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 id="2147483678" r:id="rId3"/>
  </p:sldMasterIdLst>
  <p:notesMasterIdLst>
    <p:notesMasterId r:id="rId47"/>
  </p:notesMasterIdLst>
  <p:sldIdLst>
    <p:sldId id="256" r:id="rId4"/>
    <p:sldId id="260" r:id="rId5"/>
    <p:sldId id="261" r:id="rId6"/>
    <p:sldId id="285" r:id="rId7"/>
    <p:sldId id="278" r:id="rId8"/>
    <p:sldId id="265" r:id="rId9"/>
    <p:sldId id="269" r:id="rId10"/>
    <p:sldId id="268" r:id="rId11"/>
    <p:sldId id="280" r:id="rId12"/>
    <p:sldId id="274" r:id="rId13"/>
    <p:sldId id="270" r:id="rId14"/>
    <p:sldId id="262" r:id="rId15"/>
    <p:sldId id="267" r:id="rId16"/>
    <p:sldId id="273" r:id="rId17"/>
    <p:sldId id="282" r:id="rId18"/>
    <p:sldId id="289" r:id="rId19"/>
    <p:sldId id="286" r:id="rId20"/>
    <p:sldId id="272" r:id="rId21"/>
    <p:sldId id="281" r:id="rId22"/>
    <p:sldId id="266" r:id="rId23"/>
    <p:sldId id="288" r:id="rId24"/>
    <p:sldId id="259" r:id="rId25"/>
    <p:sldId id="263" r:id="rId26"/>
    <p:sldId id="264" r:id="rId27"/>
    <p:sldId id="290" r:id="rId28"/>
    <p:sldId id="276" r:id="rId29"/>
    <p:sldId id="258" r:id="rId30"/>
    <p:sldId id="284" r:id="rId31"/>
    <p:sldId id="277" r:id="rId32"/>
    <p:sldId id="293" r:id="rId33"/>
    <p:sldId id="295" r:id="rId34"/>
    <p:sldId id="296" r:id="rId35"/>
    <p:sldId id="297" r:id="rId36"/>
    <p:sldId id="298" r:id="rId37"/>
    <p:sldId id="299" r:id="rId38"/>
    <p:sldId id="300" r:id="rId39"/>
    <p:sldId id="301" r:id="rId40"/>
    <p:sldId id="302" r:id="rId41"/>
    <p:sldId id="303" r:id="rId42"/>
    <p:sldId id="304" r:id="rId43"/>
    <p:sldId id="305" r:id="rId44"/>
    <p:sldId id="306" r:id="rId45"/>
    <p:sldId id="307" r:id="rId46"/>
  </p:sldIdLst>
  <p:sldSz cx="9144000" cy="5143500" type="screen16x9"/>
  <p:notesSz cx="6858000" cy="9144000"/>
  <p:embeddedFontLst>
    <p:embeddedFont>
      <p:font typeface="Amatic SC" panose="00000500000000000000" pitchFamily="2" charset="-79"/>
      <p:regular r:id="rId48"/>
      <p:bold r:id="rId49"/>
    </p:embeddedFont>
    <p:embeddedFont>
      <p:font typeface="Arvo" panose="02010600030101010101" charset="0"/>
      <p:regular r:id="rId50"/>
      <p:bold r:id="rId51"/>
      <p:italic r:id="rId52"/>
      <p:boldItalic r:id="rId53"/>
    </p:embeddedFont>
    <p:embeddedFont>
      <p:font typeface="Calibri" panose="020F0502020204030204" pitchFamily="34" charset="0"/>
      <p:regular r:id="rId54"/>
      <p:bold r:id="rId55"/>
      <p:italic r:id="rId56"/>
      <p:boldItalic r:id="rId57"/>
    </p:embeddedFont>
    <p:embeddedFont>
      <p:font typeface="CMU Serif" panose="02000603000000000000" pitchFamily="2" charset="0"/>
      <p:regular r:id="rId58"/>
      <p:bold r:id="rId59"/>
      <p:italic r:id="rId60"/>
      <p:boldItalic r:id="rId61"/>
    </p:embeddedFont>
    <p:embeddedFont>
      <p:font typeface="CMU Typewriter Text" panose="02000309000000000000" pitchFamily="50" charset="0"/>
      <p:regular r:id="rId62"/>
      <p:bold r:id="rId63"/>
      <p:italic r:id="rId64"/>
      <p:boldItalic r:id="rId65"/>
    </p:embeddedFont>
    <p:embeddedFont>
      <p:font typeface="CMU Typewriter Text Variable Wi" panose="02000603000000000000" pitchFamily="2" charset="0"/>
      <p:regular r:id="rId66"/>
      <p:italic r:id="rId67"/>
    </p:embeddedFont>
    <p:embeddedFont>
      <p:font typeface="Hack Nerd Font Mono" panose="020B0609030202020204" pitchFamily="49" charset="0"/>
      <p:regular r:id="rId68"/>
      <p:bold r:id="rId69"/>
      <p:italic r:id="rId70"/>
      <p:boldItalic r:id="rId71"/>
    </p:embeddedFont>
    <p:embeddedFont>
      <p:font typeface="Lexend Deca" panose="02010600030101010101" charset="0"/>
      <p:regular r:id="rId72"/>
      <p:bold r:id="rId73"/>
    </p:embeddedFont>
    <p:embeddedFont>
      <p:font typeface="Merriweather" panose="00000500000000000000" pitchFamily="2" charset="0"/>
      <p:regular r:id="rId74"/>
      <p:bold r:id="rId75"/>
      <p:italic r:id="rId76"/>
      <p:boldItalic r:id="rId77"/>
    </p:embeddedFont>
    <p:embeddedFont>
      <p:font typeface="Merriweather Light" panose="00000400000000000000" pitchFamily="2" charset="0"/>
      <p:regular r:id="rId78"/>
      <p:bold r:id="rId79"/>
      <p:italic r:id="rId80"/>
      <p:boldItalic r:id="rId81"/>
    </p:embeddedFont>
    <p:embeddedFont>
      <p:font typeface="Playfair Display" panose="00000500000000000000" pitchFamily="2" charset="0"/>
      <p:regular r:id="rId82"/>
      <p:bold r:id="rId83"/>
      <p:italic r:id="rId84"/>
      <p:boldItalic r:id="rId85"/>
    </p:embeddedFont>
    <p:embeddedFont>
      <p:font typeface="Playfair Display Black" panose="00000A00000000000000" pitchFamily="2" charset="0"/>
      <p:bold r:id="rId86"/>
      <p:boldItalic r:id="rId87"/>
    </p:embeddedFont>
    <p:embeddedFont>
      <p:font typeface="Proxima Nova" panose="02010600030101010101" charset="0"/>
      <p:regular r:id="rId88"/>
      <p:bold r:id="rId89"/>
      <p:italic r:id="rId90"/>
      <p:boldItalic r:id="rId91"/>
    </p:embeddedFont>
    <p:embeddedFont>
      <p:font typeface="Proxima Nova Semibold" panose="02010600030101010101" charset="0"/>
      <p:regular r:id="rId92"/>
      <p:bold r:id="rId93"/>
      <p:boldItalic r:id="rId94"/>
    </p:embeddedFont>
    <p:embeddedFont>
      <p:font typeface="Roboto Medium" panose="02000000000000000000" pitchFamily="2" charset="0"/>
      <p:regular r:id="rId95"/>
      <p:bold r:id="rId96"/>
      <p:italic r:id="rId97"/>
      <p:boldItalic r:id="rId98"/>
    </p:embeddedFont>
    <p:embeddedFont>
      <p:font typeface="仿宋" panose="02010609060101010101" pitchFamily="49" charset="-122"/>
      <p:regular r:id="rId99"/>
    </p:embeddedFont>
    <p:embeddedFont>
      <p:font typeface="楷体" panose="02010609060101010101" pitchFamily="49" charset="-122"/>
      <p:regular r:id="rId100"/>
    </p:embeddedFont>
    <p:embeddedFont>
      <p:font typeface="微软雅黑" panose="020B0503020204020204" pitchFamily="34" charset="-122"/>
      <p:regular r:id="rId101"/>
      <p:bold r:id="rId102"/>
    </p:embeddedFont>
    <p:embeddedFont>
      <p:font typeface="微软雅黑 Light" panose="020B0502040204020203" pitchFamily="34" charset="-122"/>
      <p:regular r:id="rId10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3E41"/>
    <a:srgbClr val="96CEB4"/>
    <a:srgbClr val="23B5AF"/>
    <a:srgbClr val="7ABED1"/>
    <a:srgbClr val="63B931"/>
    <a:srgbClr val="BEF1ED"/>
    <a:srgbClr val="854E4B"/>
    <a:srgbClr val="2694AB"/>
    <a:srgbClr val="2121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CFDB86E-2A4E-42CF-A9B2-63F3ECEFA8B0}">
  <a:tblStyle styleId="{8CFDB86E-2A4E-42CF-A9B2-63F3ECEFA8B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77941" autoAdjust="0"/>
  </p:normalViewPr>
  <p:slideViewPr>
    <p:cSldViewPr snapToGrid="0">
      <p:cViewPr>
        <p:scale>
          <a:sx n="100" d="100"/>
          <a:sy n="100" d="100"/>
        </p:scale>
        <p:origin x="53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notesMaster" Target="notesMasters/notesMaster1.xml"/><Relationship Id="rId63" Type="http://schemas.openxmlformats.org/officeDocument/2006/relationships/font" Target="fonts/font16.fntdata"/><Relationship Id="rId68" Type="http://schemas.openxmlformats.org/officeDocument/2006/relationships/font" Target="fonts/font21.fntdata"/><Relationship Id="rId84" Type="http://schemas.openxmlformats.org/officeDocument/2006/relationships/font" Target="fonts/font37.fntdata"/><Relationship Id="rId89" Type="http://schemas.openxmlformats.org/officeDocument/2006/relationships/font" Target="fonts/font42.fntdata"/><Relationship Id="rId16" Type="http://schemas.openxmlformats.org/officeDocument/2006/relationships/slide" Target="slides/slide13.xml"/><Relationship Id="rId107" Type="http://schemas.openxmlformats.org/officeDocument/2006/relationships/tableStyles" Target="tableStyles.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font" Target="fonts/font6.fntdata"/><Relationship Id="rId58" Type="http://schemas.openxmlformats.org/officeDocument/2006/relationships/font" Target="fonts/font11.fntdata"/><Relationship Id="rId74" Type="http://schemas.openxmlformats.org/officeDocument/2006/relationships/font" Target="fonts/font27.fntdata"/><Relationship Id="rId79" Type="http://schemas.openxmlformats.org/officeDocument/2006/relationships/font" Target="fonts/font32.fntdata"/><Relationship Id="rId102" Type="http://schemas.openxmlformats.org/officeDocument/2006/relationships/font" Target="fonts/font55.fntdata"/><Relationship Id="rId5" Type="http://schemas.openxmlformats.org/officeDocument/2006/relationships/slide" Target="slides/slide2.xml"/><Relationship Id="rId90" Type="http://schemas.openxmlformats.org/officeDocument/2006/relationships/font" Target="fonts/font43.fntdata"/><Relationship Id="rId95" Type="http://schemas.openxmlformats.org/officeDocument/2006/relationships/font" Target="fonts/font48.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font" Target="fonts/font1.fntdata"/><Relationship Id="rId64" Type="http://schemas.openxmlformats.org/officeDocument/2006/relationships/font" Target="fonts/font17.fntdata"/><Relationship Id="rId69" Type="http://schemas.openxmlformats.org/officeDocument/2006/relationships/font" Target="fonts/font22.fntdata"/><Relationship Id="rId80" Type="http://schemas.openxmlformats.org/officeDocument/2006/relationships/font" Target="fonts/font33.fntdata"/><Relationship Id="rId85" Type="http://schemas.openxmlformats.org/officeDocument/2006/relationships/font" Target="fonts/font38.fntdata"/><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font" Target="fonts/font12.fntdata"/><Relationship Id="rId103" Type="http://schemas.openxmlformats.org/officeDocument/2006/relationships/font" Target="fonts/font56.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font" Target="fonts/font23.fntdata"/><Relationship Id="rId75" Type="http://schemas.openxmlformats.org/officeDocument/2006/relationships/font" Target="fonts/font28.fntdata"/><Relationship Id="rId83" Type="http://schemas.openxmlformats.org/officeDocument/2006/relationships/font" Target="fonts/font36.fntdata"/><Relationship Id="rId88" Type="http://schemas.openxmlformats.org/officeDocument/2006/relationships/font" Target="fonts/font41.fntdata"/><Relationship Id="rId91" Type="http://schemas.openxmlformats.org/officeDocument/2006/relationships/font" Target="fonts/font44.fntdata"/><Relationship Id="rId96" Type="http://schemas.openxmlformats.org/officeDocument/2006/relationships/font" Target="fonts/font49.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2.fntdata"/><Relationship Id="rId57" Type="http://schemas.openxmlformats.org/officeDocument/2006/relationships/font" Target="fonts/font10.fntdata"/><Relationship Id="rId106" Type="http://schemas.openxmlformats.org/officeDocument/2006/relationships/theme" Target="theme/theme1.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73" Type="http://schemas.openxmlformats.org/officeDocument/2006/relationships/font" Target="fonts/font26.fntdata"/><Relationship Id="rId78" Type="http://schemas.openxmlformats.org/officeDocument/2006/relationships/font" Target="fonts/font31.fntdata"/><Relationship Id="rId81" Type="http://schemas.openxmlformats.org/officeDocument/2006/relationships/font" Target="fonts/font34.fntdata"/><Relationship Id="rId86" Type="http://schemas.openxmlformats.org/officeDocument/2006/relationships/font" Target="fonts/font39.fntdata"/><Relationship Id="rId94" Type="http://schemas.openxmlformats.org/officeDocument/2006/relationships/font" Target="fonts/font47.fntdata"/><Relationship Id="rId99" Type="http://schemas.openxmlformats.org/officeDocument/2006/relationships/font" Target="fonts/font52.fntdata"/><Relationship Id="rId101" Type="http://schemas.openxmlformats.org/officeDocument/2006/relationships/font" Target="fonts/font54.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font" Target="fonts/font3.fntdata"/><Relationship Id="rId55" Type="http://schemas.openxmlformats.org/officeDocument/2006/relationships/font" Target="fonts/font8.fntdata"/><Relationship Id="rId76" Type="http://schemas.openxmlformats.org/officeDocument/2006/relationships/font" Target="fonts/font29.fntdata"/><Relationship Id="rId97" Type="http://schemas.openxmlformats.org/officeDocument/2006/relationships/font" Target="fonts/font50.fntdata"/><Relationship Id="rId104" Type="http://schemas.openxmlformats.org/officeDocument/2006/relationships/presProps" Target="presProps.xml"/><Relationship Id="rId7" Type="http://schemas.openxmlformats.org/officeDocument/2006/relationships/slide" Target="slides/slide4.xml"/><Relationship Id="rId71" Type="http://schemas.openxmlformats.org/officeDocument/2006/relationships/font" Target="fonts/font24.fntdata"/><Relationship Id="rId92" Type="http://schemas.openxmlformats.org/officeDocument/2006/relationships/font" Target="fonts/font45.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19.fntdata"/><Relationship Id="rId87" Type="http://schemas.openxmlformats.org/officeDocument/2006/relationships/font" Target="fonts/font40.fntdata"/><Relationship Id="rId61" Type="http://schemas.openxmlformats.org/officeDocument/2006/relationships/font" Target="fonts/font14.fntdata"/><Relationship Id="rId82" Type="http://schemas.openxmlformats.org/officeDocument/2006/relationships/font" Target="fonts/font35.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font" Target="fonts/font9.fntdata"/><Relationship Id="rId77" Type="http://schemas.openxmlformats.org/officeDocument/2006/relationships/font" Target="fonts/font30.fntdata"/><Relationship Id="rId100" Type="http://schemas.openxmlformats.org/officeDocument/2006/relationships/font" Target="fonts/font53.fntdata"/><Relationship Id="rId105"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font" Target="fonts/font4.fntdata"/><Relationship Id="rId72" Type="http://schemas.openxmlformats.org/officeDocument/2006/relationships/font" Target="fonts/font25.fntdata"/><Relationship Id="rId93" Type="http://schemas.openxmlformats.org/officeDocument/2006/relationships/font" Target="fonts/font46.fntdata"/><Relationship Id="rId98" Type="http://schemas.openxmlformats.org/officeDocument/2006/relationships/font" Target="fonts/font51.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font" Target="fonts/font20.fntdata"/></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9.jpeg>
</file>

<file path=ppt/media/image4.png>
</file>

<file path=ppt/media/image40.jpe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g597ceaa9d2_0_4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 name="Google Shape;703;g597ceaa9d2_0_4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59684f9cd4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59684f9cd4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5b63e258aa_1_3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5b63e258aa_1_3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59684f9cd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59684f9cd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597ceaa9d2_0_47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597ceaa9d2_0_4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对于农作物的成熟度预测 我们这里以</a:t>
            </a:r>
            <a:r>
              <a:rPr lang="zh-CN" altLang="en-US" b="1" dirty="0"/>
              <a:t>月季 </a:t>
            </a:r>
            <a:endParaRPr lang="en-US" altLang="zh-CN" b="1" dirty="0"/>
          </a:p>
          <a:p>
            <a:pPr marL="0" lvl="0" indent="0" algn="l" rtl="0">
              <a:spcBef>
                <a:spcPts val="0"/>
              </a:spcBef>
              <a:spcAft>
                <a:spcPts val="0"/>
              </a:spcAft>
              <a:buNone/>
            </a:pPr>
            <a:r>
              <a:rPr lang="zh-CN" altLang="en-US" dirty="0"/>
              <a:t>这种具有观赏性价值的花卉作物作为示例</a:t>
            </a:r>
            <a:endParaRPr lang="en-US" altLang="zh-CN" dirty="0"/>
          </a:p>
          <a:p>
            <a:pPr marL="0" lvl="0" indent="0" algn="l" rtl="0">
              <a:spcBef>
                <a:spcPts val="0"/>
              </a:spcBef>
              <a:spcAft>
                <a:spcPts val="0"/>
              </a:spcAft>
              <a:buNone/>
            </a:pPr>
            <a:endParaRPr lang="en-US" dirty="0"/>
          </a:p>
          <a:p>
            <a:pPr marL="0" lvl="0" indent="0" algn="l" rtl="0">
              <a:spcBef>
                <a:spcPts val="0"/>
              </a:spcBef>
              <a:spcAft>
                <a:spcPts val="0"/>
              </a:spcAft>
              <a:buNone/>
            </a:pPr>
            <a:r>
              <a:rPr lang="zh-CN" altLang="en-US" dirty="0"/>
              <a:t>在成熟度预测时，我们将遵守目前国内通用的 国家标准、广泛适用的市场标准</a:t>
            </a:r>
            <a:endParaRPr lang="en-US" altLang="zh-CN" dirty="0"/>
          </a:p>
          <a:p>
            <a:pPr marL="0" lvl="0" indent="0" algn="l" rtl="0">
              <a:spcBef>
                <a:spcPts val="0"/>
              </a:spcBef>
              <a:spcAft>
                <a:spcPts val="0"/>
              </a:spcAft>
              <a:buNone/>
            </a:pPr>
            <a:r>
              <a:rPr lang="zh-CN" altLang="en-US" dirty="0"/>
              <a:t>这里使用 国家标准作为月季分类的标准</a:t>
            </a:r>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
        <p:cNvGrpSpPr/>
        <p:nvPr/>
      </p:nvGrpSpPr>
      <p:grpSpPr>
        <a:xfrm>
          <a:off x="0" y="0"/>
          <a:ext cx="0" cy="0"/>
          <a:chOff x="0" y="0"/>
          <a:chExt cx="0" cy="0"/>
        </a:xfrm>
      </p:grpSpPr>
      <p:sp>
        <p:nvSpPr>
          <p:cNvPr id="1206" name="Google Shape;1206;g59a29fb44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7" name="Google Shape;1207;g59a29fb44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技术实现方面</a:t>
            </a:r>
            <a:endParaRPr lang="en-US" altLang="zh-CN" dirty="0"/>
          </a:p>
          <a:p>
            <a:pPr marL="0" lvl="0" indent="0" algn="l" rtl="0">
              <a:spcBef>
                <a:spcPts val="0"/>
              </a:spcBef>
              <a:spcAft>
                <a:spcPts val="0"/>
              </a:spcAft>
              <a:buNone/>
            </a:pPr>
            <a:r>
              <a:rPr lang="zh-CN" altLang="en-US" dirty="0"/>
              <a:t>使用 </a:t>
            </a:r>
            <a:r>
              <a:rPr lang="en-US" altLang="zh-CN" dirty="0"/>
              <a:t>Python </a:t>
            </a:r>
            <a:r>
              <a:rPr lang="zh-CN" altLang="en-US" dirty="0"/>
              <a:t>：丰富的第三方库支持 便于开发</a:t>
            </a:r>
            <a:endParaRPr lang="en-US" altLang="zh-CN" dirty="0"/>
          </a:p>
          <a:p>
            <a:pPr marL="0" lvl="0" indent="0" algn="l" rtl="0">
              <a:spcBef>
                <a:spcPts val="0"/>
              </a:spcBef>
              <a:spcAft>
                <a:spcPts val="0"/>
              </a:spcAft>
              <a:buNone/>
            </a:pPr>
            <a:r>
              <a:rPr lang="en-US" altLang="zh-CN" dirty="0" err="1"/>
              <a:t>Pytorch</a:t>
            </a:r>
            <a:r>
              <a:rPr lang="zh-CN" altLang="en-US" dirty="0"/>
              <a:t>：机器学习框架</a:t>
            </a:r>
            <a:endParaRPr lang="en-US" altLang="zh-CN" dirty="0"/>
          </a:p>
          <a:p>
            <a:pPr marL="0" lvl="0" indent="0" algn="l" rtl="0">
              <a:spcBef>
                <a:spcPts val="0"/>
              </a:spcBef>
              <a:spcAft>
                <a:spcPts val="0"/>
              </a:spcAft>
              <a:buNone/>
            </a:pPr>
            <a:r>
              <a:rPr lang="en-US" altLang="zh-CN" dirty="0"/>
              <a:t>OpenCV</a:t>
            </a:r>
            <a:r>
              <a:rPr lang="zh-CN" altLang="en-US" dirty="0"/>
              <a:t>：图片处理 数据增强</a:t>
            </a:r>
            <a:endParaRPr lang="en-US" altLang="zh-CN"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5c4e87e013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5c4e87e013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按照论文中设计的 </a:t>
            </a:r>
            <a:r>
              <a:rPr lang="en-US" altLang="zh-CN" dirty="0" err="1"/>
              <a:t>Xception</a:t>
            </a:r>
            <a:r>
              <a:rPr lang="en-US" altLang="zh-CN" dirty="0"/>
              <a:t> </a:t>
            </a:r>
            <a:r>
              <a:rPr lang="zh-CN" altLang="en-US" dirty="0"/>
              <a:t>结构</a:t>
            </a:r>
            <a:endParaRPr lang="en-US" altLang="zh-CN" dirty="0"/>
          </a:p>
          <a:p>
            <a:pPr marL="0" lvl="0" indent="0" algn="l" rtl="0">
              <a:spcBef>
                <a:spcPts val="0"/>
              </a:spcBef>
              <a:spcAft>
                <a:spcPts val="0"/>
              </a:spcAft>
              <a:buNone/>
            </a:pPr>
            <a:endParaRPr lang="en-US" dirty="0"/>
          </a:p>
          <a:p>
            <a:pPr marL="0" lvl="0" indent="0" algn="l" rtl="0">
              <a:spcBef>
                <a:spcPts val="0"/>
              </a:spcBef>
              <a:spcAft>
                <a:spcPts val="0"/>
              </a:spcAft>
              <a:buNone/>
            </a:pPr>
            <a:r>
              <a:rPr lang="zh-CN" altLang="en-US" dirty="0"/>
              <a:t>使用 </a:t>
            </a:r>
            <a:r>
              <a:rPr lang="en-US" altLang="zh-CN" dirty="0" err="1"/>
              <a:t>Pytorch</a:t>
            </a:r>
            <a:r>
              <a:rPr lang="en-US" altLang="zh-CN" dirty="0"/>
              <a:t> </a:t>
            </a:r>
            <a:r>
              <a:rPr lang="zh-CN" altLang="en-US" dirty="0"/>
              <a:t>进行实现，对重复使用的部分写成一个类</a:t>
            </a:r>
            <a:endParaRPr lang="en-US" altLang="zh-CN" dirty="0"/>
          </a:p>
          <a:p>
            <a:pPr marL="0" lvl="0" indent="0" algn="l" rtl="0">
              <a:spcBef>
                <a:spcPts val="0"/>
              </a:spcBef>
              <a:spcAft>
                <a:spcPts val="0"/>
              </a:spcAft>
              <a:buNone/>
            </a:pPr>
            <a:endParaRPr lang="en-US" altLang="zh-CN" dirty="0"/>
          </a:p>
          <a:p>
            <a:pPr marL="0" lvl="0" indent="0" algn="l" rtl="0">
              <a:spcBef>
                <a:spcPts val="0"/>
              </a:spcBef>
              <a:spcAft>
                <a:spcPts val="0"/>
              </a:spcAft>
              <a:buNone/>
            </a:pPr>
            <a:r>
              <a:rPr lang="zh-CN" altLang="en-US" dirty="0"/>
              <a:t>实现了可分离的卷积神经网络</a:t>
            </a:r>
            <a:endParaRPr lang="en-US" altLang="zh-CN"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
        <p:cNvGrpSpPr/>
        <p:nvPr/>
      </p:nvGrpSpPr>
      <p:grpSpPr>
        <a:xfrm>
          <a:off x="0" y="0"/>
          <a:ext cx="0" cy="0"/>
          <a:chOff x="0" y="0"/>
          <a:chExt cx="0" cy="0"/>
        </a:xfrm>
      </p:grpSpPr>
      <p:sp>
        <p:nvSpPr>
          <p:cNvPr id="1318" name="Google Shape;1318;g597ceaa9d2_0_4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 name="Google Shape;1319;g597ceaa9d2_0_4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部分数据取自 论文中</a:t>
            </a:r>
            <a:endParaRPr lang="en-US" altLang="zh-CN" dirty="0"/>
          </a:p>
          <a:p>
            <a:pPr marL="0" lvl="0" indent="0" algn="l" rtl="0">
              <a:spcBef>
                <a:spcPts val="0"/>
              </a:spcBef>
              <a:spcAft>
                <a:spcPts val="0"/>
              </a:spcAft>
              <a:buNone/>
            </a:pPr>
            <a:r>
              <a:rPr lang="zh-CN" altLang="en-US" dirty="0"/>
              <a:t>我们选取的</a:t>
            </a:r>
            <a:r>
              <a:rPr lang="en-US" altLang="zh-CN" dirty="0" err="1"/>
              <a:t>Xception</a:t>
            </a:r>
            <a:r>
              <a:rPr lang="zh-CN" altLang="en-US" dirty="0"/>
              <a:t>模型在参数量和准确率上都超过前几个模型</a:t>
            </a:r>
            <a:endParaRPr lang="en-US" altLang="zh-CN" dirty="0"/>
          </a:p>
          <a:p>
            <a:pPr marL="0" lvl="0" indent="0" algn="l" rtl="0">
              <a:spcBef>
                <a:spcPts val="0"/>
              </a:spcBef>
              <a:spcAft>
                <a:spcPts val="0"/>
              </a:spcAft>
              <a:buNone/>
            </a:pPr>
            <a:r>
              <a:rPr lang="zh-CN" altLang="en-US" dirty="0"/>
              <a:t>凸显我们的优势</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5bf1c696ea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5bf1c696ea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上图展示的是我们配套的电商软件，我们目前支持小程序端和</a:t>
            </a:r>
            <a:r>
              <a:rPr lang="en-US" altLang="zh-CN" dirty="0"/>
              <a:t>web</a:t>
            </a:r>
            <a:r>
              <a:rPr lang="zh-CN" altLang="en-US" dirty="0"/>
              <a:t>端</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597ceaa9d2_0_4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597ceaa9d2_0_4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9684f9cd4_0_55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9684f9cd4_0_55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597ceaa9d2_0_4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597ceaa9d2_0_4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未来，我们将稳步三步走。</a:t>
            </a:r>
            <a:endParaRPr lang="en-US" altLang="zh-CN" dirty="0"/>
          </a:p>
          <a:p>
            <a:pPr marL="0" lvl="0" indent="0" algn="l" rtl="0">
              <a:spcBef>
                <a:spcPts val="0"/>
              </a:spcBef>
              <a:spcAft>
                <a:spcPts val="0"/>
              </a:spcAft>
              <a:buNone/>
            </a:pPr>
            <a:r>
              <a:rPr lang="zh-CN" altLang="en-US" dirty="0"/>
              <a:t>智能化：引入目标识别，以实现多目标检测。丰富数据库，给出更好的建议</a:t>
            </a:r>
            <a:endParaRPr lang="en-US" altLang="zh-CN" dirty="0"/>
          </a:p>
          <a:p>
            <a:pPr marL="0" lvl="0" indent="0" algn="l" rtl="0">
              <a:spcBef>
                <a:spcPts val="0"/>
              </a:spcBef>
              <a:spcAft>
                <a:spcPts val="0"/>
              </a:spcAft>
              <a:buNone/>
            </a:pPr>
            <a:endParaRPr lang="en-US" dirty="0"/>
          </a:p>
          <a:p>
            <a:pPr marL="0" lvl="0" indent="0" algn="l" rtl="0">
              <a:spcBef>
                <a:spcPts val="0"/>
              </a:spcBef>
              <a:spcAft>
                <a:spcPts val="0"/>
              </a:spcAft>
              <a:buNone/>
            </a:pPr>
            <a:r>
              <a:rPr lang="zh-CN" altLang="en-US" dirty="0"/>
              <a:t>泛用性：识别更多种类的花卉，同时丰富我们的社区，更要提升模型的准确率值等</a:t>
            </a:r>
            <a:endParaRPr lang="en-US" altLang="zh-CN" dirty="0"/>
          </a:p>
          <a:p>
            <a:pPr marL="0" lvl="0" indent="0" algn="l" rtl="0">
              <a:spcBef>
                <a:spcPts val="0"/>
              </a:spcBef>
              <a:spcAft>
                <a:spcPts val="0"/>
              </a:spcAft>
              <a:buNone/>
            </a:pPr>
            <a:endParaRPr lang="en-US" dirty="0"/>
          </a:p>
          <a:p>
            <a:pPr marL="0" lvl="0" indent="0" algn="l" rtl="0">
              <a:spcBef>
                <a:spcPts val="0"/>
              </a:spcBef>
              <a:spcAft>
                <a:spcPts val="0"/>
              </a:spcAft>
              <a:buNone/>
            </a:pPr>
            <a:r>
              <a:rPr lang="zh-CN" altLang="en-US" dirty="0"/>
              <a:t>全面化：紧跟边缘计算潮流，形成 收集</a:t>
            </a:r>
            <a:r>
              <a:rPr lang="en-US" altLang="zh-CN" dirty="0"/>
              <a:t>-</a:t>
            </a:r>
            <a:r>
              <a:rPr lang="zh-CN" altLang="en-US" dirty="0"/>
              <a:t>训练</a:t>
            </a:r>
            <a:r>
              <a:rPr lang="en-US" altLang="zh-CN" dirty="0"/>
              <a:t>-</a:t>
            </a:r>
            <a:r>
              <a:rPr lang="zh-CN" altLang="en-US" dirty="0"/>
              <a:t>改进</a:t>
            </a:r>
            <a:r>
              <a:rPr lang="en-US" altLang="zh-CN" dirty="0"/>
              <a:t>-</a:t>
            </a:r>
            <a:r>
              <a:rPr lang="zh-CN" altLang="en-US" dirty="0"/>
              <a:t>使用 的良性闭环。与鲜切花企业进行对接，使用更先进的模型结构 如 </a:t>
            </a:r>
            <a:r>
              <a:rPr lang="en-US" altLang="zh-CN" dirty="0"/>
              <a:t>Vision Transformer </a:t>
            </a:r>
            <a:r>
              <a:rPr lang="zh-CN" altLang="en-US" dirty="0"/>
              <a:t>等</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
        <p:cNvGrpSpPr/>
        <p:nvPr/>
      </p:nvGrpSpPr>
      <p:grpSpPr>
        <a:xfrm>
          <a:off x="0" y="0"/>
          <a:ext cx="0" cy="0"/>
          <a:chOff x="0" y="0"/>
          <a:chExt cx="0" cy="0"/>
        </a:xfrm>
      </p:grpSpPr>
      <p:sp>
        <p:nvSpPr>
          <p:cNvPr id="1348" name="Google Shape;1348;g5c4e87e013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 name="Google Shape;1349;g5c4e87e013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5b63e258aa_1_1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5b63e258aa_1_1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b="0" i="0" dirty="0">
                <a:solidFill>
                  <a:srgbClr val="333333"/>
                </a:solidFill>
                <a:effectLst/>
                <a:latin typeface="PingFang SC"/>
              </a:rPr>
              <a:t>根据林黛玉 葬花所写的词</a:t>
            </a:r>
            <a:r>
              <a:rPr lang="en-US" altLang="zh-CN" b="0" i="0" dirty="0">
                <a:solidFill>
                  <a:srgbClr val="333333"/>
                </a:solidFill>
                <a:effectLst/>
                <a:latin typeface="PingFang SC"/>
              </a:rPr>
              <a:t>《</a:t>
            </a:r>
            <a:r>
              <a:rPr lang="zh-CN" altLang="en-US" b="0" i="0" dirty="0">
                <a:solidFill>
                  <a:srgbClr val="333333"/>
                </a:solidFill>
                <a:effectLst/>
                <a:latin typeface="PingFang SC"/>
              </a:rPr>
              <a:t>残花</a:t>
            </a:r>
            <a:r>
              <a:rPr lang="en-US" altLang="zh-CN" b="0" i="0" dirty="0">
                <a:solidFill>
                  <a:srgbClr val="333333"/>
                </a:solidFill>
                <a:effectLst/>
                <a:latin typeface="PingFang SC"/>
              </a:rPr>
              <a:t>》</a:t>
            </a:r>
            <a:r>
              <a:rPr lang="zh-CN" altLang="en-US" b="0" i="0" dirty="0">
                <a:solidFill>
                  <a:srgbClr val="333333"/>
                </a:solidFill>
                <a:effectLst/>
                <a:latin typeface="PingFang SC"/>
              </a:rPr>
              <a:t>所著的一句俗语：</a:t>
            </a:r>
            <a:r>
              <a:rPr lang="zh-CN" altLang="en-US" dirty="0"/>
              <a:t>花开花落终有时，缘起缘灭无穷尽。</a:t>
            </a:r>
            <a:endParaRPr lang="en-US" altLang="zh-CN" dirty="0"/>
          </a:p>
          <a:p>
            <a:pPr marL="0" lvl="0" indent="0" algn="l" rtl="0">
              <a:spcBef>
                <a:spcPts val="0"/>
              </a:spcBef>
              <a:spcAft>
                <a:spcPts val="0"/>
              </a:spcAft>
              <a:buNone/>
            </a:pPr>
            <a:r>
              <a:rPr lang="zh-CN" altLang="en-US" dirty="0"/>
              <a:t>是告诉人们，花的开放与凋零同缘分一样，不能强求，如流水一般</a:t>
            </a:r>
            <a:endParaRPr lang="en-US" altLang="zh-CN" dirty="0"/>
          </a:p>
          <a:p>
            <a:pPr marL="0" lvl="0" indent="0" algn="l" rtl="0">
              <a:spcBef>
                <a:spcPts val="0"/>
              </a:spcBef>
              <a:spcAft>
                <a:spcPts val="0"/>
              </a:spcAft>
              <a:buNone/>
            </a:pPr>
            <a:endParaRPr lang="en-US" dirty="0"/>
          </a:p>
          <a:p>
            <a:pPr marL="0" lvl="0" indent="0" algn="l" rtl="0">
              <a:spcBef>
                <a:spcPts val="0"/>
              </a:spcBef>
              <a:spcAft>
                <a:spcPts val="0"/>
              </a:spcAft>
              <a:buNone/>
            </a:pPr>
            <a:r>
              <a:rPr lang="zh-CN" altLang="en-US" dirty="0"/>
              <a:t>缘分一事我们无计可施，但对于花开花落，今天的我们倒是有了几般想法</a:t>
            </a:r>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59684f9cd4_0_38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59684f9cd4_0_38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59684f9cd4_0_58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59684f9cd4_0_58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9"/>
        <p:cNvGrpSpPr/>
        <p:nvPr/>
      </p:nvGrpSpPr>
      <p:grpSpPr>
        <a:xfrm>
          <a:off x="0" y="0"/>
          <a:ext cx="0" cy="0"/>
          <a:chOff x="0" y="0"/>
          <a:chExt cx="0" cy="0"/>
        </a:xfrm>
      </p:grpSpPr>
      <p:sp>
        <p:nvSpPr>
          <p:cNvPr id="1450" name="Google Shape;1450;g5c4e87e013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1" name="Google Shape;1451;g5c4e87e013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5969a55d39_0_2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 name="Google Shape;1072;g5969a55d39_0_2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5b63e258aa_1_3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5b63e258aa_1_3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59a29fb449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59a29fb449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597ceaa9d2_0_4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9" name="Google Shape;1079;g597ceaa9d2_0_4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5b63e258aa_1_3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5b63e258aa_1_3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0"/>
        <p:cNvGrpSpPr/>
        <p:nvPr/>
      </p:nvGrpSpPr>
      <p:grpSpPr>
        <a:xfrm>
          <a:off x="0" y="0"/>
          <a:ext cx="0" cy="0"/>
          <a:chOff x="0" y="0"/>
          <a:chExt cx="0" cy="0"/>
        </a:xfrm>
      </p:grpSpPr>
      <p:sp>
        <p:nvSpPr>
          <p:cNvPr id="1471" name="Google Shape;1471;g5c4e87e013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 name="Google Shape;1472;g5c4e87e013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2"/>
        <p:cNvGrpSpPr/>
        <p:nvPr/>
      </p:nvGrpSpPr>
      <p:grpSpPr>
        <a:xfrm>
          <a:off x="0" y="0"/>
          <a:ext cx="0" cy="0"/>
          <a:chOff x="0" y="0"/>
          <a:chExt cx="0" cy="0"/>
        </a:xfrm>
      </p:grpSpPr>
      <p:sp>
        <p:nvSpPr>
          <p:cNvPr id="1503" name="Google Shape;1503;gb6c4a47e6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4" name="Google Shape;1504;gb6c4a47e6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9"/>
        <p:cNvGrpSpPr/>
        <p:nvPr/>
      </p:nvGrpSpPr>
      <p:grpSpPr>
        <a:xfrm>
          <a:off x="0" y="0"/>
          <a:ext cx="0" cy="0"/>
          <a:chOff x="0" y="0"/>
          <a:chExt cx="0" cy="0"/>
        </a:xfrm>
      </p:grpSpPr>
      <p:sp>
        <p:nvSpPr>
          <p:cNvPr id="1840" name="Google Shape;1840;gb6c4a47e61_0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1" name="Google Shape;1841;gb6c4a47e61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6"/>
        <p:cNvGrpSpPr/>
        <p:nvPr/>
      </p:nvGrpSpPr>
      <p:grpSpPr>
        <a:xfrm>
          <a:off x="0" y="0"/>
          <a:ext cx="0" cy="0"/>
          <a:chOff x="0" y="0"/>
          <a:chExt cx="0" cy="0"/>
        </a:xfrm>
      </p:grpSpPr>
      <p:sp>
        <p:nvSpPr>
          <p:cNvPr id="4627" name="Google Shape;4627;gb6c4a47e61_0_3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8" name="Google Shape;4628;gb6c4a47e61_0_3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5"/>
        <p:cNvGrpSpPr/>
        <p:nvPr/>
      </p:nvGrpSpPr>
      <p:grpSpPr>
        <a:xfrm>
          <a:off x="0" y="0"/>
          <a:ext cx="0" cy="0"/>
          <a:chOff x="0" y="0"/>
          <a:chExt cx="0" cy="0"/>
        </a:xfrm>
      </p:grpSpPr>
      <p:sp>
        <p:nvSpPr>
          <p:cNvPr id="5046" name="Google Shape;5046;gb6c4a47e61_0_35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7" name="Google Shape;5047;gb6c4a47e61_0_3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5"/>
        <p:cNvGrpSpPr/>
        <p:nvPr/>
      </p:nvGrpSpPr>
      <p:grpSpPr>
        <a:xfrm>
          <a:off x="0" y="0"/>
          <a:ext cx="0" cy="0"/>
          <a:chOff x="0" y="0"/>
          <a:chExt cx="0" cy="0"/>
        </a:xfrm>
      </p:grpSpPr>
      <p:sp>
        <p:nvSpPr>
          <p:cNvPr id="5216" name="Google Shape;5216;gb6c4a47e61_0_3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7" name="Google Shape;5217;gb6c4a47e61_0_3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0"/>
        <p:cNvGrpSpPr/>
        <p:nvPr/>
      </p:nvGrpSpPr>
      <p:grpSpPr>
        <a:xfrm>
          <a:off x="0" y="0"/>
          <a:ext cx="0" cy="0"/>
          <a:chOff x="0" y="0"/>
          <a:chExt cx="0" cy="0"/>
        </a:xfrm>
      </p:grpSpPr>
      <p:sp>
        <p:nvSpPr>
          <p:cNvPr id="5621" name="Google Shape;5621;gb6c4a47e61_0_4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2" name="Google Shape;5622;gb6c4a47e61_0_4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0"/>
        <p:cNvGrpSpPr/>
        <p:nvPr/>
      </p:nvGrpSpPr>
      <p:grpSpPr>
        <a:xfrm>
          <a:off x="0" y="0"/>
          <a:ext cx="0" cy="0"/>
          <a:chOff x="0" y="0"/>
          <a:chExt cx="0" cy="0"/>
        </a:xfrm>
      </p:grpSpPr>
      <p:sp>
        <p:nvSpPr>
          <p:cNvPr id="6001" name="Google Shape;6001;gb6c4a47e61_0_44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2" name="Google Shape;6002;gb6c4a47e61_0_4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8"/>
        <p:cNvGrpSpPr/>
        <p:nvPr/>
      </p:nvGrpSpPr>
      <p:grpSpPr>
        <a:xfrm>
          <a:off x="0" y="0"/>
          <a:ext cx="0" cy="0"/>
          <a:chOff x="0" y="0"/>
          <a:chExt cx="0" cy="0"/>
        </a:xfrm>
      </p:grpSpPr>
      <p:sp>
        <p:nvSpPr>
          <p:cNvPr id="6919" name="Google Shape;6919;gb6c4a47e61_0_5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0" name="Google Shape;6920;gb6c4a47e61_0_5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2"/>
        <p:cNvGrpSpPr/>
        <p:nvPr/>
      </p:nvGrpSpPr>
      <p:grpSpPr>
        <a:xfrm>
          <a:off x="0" y="0"/>
          <a:ext cx="0" cy="0"/>
          <a:chOff x="0" y="0"/>
          <a:chExt cx="0" cy="0"/>
        </a:xfrm>
      </p:grpSpPr>
      <p:sp>
        <p:nvSpPr>
          <p:cNvPr id="8353" name="Google Shape;8353;gb6c4a47e61_0_68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4" name="Google Shape;8354;gb6c4a47e61_0_6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597ceaa9d2_0_4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597ceaa9d2_0_4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100" b="1" spc="100" dirty="0">
                <a:solidFill>
                  <a:schemeClr val="tx1">
                    <a:lumMod val="50000"/>
                    <a:lumOff val="50000"/>
                  </a:schemeClr>
                </a:solidFill>
                <a:latin typeface="楷体" panose="02010609060101010101" charset="-122"/>
                <a:ea typeface="楷体" panose="02010609060101010101" charset="-122"/>
                <a:cs typeface="+mn-ea"/>
                <a:sym typeface="+mn-lt"/>
              </a:rPr>
              <a:t>设施农业在现代农业中占有重要地位，是我国现代农业发展的标志。</a:t>
            </a:r>
            <a:endParaRPr lang="en-US" altLang="zh-CN" sz="1100" b="1" spc="100" dirty="0">
              <a:solidFill>
                <a:schemeClr val="tx1">
                  <a:lumMod val="50000"/>
                  <a:lumOff val="50000"/>
                </a:schemeClr>
              </a:solidFill>
              <a:latin typeface="楷体" panose="02010609060101010101" charset="-122"/>
              <a:ea typeface="楷体" panose="02010609060101010101" charset="-122"/>
              <a:cs typeface="+mn-ea"/>
              <a:sym typeface="+mn-lt"/>
            </a:endParaRPr>
          </a:p>
          <a:p>
            <a:pPr marL="0" lvl="0" indent="0" algn="l" rtl="0">
              <a:spcBef>
                <a:spcPts val="0"/>
              </a:spcBef>
              <a:spcAft>
                <a:spcPts val="0"/>
              </a:spcAft>
              <a:buNone/>
            </a:pPr>
            <a:r>
              <a:rPr lang="zh-CN" altLang="en-US" sz="1100" b="1" spc="100" dirty="0">
                <a:solidFill>
                  <a:schemeClr val="tx1">
                    <a:lumMod val="50000"/>
                    <a:lumOff val="50000"/>
                  </a:schemeClr>
                </a:solidFill>
                <a:latin typeface="楷体" panose="02010609060101010101" charset="-122"/>
                <a:ea typeface="楷体" panose="02010609060101010101" charset="-122"/>
                <a:cs typeface="+mn-ea"/>
                <a:sym typeface="+mn-lt"/>
              </a:rPr>
              <a:t>设施农业是设施和现代农业的组合，包括设施蔬菜、设施花卉、设施畜牧等产业。</a:t>
            </a:r>
            <a:endParaRPr lang="en-US" altLang="zh-CN" sz="1100" b="1" spc="100" dirty="0">
              <a:solidFill>
                <a:schemeClr val="tx1">
                  <a:lumMod val="50000"/>
                  <a:lumOff val="50000"/>
                </a:schemeClr>
              </a:solidFill>
              <a:latin typeface="楷体" panose="02010609060101010101" charset="-122"/>
              <a:ea typeface="楷体" panose="02010609060101010101" charset="-122"/>
              <a:cs typeface="+mn-ea"/>
              <a:sym typeface="+mn-lt"/>
            </a:endParaRPr>
          </a:p>
          <a:p>
            <a:pPr marL="0" lvl="0" indent="0" algn="l" rtl="0">
              <a:spcBef>
                <a:spcPts val="0"/>
              </a:spcBef>
              <a:spcAft>
                <a:spcPts val="0"/>
              </a:spcAft>
              <a:buNone/>
            </a:pPr>
            <a:r>
              <a:rPr lang="zh-CN" altLang="en-US" sz="1100" b="1" spc="100" dirty="0">
                <a:solidFill>
                  <a:schemeClr val="tx1">
                    <a:lumMod val="50000"/>
                    <a:lumOff val="50000"/>
                  </a:schemeClr>
                </a:solidFill>
                <a:latin typeface="楷体" panose="02010609060101010101" charset="-122"/>
                <a:ea typeface="楷体" panose="02010609060101010101" charset="-122"/>
                <a:cs typeface="+mn-ea"/>
                <a:sym typeface="+mn-lt"/>
              </a:rPr>
              <a:t>设施花卉栽培通过人为控制环境因子，可以摆脱传统农业自然条件的制约，从而实现高产、优质、高效的花卉生产。</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08"/>
        <p:cNvGrpSpPr/>
        <p:nvPr/>
      </p:nvGrpSpPr>
      <p:grpSpPr>
        <a:xfrm>
          <a:off x="0" y="0"/>
          <a:ext cx="0" cy="0"/>
          <a:chOff x="0" y="0"/>
          <a:chExt cx="0" cy="0"/>
        </a:xfrm>
      </p:grpSpPr>
      <p:sp>
        <p:nvSpPr>
          <p:cNvPr id="10909" name="Google Shape;10909;gb6c4a47e61_0_9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10" name="Google Shape;10910;gb6c4a47e61_0_9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8"/>
        <p:cNvGrpSpPr/>
        <p:nvPr/>
      </p:nvGrpSpPr>
      <p:grpSpPr>
        <a:xfrm>
          <a:off x="0" y="0"/>
          <a:ext cx="0" cy="0"/>
          <a:chOff x="0" y="0"/>
          <a:chExt cx="0" cy="0"/>
        </a:xfrm>
      </p:grpSpPr>
      <p:sp>
        <p:nvSpPr>
          <p:cNvPr id="12859" name="Google Shape;12859;gb6c4a47e61_0_11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60" name="Google Shape;12860;gb6c4a47e61_0_11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3"/>
        <p:cNvGrpSpPr/>
        <p:nvPr/>
      </p:nvGrpSpPr>
      <p:grpSpPr>
        <a:xfrm>
          <a:off x="0" y="0"/>
          <a:ext cx="0" cy="0"/>
          <a:chOff x="0" y="0"/>
          <a:chExt cx="0" cy="0"/>
        </a:xfrm>
      </p:grpSpPr>
      <p:sp>
        <p:nvSpPr>
          <p:cNvPr id="14634" name="Google Shape;14634;gb6c4a47e61_0_13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35" name="Google Shape;14635;gb6c4a47e61_0_13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7"/>
        <p:cNvGrpSpPr/>
        <p:nvPr/>
      </p:nvGrpSpPr>
      <p:grpSpPr>
        <a:xfrm>
          <a:off x="0" y="0"/>
          <a:ext cx="0" cy="0"/>
          <a:chOff x="0" y="0"/>
          <a:chExt cx="0" cy="0"/>
        </a:xfrm>
      </p:grpSpPr>
      <p:sp>
        <p:nvSpPr>
          <p:cNvPr id="15678" name="Google Shape;15678;gb6c4a47e61_0_14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79" name="Google Shape;15679;gb6c4a47e61_0_14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9684f9cd4_1_1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9684f9cd4_1_1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fontAlgn="auto">
              <a:lnSpc>
                <a:spcPct val="100000"/>
              </a:lnSpc>
              <a:buNone/>
            </a:pPr>
            <a:r>
              <a:rPr lang="zh-CN" altLang="en-US" sz="1100" spc="100" dirty="0">
                <a:solidFill>
                  <a:schemeClr val="bg1"/>
                </a:solidFill>
                <a:latin typeface="仿宋" panose="02010609060101010101" charset="-122"/>
                <a:ea typeface="仿宋" panose="02010609060101010101" charset="-122"/>
                <a:cs typeface="仿宋" panose="02010609060101010101" charset="-122"/>
                <a:sym typeface="+mn-lt"/>
              </a:rPr>
              <a:t>目前鲜花电商市场的规模逐年扩大，</a:t>
            </a:r>
            <a:r>
              <a:rPr lang="en-US" altLang="zh-CN" sz="1100" spc="100" dirty="0">
                <a:solidFill>
                  <a:schemeClr val="bg1"/>
                </a:solidFill>
                <a:latin typeface="仿宋" panose="02010609060101010101" charset="-122"/>
                <a:ea typeface="仿宋" panose="02010609060101010101" charset="-122"/>
                <a:cs typeface="仿宋" panose="02010609060101010101" charset="-122"/>
                <a:sym typeface="+mn-lt"/>
              </a:rPr>
              <a:t>2016</a:t>
            </a:r>
            <a:r>
              <a:rPr lang="zh-CN" altLang="en-US" sz="1100" spc="100" dirty="0">
                <a:solidFill>
                  <a:schemeClr val="bg1"/>
                </a:solidFill>
                <a:latin typeface="仿宋" panose="02010609060101010101" charset="-122"/>
                <a:ea typeface="仿宋" panose="02010609060101010101" charset="-122"/>
                <a:cs typeface="仿宋" panose="02010609060101010101" charset="-122"/>
                <a:sym typeface="+mn-lt"/>
              </a:rPr>
              <a:t>年首次突破百亿，</a:t>
            </a:r>
            <a:r>
              <a:rPr lang="en-US" altLang="zh-CN" sz="1100" spc="100" dirty="0">
                <a:solidFill>
                  <a:schemeClr val="bg1"/>
                </a:solidFill>
                <a:latin typeface="仿宋" panose="02010609060101010101" charset="-122"/>
                <a:ea typeface="仿宋" panose="02010609060101010101" charset="-122"/>
                <a:cs typeface="仿宋" panose="02010609060101010101" charset="-122"/>
                <a:sym typeface="+mn-lt"/>
              </a:rPr>
              <a:t>2022</a:t>
            </a:r>
            <a:r>
              <a:rPr lang="zh-CN" altLang="en-US" sz="1100" spc="100" dirty="0">
                <a:solidFill>
                  <a:schemeClr val="bg1"/>
                </a:solidFill>
                <a:latin typeface="仿宋" panose="02010609060101010101" charset="-122"/>
                <a:ea typeface="仿宋" panose="02010609060101010101" charset="-122"/>
                <a:cs typeface="仿宋" panose="02010609060101010101" charset="-122"/>
                <a:sym typeface="+mn-lt"/>
              </a:rPr>
              <a:t>年有望突破</a:t>
            </a:r>
            <a:r>
              <a:rPr lang="en-US" altLang="zh-CN" sz="1100" spc="100" dirty="0">
                <a:solidFill>
                  <a:schemeClr val="bg1"/>
                </a:solidFill>
                <a:latin typeface="仿宋" panose="02010609060101010101" charset="-122"/>
                <a:ea typeface="仿宋" panose="02010609060101010101" charset="-122"/>
                <a:cs typeface="仿宋" panose="02010609060101010101" charset="-122"/>
                <a:sym typeface="+mn-lt"/>
              </a:rPr>
              <a:t>900</a:t>
            </a:r>
            <a:r>
              <a:rPr lang="zh-CN" altLang="en-US" sz="1100" spc="100" dirty="0">
                <a:solidFill>
                  <a:schemeClr val="bg1"/>
                </a:solidFill>
                <a:latin typeface="仿宋" panose="02010609060101010101" charset="-122"/>
                <a:ea typeface="仿宋" panose="02010609060101010101" charset="-122"/>
                <a:cs typeface="仿宋" panose="02010609060101010101" charset="-122"/>
                <a:sym typeface="+mn-lt"/>
              </a:rPr>
              <a:t>亿大关</a:t>
            </a:r>
            <a:endParaRPr lang="en-US" altLang="zh-CN" sz="1100" spc="100" dirty="0">
              <a:solidFill>
                <a:schemeClr val="bg1"/>
              </a:solidFill>
              <a:latin typeface="仿宋" panose="02010609060101010101" charset="-122"/>
              <a:ea typeface="仿宋" panose="02010609060101010101" charset="-122"/>
              <a:cs typeface="仿宋" panose="02010609060101010101" charset="-122"/>
              <a:sym typeface="+mn-lt"/>
            </a:endParaRPr>
          </a:p>
          <a:p>
            <a:pPr marL="158750" indent="0" algn="l" fontAlgn="auto">
              <a:lnSpc>
                <a:spcPct val="100000"/>
              </a:lnSpc>
              <a:buNone/>
            </a:pPr>
            <a:endParaRPr lang="en-US" altLang="zh-CN" sz="1100" spc="100" dirty="0">
              <a:solidFill>
                <a:schemeClr val="bg1"/>
              </a:solidFill>
              <a:latin typeface="仿宋" panose="02010609060101010101" charset="-122"/>
              <a:ea typeface="仿宋" panose="02010609060101010101" charset="-122"/>
              <a:cs typeface="仿宋" panose="02010609060101010101" charset="-122"/>
              <a:sym typeface="+mn-lt"/>
            </a:endParaRPr>
          </a:p>
          <a:p>
            <a:pPr marL="158750" indent="0" algn="l" fontAlgn="auto">
              <a:lnSpc>
                <a:spcPct val="100000"/>
              </a:lnSpc>
              <a:buNone/>
            </a:pPr>
            <a:r>
              <a:rPr lang="zh-CN" altLang="en-US" sz="1100" spc="100" dirty="0">
                <a:solidFill>
                  <a:schemeClr val="bg1"/>
                </a:solidFill>
                <a:latin typeface="仿宋" panose="02010609060101010101" charset="-122"/>
                <a:ea typeface="仿宋" panose="02010609060101010101" charset="-122"/>
                <a:cs typeface="仿宋" panose="02010609060101010101" charset="-122"/>
                <a:sym typeface="+mn-lt"/>
              </a:rPr>
              <a:t>基于此良好的市场前景，本公司认为未来市场上鲜花农业的发展良好，</a:t>
            </a:r>
            <a:endParaRPr lang="en-US" altLang="zh-CN" sz="1100" spc="100" dirty="0">
              <a:solidFill>
                <a:schemeClr val="bg1"/>
              </a:solidFill>
              <a:latin typeface="仿宋" panose="02010609060101010101" charset="-122"/>
              <a:ea typeface="仿宋" panose="02010609060101010101" charset="-122"/>
              <a:cs typeface="仿宋" panose="02010609060101010101" charset="-122"/>
              <a:sym typeface="+mn-lt"/>
            </a:endParaRPr>
          </a:p>
          <a:p>
            <a:pPr marL="158750" indent="0" algn="l" fontAlgn="auto">
              <a:lnSpc>
                <a:spcPct val="100000"/>
              </a:lnSpc>
              <a:buNone/>
            </a:pPr>
            <a:r>
              <a:rPr lang="zh-CN" altLang="en-US" sz="1100" spc="100" dirty="0">
                <a:solidFill>
                  <a:schemeClr val="bg1"/>
                </a:solidFill>
                <a:latin typeface="仿宋" panose="02010609060101010101" charset="-122"/>
                <a:ea typeface="仿宋" panose="02010609060101010101" charset="-122"/>
                <a:cs typeface="仿宋" panose="02010609060101010101" charset="-122"/>
                <a:sym typeface="+mn-lt"/>
              </a:rPr>
              <a:t>故开发出有针对性的鲜花智能识别系统用以进一步推进鲜花农业的发展和在市场上更好的实现自身的市场价值和商业价值。 </a:t>
            </a:r>
            <a:endParaRPr lang="en-US" altLang="zh-CN" sz="1100" spc="100" dirty="0">
              <a:solidFill>
                <a:schemeClr val="bg1"/>
              </a:solidFill>
              <a:latin typeface="仿宋" panose="02010609060101010101" charset="-122"/>
              <a:ea typeface="仿宋" panose="02010609060101010101" charset="-122"/>
              <a:cs typeface="仿宋" panose="02010609060101010101" charset="-122"/>
              <a:sym typeface="+mn-lt"/>
            </a:endParaRPr>
          </a:p>
          <a:p>
            <a:pPr marL="158750" indent="0" algn="l" fontAlgn="auto">
              <a:lnSpc>
                <a:spcPct val="100000"/>
              </a:lnSpc>
              <a:buNone/>
            </a:pPr>
            <a:endParaRPr lang="zh-CN" altLang="en-US" sz="1100" spc="100" dirty="0">
              <a:solidFill>
                <a:schemeClr val="bg1"/>
              </a:solidFill>
              <a:latin typeface="仿宋" panose="02010609060101010101" charset="-122"/>
              <a:ea typeface="仿宋" panose="02010609060101010101" charset="-122"/>
              <a:cs typeface="仿宋" panose="02010609060101010101" charset="-122"/>
              <a:sym typeface="+mn-lt"/>
            </a:endParaRPr>
          </a:p>
          <a:p>
            <a:pPr marL="158750" indent="0" algn="l" fontAlgn="auto">
              <a:lnSpc>
                <a:spcPct val="100000"/>
              </a:lnSpc>
              <a:buNone/>
            </a:pPr>
            <a:r>
              <a:rPr lang="zh-CN" altLang="en-US" sz="1100" spc="100" dirty="0">
                <a:solidFill>
                  <a:schemeClr val="bg1"/>
                </a:solidFill>
                <a:latin typeface="仿宋" panose="02010609060101010101" charset="-122"/>
                <a:ea typeface="仿宋" panose="02010609060101010101" charset="-122"/>
                <a:cs typeface="仿宋" panose="02010609060101010101" charset="-122"/>
                <a:sym typeface="+mn-lt"/>
              </a:rPr>
              <a:t>由于传统农作物产量大，附加的经济效益确并不高</a:t>
            </a:r>
            <a:endParaRPr lang="en-US" altLang="zh-CN" sz="1100" spc="100" dirty="0">
              <a:solidFill>
                <a:schemeClr val="bg1"/>
              </a:solidFill>
              <a:latin typeface="仿宋" panose="02010609060101010101" charset="-122"/>
              <a:ea typeface="仿宋" panose="02010609060101010101" charset="-122"/>
              <a:cs typeface="仿宋" panose="02010609060101010101" charset="-122"/>
              <a:sym typeface="+mn-lt"/>
            </a:endParaRPr>
          </a:p>
          <a:p>
            <a:pPr marL="158750" indent="0" algn="l" fontAlgn="auto">
              <a:lnSpc>
                <a:spcPct val="100000"/>
              </a:lnSpc>
              <a:buNone/>
            </a:pPr>
            <a:r>
              <a:rPr lang="zh-CN" altLang="en-US" sz="1100" spc="100" dirty="0">
                <a:solidFill>
                  <a:schemeClr val="bg1"/>
                </a:solidFill>
                <a:latin typeface="仿宋" panose="02010609060101010101" charset="-122"/>
                <a:ea typeface="仿宋" panose="02010609060101010101" charset="-122"/>
                <a:cs typeface="仿宋" panose="02010609060101010101" charset="-122"/>
                <a:sym typeface="+mn-lt"/>
              </a:rPr>
              <a:t>因此，我们将针对经济效益高的作物（目前是花卉类：月季等）进行识别分析，以及数据集的制作。</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597ceaa9d2_0_40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597ceaa9d2_0_4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9684f9cd4_0_58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9684f9cd4_0_58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CN" altLang="zh-CN" sz="1100" dirty="0">
                <a:solidFill>
                  <a:srgbClr val="000000"/>
                </a:solidFill>
                <a:latin typeface="仿宋" panose="02010609060101010101" charset="-122"/>
                <a:ea typeface="仿宋" panose="02010609060101010101" charset="-122"/>
                <a:cs typeface="仿宋" panose="02010609060101010101" charset="-122"/>
                <a:sym typeface="+mn-ea"/>
              </a:rPr>
              <a:t>中低端鲜花产业链利润远不及高端鲜花产业链，成本高、损耗高、又有时效性，使得中低端鲜花产品处于定价定不高的尴尬境地。</a:t>
            </a:r>
            <a:endParaRPr lang="en-US" altLang="zh-CN" sz="1100" dirty="0">
              <a:solidFill>
                <a:srgbClr val="000000"/>
              </a:solidFill>
              <a:latin typeface="仿宋" panose="02010609060101010101" charset="-122"/>
              <a:ea typeface="仿宋" panose="02010609060101010101" charset="-122"/>
              <a:cs typeface="仿宋" panose="02010609060101010101" charset="-122"/>
              <a:sym typeface="+mn-ea"/>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CN" altLang="zh-CN" sz="1100" b="0" dirty="0">
                <a:solidFill>
                  <a:srgbClr val="000000"/>
                </a:solidFill>
                <a:latin typeface="仿宋" panose="02010609060101010101" charset="-122"/>
                <a:ea typeface="仿宋" panose="02010609060101010101" charset="-122"/>
                <a:cs typeface="仿宋" panose="02010609060101010101" charset="-122"/>
              </a:rPr>
              <a:t>鲜花作为鲜花产业的根本，是极为重要的。质量不过关将极大影响用户的选择。</a:t>
            </a:r>
          </a:p>
          <a:p>
            <a:pPr marL="0" lvl="0" indent="0" algn="l" rtl="0">
              <a:spcBef>
                <a:spcPts val="0"/>
              </a:spcBef>
              <a:spcAft>
                <a:spcPts val="0"/>
              </a:spcAft>
              <a:buNone/>
            </a:pPr>
            <a:endParaRPr lang="en-US" altLang="zh-CN" sz="1100" b="1" dirty="0">
              <a:solidFill>
                <a:schemeClr val="bg1"/>
              </a:solidFill>
              <a:latin typeface="仿宋" panose="02010609060101010101" charset="-122"/>
              <a:ea typeface="仿宋" panose="02010609060101010101" charset="-122"/>
              <a:cs typeface="仿宋" panose="02010609060101010101" charset="-122"/>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CN" altLang="zh-CN" sz="1100" dirty="0">
                <a:solidFill>
                  <a:srgbClr val="000000"/>
                </a:solidFill>
                <a:latin typeface="仿宋" panose="02010609060101010101" charset="-122"/>
                <a:ea typeface="仿宋" panose="02010609060101010101" charset="-122"/>
                <a:cs typeface="仿宋" panose="02010609060101010101" charset="-122"/>
                <a:sym typeface="+mn-ea"/>
              </a:rPr>
              <a:t>国内长期存在的家庭联产承包责任制下的分散经营以及高度分散的鲜花种殖现状，把机械化水平和生化技术水平低下的毛病凸显地淋漓尽致。</a:t>
            </a:r>
            <a:endParaRPr lang="en-US" altLang="zh-CN" sz="1100" dirty="0">
              <a:solidFill>
                <a:srgbClr val="000000"/>
              </a:solidFill>
              <a:latin typeface="仿宋" panose="02010609060101010101" charset="-122"/>
              <a:ea typeface="仿宋" panose="02010609060101010101" charset="-122"/>
              <a:cs typeface="仿宋" panose="02010609060101010101" charset="-122"/>
              <a:sym typeface="+mn-ea"/>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CN" altLang="zh-CN" sz="1100" b="0" dirty="0">
                <a:solidFill>
                  <a:srgbClr val="000000"/>
                </a:solidFill>
                <a:latin typeface="仿宋" panose="02010609060101010101" charset="-122"/>
                <a:ea typeface="仿宋" panose="02010609060101010101" charset="-122"/>
                <a:cs typeface="仿宋" panose="02010609060101010101" charset="-122"/>
              </a:rPr>
              <a:t>再加上，我国农业产业化的程度偏低，价值链短，导致附加值低，农业盈利薄弱，人均农业增加值远低于发达国家。</a:t>
            </a:r>
            <a:endParaRPr lang="en-US" altLang="zh-CN" sz="1100" b="0" dirty="0">
              <a:solidFill>
                <a:srgbClr val="000000"/>
              </a:solidFill>
              <a:latin typeface="仿宋" panose="02010609060101010101" charset="-122"/>
              <a:ea typeface="仿宋" panose="02010609060101010101" charset="-122"/>
              <a:cs typeface="仿宋" panose="02010609060101010101" charset="-122"/>
            </a:endParaRPr>
          </a:p>
          <a:p>
            <a:pPr marL="0" lvl="0" indent="0" algn="l" rtl="0">
              <a:spcBef>
                <a:spcPts val="0"/>
              </a:spcBef>
              <a:spcAft>
                <a:spcPts val="0"/>
              </a:spcAft>
              <a:buNone/>
            </a:pPr>
            <a:endParaRPr lang="en-US" altLang="zh-CN" sz="1100" b="1" dirty="0">
              <a:solidFill>
                <a:schemeClr val="bg1"/>
              </a:solidFill>
              <a:latin typeface="仿宋" panose="02010609060101010101" charset="-122"/>
              <a:ea typeface="仿宋" panose="02010609060101010101" charset="-122"/>
              <a:cs typeface="仿宋" panose="02010609060101010101" charset="-122"/>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CN" altLang="zh-CN" sz="1100" b="0" dirty="0">
                <a:solidFill>
                  <a:srgbClr val="000000"/>
                </a:solidFill>
                <a:latin typeface="仿宋" panose="02010609060101010101" charset="-122"/>
                <a:ea typeface="仿宋" panose="02010609060101010101" charset="-122"/>
                <a:cs typeface="仿宋" panose="02010609060101010101" charset="-122"/>
              </a:rPr>
              <a:t>鲜花从生产到消费交易链条过长，交易成本、运输成本较高，交易的不确定性增大、损耗也较高。</a:t>
            </a:r>
            <a:endParaRPr lang="en-US" altLang="zh-CN" sz="1100" b="0" dirty="0">
              <a:solidFill>
                <a:srgbClr val="000000"/>
              </a:solidFill>
              <a:latin typeface="仿宋" panose="02010609060101010101" charset="-122"/>
              <a:ea typeface="仿宋" panose="02010609060101010101" charset="-122"/>
              <a:cs typeface="仿宋" panose="02010609060101010101" charset="-122"/>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CN" altLang="zh-CN" sz="1100" b="0" dirty="0">
                <a:solidFill>
                  <a:srgbClr val="000000"/>
                </a:solidFill>
                <a:latin typeface="仿宋" panose="02010609060101010101" charset="-122"/>
                <a:ea typeface="仿宋" panose="02010609060101010101" charset="-122"/>
                <a:cs typeface="仿宋" panose="02010609060101010101" charset="-122"/>
              </a:rPr>
              <a:t>没有完善的社会化服务体系，自身规模狭小，无法获得专业化分工和集约化服务规模效益。</a:t>
            </a:r>
          </a:p>
          <a:p>
            <a:pPr marL="0" lvl="0" indent="0" algn="l" rtl="0">
              <a:spcBef>
                <a:spcPts val="0"/>
              </a:spcBef>
              <a:spcAft>
                <a:spcPts val="0"/>
              </a:spcAft>
              <a:buNone/>
            </a:pPr>
            <a:endParaRPr lang="en-US" altLang="zh-CN" sz="1100" b="1" dirty="0">
              <a:solidFill>
                <a:schemeClr val="bg1"/>
              </a:solidFill>
              <a:latin typeface="仿宋" panose="02010609060101010101" charset="-122"/>
              <a:ea typeface="仿宋" panose="02010609060101010101" charset="-122"/>
              <a:cs typeface="仿宋" panose="02010609060101010101" charset="-122"/>
            </a:endParaRPr>
          </a:p>
          <a:p>
            <a:pPr marL="0" lvl="0" indent="0" algn="l" rtl="0">
              <a:spcBef>
                <a:spcPts val="0"/>
              </a:spcBef>
              <a:spcAft>
                <a:spcPts val="0"/>
              </a:spcAft>
              <a:buNone/>
            </a:pPr>
            <a:endParaRPr lang="en-US" altLang="zh-CN" sz="1100" b="1" dirty="0">
              <a:solidFill>
                <a:schemeClr val="bg1"/>
              </a:solidFill>
              <a:latin typeface="仿宋" panose="02010609060101010101" charset="-122"/>
              <a:ea typeface="仿宋" panose="02010609060101010101" charset="-122"/>
              <a:cs typeface="仿宋" panose="02010609060101010101" charset="-122"/>
            </a:endParaRPr>
          </a:p>
          <a:p>
            <a:pPr marL="0" lvl="0" indent="0" algn="l" rtl="0">
              <a:spcBef>
                <a:spcPts val="0"/>
              </a:spcBef>
              <a:spcAft>
                <a:spcPts val="0"/>
              </a:spcAft>
              <a:buNone/>
            </a:pPr>
            <a:r>
              <a:rPr lang="zh-CN" altLang="en-US" sz="1100" b="1" dirty="0">
                <a:solidFill>
                  <a:schemeClr val="bg1"/>
                </a:solidFill>
                <a:latin typeface="仿宋" panose="02010609060101010101" charset="-122"/>
                <a:ea typeface="仿宋" panose="02010609060101010101" charset="-122"/>
                <a:cs typeface="仿宋" panose="02010609060101010101" charset="-122"/>
              </a:rPr>
              <a:t>（念快点）</a:t>
            </a:r>
            <a:endParaRPr lang="en-US" altLang="zh-CN" sz="1100" b="1" dirty="0">
              <a:solidFill>
                <a:schemeClr val="bg1"/>
              </a:solidFill>
              <a:latin typeface="仿宋" panose="02010609060101010101" charset="-122"/>
              <a:ea typeface="仿宋" panose="02010609060101010101" charset="-122"/>
              <a:cs typeface="仿宋" panose="02010609060101010101"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59684f9cd4_0_58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59684f9cd4_0_58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100" b="1" dirty="0">
                <a:solidFill>
                  <a:schemeClr val="bg1"/>
                </a:solidFill>
                <a:latin typeface="仿宋" panose="02010609060101010101" charset="-122"/>
                <a:ea typeface="仿宋" panose="02010609060101010101" charset="-122"/>
                <a:cs typeface="仿宋" panose="02010609060101010101" charset="-122"/>
              </a:rPr>
              <a:t>基于以上市场痛点，本公司针对</a:t>
            </a:r>
            <a:r>
              <a:rPr lang="zh-CN" altLang="en-US" sz="1100" b="1" dirty="0">
                <a:solidFill>
                  <a:schemeClr val="bg1"/>
                </a:solidFill>
                <a:latin typeface="仿宋" panose="02010609060101010101" charset="-122"/>
                <a:ea typeface="仿宋" panose="02010609060101010101" charset="-122"/>
                <a:cs typeface="仿宋" panose="02010609060101010101" charset="-122"/>
                <a:sym typeface="+mn-ea"/>
              </a:rPr>
              <a:t>鲜花市场</a:t>
            </a:r>
            <a:r>
              <a:rPr lang="zh-CN" altLang="en-US" sz="1100" b="1" dirty="0">
                <a:solidFill>
                  <a:schemeClr val="bg1"/>
                </a:solidFill>
                <a:latin typeface="仿宋" panose="02010609060101010101" charset="-122"/>
                <a:ea typeface="仿宋" panose="02010609060101010101" charset="-122"/>
                <a:cs typeface="仿宋" panose="02010609060101010101" charset="-122"/>
              </a:rPr>
              <a:t>的实际市场情况开发出鲜花智能识别系统，</a:t>
            </a:r>
          </a:p>
          <a:p>
            <a:pPr marL="0" lvl="0" indent="0" algn="l" rtl="0">
              <a:spcBef>
                <a:spcPts val="0"/>
              </a:spcBef>
              <a:spcAft>
                <a:spcPts val="0"/>
              </a:spcAft>
              <a:buNone/>
            </a:pPr>
            <a:r>
              <a:rPr lang="zh-CN" altLang="en-US" sz="1100" b="1" dirty="0">
                <a:solidFill>
                  <a:schemeClr val="bg1"/>
                </a:solidFill>
                <a:latin typeface="仿宋" panose="02010609060101010101" charset="-122"/>
                <a:ea typeface="仿宋" panose="02010609060101010101" charset="-122"/>
                <a:cs typeface="仿宋" panose="02010609060101010101" charset="-122"/>
              </a:rPr>
              <a:t>用以帮助农作物种植者进一步识别鲜花，提出相关建议</a:t>
            </a:r>
            <a:endParaRPr lang="en-US" altLang="zh-CN" sz="1100" b="1" dirty="0">
              <a:solidFill>
                <a:schemeClr val="bg1"/>
              </a:solidFill>
              <a:latin typeface="仿宋" panose="02010609060101010101" charset="-122"/>
              <a:ea typeface="仿宋" panose="02010609060101010101" charset="-122"/>
              <a:cs typeface="仿宋" panose="02010609060101010101" charset="-122"/>
            </a:endParaRPr>
          </a:p>
          <a:p>
            <a:pPr marL="0" lvl="0" indent="0" algn="l" rtl="0">
              <a:spcBef>
                <a:spcPts val="0"/>
              </a:spcBef>
              <a:spcAft>
                <a:spcPts val="0"/>
              </a:spcAft>
              <a:buNone/>
            </a:pPr>
            <a:r>
              <a:rPr lang="zh-CN" altLang="en-US" sz="1100" b="1" dirty="0">
                <a:solidFill>
                  <a:schemeClr val="bg1"/>
                </a:solidFill>
                <a:latin typeface="仿宋" panose="02010609060101010101" charset="-122"/>
                <a:ea typeface="仿宋" panose="02010609060101010101" charset="-122"/>
                <a:cs typeface="仿宋" panose="02010609060101010101" charset="-122"/>
              </a:rPr>
              <a:t>为他们节约成本，节省时间、精力，基于此创造自身的市场利益。</a:t>
            </a:r>
            <a:r>
              <a:rPr lang="zh-CN" altLang="en-US" sz="1100" b="0" dirty="0">
                <a:solidFill>
                  <a:srgbClr val="000000"/>
                </a:solidFill>
                <a:latin typeface="仿宋" panose="02010609060101010101" charset="-122"/>
                <a:ea typeface="仿宋" panose="02010609060101010101" charset="-122"/>
                <a:cs typeface="仿宋" panose="02010609060101010101" charset="-122"/>
              </a:rPr>
              <a:t> </a:t>
            </a:r>
            <a:endParaRPr lang="zh-CN" altLang="en-US" dirty="0"/>
          </a:p>
          <a:p>
            <a:pPr marL="0" lvl="0" indent="0" algn="l" rtl="0">
              <a:spcBef>
                <a:spcPts val="0"/>
              </a:spcBef>
              <a:spcAft>
                <a:spcPts val="0"/>
              </a:spcAft>
              <a:buNone/>
            </a:pPr>
            <a:endParaRPr lang="en-US" altLang="zh-CN" sz="1100" spc="100" dirty="0">
              <a:solidFill>
                <a:schemeClr val="tx1">
                  <a:lumMod val="50000"/>
                  <a:lumOff val="50000"/>
                </a:schemeClr>
              </a:solidFill>
              <a:latin typeface="楷体" panose="02010609060101010101" charset="-122"/>
              <a:ea typeface="楷体" panose="02010609060101010101" charset="-122"/>
              <a:cs typeface="+mn-ea"/>
              <a:sym typeface="+mn-lt"/>
            </a:endParaRPr>
          </a:p>
          <a:p>
            <a:pPr marL="0" lvl="0" indent="0" algn="l" rtl="0">
              <a:spcBef>
                <a:spcPts val="0"/>
              </a:spcBef>
              <a:spcAft>
                <a:spcPts val="0"/>
              </a:spcAft>
              <a:buNone/>
            </a:pPr>
            <a:r>
              <a:rPr lang="zh-CN" altLang="en-US" sz="1100" spc="100" dirty="0">
                <a:solidFill>
                  <a:schemeClr val="tx1">
                    <a:lumMod val="50000"/>
                    <a:lumOff val="50000"/>
                  </a:schemeClr>
                </a:solidFill>
                <a:latin typeface="楷体" panose="02010609060101010101" charset="-122"/>
                <a:ea typeface="楷体" panose="02010609060101010101" charset="-122"/>
                <a:cs typeface="+mn-ea"/>
                <a:sym typeface="+mn-lt"/>
              </a:rPr>
              <a:t>我们希望做出一套可以对鲜花进行快速识别（花卉种类、开放程度、成熟速预测）</a:t>
            </a:r>
            <a:endParaRPr lang="en-US" altLang="zh-CN" sz="1100" spc="100" dirty="0">
              <a:solidFill>
                <a:schemeClr val="tx1">
                  <a:lumMod val="50000"/>
                  <a:lumOff val="50000"/>
                </a:schemeClr>
              </a:solidFill>
              <a:latin typeface="楷体" panose="02010609060101010101" charset="-122"/>
              <a:ea typeface="楷体" panose="02010609060101010101" charset="-122"/>
              <a:cs typeface="+mn-ea"/>
              <a:sym typeface="+mn-lt"/>
            </a:endParaRPr>
          </a:p>
          <a:p>
            <a:pPr marL="0" lvl="0" indent="0" algn="l" rtl="0">
              <a:spcBef>
                <a:spcPts val="0"/>
              </a:spcBef>
              <a:spcAft>
                <a:spcPts val="0"/>
              </a:spcAft>
              <a:buNone/>
            </a:pPr>
            <a:r>
              <a:rPr lang="zh-CN" altLang="en-US" sz="1100" spc="100" dirty="0">
                <a:solidFill>
                  <a:schemeClr val="tx1">
                    <a:lumMod val="50000"/>
                    <a:lumOff val="50000"/>
                  </a:schemeClr>
                </a:solidFill>
                <a:latin typeface="楷体" panose="02010609060101010101" charset="-122"/>
                <a:ea typeface="楷体" panose="02010609060101010101" charset="-122"/>
                <a:cs typeface="+mn-ea"/>
                <a:sym typeface="+mn-lt"/>
              </a:rPr>
              <a:t>并调取数据（包括物种详细信息、适宜播种季节、温度、水分含量等），以此提高产量，为农民轮种提供有效指导。</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597ceaa9d2_0_47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597ceaa9d2_0_4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OPENING"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4000"/>
              <a:buFont typeface="Playfair Display"/>
              <a:buNone/>
              <a:defRPr sz="4000" b="1">
                <a:solidFill>
                  <a:schemeClr val="accent2"/>
                </a:solidFill>
                <a:latin typeface="Playfair Display"/>
                <a:ea typeface="Playfair Display"/>
                <a:cs typeface="Playfair Display"/>
                <a:sym typeface="Playfair Display"/>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2pPr>
            <a:lvl3pPr lvl="2"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3pPr>
            <a:lvl4pPr lvl="3"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4pPr>
            <a:lvl5pPr lvl="4"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5pPr>
            <a:lvl6pPr lvl="5"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6pPr>
            <a:lvl7pPr lvl="6"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7pPr>
            <a:lvl8pPr lvl="7"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8pPr>
            <a:lvl9pPr lvl="8"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ITLE  + SUBTITLE 1">
  <p:cSld name="SECTION_HEADER_1_1_1_1_1_1_2">
    <p:spTree>
      <p:nvGrpSpPr>
        <p:cNvPr id="1" name="Shape 58"/>
        <p:cNvGrpSpPr/>
        <p:nvPr/>
      </p:nvGrpSpPr>
      <p:grpSpPr>
        <a:xfrm>
          <a:off x="0" y="0"/>
          <a:ext cx="0" cy="0"/>
          <a:chOff x="0" y="0"/>
          <a:chExt cx="0" cy="0"/>
        </a:xfrm>
      </p:grpSpPr>
      <p:sp>
        <p:nvSpPr>
          <p:cNvPr id="59" name="Google Shape;59;p11"/>
          <p:cNvSpPr txBox="1">
            <a:spLocks noGrp="1"/>
          </p:cNvSpPr>
          <p:nvPr>
            <p:ph type="title"/>
          </p:nvPr>
        </p:nvSpPr>
        <p:spPr>
          <a:xfrm>
            <a:off x="1031800" y="1268875"/>
            <a:ext cx="5390700" cy="13320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0" name="Google Shape;60;p11"/>
          <p:cNvSpPr txBox="1">
            <a:spLocks noGrp="1"/>
          </p:cNvSpPr>
          <p:nvPr>
            <p:ph type="subTitle" idx="1"/>
          </p:nvPr>
        </p:nvSpPr>
        <p:spPr>
          <a:xfrm>
            <a:off x="1124855" y="2372275"/>
            <a:ext cx="3024900" cy="189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DESIGN 1">
  <p:cSld name="SECTION_HEADER_1_2_3">
    <p:spTree>
      <p:nvGrpSpPr>
        <p:cNvPr id="1" name="Shape 61"/>
        <p:cNvGrpSpPr/>
        <p:nvPr/>
      </p:nvGrpSpPr>
      <p:grpSpPr>
        <a:xfrm>
          <a:off x="0" y="0"/>
          <a:ext cx="0" cy="0"/>
          <a:chOff x="0" y="0"/>
          <a:chExt cx="0" cy="0"/>
        </a:xfrm>
      </p:grpSpPr>
      <p:sp>
        <p:nvSpPr>
          <p:cNvPr id="62" name="Google Shape;62;p12"/>
          <p:cNvSpPr txBox="1">
            <a:spLocks noGrp="1"/>
          </p:cNvSpPr>
          <p:nvPr>
            <p:ph type="title"/>
          </p:nvPr>
        </p:nvSpPr>
        <p:spPr>
          <a:xfrm>
            <a:off x="757975" y="390375"/>
            <a:ext cx="4899900" cy="1080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pic>
        <p:nvPicPr>
          <p:cNvPr id="63" name="Google Shape;63;p12"/>
          <p:cNvPicPr preferRelativeResize="0"/>
          <p:nvPr/>
        </p:nvPicPr>
        <p:blipFill>
          <a:blip r:embed="rId2">
            <a:alphaModFix/>
          </a:blip>
          <a:stretch>
            <a:fillRect/>
          </a:stretch>
        </p:blipFill>
        <p:spPr>
          <a:xfrm>
            <a:off x="7703807" y="-585950"/>
            <a:ext cx="3430624" cy="2299975"/>
          </a:xfrm>
          <a:prstGeom prst="rect">
            <a:avLst/>
          </a:prstGeom>
          <a:noFill/>
          <a:ln>
            <a:noFill/>
          </a:ln>
        </p:spPr>
      </p:pic>
      <p:pic>
        <p:nvPicPr>
          <p:cNvPr id="64" name="Google Shape;64;p12"/>
          <p:cNvPicPr preferRelativeResize="0"/>
          <p:nvPr/>
        </p:nvPicPr>
        <p:blipFill>
          <a:blip r:embed="rId2">
            <a:alphaModFix/>
          </a:blip>
          <a:stretch>
            <a:fillRect/>
          </a:stretch>
        </p:blipFill>
        <p:spPr>
          <a:xfrm>
            <a:off x="-1020943" y="3751750"/>
            <a:ext cx="3430624" cy="2299975"/>
          </a:xfrm>
          <a:prstGeom prst="rect">
            <a:avLst/>
          </a:prstGeom>
          <a:noFill/>
          <a:ln>
            <a:noFill/>
          </a:ln>
        </p:spPr>
      </p:pic>
      <p:sp>
        <p:nvSpPr>
          <p:cNvPr id="65" name="Google Shape;65;p12"/>
          <p:cNvSpPr txBox="1">
            <a:spLocks noGrp="1"/>
          </p:cNvSpPr>
          <p:nvPr>
            <p:ph type="subTitle" idx="1"/>
          </p:nvPr>
        </p:nvSpPr>
        <p:spPr>
          <a:xfrm>
            <a:off x="792075" y="1079425"/>
            <a:ext cx="4071300" cy="175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DESIGN 2">
  <p:cSld name="SECTION_HEADER_1_2_3_1">
    <p:spTree>
      <p:nvGrpSpPr>
        <p:cNvPr id="1" name="Shape 66"/>
        <p:cNvGrpSpPr/>
        <p:nvPr/>
      </p:nvGrpSpPr>
      <p:grpSpPr>
        <a:xfrm>
          <a:off x="0" y="0"/>
          <a:ext cx="0" cy="0"/>
          <a:chOff x="0" y="0"/>
          <a:chExt cx="0" cy="0"/>
        </a:xfrm>
      </p:grpSpPr>
      <p:sp>
        <p:nvSpPr>
          <p:cNvPr id="67" name="Google Shape;67;p13"/>
          <p:cNvSpPr txBox="1">
            <a:spLocks noGrp="1"/>
          </p:cNvSpPr>
          <p:nvPr>
            <p:ph type="title"/>
          </p:nvPr>
        </p:nvSpPr>
        <p:spPr>
          <a:xfrm>
            <a:off x="1136100" y="371325"/>
            <a:ext cx="68718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pic>
        <p:nvPicPr>
          <p:cNvPr id="68" name="Google Shape;68;p13"/>
          <p:cNvPicPr preferRelativeResize="0"/>
          <p:nvPr/>
        </p:nvPicPr>
        <p:blipFill>
          <a:blip r:embed="rId2">
            <a:alphaModFix/>
          </a:blip>
          <a:stretch>
            <a:fillRect/>
          </a:stretch>
        </p:blipFill>
        <p:spPr>
          <a:xfrm rot="-287406">
            <a:off x="-835476" y="2130730"/>
            <a:ext cx="8883451" cy="595806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DESIGN 3">
  <p:cSld name="SECTION_HEADER_1_2_4">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738925" y="447525"/>
            <a:ext cx="4105500" cy="1080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71" name="Google Shape;71;p14"/>
          <p:cNvSpPr txBox="1">
            <a:spLocks noGrp="1"/>
          </p:cNvSpPr>
          <p:nvPr>
            <p:ph type="subTitle" idx="1"/>
          </p:nvPr>
        </p:nvSpPr>
        <p:spPr>
          <a:xfrm>
            <a:off x="773025" y="1136575"/>
            <a:ext cx="4071300" cy="175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 SUBTITLE">
  <p:cSld name="BIG_NUMBER_1_2">
    <p:spTree>
      <p:nvGrpSpPr>
        <p:cNvPr id="1" name="Shape 72"/>
        <p:cNvGrpSpPr/>
        <p:nvPr/>
      </p:nvGrpSpPr>
      <p:grpSpPr>
        <a:xfrm>
          <a:off x="0" y="0"/>
          <a:ext cx="0" cy="0"/>
          <a:chOff x="0" y="0"/>
          <a:chExt cx="0" cy="0"/>
        </a:xfrm>
      </p:grpSpPr>
      <p:sp>
        <p:nvSpPr>
          <p:cNvPr id="73" name="Google Shape;73;p15"/>
          <p:cNvSpPr txBox="1">
            <a:spLocks noGrp="1"/>
          </p:cNvSpPr>
          <p:nvPr>
            <p:ph type="title" hasCustomPrompt="1"/>
          </p:nvPr>
        </p:nvSpPr>
        <p:spPr>
          <a:xfrm>
            <a:off x="311700" y="1759600"/>
            <a:ext cx="8520600" cy="165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4" name="Google Shape;74;p15"/>
          <p:cNvSpPr txBox="1">
            <a:spLocks noGrp="1"/>
          </p:cNvSpPr>
          <p:nvPr>
            <p:ph type="subTitle" idx="1"/>
          </p:nvPr>
        </p:nvSpPr>
        <p:spPr>
          <a:xfrm>
            <a:off x="801750" y="3210575"/>
            <a:ext cx="7540500" cy="3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200"/>
              <a:buFont typeface="Merriweather Light"/>
              <a:buNone/>
              <a:defRPr sz="1200">
                <a:solidFill>
                  <a:schemeClr val="accent2"/>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 SUBTITLES">
  <p:cSld name="BIG_NUMBER_1_1_1">
    <p:spTree>
      <p:nvGrpSpPr>
        <p:cNvPr id="1" name="Shape 75"/>
        <p:cNvGrpSpPr/>
        <p:nvPr/>
      </p:nvGrpSpPr>
      <p:grpSpPr>
        <a:xfrm>
          <a:off x="0" y="0"/>
          <a:ext cx="0" cy="0"/>
          <a:chOff x="0" y="0"/>
          <a:chExt cx="0" cy="0"/>
        </a:xfrm>
      </p:grpSpPr>
      <p:sp>
        <p:nvSpPr>
          <p:cNvPr id="76" name="Google Shape;76;p16"/>
          <p:cNvSpPr txBox="1">
            <a:spLocks noGrp="1"/>
          </p:cNvSpPr>
          <p:nvPr>
            <p:ph type="title" hasCustomPrompt="1"/>
          </p:nvPr>
        </p:nvSpPr>
        <p:spPr>
          <a:xfrm>
            <a:off x="268213" y="500450"/>
            <a:ext cx="8520600" cy="114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7" name="Google Shape;77;p16"/>
          <p:cNvSpPr txBox="1">
            <a:spLocks noGrp="1"/>
          </p:cNvSpPr>
          <p:nvPr>
            <p:ph type="subTitle" idx="1"/>
          </p:nvPr>
        </p:nvSpPr>
        <p:spPr>
          <a:xfrm>
            <a:off x="758263" y="1471400"/>
            <a:ext cx="7540500" cy="3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
        <p:nvSpPr>
          <p:cNvPr id="78" name="Google Shape;78;p16"/>
          <p:cNvSpPr txBox="1">
            <a:spLocks noGrp="1"/>
          </p:cNvSpPr>
          <p:nvPr>
            <p:ph type="title" idx="2" hasCustomPrompt="1"/>
          </p:nvPr>
        </p:nvSpPr>
        <p:spPr>
          <a:xfrm>
            <a:off x="268213" y="1916775"/>
            <a:ext cx="8520600" cy="114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9" name="Google Shape;79;p16"/>
          <p:cNvSpPr txBox="1">
            <a:spLocks noGrp="1"/>
          </p:cNvSpPr>
          <p:nvPr>
            <p:ph type="subTitle" idx="3"/>
          </p:nvPr>
        </p:nvSpPr>
        <p:spPr>
          <a:xfrm>
            <a:off x="758263" y="2887725"/>
            <a:ext cx="7540500" cy="3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
        <p:nvSpPr>
          <p:cNvPr id="80" name="Google Shape;80;p16"/>
          <p:cNvSpPr txBox="1">
            <a:spLocks noGrp="1"/>
          </p:cNvSpPr>
          <p:nvPr>
            <p:ph type="title" idx="4" hasCustomPrompt="1"/>
          </p:nvPr>
        </p:nvSpPr>
        <p:spPr>
          <a:xfrm>
            <a:off x="355188" y="3333100"/>
            <a:ext cx="8520600" cy="114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1" name="Google Shape;81;p16"/>
          <p:cNvSpPr txBox="1">
            <a:spLocks noGrp="1"/>
          </p:cNvSpPr>
          <p:nvPr>
            <p:ph type="subTitle" idx="5"/>
          </p:nvPr>
        </p:nvSpPr>
        <p:spPr>
          <a:xfrm>
            <a:off x="845238" y="4304050"/>
            <a:ext cx="7540500" cy="3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SUBTITLE + ILLUSTRATION 1">
  <p:cSld name="SECTION_HEADER_1_1_1_1_1_1">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4858225" y="2190975"/>
            <a:ext cx="3565200" cy="10809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4" name="Google Shape;84;p17"/>
          <p:cNvSpPr txBox="1">
            <a:spLocks noGrp="1"/>
          </p:cNvSpPr>
          <p:nvPr>
            <p:ph type="subTitle" idx="1"/>
          </p:nvPr>
        </p:nvSpPr>
        <p:spPr>
          <a:xfrm>
            <a:off x="4827180" y="2996425"/>
            <a:ext cx="3024900" cy="189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REE COLUMS 2">
  <p:cSld name="CUSTOM">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738575" y="454300"/>
            <a:ext cx="2931300" cy="1080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87" name="Google Shape;87;p18"/>
          <p:cNvSpPr txBox="1">
            <a:spLocks noGrp="1"/>
          </p:cNvSpPr>
          <p:nvPr>
            <p:ph type="title" idx="2"/>
          </p:nvPr>
        </p:nvSpPr>
        <p:spPr>
          <a:xfrm>
            <a:off x="1042325" y="2809225"/>
            <a:ext cx="19314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rtl="0">
              <a:spcBef>
                <a:spcPts val="0"/>
              </a:spcBef>
              <a:spcAft>
                <a:spcPts val="0"/>
              </a:spcAft>
              <a:buClr>
                <a:schemeClr val="accent2"/>
              </a:buClr>
              <a:buSzPts val="1400"/>
              <a:buNone/>
              <a:defRPr sz="1400">
                <a:solidFill>
                  <a:schemeClr val="accent2"/>
                </a:solidFill>
              </a:defRPr>
            </a:lvl2pPr>
            <a:lvl3pPr lvl="2" rtl="0">
              <a:spcBef>
                <a:spcPts val="0"/>
              </a:spcBef>
              <a:spcAft>
                <a:spcPts val="0"/>
              </a:spcAft>
              <a:buClr>
                <a:schemeClr val="accent2"/>
              </a:buClr>
              <a:buSzPts val="1400"/>
              <a:buNone/>
              <a:defRPr sz="1400">
                <a:solidFill>
                  <a:schemeClr val="accent2"/>
                </a:solidFill>
              </a:defRPr>
            </a:lvl3pPr>
            <a:lvl4pPr lvl="3" rtl="0">
              <a:spcBef>
                <a:spcPts val="0"/>
              </a:spcBef>
              <a:spcAft>
                <a:spcPts val="0"/>
              </a:spcAft>
              <a:buClr>
                <a:schemeClr val="accent2"/>
              </a:buClr>
              <a:buSzPts val="1400"/>
              <a:buNone/>
              <a:defRPr sz="1400">
                <a:solidFill>
                  <a:schemeClr val="accent2"/>
                </a:solidFill>
              </a:defRPr>
            </a:lvl4pPr>
            <a:lvl5pPr lvl="4" rtl="0">
              <a:spcBef>
                <a:spcPts val="0"/>
              </a:spcBef>
              <a:spcAft>
                <a:spcPts val="0"/>
              </a:spcAft>
              <a:buClr>
                <a:schemeClr val="accent2"/>
              </a:buClr>
              <a:buSzPts val="1400"/>
              <a:buNone/>
              <a:defRPr sz="1400">
                <a:solidFill>
                  <a:schemeClr val="accent2"/>
                </a:solidFill>
              </a:defRPr>
            </a:lvl5pPr>
            <a:lvl6pPr lvl="5" rtl="0">
              <a:spcBef>
                <a:spcPts val="0"/>
              </a:spcBef>
              <a:spcAft>
                <a:spcPts val="0"/>
              </a:spcAft>
              <a:buClr>
                <a:schemeClr val="accent2"/>
              </a:buClr>
              <a:buSzPts val="1400"/>
              <a:buNone/>
              <a:defRPr sz="1400">
                <a:solidFill>
                  <a:schemeClr val="accent2"/>
                </a:solidFill>
              </a:defRPr>
            </a:lvl6pPr>
            <a:lvl7pPr lvl="6" rtl="0">
              <a:spcBef>
                <a:spcPts val="0"/>
              </a:spcBef>
              <a:spcAft>
                <a:spcPts val="0"/>
              </a:spcAft>
              <a:buClr>
                <a:schemeClr val="accent2"/>
              </a:buClr>
              <a:buSzPts val="1400"/>
              <a:buNone/>
              <a:defRPr sz="1400">
                <a:solidFill>
                  <a:schemeClr val="accent2"/>
                </a:solidFill>
              </a:defRPr>
            </a:lvl7pPr>
            <a:lvl8pPr lvl="7" rtl="0">
              <a:spcBef>
                <a:spcPts val="0"/>
              </a:spcBef>
              <a:spcAft>
                <a:spcPts val="0"/>
              </a:spcAft>
              <a:buClr>
                <a:schemeClr val="accent2"/>
              </a:buClr>
              <a:buSzPts val="1400"/>
              <a:buNone/>
              <a:defRPr sz="1400">
                <a:solidFill>
                  <a:schemeClr val="accent2"/>
                </a:solidFill>
              </a:defRPr>
            </a:lvl8pPr>
            <a:lvl9pPr lvl="8" rtl="0">
              <a:spcBef>
                <a:spcPts val="0"/>
              </a:spcBef>
              <a:spcAft>
                <a:spcPts val="0"/>
              </a:spcAft>
              <a:buClr>
                <a:schemeClr val="accent2"/>
              </a:buClr>
              <a:buSzPts val="1400"/>
              <a:buNone/>
              <a:defRPr sz="1400">
                <a:solidFill>
                  <a:schemeClr val="accent2"/>
                </a:solidFill>
              </a:defRPr>
            </a:lvl9pPr>
          </a:lstStyle>
          <a:p>
            <a:endParaRPr/>
          </a:p>
        </p:txBody>
      </p:sp>
      <p:sp>
        <p:nvSpPr>
          <p:cNvPr id="88" name="Google Shape;88;p18"/>
          <p:cNvSpPr txBox="1">
            <a:spLocks noGrp="1"/>
          </p:cNvSpPr>
          <p:nvPr>
            <p:ph type="subTitle" idx="1"/>
          </p:nvPr>
        </p:nvSpPr>
        <p:spPr>
          <a:xfrm>
            <a:off x="1177527" y="3423625"/>
            <a:ext cx="1661100" cy="9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1pPr>
            <a:lvl2pPr lvl="1"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2pPr>
            <a:lvl3pPr lvl="2"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3pPr>
            <a:lvl4pPr lvl="3"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4pPr>
            <a:lvl5pPr lvl="4"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5pPr>
            <a:lvl6pPr lvl="5"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6pPr>
            <a:lvl7pPr lvl="6"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7pPr>
            <a:lvl8pPr lvl="7"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8pPr>
            <a:lvl9pPr lvl="8"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9pPr>
          </a:lstStyle>
          <a:p>
            <a:endParaRPr/>
          </a:p>
        </p:txBody>
      </p:sp>
      <p:sp>
        <p:nvSpPr>
          <p:cNvPr id="89" name="Google Shape;89;p18"/>
          <p:cNvSpPr txBox="1">
            <a:spLocks noGrp="1"/>
          </p:cNvSpPr>
          <p:nvPr>
            <p:ph type="title" idx="3"/>
          </p:nvPr>
        </p:nvSpPr>
        <p:spPr>
          <a:xfrm>
            <a:off x="3673888" y="2809225"/>
            <a:ext cx="19314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rtl="0">
              <a:spcBef>
                <a:spcPts val="0"/>
              </a:spcBef>
              <a:spcAft>
                <a:spcPts val="0"/>
              </a:spcAft>
              <a:buClr>
                <a:schemeClr val="accent2"/>
              </a:buClr>
              <a:buSzPts val="1400"/>
              <a:buNone/>
              <a:defRPr sz="1400">
                <a:solidFill>
                  <a:schemeClr val="accent2"/>
                </a:solidFill>
              </a:defRPr>
            </a:lvl2pPr>
            <a:lvl3pPr lvl="2" rtl="0">
              <a:spcBef>
                <a:spcPts val="0"/>
              </a:spcBef>
              <a:spcAft>
                <a:spcPts val="0"/>
              </a:spcAft>
              <a:buClr>
                <a:schemeClr val="accent2"/>
              </a:buClr>
              <a:buSzPts val="1400"/>
              <a:buNone/>
              <a:defRPr sz="1400">
                <a:solidFill>
                  <a:schemeClr val="accent2"/>
                </a:solidFill>
              </a:defRPr>
            </a:lvl3pPr>
            <a:lvl4pPr lvl="3" rtl="0">
              <a:spcBef>
                <a:spcPts val="0"/>
              </a:spcBef>
              <a:spcAft>
                <a:spcPts val="0"/>
              </a:spcAft>
              <a:buClr>
                <a:schemeClr val="accent2"/>
              </a:buClr>
              <a:buSzPts val="1400"/>
              <a:buNone/>
              <a:defRPr sz="1400">
                <a:solidFill>
                  <a:schemeClr val="accent2"/>
                </a:solidFill>
              </a:defRPr>
            </a:lvl4pPr>
            <a:lvl5pPr lvl="4" rtl="0">
              <a:spcBef>
                <a:spcPts val="0"/>
              </a:spcBef>
              <a:spcAft>
                <a:spcPts val="0"/>
              </a:spcAft>
              <a:buClr>
                <a:schemeClr val="accent2"/>
              </a:buClr>
              <a:buSzPts val="1400"/>
              <a:buNone/>
              <a:defRPr sz="1400">
                <a:solidFill>
                  <a:schemeClr val="accent2"/>
                </a:solidFill>
              </a:defRPr>
            </a:lvl5pPr>
            <a:lvl6pPr lvl="5" rtl="0">
              <a:spcBef>
                <a:spcPts val="0"/>
              </a:spcBef>
              <a:spcAft>
                <a:spcPts val="0"/>
              </a:spcAft>
              <a:buClr>
                <a:schemeClr val="accent2"/>
              </a:buClr>
              <a:buSzPts val="1400"/>
              <a:buNone/>
              <a:defRPr sz="1400">
                <a:solidFill>
                  <a:schemeClr val="accent2"/>
                </a:solidFill>
              </a:defRPr>
            </a:lvl6pPr>
            <a:lvl7pPr lvl="6" rtl="0">
              <a:spcBef>
                <a:spcPts val="0"/>
              </a:spcBef>
              <a:spcAft>
                <a:spcPts val="0"/>
              </a:spcAft>
              <a:buClr>
                <a:schemeClr val="accent2"/>
              </a:buClr>
              <a:buSzPts val="1400"/>
              <a:buNone/>
              <a:defRPr sz="1400">
                <a:solidFill>
                  <a:schemeClr val="accent2"/>
                </a:solidFill>
              </a:defRPr>
            </a:lvl7pPr>
            <a:lvl8pPr lvl="7" rtl="0">
              <a:spcBef>
                <a:spcPts val="0"/>
              </a:spcBef>
              <a:spcAft>
                <a:spcPts val="0"/>
              </a:spcAft>
              <a:buClr>
                <a:schemeClr val="accent2"/>
              </a:buClr>
              <a:buSzPts val="1400"/>
              <a:buNone/>
              <a:defRPr sz="1400">
                <a:solidFill>
                  <a:schemeClr val="accent2"/>
                </a:solidFill>
              </a:defRPr>
            </a:lvl8pPr>
            <a:lvl9pPr lvl="8" rtl="0">
              <a:spcBef>
                <a:spcPts val="0"/>
              </a:spcBef>
              <a:spcAft>
                <a:spcPts val="0"/>
              </a:spcAft>
              <a:buClr>
                <a:schemeClr val="accent2"/>
              </a:buClr>
              <a:buSzPts val="1400"/>
              <a:buNone/>
              <a:defRPr sz="1400">
                <a:solidFill>
                  <a:schemeClr val="accent2"/>
                </a:solidFill>
              </a:defRPr>
            </a:lvl9pPr>
          </a:lstStyle>
          <a:p>
            <a:endParaRPr/>
          </a:p>
        </p:txBody>
      </p:sp>
      <p:sp>
        <p:nvSpPr>
          <p:cNvPr id="90" name="Google Shape;90;p18"/>
          <p:cNvSpPr txBox="1">
            <a:spLocks noGrp="1"/>
          </p:cNvSpPr>
          <p:nvPr>
            <p:ph type="subTitle" idx="4"/>
          </p:nvPr>
        </p:nvSpPr>
        <p:spPr>
          <a:xfrm>
            <a:off x="3809090" y="3423625"/>
            <a:ext cx="1661100" cy="9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1pPr>
            <a:lvl2pPr lvl="1"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2pPr>
            <a:lvl3pPr lvl="2"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3pPr>
            <a:lvl4pPr lvl="3"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4pPr>
            <a:lvl5pPr lvl="4"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5pPr>
            <a:lvl6pPr lvl="5"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6pPr>
            <a:lvl7pPr lvl="6"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7pPr>
            <a:lvl8pPr lvl="7"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8pPr>
            <a:lvl9pPr lvl="8"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9pPr>
          </a:lstStyle>
          <a:p>
            <a:endParaRPr/>
          </a:p>
        </p:txBody>
      </p:sp>
      <p:sp>
        <p:nvSpPr>
          <p:cNvPr id="91" name="Google Shape;91;p18"/>
          <p:cNvSpPr txBox="1">
            <a:spLocks noGrp="1"/>
          </p:cNvSpPr>
          <p:nvPr>
            <p:ph type="title" idx="5"/>
          </p:nvPr>
        </p:nvSpPr>
        <p:spPr>
          <a:xfrm>
            <a:off x="6257838" y="2809225"/>
            <a:ext cx="19314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rtl="0">
              <a:spcBef>
                <a:spcPts val="0"/>
              </a:spcBef>
              <a:spcAft>
                <a:spcPts val="0"/>
              </a:spcAft>
              <a:buClr>
                <a:schemeClr val="accent2"/>
              </a:buClr>
              <a:buSzPts val="1400"/>
              <a:buNone/>
              <a:defRPr sz="1400">
                <a:solidFill>
                  <a:schemeClr val="accent2"/>
                </a:solidFill>
              </a:defRPr>
            </a:lvl2pPr>
            <a:lvl3pPr lvl="2" rtl="0">
              <a:spcBef>
                <a:spcPts val="0"/>
              </a:spcBef>
              <a:spcAft>
                <a:spcPts val="0"/>
              </a:spcAft>
              <a:buClr>
                <a:schemeClr val="accent2"/>
              </a:buClr>
              <a:buSzPts val="1400"/>
              <a:buNone/>
              <a:defRPr sz="1400">
                <a:solidFill>
                  <a:schemeClr val="accent2"/>
                </a:solidFill>
              </a:defRPr>
            </a:lvl3pPr>
            <a:lvl4pPr lvl="3" rtl="0">
              <a:spcBef>
                <a:spcPts val="0"/>
              </a:spcBef>
              <a:spcAft>
                <a:spcPts val="0"/>
              </a:spcAft>
              <a:buClr>
                <a:schemeClr val="accent2"/>
              </a:buClr>
              <a:buSzPts val="1400"/>
              <a:buNone/>
              <a:defRPr sz="1400">
                <a:solidFill>
                  <a:schemeClr val="accent2"/>
                </a:solidFill>
              </a:defRPr>
            </a:lvl4pPr>
            <a:lvl5pPr lvl="4" rtl="0">
              <a:spcBef>
                <a:spcPts val="0"/>
              </a:spcBef>
              <a:spcAft>
                <a:spcPts val="0"/>
              </a:spcAft>
              <a:buClr>
                <a:schemeClr val="accent2"/>
              </a:buClr>
              <a:buSzPts val="1400"/>
              <a:buNone/>
              <a:defRPr sz="1400">
                <a:solidFill>
                  <a:schemeClr val="accent2"/>
                </a:solidFill>
              </a:defRPr>
            </a:lvl5pPr>
            <a:lvl6pPr lvl="5" rtl="0">
              <a:spcBef>
                <a:spcPts val="0"/>
              </a:spcBef>
              <a:spcAft>
                <a:spcPts val="0"/>
              </a:spcAft>
              <a:buClr>
                <a:schemeClr val="accent2"/>
              </a:buClr>
              <a:buSzPts val="1400"/>
              <a:buNone/>
              <a:defRPr sz="1400">
                <a:solidFill>
                  <a:schemeClr val="accent2"/>
                </a:solidFill>
              </a:defRPr>
            </a:lvl6pPr>
            <a:lvl7pPr lvl="6" rtl="0">
              <a:spcBef>
                <a:spcPts val="0"/>
              </a:spcBef>
              <a:spcAft>
                <a:spcPts val="0"/>
              </a:spcAft>
              <a:buClr>
                <a:schemeClr val="accent2"/>
              </a:buClr>
              <a:buSzPts val="1400"/>
              <a:buNone/>
              <a:defRPr sz="1400">
                <a:solidFill>
                  <a:schemeClr val="accent2"/>
                </a:solidFill>
              </a:defRPr>
            </a:lvl7pPr>
            <a:lvl8pPr lvl="7" rtl="0">
              <a:spcBef>
                <a:spcPts val="0"/>
              </a:spcBef>
              <a:spcAft>
                <a:spcPts val="0"/>
              </a:spcAft>
              <a:buClr>
                <a:schemeClr val="accent2"/>
              </a:buClr>
              <a:buSzPts val="1400"/>
              <a:buNone/>
              <a:defRPr sz="1400">
                <a:solidFill>
                  <a:schemeClr val="accent2"/>
                </a:solidFill>
              </a:defRPr>
            </a:lvl8pPr>
            <a:lvl9pPr lvl="8" rtl="0">
              <a:spcBef>
                <a:spcPts val="0"/>
              </a:spcBef>
              <a:spcAft>
                <a:spcPts val="0"/>
              </a:spcAft>
              <a:buClr>
                <a:schemeClr val="accent2"/>
              </a:buClr>
              <a:buSzPts val="1400"/>
              <a:buNone/>
              <a:defRPr sz="1400">
                <a:solidFill>
                  <a:schemeClr val="accent2"/>
                </a:solidFill>
              </a:defRPr>
            </a:lvl9pPr>
          </a:lstStyle>
          <a:p>
            <a:endParaRPr/>
          </a:p>
        </p:txBody>
      </p:sp>
      <p:sp>
        <p:nvSpPr>
          <p:cNvPr id="92" name="Google Shape;92;p18"/>
          <p:cNvSpPr txBox="1">
            <a:spLocks noGrp="1"/>
          </p:cNvSpPr>
          <p:nvPr>
            <p:ph type="subTitle" idx="6"/>
          </p:nvPr>
        </p:nvSpPr>
        <p:spPr>
          <a:xfrm>
            <a:off x="6393040" y="3423625"/>
            <a:ext cx="1661100" cy="9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1pPr>
            <a:lvl2pPr lvl="1"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2pPr>
            <a:lvl3pPr lvl="2"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3pPr>
            <a:lvl4pPr lvl="3"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4pPr>
            <a:lvl5pPr lvl="4"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5pPr>
            <a:lvl6pPr lvl="5"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6pPr>
            <a:lvl7pPr lvl="6"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7pPr>
            <a:lvl8pPr lvl="7"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8pPr>
            <a:lvl9pPr lvl="8" algn="ctr" rtl="0">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HEADLINE 2">
  <p:cSld name="TITLE_AND_BODY_3">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768900" y="3082063"/>
            <a:ext cx="4372500" cy="621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95" name="Google Shape;95;p19"/>
          <p:cNvSpPr txBox="1">
            <a:spLocks noGrp="1"/>
          </p:cNvSpPr>
          <p:nvPr>
            <p:ph type="subTitle" idx="1"/>
          </p:nvPr>
        </p:nvSpPr>
        <p:spPr>
          <a:xfrm>
            <a:off x="768900" y="3487325"/>
            <a:ext cx="24444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
        <p:nvSpPr>
          <p:cNvPr id="96" name="Google Shape;96;p19"/>
          <p:cNvSpPr txBox="1">
            <a:spLocks noGrp="1"/>
          </p:cNvSpPr>
          <p:nvPr>
            <p:ph type="title" idx="2" hasCustomPrompt="1"/>
          </p:nvPr>
        </p:nvSpPr>
        <p:spPr>
          <a:xfrm>
            <a:off x="768900" y="2282950"/>
            <a:ext cx="8520600" cy="9342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EADLINE 3">
  <p:cSld name="TITLE_AND_BODY_3_1">
    <p:bg>
      <p:bgPr>
        <a:solidFill>
          <a:schemeClr val="accent2"/>
        </a:solidFill>
        <a:effectLst/>
      </p:bgPr>
    </p:bg>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2385750" y="3548788"/>
            <a:ext cx="4372500" cy="621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99" name="Google Shape;99;p20"/>
          <p:cNvSpPr txBox="1">
            <a:spLocks noGrp="1"/>
          </p:cNvSpPr>
          <p:nvPr>
            <p:ph type="subTitle" idx="1"/>
          </p:nvPr>
        </p:nvSpPr>
        <p:spPr>
          <a:xfrm>
            <a:off x="3349800" y="3944525"/>
            <a:ext cx="24444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1pPr>
            <a:lvl2pPr lvl="1" algn="ctr"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2pPr>
            <a:lvl3pPr lvl="2" algn="ctr"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3pPr>
            <a:lvl4pPr lvl="3" algn="ctr"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4pPr>
            <a:lvl5pPr lvl="4" algn="ctr"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5pPr>
            <a:lvl6pPr lvl="5" algn="ctr"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6pPr>
            <a:lvl7pPr lvl="6" algn="ctr"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7pPr>
            <a:lvl8pPr lvl="7" algn="ctr"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8pPr>
            <a:lvl9pPr lvl="8" algn="ctr"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9pPr>
          </a:lstStyle>
          <a:p>
            <a:endParaRPr/>
          </a:p>
        </p:txBody>
      </p:sp>
      <p:sp>
        <p:nvSpPr>
          <p:cNvPr id="100" name="Google Shape;100;p20"/>
          <p:cNvSpPr txBox="1">
            <a:spLocks noGrp="1"/>
          </p:cNvSpPr>
          <p:nvPr>
            <p:ph type="title" idx="2" hasCustomPrompt="1"/>
          </p:nvPr>
        </p:nvSpPr>
        <p:spPr>
          <a:xfrm>
            <a:off x="311700" y="2721100"/>
            <a:ext cx="8520600" cy="934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6000"/>
              <a:buNone/>
              <a:defRPr sz="6000">
                <a:solidFill>
                  <a:srgbClr val="FFFFFF"/>
                </a:solidFill>
              </a:defRPr>
            </a:lvl1pPr>
            <a:lvl2pPr lvl="1" algn="ctr" rtl="0">
              <a:spcBef>
                <a:spcPts val="0"/>
              </a:spcBef>
              <a:spcAft>
                <a:spcPts val="0"/>
              </a:spcAft>
              <a:buClr>
                <a:srgbClr val="FFFFFF"/>
              </a:buClr>
              <a:buSzPts val="12000"/>
              <a:buNone/>
              <a:defRPr sz="12000">
                <a:solidFill>
                  <a:srgbClr val="FFFFFF"/>
                </a:solidFill>
              </a:defRPr>
            </a:lvl2pPr>
            <a:lvl3pPr lvl="2" algn="ctr" rtl="0">
              <a:spcBef>
                <a:spcPts val="0"/>
              </a:spcBef>
              <a:spcAft>
                <a:spcPts val="0"/>
              </a:spcAft>
              <a:buClr>
                <a:srgbClr val="FFFFFF"/>
              </a:buClr>
              <a:buSzPts val="12000"/>
              <a:buNone/>
              <a:defRPr sz="12000">
                <a:solidFill>
                  <a:srgbClr val="FFFFFF"/>
                </a:solidFill>
              </a:defRPr>
            </a:lvl3pPr>
            <a:lvl4pPr lvl="3" algn="ctr" rtl="0">
              <a:spcBef>
                <a:spcPts val="0"/>
              </a:spcBef>
              <a:spcAft>
                <a:spcPts val="0"/>
              </a:spcAft>
              <a:buClr>
                <a:srgbClr val="FFFFFF"/>
              </a:buClr>
              <a:buSzPts val="12000"/>
              <a:buNone/>
              <a:defRPr sz="12000">
                <a:solidFill>
                  <a:srgbClr val="FFFFFF"/>
                </a:solidFill>
              </a:defRPr>
            </a:lvl4pPr>
            <a:lvl5pPr lvl="4" algn="ctr" rtl="0">
              <a:spcBef>
                <a:spcPts val="0"/>
              </a:spcBef>
              <a:spcAft>
                <a:spcPts val="0"/>
              </a:spcAft>
              <a:buClr>
                <a:srgbClr val="FFFFFF"/>
              </a:buClr>
              <a:buSzPts val="12000"/>
              <a:buNone/>
              <a:defRPr sz="12000">
                <a:solidFill>
                  <a:srgbClr val="FFFFFF"/>
                </a:solidFill>
              </a:defRPr>
            </a:lvl5pPr>
            <a:lvl6pPr lvl="5" algn="ctr" rtl="0">
              <a:spcBef>
                <a:spcPts val="0"/>
              </a:spcBef>
              <a:spcAft>
                <a:spcPts val="0"/>
              </a:spcAft>
              <a:buClr>
                <a:srgbClr val="FFFFFF"/>
              </a:buClr>
              <a:buSzPts val="12000"/>
              <a:buNone/>
              <a:defRPr sz="12000">
                <a:solidFill>
                  <a:srgbClr val="FFFFFF"/>
                </a:solidFill>
              </a:defRPr>
            </a:lvl6pPr>
            <a:lvl7pPr lvl="6" algn="ctr" rtl="0">
              <a:spcBef>
                <a:spcPts val="0"/>
              </a:spcBef>
              <a:spcAft>
                <a:spcPts val="0"/>
              </a:spcAft>
              <a:buClr>
                <a:srgbClr val="FFFFFF"/>
              </a:buClr>
              <a:buSzPts val="12000"/>
              <a:buNone/>
              <a:defRPr sz="12000">
                <a:solidFill>
                  <a:srgbClr val="FFFFFF"/>
                </a:solidFill>
              </a:defRPr>
            </a:lvl7pPr>
            <a:lvl8pPr lvl="7" algn="ctr" rtl="0">
              <a:spcBef>
                <a:spcPts val="0"/>
              </a:spcBef>
              <a:spcAft>
                <a:spcPts val="0"/>
              </a:spcAft>
              <a:buClr>
                <a:srgbClr val="FFFFFF"/>
              </a:buClr>
              <a:buSzPts val="12000"/>
              <a:buNone/>
              <a:defRPr sz="12000">
                <a:solidFill>
                  <a:srgbClr val="FFFFFF"/>
                </a:solidFill>
              </a:defRPr>
            </a:lvl8pPr>
            <a:lvl9pPr lvl="8" algn="ctr" rtl="0">
              <a:spcBef>
                <a:spcPts val="0"/>
              </a:spcBef>
              <a:spcAft>
                <a:spcPts val="0"/>
              </a:spcAft>
              <a:buClr>
                <a:srgbClr val="FFFFFF"/>
              </a:buClr>
              <a:buSzPts val="12000"/>
              <a:buNone/>
              <a:defRPr sz="12000">
                <a:solidFill>
                  <a:srgbClr val="FFFFFF"/>
                </a:solidFill>
              </a:defRPr>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LAST TITLE">
  <p:cSld name="SECTION_HEADER_1_1_1_1_1_1_1_1">
    <p:bg>
      <p:bgPr>
        <a:solidFill>
          <a:schemeClr val="accent2"/>
        </a:soli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s"/>
              <a:t>‹#›</a:t>
            </a:fld>
            <a:endParaRPr/>
          </a:p>
        </p:txBody>
      </p:sp>
      <p:sp>
        <p:nvSpPr>
          <p:cNvPr id="13" name="Google Shape;13;p3"/>
          <p:cNvSpPr txBox="1">
            <a:spLocks noGrp="1"/>
          </p:cNvSpPr>
          <p:nvPr>
            <p:ph type="title"/>
          </p:nvPr>
        </p:nvSpPr>
        <p:spPr>
          <a:xfrm>
            <a:off x="1043300" y="1792475"/>
            <a:ext cx="7179300" cy="114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7200"/>
              <a:buNone/>
              <a:defRPr sz="7200">
                <a:solidFill>
                  <a:srgbClr val="FFFFFF"/>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 name="Google Shape;14;p3"/>
          <p:cNvSpPr txBox="1">
            <a:spLocks noGrp="1"/>
          </p:cNvSpPr>
          <p:nvPr>
            <p:ph type="subTitle" idx="1"/>
          </p:nvPr>
        </p:nvSpPr>
        <p:spPr>
          <a:xfrm>
            <a:off x="3120505" y="2937275"/>
            <a:ext cx="3024900" cy="18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HEADLINE 4">
  <p:cSld name="TITLE_AND_BODY_4">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3850200" y="3041363"/>
            <a:ext cx="4372500" cy="621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103" name="Google Shape;103;p21"/>
          <p:cNvSpPr txBox="1">
            <a:spLocks noGrp="1"/>
          </p:cNvSpPr>
          <p:nvPr>
            <p:ph type="subTitle" idx="1"/>
          </p:nvPr>
        </p:nvSpPr>
        <p:spPr>
          <a:xfrm>
            <a:off x="5778300" y="3506375"/>
            <a:ext cx="24444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
        <p:nvSpPr>
          <p:cNvPr id="104" name="Google Shape;104;p21"/>
          <p:cNvSpPr txBox="1">
            <a:spLocks noGrp="1"/>
          </p:cNvSpPr>
          <p:nvPr>
            <p:ph type="title" idx="2" hasCustomPrompt="1"/>
          </p:nvPr>
        </p:nvSpPr>
        <p:spPr>
          <a:xfrm>
            <a:off x="-297900" y="2282950"/>
            <a:ext cx="8520600" cy="934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0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3">
  <p:cSld name="SECTION_HEADER_1_1_1_2">
    <p:spTree>
      <p:nvGrpSpPr>
        <p:cNvPr id="1" name="Shape 105"/>
        <p:cNvGrpSpPr/>
        <p:nvPr/>
      </p:nvGrpSpPr>
      <p:grpSpPr>
        <a:xfrm>
          <a:off x="0" y="0"/>
          <a:ext cx="0" cy="0"/>
          <a:chOff x="0" y="0"/>
          <a:chExt cx="0" cy="0"/>
        </a:xfrm>
      </p:grpSpPr>
      <p:sp>
        <p:nvSpPr>
          <p:cNvPr id="106" name="Google Shape;106;p22"/>
          <p:cNvSpPr txBox="1">
            <a:spLocks noGrp="1"/>
          </p:cNvSpPr>
          <p:nvPr>
            <p:ph type="title"/>
          </p:nvPr>
        </p:nvSpPr>
        <p:spPr>
          <a:xfrm>
            <a:off x="1481175" y="3588400"/>
            <a:ext cx="18573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07" name="Google Shape;107;p22"/>
          <p:cNvSpPr txBox="1">
            <a:spLocks noGrp="1"/>
          </p:cNvSpPr>
          <p:nvPr>
            <p:ph type="title" idx="2"/>
          </p:nvPr>
        </p:nvSpPr>
        <p:spPr>
          <a:xfrm>
            <a:off x="712050" y="437350"/>
            <a:ext cx="2931300" cy="10809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08" name="Google Shape;108;p22"/>
          <p:cNvSpPr txBox="1">
            <a:spLocks noGrp="1"/>
          </p:cNvSpPr>
          <p:nvPr>
            <p:ph type="title" idx="3"/>
          </p:nvPr>
        </p:nvSpPr>
        <p:spPr>
          <a:xfrm>
            <a:off x="3643350" y="3588400"/>
            <a:ext cx="18573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09" name="Google Shape;109;p22"/>
          <p:cNvSpPr txBox="1">
            <a:spLocks noGrp="1"/>
          </p:cNvSpPr>
          <p:nvPr>
            <p:ph type="title" idx="4"/>
          </p:nvPr>
        </p:nvSpPr>
        <p:spPr>
          <a:xfrm>
            <a:off x="5805525" y="3588400"/>
            <a:ext cx="18573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10" name="Google Shape;110;p22"/>
          <p:cNvSpPr txBox="1">
            <a:spLocks noGrp="1"/>
          </p:cNvSpPr>
          <p:nvPr>
            <p:ph type="subTitle" idx="1"/>
          </p:nvPr>
        </p:nvSpPr>
        <p:spPr>
          <a:xfrm>
            <a:off x="1681125" y="2804125"/>
            <a:ext cx="1457400" cy="9843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solidFill>
                  <a:schemeClr val="accent2"/>
                </a:solidFill>
              </a:defRPr>
            </a:lvl1pPr>
            <a:lvl2pPr lvl="1" algn="ctr">
              <a:spcBef>
                <a:spcPts val="1600"/>
              </a:spcBef>
              <a:spcAft>
                <a:spcPts val="0"/>
              </a:spcAft>
              <a:buNone/>
              <a:defRPr>
                <a:solidFill>
                  <a:schemeClr val="accent2"/>
                </a:solidFill>
              </a:defRPr>
            </a:lvl2pPr>
            <a:lvl3pPr lvl="2" algn="ctr">
              <a:spcBef>
                <a:spcPts val="1600"/>
              </a:spcBef>
              <a:spcAft>
                <a:spcPts val="0"/>
              </a:spcAft>
              <a:buNone/>
              <a:defRPr>
                <a:solidFill>
                  <a:schemeClr val="accent2"/>
                </a:solidFill>
              </a:defRPr>
            </a:lvl3pPr>
            <a:lvl4pPr lvl="3" algn="ctr">
              <a:spcBef>
                <a:spcPts val="1600"/>
              </a:spcBef>
              <a:spcAft>
                <a:spcPts val="0"/>
              </a:spcAft>
              <a:buNone/>
              <a:defRPr>
                <a:solidFill>
                  <a:schemeClr val="accent2"/>
                </a:solidFill>
              </a:defRPr>
            </a:lvl4pPr>
            <a:lvl5pPr lvl="4" algn="ctr">
              <a:spcBef>
                <a:spcPts val="1600"/>
              </a:spcBef>
              <a:spcAft>
                <a:spcPts val="0"/>
              </a:spcAft>
              <a:buNone/>
              <a:defRPr>
                <a:solidFill>
                  <a:schemeClr val="accent2"/>
                </a:solidFill>
              </a:defRPr>
            </a:lvl5pPr>
            <a:lvl6pPr lvl="5" algn="ctr">
              <a:spcBef>
                <a:spcPts val="1600"/>
              </a:spcBef>
              <a:spcAft>
                <a:spcPts val="0"/>
              </a:spcAft>
              <a:buNone/>
              <a:defRPr>
                <a:solidFill>
                  <a:schemeClr val="accent2"/>
                </a:solidFill>
              </a:defRPr>
            </a:lvl6pPr>
            <a:lvl7pPr lvl="6" algn="ctr">
              <a:spcBef>
                <a:spcPts val="1600"/>
              </a:spcBef>
              <a:spcAft>
                <a:spcPts val="0"/>
              </a:spcAft>
              <a:buNone/>
              <a:defRPr>
                <a:solidFill>
                  <a:schemeClr val="accent2"/>
                </a:solidFill>
              </a:defRPr>
            </a:lvl7pPr>
            <a:lvl8pPr lvl="7" algn="ctr">
              <a:spcBef>
                <a:spcPts val="1600"/>
              </a:spcBef>
              <a:spcAft>
                <a:spcPts val="0"/>
              </a:spcAft>
              <a:buNone/>
              <a:defRPr>
                <a:solidFill>
                  <a:schemeClr val="accent2"/>
                </a:solidFill>
              </a:defRPr>
            </a:lvl8pPr>
            <a:lvl9pPr lvl="8" algn="ctr" rtl="0">
              <a:spcBef>
                <a:spcPts val="1600"/>
              </a:spcBef>
              <a:spcAft>
                <a:spcPts val="1600"/>
              </a:spcAft>
              <a:buNone/>
              <a:defRPr>
                <a:solidFill>
                  <a:schemeClr val="accent2"/>
                </a:solidFill>
              </a:defRPr>
            </a:lvl9pPr>
          </a:lstStyle>
          <a:p>
            <a:endParaRPr/>
          </a:p>
        </p:txBody>
      </p:sp>
      <p:sp>
        <p:nvSpPr>
          <p:cNvPr id="111" name="Google Shape;111;p22"/>
          <p:cNvSpPr txBox="1">
            <a:spLocks noGrp="1"/>
          </p:cNvSpPr>
          <p:nvPr>
            <p:ph type="subTitle" idx="5"/>
          </p:nvPr>
        </p:nvSpPr>
        <p:spPr>
          <a:xfrm>
            <a:off x="3843299" y="2232625"/>
            <a:ext cx="1457400" cy="9843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solidFill>
                  <a:schemeClr val="accent2"/>
                </a:solidFill>
              </a:defRPr>
            </a:lvl1pPr>
            <a:lvl2pPr lvl="1" algn="ctr">
              <a:spcBef>
                <a:spcPts val="1600"/>
              </a:spcBef>
              <a:spcAft>
                <a:spcPts val="0"/>
              </a:spcAft>
              <a:buNone/>
              <a:defRPr>
                <a:solidFill>
                  <a:schemeClr val="accent2"/>
                </a:solidFill>
              </a:defRPr>
            </a:lvl2pPr>
            <a:lvl3pPr lvl="2" algn="ctr">
              <a:spcBef>
                <a:spcPts val="1600"/>
              </a:spcBef>
              <a:spcAft>
                <a:spcPts val="0"/>
              </a:spcAft>
              <a:buNone/>
              <a:defRPr>
                <a:solidFill>
                  <a:schemeClr val="accent2"/>
                </a:solidFill>
              </a:defRPr>
            </a:lvl3pPr>
            <a:lvl4pPr lvl="3" algn="ctr">
              <a:spcBef>
                <a:spcPts val="1600"/>
              </a:spcBef>
              <a:spcAft>
                <a:spcPts val="0"/>
              </a:spcAft>
              <a:buNone/>
              <a:defRPr>
                <a:solidFill>
                  <a:schemeClr val="accent2"/>
                </a:solidFill>
              </a:defRPr>
            </a:lvl4pPr>
            <a:lvl5pPr lvl="4" algn="ctr">
              <a:spcBef>
                <a:spcPts val="1600"/>
              </a:spcBef>
              <a:spcAft>
                <a:spcPts val="0"/>
              </a:spcAft>
              <a:buNone/>
              <a:defRPr>
                <a:solidFill>
                  <a:schemeClr val="accent2"/>
                </a:solidFill>
              </a:defRPr>
            </a:lvl5pPr>
            <a:lvl6pPr lvl="5" algn="ctr">
              <a:spcBef>
                <a:spcPts val="1600"/>
              </a:spcBef>
              <a:spcAft>
                <a:spcPts val="0"/>
              </a:spcAft>
              <a:buNone/>
              <a:defRPr>
                <a:solidFill>
                  <a:schemeClr val="accent2"/>
                </a:solidFill>
              </a:defRPr>
            </a:lvl6pPr>
            <a:lvl7pPr lvl="6" algn="ctr">
              <a:spcBef>
                <a:spcPts val="1600"/>
              </a:spcBef>
              <a:spcAft>
                <a:spcPts val="0"/>
              </a:spcAft>
              <a:buNone/>
              <a:defRPr>
                <a:solidFill>
                  <a:schemeClr val="accent2"/>
                </a:solidFill>
              </a:defRPr>
            </a:lvl7pPr>
            <a:lvl8pPr lvl="7" algn="ctr">
              <a:spcBef>
                <a:spcPts val="1600"/>
              </a:spcBef>
              <a:spcAft>
                <a:spcPts val="0"/>
              </a:spcAft>
              <a:buNone/>
              <a:defRPr>
                <a:solidFill>
                  <a:schemeClr val="accent2"/>
                </a:solidFill>
              </a:defRPr>
            </a:lvl8pPr>
            <a:lvl9pPr lvl="8" algn="ctr" rtl="0">
              <a:spcBef>
                <a:spcPts val="1600"/>
              </a:spcBef>
              <a:spcAft>
                <a:spcPts val="1600"/>
              </a:spcAft>
              <a:buNone/>
              <a:defRPr>
                <a:solidFill>
                  <a:schemeClr val="accent2"/>
                </a:solidFill>
              </a:defRPr>
            </a:lvl9pPr>
          </a:lstStyle>
          <a:p>
            <a:endParaRPr/>
          </a:p>
        </p:txBody>
      </p:sp>
      <p:sp>
        <p:nvSpPr>
          <p:cNvPr id="112" name="Google Shape;112;p22"/>
          <p:cNvSpPr txBox="1">
            <a:spLocks noGrp="1"/>
          </p:cNvSpPr>
          <p:nvPr>
            <p:ph type="subTitle" idx="6"/>
          </p:nvPr>
        </p:nvSpPr>
        <p:spPr>
          <a:xfrm>
            <a:off x="6005474" y="1518250"/>
            <a:ext cx="1457400" cy="9843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solidFill>
                  <a:schemeClr val="accent2"/>
                </a:solidFill>
              </a:defRPr>
            </a:lvl1pPr>
            <a:lvl2pPr lvl="1" algn="ctr">
              <a:spcBef>
                <a:spcPts val="1600"/>
              </a:spcBef>
              <a:spcAft>
                <a:spcPts val="0"/>
              </a:spcAft>
              <a:buNone/>
              <a:defRPr>
                <a:solidFill>
                  <a:schemeClr val="accent2"/>
                </a:solidFill>
              </a:defRPr>
            </a:lvl2pPr>
            <a:lvl3pPr lvl="2" algn="ctr">
              <a:spcBef>
                <a:spcPts val="1600"/>
              </a:spcBef>
              <a:spcAft>
                <a:spcPts val="0"/>
              </a:spcAft>
              <a:buNone/>
              <a:defRPr>
                <a:solidFill>
                  <a:schemeClr val="accent2"/>
                </a:solidFill>
              </a:defRPr>
            </a:lvl3pPr>
            <a:lvl4pPr lvl="3" algn="ctr">
              <a:spcBef>
                <a:spcPts val="1600"/>
              </a:spcBef>
              <a:spcAft>
                <a:spcPts val="0"/>
              </a:spcAft>
              <a:buNone/>
              <a:defRPr>
                <a:solidFill>
                  <a:schemeClr val="accent2"/>
                </a:solidFill>
              </a:defRPr>
            </a:lvl4pPr>
            <a:lvl5pPr lvl="4" algn="ctr">
              <a:spcBef>
                <a:spcPts val="1600"/>
              </a:spcBef>
              <a:spcAft>
                <a:spcPts val="0"/>
              </a:spcAft>
              <a:buNone/>
              <a:defRPr>
                <a:solidFill>
                  <a:schemeClr val="accent2"/>
                </a:solidFill>
              </a:defRPr>
            </a:lvl5pPr>
            <a:lvl6pPr lvl="5" algn="ctr">
              <a:spcBef>
                <a:spcPts val="1600"/>
              </a:spcBef>
              <a:spcAft>
                <a:spcPts val="0"/>
              </a:spcAft>
              <a:buNone/>
              <a:defRPr>
                <a:solidFill>
                  <a:schemeClr val="accent2"/>
                </a:solidFill>
              </a:defRPr>
            </a:lvl6pPr>
            <a:lvl7pPr lvl="6" algn="ctr">
              <a:spcBef>
                <a:spcPts val="1600"/>
              </a:spcBef>
              <a:spcAft>
                <a:spcPts val="0"/>
              </a:spcAft>
              <a:buNone/>
              <a:defRPr>
                <a:solidFill>
                  <a:schemeClr val="accent2"/>
                </a:solidFill>
              </a:defRPr>
            </a:lvl7pPr>
            <a:lvl8pPr lvl="7" algn="ctr">
              <a:spcBef>
                <a:spcPts val="1600"/>
              </a:spcBef>
              <a:spcAft>
                <a:spcPts val="0"/>
              </a:spcAft>
              <a:buNone/>
              <a:defRPr>
                <a:solidFill>
                  <a:schemeClr val="accent2"/>
                </a:solidFill>
              </a:defRPr>
            </a:lvl8pPr>
            <a:lvl9pPr lvl="8" algn="ctr" rtl="0">
              <a:spcBef>
                <a:spcPts val="1600"/>
              </a:spcBef>
              <a:spcAft>
                <a:spcPts val="1600"/>
              </a:spcAft>
              <a:buNone/>
              <a:defRPr>
                <a:solidFill>
                  <a:schemeClr val="accent2"/>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WO COLUMNS 2">
  <p:cSld name="BIG_NUMBER_1_3_1_1_1">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729400" y="295125"/>
            <a:ext cx="2931300" cy="1080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15" name="Google Shape;115;p23"/>
          <p:cNvSpPr txBox="1">
            <a:spLocks noGrp="1"/>
          </p:cNvSpPr>
          <p:nvPr>
            <p:ph type="subTitle" idx="1"/>
          </p:nvPr>
        </p:nvSpPr>
        <p:spPr>
          <a:xfrm>
            <a:off x="729400" y="898450"/>
            <a:ext cx="4071300" cy="175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
        <p:nvSpPr>
          <p:cNvPr id="116" name="Google Shape;116;p23"/>
          <p:cNvSpPr/>
          <p:nvPr/>
        </p:nvSpPr>
        <p:spPr>
          <a:xfrm>
            <a:off x="4575125" y="0"/>
            <a:ext cx="4569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LIST ">
  <p:cSld name="BIG_NUMBER_1_3_1_1_1_1_1">
    <p:spTree>
      <p:nvGrpSpPr>
        <p:cNvPr id="1" name="Shape 117"/>
        <p:cNvGrpSpPr/>
        <p:nvPr/>
      </p:nvGrpSpPr>
      <p:grpSpPr>
        <a:xfrm>
          <a:off x="0" y="0"/>
          <a:ext cx="0" cy="0"/>
          <a:chOff x="0" y="0"/>
          <a:chExt cx="0" cy="0"/>
        </a:xfrm>
      </p:grpSpPr>
      <p:sp>
        <p:nvSpPr>
          <p:cNvPr id="118" name="Google Shape;118;p24"/>
          <p:cNvSpPr txBox="1">
            <a:spLocks noGrp="1"/>
          </p:cNvSpPr>
          <p:nvPr>
            <p:ph type="title"/>
          </p:nvPr>
        </p:nvSpPr>
        <p:spPr>
          <a:xfrm>
            <a:off x="710350" y="389675"/>
            <a:ext cx="2931300" cy="1080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19" name="Google Shape;119;p24"/>
          <p:cNvSpPr txBox="1">
            <a:spLocks noGrp="1"/>
          </p:cNvSpPr>
          <p:nvPr>
            <p:ph type="subTitle" idx="1"/>
          </p:nvPr>
        </p:nvSpPr>
        <p:spPr>
          <a:xfrm>
            <a:off x="744450" y="1231125"/>
            <a:ext cx="4071300" cy="175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
        <p:nvSpPr>
          <p:cNvPr id="120" name="Google Shape;120;p24"/>
          <p:cNvSpPr/>
          <p:nvPr/>
        </p:nvSpPr>
        <p:spPr>
          <a:xfrm>
            <a:off x="75" y="3239425"/>
            <a:ext cx="9144000" cy="190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LIST 2">
  <p:cSld name="BIG_NUMBER_1_3_1_1_1_1_1_1">
    <p:spTree>
      <p:nvGrpSpPr>
        <p:cNvPr id="1" name="Shape 121"/>
        <p:cNvGrpSpPr/>
        <p:nvPr/>
      </p:nvGrpSpPr>
      <p:grpSpPr>
        <a:xfrm>
          <a:off x="0" y="0"/>
          <a:ext cx="0" cy="0"/>
          <a:chOff x="0" y="0"/>
          <a:chExt cx="0" cy="0"/>
        </a:xfrm>
      </p:grpSpPr>
      <p:sp>
        <p:nvSpPr>
          <p:cNvPr id="122" name="Google Shape;122;p25"/>
          <p:cNvSpPr txBox="1">
            <a:spLocks noGrp="1"/>
          </p:cNvSpPr>
          <p:nvPr>
            <p:ph type="title"/>
          </p:nvPr>
        </p:nvSpPr>
        <p:spPr>
          <a:xfrm>
            <a:off x="974975" y="455825"/>
            <a:ext cx="2931300" cy="1080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23" name="Google Shape;123;p25"/>
          <p:cNvSpPr txBox="1">
            <a:spLocks noGrp="1"/>
          </p:cNvSpPr>
          <p:nvPr>
            <p:ph type="subTitle" idx="1"/>
          </p:nvPr>
        </p:nvSpPr>
        <p:spPr>
          <a:xfrm>
            <a:off x="1009075" y="1297275"/>
            <a:ext cx="4071300" cy="175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
        <p:nvSpPr>
          <p:cNvPr id="124" name="Google Shape;124;p25"/>
          <p:cNvSpPr/>
          <p:nvPr/>
        </p:nvSpPr>
        <p:spPr>
          <a:xfrm>
            <a:off x="75" y="-58950"/>
            <a:ext cx="744300" cy="5202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p:cSld name="BIG_NUMBER_1_2_1_1">
    <p:spTree>
      <p:nvGrpSpPr>
        <p:cNvPr id="1" name="Shape 128"/>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3"/>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type="secHead">
  <p:cSld name="SECTION_HEADER">
    <p:spTree>
      <p:nvGrpSpPr>
        <p:cNvPr id="1" name="Shape 15"/>
        <p:cNvGrpSpPr/>
        <p:nvPr/>
      </p:nvGrpSpPr>
      <p:grpSpPr>
        <a:xfrm>
          <a:off x="0" y="0"/>
          <a:ext cx="0" cy="0"/>
          <a:chOff x="0" y="0"/>
          <a:chExt cx="0" cy="0"/>
        </a:xfrm>
      </p:grpSpPr>
      <p:sp>
        <p:nvSpPr>
          <p:cNvPr id="16" name="Google Shape;16;p4"/>
          <p:cNvSpPr/>
          <p:nvPr/>
        </p:nvSpPr>
        <p:spPr>
          <a:xfrm>
            <a:off x="1373250" y="1218450"/>
            <a:ext cx="6397500" cy="2706600"/>
          </a:xfrm>
          <a:prstGeom prst="rect">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4"/>
          <p:cNvSpPr txBox="1">
            <a:spLocks noGrp="1"/>
          </p:cNvSpPr>
          <p:nvPr>
            <p:ph type="title"/>
          </p:nvPr>
        </p:nvSpPr>
        <p:spPr>
          <a:xfrm>
            <a:off x="2212050" y="1653150"/>
            <a:ext cx="4719900" cy="1837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None/>
              <a:defRPr sz="1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4"/>
          <p:cNvSpPr txBox="1">
            <a:spLocks noGrp="1"/>
          </p:cNvSpPr>
          <p:nvPr>
            <p:ph type="subTitle" idx="1"/>
          </p:nvPr>
        </p:nvSpPr>
        <p:spPr>
          <a:xfrm>
            <a:off x="5143500" y="2970800"/>
            <a:ext cx="20613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CHEDULE">
  <p:cSld name="TITLE_AND_BODY_1_1">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2114800" y="1305825"/>
            <a:ext cx="2136600" cy="62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5"/>
          <p:cNvSpPr txBox="1">
            <a:spLocks noGrp="1"/>
          </p:cNvSpPr>
          <p:nvPr>
            <p:ph type="title" idx="2" hasCustomPrompt="1"/>
          </p:nvPr>
        </p:nvSpPr>
        <p:spPr>
          <a:xfrm>
            <a:off x="2301550" y="411825"/>
            <a:ext cx="1763100" cy="112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 name="Google Shape;22;p5"/>
          <p:cNvSpPr txBox="1">
            <a:spLocks noGrp="1"/>
          </p:cNvSpPr>
          <p:nvPr>
            <p:ph type="title" idx="3"/>
          </p:nvPr>
        </p:nvSpPr>
        <p:spPr>
          <a:xfrm>
            <a:off x="4785950" y="1305825"/>
            <a:ext cx="2136600" cy="62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3" name="Google Shape;23;p5"/>
          <p:cNvSpPr txBox="1">
            <a:spLocks noGrp="1"/>
          </p:cNvSpPr>
          <p:nvPr>
            <p:ph type="title" idx="4" hasCustomPrompt="1"/>
          </p:nvPr>
        </p:nvSpPr>
        <p:spPr>
          <a:xfrm>
            <a:off x="4972700" y="411825"/>
            <a:ext cx="1763100" cy="112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 name="Google Shape;24;p5"/>
          <p:cNvSpPr txBox="1">
            <a:spLocks noGrp="1"/>
          </p:cNvSpPr>
          <p:nvPr>
            <p:ph type="title" idx="5"/>
          </p:nvPr>
        </p:nvSpPr>
        <p:spPr>
          <a:xfrm>
            <a:off x="2114800" y="3574925"/>
            <a:ext cx="2136600" cy="62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 name="Google Shape;25;p5"/>
          <p:cNvSpPr txBox="1">
            <a:spLocks noGrp="1"/>
          </p:cNvSpPr>
          <p:nvPr>
            <p:ph type="title" idx="6" hasCustomPrompt="1"/>
          </p:nvPr>
        </p:nvSpPr>
        <p:spPr>
          <a:xfrm>
            <a:off x="2301550" y="2680925"/>
            <a:ext cx="1763100" cy="112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6" name="Google Shape;26;p5"/>
          <p:cNvSpPr txBox="1">
            <a:spLocks noGrp="1"/>
          </p:cNvSpPr>
          <p:nvPr>
            <p:ph type="title" idx="7"/>
          </p:nvPr>
        </p:nvSpPr>
        <p:spPr>
          <a:xfrm>
            <a:off x="4785950" y="3574925"/>
            <a:ext cx="2136600" cy="62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 name="Google Shape;27;p5"/>
          <p:cNvSpPr txBox="1">
            <a:spLocks noGrp="1"/>
          </p:cNvSpPr>
          <p:nvPr>
            <p:ph type="title" idx="8" hasCustomPrompt="1"/>
          </p:nvPr>
        </p:nvSpPr>
        <p:spPr>
          <a:xfrm>
            <a:off x="4972700" y="2680925"/>
            <a:ext cx="1763100" cy="112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 name="Google Shape;28;p5"/>
          <p:cNvSpPr txBox="1">
            <a:spLocks noGrp="1"/>
          </p:cNvSpPr>
          <p:nvPr>
            <p:ph type="subTitle" idx="1"/>
          </p:nvPr>
        </p:nvSpPr>
        <p:spPr>
          <a:xfrm>
            <a:off x="2152450" y="1748388"/>
            <a:ext cx="20613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
        <p:nvSpPr>
          <p:cNvPr id="29" name="Google Shape;29;p5"/>
          <p:cNvSpPr txBox="1">
            <a:spLocks noGrp="1"/>
          </p:cNvSpPr>
          <p:nvPr>
            <p:ph type="subTitle" idx="9"/>
          </p:nvPr>
        </p:nvSpPr>
        <p:spPr>
          <a:xfrm>
            <a:off x="4823600" y="1748375"/>
            <a:ext cx="20613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
        <p:nvSpPr>
          <p:cNvPr id="30" name="Google Shape;30;p5"/>
          <p:cNvSpPr txBox="1">
            <a:spLocks noGrp="1"/>
          </p:cNvSpPr>
          <p:nvPr>
            <p:ph type="subTitle" idx="13"/>
          </p:nvPr>
        </p:nvSpPr>
        <p:spPr>
          <a:xfrm>
            <a:off x="4823600" y="4017450"/>
            <a:ext cx="20613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
        <p:nvSpPr>
          <p:cNvPr id="31" name="Google Shape;31;p5"/>
          <p:cNvSpPr txBox="1">
            <a:spLocks noGrp="1"/>
          </p:cNvSpPr>
          <p:nvPr>
            <p:ph type="subTitle" idx="14"/>
          </p:nvPr>
        </p:nvSpPr>
        <p:spPr>
          <a:xfrm>
            <a:off x="2152450" y="3995250"/>
            <a:ext cx="20613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HEADLINE 1" type="tx">
  <p:cSld name="TITLE_AND_BODY">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2385750" y="3041363"/>
            <a:ext cx="4372500" cy="62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4" name="Google Shape;34;p6"/>
          <p:cNvSpPr txBox="1">
            <a:spLocks noGrp="1"/>
          </p:cNvSpPr>
          <p:nvPr>
            <p:ph type="subTitle" idx="1"/>
          </p:nvPr>
        </p:nvSpPr>
        <p:spPr>
          <a:xfrm>
            <a:off x="3349800" y="3506375"/>
            <a:ext cx="24444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algn="ctr"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
        <p:nvSpPr>
          <p:cNvPr id="35" name="Google Shape;35;p6"/>
          <p:cNvSpPr txBox="1">
            <a:spLocks noGrp="1"/>
          </p:cNvSpPr>
          <p:nvPr>
            <p:ph type="title" idx="2" hasCustomPrompt="1"/>
          </p:nvPr>
        </p:nvSpPr>
        <p:spPr>
          <a:xfrm>
            <a:off x="311700" y="2282950"/>
            <a:ext cx="8520600" cy="93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SUBTITLE">
  <p:cSld name="SECTION_HEADER_1_3">
    <p:spTree>
      <p:nvGrpSpPr>
        <p:cNvPr id="1" name="Shape 36"/>
        <p:cNvGrpSpPr/>
        <p:nvPr/>
      </p:nvGrpSpPr>
      <p:grpSpPr>
        <a:xfrm>
          <a:off x="0" y="0"/>
          <a:ext cx="0" cy="0"/>
          <a:chOff x="0" y="0"/>
          <a:chExt cx="0" cy="0"/>
        </a:xfrm>
      </p:grpSpPr>
      <p:sp>
        <p:nvSpPr>
          <p:cNvPr id="37" name="Google Shape;37;p7"/>
          <p:cNvSpPr/>
          <p:nvPr/>
        </p:nvSpPr>
        <p:spPr>
          <a:xfrm>
            <a:off x="745500" y="546600"/>
            <a:ext cx="7653000" cy="4050300"/>
          </a:xfrm>
          <a:prstGeom prst="rect">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1106400" y="1118100"/>
            <a:ext cx="2931300" cy="10809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39" name="Google Shape;39;p7"/>
          <p:cNvSpPr txBox="1">
            <a:spLocks noGrp="1"/>
          </p:cNvSpPr>
          <p:nvPr>
            <p:ph type="subTitle" idx="1"/>
          </p:nvPr>
        </p:nvSpPr>
        <p:spPr>
          <a:xfrm>
            <a:off x="1106400" y="2117650"/>
            <a:ext cx="4071300" cy="175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p:cSld name="SECTION_HEADER_1_1_1_3">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1730463" y="2626375"/>
            <a:ext cx="25713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2" name="Google Shape;42;p8"/>
          <p:cNvSpPr txBox="1">
            <a:spLocks noGrp="1"/>
          </p:cNvSpPr>
          <p:nvPr>
            <p:ph type="subTitle" idx="1"/>
          </p:nvPr>
        </p:nvSpPr>
        <p:spPr>
          <a:xfrm>
            <a:off x="1730488" y="3297925"/>
            <a:ext cx="2571300" cy="9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1100"/>
              <a:buFont typeface="Merriweather Light"/>
              <a:buNone/>
              <a:defRPr sz="11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2pPr>
            <a:lvl3pPr lvl="2"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3pPr>
            <a:lvl4pPr lvl="3"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4pPr>
            <a:lvl5pPr lvl="4"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5pPr>
            <a:lvl6pPr lvl="5"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6pPr>
            <a:lvl7pPr lvl="6"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7pPr>
            <a:lvl8pPr lvl="7"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8pPr>
            <a:lvl9pPr lvl="8"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9pPr>
          </a:lstStyle>
          <a:p>
            <a:endParaRPr/>
          </a:p>
        </p:txBody>
      </p:sp>
      <p:sp>
        <p:nvSpPr>
          <p:cNvPr id="43" name="Google Shape;43;p8"/>
          <p:cNvSpPr txBox="1">
            <a:spLocks noGrp="1"/>
          </p:cNvSpPr>
          <p:nvPr>
            <p:ph type="title" idx="2"/>
          </p:nvPr>
        </p:nvSpPr>
        <p:spPr>
          <a:xfrm>
            <a:off x="4842238" y="2626375"/>
            <a:ext cx="25713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4" name="Google Shape;44;p8"/>
          <p:cNvSpPr txBox="1">
            <a:spLocks noGrp="1"/>
          </p:cNvSpPr>
          <p:nvPr>
            <p:ph type="subTitle" idx="3"/>
          </p:nvPr>
        </p:nvSpPr>
        <p:spPr>
          <a:xfrm>
            <a:off x="4842263" y="3297925"/>
            <a:ext cx="2571300" cy="9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1100"/>
              <a:buFont typeface="Merriweather Light"/>
              <a:buNone/>
              <a:defRPr sz="1100">
                <a:solidFill>
                  <a:srgbClr val="999999"/>
                </a:solidFill>
                <a:latin typeface="Merriweather Light"/>
                <a:ea typeface="Merriweather Light"/>
                <a:cs typeface="Merriweather Light"/>
                <a:sym typeface="Merriweather Light"/>
              </a:defRPr>
            </a:lvl1pPr>
            <a:lvl2pPr lvl="1"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2pPr>
            <a:lvl3pPr lvl="2"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3pPr>
            <a:lvl4pPr lvl="3"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4pPr>
            <a:lvl5pPr lvl="4"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5pPr>
            <a:lvl6pPr lvl="5"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6pPr>
            <a:lvl7pPr lvl="6"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7pPr>
            <a:lvl8pPr lvl="7"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8pPr>
            <a:lvl9pPr lvl="8" algn="ctr" rtl="0">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9pPr>
          </a:lstStyle>
          <a:p>
            <a:endParaRPr/>
          </a:p>
        </p:txBody>
      </p:sp>
      <p:sp>
        <p:nvSpPr>
          <p:cNvPr id="45" name="Google Shape;45;p8"/>
          <p:cNvSpPr txBox="1">
            <a:spLocks noGrp="1"/>
          </p:cNvSpPr>
          <p:nvPr>
            <p:ph type="title" idx="4"/>
          </p:nvPr>
        </p:nvSpPr>
        <p:spPr>
          <a:xfrm>
            <a:off x="719525" y="597175"/>
            <a:ext cx="2931300" cy="10809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S 1">
  <p:cSld name="SECTION_HEADER_1_1_1_1_2">
    <p:bg>
      <p:bgPr>
        <a:solidFill>
          <a:schemeClr val="accent2"/>
        </a:solidFill>
        <a:effectLst/>
      </p:bgPr>
    </p:bg>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3324438" y="2556800"/>
            <a:ext cx="25713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1400"/>
              <a:buNone/>
              <a:defRPr sz="1400">
                <a:solidFill>
                  <a:srgbClr val="FFFFFF"/>
                </a:solidFill>
              </a:defRPr>
            </a:lvl1pPr>
            <a:lvl2pPr lvl="1" rtl="0">
              <a:spcBef>
                <a:spcPts val="0"/>
              </a:spcBef>
              <a:spcAft>
                <a:spcPts val="0"/>
              </a:spcAft>
              <a:buClr>
                <a:srgbClr val="FFFFFF"/>
              </a:buClr>
              <a:buSzPts val="1400"/>
              <a:buNone/>
              <a:defRPr sz="1400">
                <a:solidFill>
                  <a:srgbClr val="FFFFFF"/>
                </a:solidFill>
              </a:defRPr>
            </a:lvl2pPr>
            <a:lvl3pPr lvl="2" rtl="0">
              <a:spcBef>
                <a:spcPts val="0"/>
              </a:spcBef>
              <a:spcAft>
                <a:spcPts val="0"/>
              </a:spcAft>
              <a:buClr>
                <a:srgbClr val="FFFFFF"/>
              </a:buClr>
              <a:buSzPts val="1400"/>
              <a:buNone/>
              <a:defRPr sz="1400">
                <a:solidFill>
                  <a:srgbClr val="FFFFFF"/>
                </a:solidFill>
              </a:defRPr>
            </a:lvl3pPr>
            <a:lvl4pPr lvl="3" rtl="0">
              <a:spcBef>
                <a:spcPts val="0"/>
              </a:spcBef>
              <a:spcAft>
                <a:spcPts val="0"/>
              </a:spcAft>
              <a:buClr>
                <a:srgbClr val="FFFFFF"/>
              </a:buClr>
              <a:buSzPts val="1400"/>
              <a:buNone/>
              <a:defRPr sz="1400">
                <a:solidFill>
                  <a:srgbClr val="FFFFFF"/>
                </a:solidFill>
              </a:defRPr>
            </a:lvl4pPr>
            <a:lvl5pPr lvl="4" rtl="0">
              <a:spcBef>
                <a:spcPts val="0"/>
              </a:spcBef>
              <a:spcAft>
                <a:spcPts val="0"/>
              </a:spcAft>
              <a:buClr>
                <a:srgbClr val="FFFFFF"/>
              </a:buClr>
              <a:buSzPts val="1400"/>
              <a:buNone/>
              <a:defRPr sz="1400">
                <a:solidFill>
                  <a:srgbClr val="FFFFFF"/>
                </a:solidFill>
              </a:defRPr>
            </a:lvl5pPr>
            <a:lvl6pPr lvl="5" rtl="0">
              <a:spcBef>
                <a:spcPts val="0"/>
              </a:spcBef>
              <a:spcAft>
                <a:spcPts val="0"/>
              </a:spcAft>
              <a:buClr>
                <a:srgbClr val="FFFFFF"/>
              </a:buClr>
              <a:buSzPts val="1400"/>
              <a:buNone/>
              <a:defRPr sz="1400">
                <a:solidFill>
                  <a:srgbClr val="FFFFFF"/>
                </a:solidFill>
              </a:defRPr>
            </a:lvl6pPr>
            <a:lvl7pPr lvl="6" rtl="0">
              <a:spcBef>
                <a:spcPts val="0"/>
              </a:spcBef>
              <a:spcAft>
                <a:spcPts val="0"/>
              </a:spcAft>
              <a:buClr>
                <a:srgbClr val="FFFFFF"/>
              </a:buClr>
              <a:buSzPts val="1400"/>
              <a:buNone/>
              <a:defRPr sz="1400">
                <a:solidFill>
                  <a:srgbClr val="FFFFFF"/>
                </a:solidFill>
              </a:defRPr>
            </a:lvl7pPr>
            <a:lvl8pPr lvl="7" rtl="0">
              <a:spcBef>
                <a:spcPts val="0"/>
              </a:spcBef>
              <a:spcAft>
                <a:spcPts val="0"/>
              </a:spcAft>
              <a:buClr>
                <a:srgbClr val="FFFFFF"/>
              </a:buClr>
              <a:buSzPts val="1400"/>
              <a:buNone/>
              <a:defRPr sz="1400">
                <a:solidFill>
                  <a:srgbClr val="FFFFFF"/>
                </a:solidFill>
              </a:defRPr>
            </a:lvl8pPr>
            <a:lvl9pPr lvl="8" rtl="0">
              <a:spcBef>
                <a:spcPts val="0"/>
              </a:spcBef>
              <a:spcAft>
                <a:spcPts val="0"/>
              </a:spcAft>
              <a:buClr>
                <a:srgbClr val="FFFFFF"/>
              </a:buClr>
              <a:buSzPts val="1400"/>
              <a:buNone/>
              <a:defRPr sz="1400">
                <a:solidFill>
                  <a:srgbClr val="FFFFFF"/>
                </a:solidFill>
              </a:defRPr>
            </a:lvl9pPr>
          </a:lstStyle>
          <a:p>
            <a:endParaRPr/>
          </a:p>
        </p:txBody>
      </p:sp>
      <p:sp>
        <p:nvSpPr>
          <p:cNvPr id="48" name="Google Shape;48;p9"/>
          <p:cNvSpPr txBox="1">
            <a:spLocks noGrp="1"/>
          </p:cNvSpPr>
          <p:nvPr>
            <p:ph type="subTitle" idx="1"/>
          </p:nvPr>
        </p:nvSpPr>
        <p:spPr>
          <a:xfrm>
            <a:off x="3504425" y="3323600"/>
            <a:ext cx="2211300" cy="9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1pPr>
            <a:lvl2pPr lvl="1"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2pPr>
            <a:lvl3pPr lvl="2"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3pPr>
            <a:lvl4pPr lvl="3"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4pPr>
            <a:lvl5pPr lvl="4"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5pPr>
            <a:lvl6pPr lvl="5"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6pPr>
            <a:lvl7pPr lvl="6"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7pPr>
            <a:lvl8pPr lvl="7"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8pPr>
            <a:lvl9pPr lvl="8"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9pPr>
          </a:lstStyle>
          <a:p>
            <a:endParaRPr/>
          </a:p>
        </p:txBody>
      </p:sp>
      <p:sp>
        <p:nvSpPr>
          <p:cNvPr id="49" name="Google Shape;49;p9"/>
          <p:cNvSpPr txBox="1">
            <a:spLocks noGrp="1"/>
          </p:cNvSpPr>
          <p:nvPr>
            <p:ph type="title" idx="2"/>
          </p:nvPr>
        </p:nvSpPr>
        <p:spPr>
          <a:xfrm>
            <a:off x="5847388" y="2556800"/>
            <a:ext cx="25713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1400"/>
              <a:buNone/>
              <a:defRPr sz="1400">
                <a:solidFill>
                  <a:srgbClr val="FFFFFF"/>
                </a:solidFill>
              </a:defRPr>
            </a:lvl1pPr>
            <a:lvl2pPr lvl="1" rtl="0">
              <a:spcBef>
                <a:spcPts val="0"/>
              </a:spcBef>
              <a:spcAft>
                <a:spcPts val="0"/>
              </a:spcAft>
              <a:buClr>
                <a:srgbClr val="FFFFFF"/>
              </a:buClr>
              <a:buSzPts val="1400"/>
              <a:buNone/>
              <a:defRPr sz="1400">
                <a:solidFill>
                  <a:srgbClr val="FFFFFF"/>
                </a:solidFill>
              </a:defRPr>
            </a:lvl2pPr>
            <a:lvl3pPr lvl="2" rtl="0">
              <a:spcBef>
                <a:spcPts val="0"/>
              </a:spcBef>
              <a:spcAft>
                <a:spcPts val="0"/>
              </a:spcAft>
              <a:buClr>
                <a:srgbClr val="FFFFFF"/>
              </a:buClr>
              <a:buSzPts val="1400"/>
              <a:buNone/>
              <a:defRPr sz="1400">
                <a:solidFill>
                  <a:srgbClr val="FFFFFF"/>
                </a:solidFill>
              </a:defRPr>
            </a:lvl3pPr>
            <a:lvl4pPr lvl="3" rtl="0">
              <a:spcBef>
                <a:spcPts val="0"/>
              </a:spcBef>
              <a:spcAft>
                <a:spcPts val="0"/>
              </a:spcAft>
              <a:buClr>
                <a:srgbClr val="FFFFFF"/>
              </a:buClr>
              <a:buSzPts val="1400"/>
              <a:buNone/>
              <a:defRPr sz="1400">
                <a:solidFill>
                  <a:srgbClr val="FFFFFF"/>
                </a:solidFill>
              </a:defRPr>
            </a:lvl4pPr>
            <a:lvl5pPr lvl="4" rtl="0">
              <a:spcBef>
                <a:spcPts val="0"/>
              </a:spcBef>
              <a:spcAft>
                <a:spcPts val="0"/>
              </a:spcAft>
              <a:buClr>
                <a:srgbClr val="FFFFFF"/>
              </a:buClr>
              <a:buSzPts val="1400"/>
              <a:buNone/>
              <a:defRPr sz="1400">
                <a:solidFill>
                  <a:srgbClr val="FFFFFF"/>
                </a:solidFill>
              </a:defRPr>
            </a:lvl5pPr>
            <a:lvl6pPr lvl="5" rtl="0">
              <a:spcBef>
                <a:spcPts val="0"/>
              </a:spcBef>
              <a:spcAft>
                <a:spcPts val="0"/>
              </a:spcAft>
              <a:buClr>
                <a:srgbClr val="FFFFFF"/>
              </a:buClr>
              <a:buSzPts val="1400"/>
              <a:buNone/>
              <a:defRPr sz="1400">
                <a:solidFill>
                  <a:srgbClr val="FFFFFF"/>
                </a:solidFill>
              </a:defRPr>
            </a:lvl6pPr>
            <a:lvl7pPr lvl="6" rtl="0">
              <a:spcBef>
                <a:spcPts val="0"/>
              </a:spcBef>
              <a:spcAft>
                <a:spcPts val="0"/>
              </a:spcAft>
              <a:buClr>
                <a:srgbClr val="FFFFFF"/>
              </a:buClr>
              <a:buSzPts val="1400"/>
              <a:buNone/>
              <a:defRPr sz="1400">
                <a:solidFill>
                  <a:srgbClr val="FFFFFF"/>
                </a:solidFill>
              </a:defRPr>
            </a:lvl7pPr>
            <a:lvl8pPr lvl="7" rtl="0">
              <a:spcBef>
                <a:spcPts val="0"/>
              </a:spcBef>
              <a:spcAft>
                <a:spcPts val="0"/>
              </a:spcAft>
              <a:buClr>
                <a:srgbClr val="FFFFFF"/>
              </a:buClr>
              <a:buSzPts val="1400"/>
              <a:buNone/>
              <a:defRPr sz="1400">
                <a:solidFill>
                  <a:srgbClr val="FFFFFF"/>
                </a:solidFill>
              </a:defRPr>
            </a:lvl8pPr>
            <a:lvl9pPr lvl="8" rtl="0">
              <a:spcBef>
                <a:spcPts val="0"/>
              </a:spcBef>
              <a:spcAft>
                <a:spcPts val="0"/>
              </a:spcAft>
              <a:buClr>
                <a:srgbClr val="FFFFFF"/>
              </a:buClr>
              <a:buSzPts val="1400"/>
              <a:buNone/>
              <a:defRPr sz="1400">
                <a:solidFill>
                  <a:srgbClr val="FFFFFF"/>
                </a:solidFill>
              </a:defRPr>
            </a:lvl9pPr>
          </a:lstStyle>
          <a:p>
            <a:endParaRPr/>
          </a:p>
        </p:txBody>
      </p:sp>
      <p:sp>
        <p:nvSpPr>
          <p:cNvPr id="50" name="Google Shape;50;p9"/>
          <p:cNvSpPr txBox="1">
            <a:spLocks noGrp="1"/>
          </p:cNvSpPr>
          <p:nvPr>
            <p:ph type="subTitle" idx="3"/>
          </p:nvPr>
        </p:nvSpPr>
        <p:spPr>
          <a:xfrm>
            <a:off x="6027388" y="3323600"/>
            <a:ext cx="2211300" cy="9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1pPr>
            <a:lvl2pPr lvl="1"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2pPr>
            <a:lvl3pPr lvl="2"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3pPr>
            <a:lvl4pPr lvl="3"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4pPr>
            <a:lvl5pPr lvl="4"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5pPr>
            <a:lvl6pPr lvl="5"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6pPr>
            <a:lvl7pPr lvl="6"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7pPr>
            <a:lvl8pPr lvl="7"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8pPr>
            <a:lvl9pPr lvl="8"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9pPr>
          </a:lstStyle>
          <a:p>
            <a:endParaRPr/>
          </a:p>
        </p:txBody>
      </p:sp>
      <p:sp>
        <p:nvSpPr>
          <p:cNvPr id="51" name="Google Shape;51;p9"/>
          <p:cNvSpPr txBox="1">
            <a:spLocks noGrp="1"/>
          </p:cNvSpPr>
          <p:nvPr>
            <p:ph type="title" idx="4"/>
          </p:nvPr>
        </p:nvSpPr>
        <p:spPr>
          <a:xfrm>
            <a:off x="720000" y="442250"/>
            <a:ext cx="2931300" cy="1080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1800"/>
              <a:buNone/>
              <a:defRPr sz="1800">
                <a:solidFill>
                  <a:srgbClr val="FFFFFF"/>
                </a:solidFill>
              </a:defRPr>
            </a:lvl1pPr>
            <a:lvl2pPr lvl="1" rtl="0">
              <a:spcBef>
                <a:spcPts val="0"/>
              </a:spcBef>
              <a:spcAft>
                <a:spcPts val="0"/>
              </a:spcAft>
              <a:buClr>
                <a:srgbClr val="FFFFFF"/>
              </a:buClr>
              <a:buSzPts val="3600"/>
              <a:buNone/>
              <a:defRPr sz="3600">
                <a:solidFill>
                  <a:srgbClr val="FFFFFF"/>
                </a:solidFill>
              </a:defRPr>
            </a:lvl2pPr>
            <a:lvl3pPr lvl="2" rtl="0">
              <a:spcBef>
                <a:spcPts val="0"/>
              </a:spcBef>
              <a:spcAft>
                <a:spcPts val="0"/>
              </a:spcAft>
              <a:buClr>
                <a:srgbClr val="FFFFFF"/>
              </a:buClr>
              <a:buSzPts val="3600"/>
              <a:buNone/>
              <a:defRPr sz="3600">
                <a:solidFill>
                  <a:srgbClr val="FFFFFF"/>
                </a:solidFill>
              </a:defRPr>
            </a:lvl3pPr>
            <a:lvl4pPr lvl="3" rtl="0">
              <a:spcBef>
                <a:spcPts val="0"/>
              </a:spcBef>
              <a:spcAft>
                <a:spcPts val="0"/>
              </a:spcAft>
              <a:buClr>
                <a:srgbClr val="FFFFFF"/>
              </a:buClr>
              <a:buSzPts val="3600"/>
              <a:buNone/>
              <a:defRPr sz="3600">
                <a:solidFill>
                  <a:srgbClr val="FFFFFF"/>
                </a:solidFill>
              </a:defRPr>
            </a:lvl4pPr>
            <a:lvl5pPr lvl="4" rtl="0">
              <a:spcBef>
                <a:spcPts val="0"/>
              </a:spcBef>
              <a:spcAft>
                <a:spcPts val="0"/>
              </a:spcAft>
              <a:buClr>
                <a:srgbClr val="FFFFFF"/>
              </a:buClr>
              <a:buSzPts val="3600"/>
              <a:buNone/>
              <a:defRPr sz="3600">
                <a:solidFill>
                  <a:srgbClr val="FFFFFF"/>
                </a:solidFill>
              </a:defRPr>
            </a:lvl5pPr>
            <a:lvl6pPr lvl="5" rtl="0">
              <a:spcBef>
                <a:spcPts val="0"/>
              </a:spcBef>
              <a:spcAft>
                <a:spcPts val="0"/>
              </a:spcAft>
              <a:buClr>
                <a:srgbClr val="FFFFFF"/>
              </a:buClr>
              <a:buSzPts val="3600"/>
              <a:buNone/>
              <a:defRPr sz="3600">
                <a:solidFill>
                  <a:srgbClr val="FFFFFF"/>
                </a:solidFill>
              </a:defRPr>
            </a:lvl6pPr>
            <a:lvl7pPr lvl="6" rtl="0">
              <a:spcBef>
                <a:spcPts val="0"/>
              </a:spcBef>
              <a:spcAft>
                <a:spcPts val="0"/>
              </a:spcAft>
              <a:buClr>
                <a:srgbClr val="FFFFFF"/>
              </a:buClr>
              <a:buSzPts val="3600"/>
              <a:buNone/>
              <a:defRPr sz="3600">
                <a:solidFill>
                  <a:srgbClr val="FFFFFF"/>
                </a:solidFill>
              </a:defRPr>
            </a:lvl7pPr>
            <a:lvl8pPr lvl="7" rtl="0">
              <a:spcBef>
                <a:spcPts val="0"/>
              </a:spcBef>
              <a:spcAft>
                <a:spcPts val="0"/>
              </a:spcAft>
              <a:buClr>
                <a:srgbClr val="FFFFFF"/>
              </a:buClr>
              <a:buSzPts val="3600"/>
              <a:buNone/>
              <a:defRPr sz="3600">
                <a:solidFill>
                  <a:srgbClr val="FFFFFF"/>
                </a:solidFill>
              </a:defRPr>
            </a:lvl8pPr>
            <a:lvl9pPr lvl="8" rtl="0">
              <a:spcBef>
                <a:spcPts val="0"/>
              </a:spcBef>
              <a:spcAft>
                <a:spcPts val="0"/>
              </a:spcAft>
              <a:buClr>
                <a:srgbClr val="FFFFFF"/>
              </a:buClr>
              <a:buSzPts val="3600"/>
              <a:buNone/>
              <a:defRPr sz="3600">
                <a:solidFill>
                  <a:srgbClr val="FFFFFF"/>
                </a:solidFill>
              </a:defRPr>
            </a:lvl9pPr>
          </a:lstStyle>
          <a:p>
            <a:endParaRPr/>
          </a:p>
        </p:txBody>
      </p:sp>
      <p:sp>
        <p:nvSpPr>
          <p:cNvPr id="52" name="Google Shape;52;p9"/>
          <p:cNvSpPr txBox="1">
            <a:spLocks noGrp="1"/>
          </p:cNvSpPr>
          <p:nvPr>
            <p:ph type="title" idx="5"/>
          </p:nvPr>
        </p:nvSpPr>
        <p:spPr>
          <a:xfrm>
            <a:off x="725313" y="2556800"/>
            <a:ext cx="2571300" cy="1080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1400"/>
              <a:buNone/>
              <a:defRPr sz="1400">
                <a:solidFill>
                  <a:srgbClr val="FFFFFF"/>
                </a:solidFill>
              </a:defRPr>
            </a:lvl1pPr>
            <a:lvl2pPr lvl="1" rtl="0">
              <a:spcBef>
                <a:spcPts val="0"/>
              </a:spcBef>
              <a:spcAft>
                <a:spcPts val="0"/>
              </a:spcAft>
              <a:buClr>
                <a:srgbClr val="FFFFFF"/>
              </a:buClr>
              <a:buSzPts val="1400"/>
              <a:buNone/>
              <a:defRPr sz="1400">
                <a:solidFill>
                  <a:srgbClr val="FFFFFF"/>
                </a:solidFill>
              </a:defRPr>
            </a:lvl2pPr>
            <a:lvl3pPr lvl="2" rtl="0">
              <a:spcBef>
                <a:spcPts val="0"/>
              </a:spcBef>
              <a:spcAft>
                <a:spcPts val="0"/>
              </a:spcAft>
              <a:buClr>
                <a:srgbClr val="FFFFFF"/>
              </a:buClr>
              <a:buSzPts val="1400"/>
              <a:buNone/>
              <a:defRPr sz="1400">
                <a:solidFill>
                  <a:srgbClr val="FFFFFF"/>
                </a:solidFill>
              </a:defRPr>
            </a:lvl3pPr>
            <a:lvl4pPr lvl="3" rtl="0">
              <a:spcBef>
                <a:spcPts val="0"/>
              </a:spcBef>
              <a:spcAft>
                <a:spcPts val="0"/>
              </a:spcAft>
              <a:buClr>
                <a:srgbClr val="FFFFFF"/>
              </a:buClr>
              <a:buSzPts val="1400"/>
              <a:buNone/>
              <a:defRPr sz="1400">
                <a:solidFill>
                  <a:srgbClr val="FFFFFF"/>
                </a:solidFill>
              </a:defRPr>
            </a:lvl4pPr>
            <a:lvl5pPr lvl="4" rtl="0">
              <a:spcBef>
                <a:spcPts val="0"/>
              </a:spcBef>
              <a:spcAft>
                <a:spcPts val="0"/>
              </a:spcAft>
              <a:buClr>
                <a:srgbClr val="FFFFFF"/>
              </a:buClr>
              <a:buSzPts val="1400"/>
              <a:buNone/>
              <a:defRPr sz="1400">
                <a:solidFill>
                  <a:srgbClr val="FFFFFF"/>
                </a:solidFill>
              </a:defRPr>
            </a:lvl5pPr>
            <a:lvl6pPr lvl="5" rtl="0">
              <a:spcBef>
                <a:spcPts val="0"/>
              </a:spcBef>
              <a:spcAft>
                <a:spcPts val="0"/>
              </a:spcAft>
              <a:buClr>
                <a:srgbClr val="FFFFFF"/>
              </a:buClr>
              <a:buSzPts val="1400"/>
              <a:buNone/>
              <a:defRPr sz="1400">
                <a:solidFill>
                  <a:srgbClr val="FFFFFF"/>
                </a:solidFill>
              </a:defRPr>
            </a:lvl6pPr>
            <a:lvl7pPr lvl="6" rtl="0">
              <a:spcBef>
                <a:spcPts val="0"/>
              </a:spcBef>
              <a:spcAft>
                <a:spcPts val="0"/>
              </a:spcAft>
              <a:buClr>
                <a:srgbClr val="FFFFFF"/>
              </a:buClr>
              <a:buSzPts val="1400"/>
              <a:buNone/>
              <a:defRPr sz="1400">
                <a:solidFill>
                  <a:srgbClr val="FFFFFF"/>
                </a:solidFill>
              </a:defRPr>
            </a:lvl7pPr>
            <a:lvl8pPr lvl="7" rtl="0">
              <a:spcBef>
                <a:spcPts val="0"/>
              </a:spcBef>
              <a:spcAft>
                <a:spcPts val="0"/>
              </a:spcAft>
              <a:buClr>
                <a:srgbClr val="FFFFFF"/>
              </a:buClr>
              <a:buSzPts val="1400"/>
              <a:buNone/>
              <a:defRPr sz="1400">
                <a:solidFill>
                  <a:srgbClr val="FFFFFF"/>
                </a:solidFill>
              </a:defRPr>
            </a:lvl8pPr>
            <a:lvl9pPr lvl="8" rtl="0">
              <a:spcBef>
                <a:spcPts val="0"/>
              </a:spcBef>
              <a:spcAft>
                <a:spcPts val="0"/>
              </a:spcAft>
              <a:buClr>
                <a:srgbClr val="FFFFFF"/>
              </a:buClr>
              <a:buSzPts val="1400"/>
              <a:buNone/>
              <a:defRPr sz="1400">
                <a:solidFill>
                  <a:srgbClr val="FFFFFF"/>
                </a:solidFill>
              </a:defRPr>
            </a:lvl9pPr>
          </a:lstStyle>
          <a:p>
            <a:endParaRPr/>
          </a:p>
        </p:txBody>
      </p:sp>
      <p:sp>
        <p:nvSpPr>
          <p:cNvPr id="53" name="Google Shape;53;p9"/>
          <p:cNvSpPr txBox="1">
            <a:spLocks noGrp="1"/>
          </p:cNvSpPr>
          <p:nvPr>
            <p:ph type="subTitle" idx="6"/>
          </p:nvPr>
        </p:nvSpPr>
        <p:spPr>
          <a:xfrm>
            <a:off x="905300" y="3323600"/>
            <a:ext cx="2211300" cy="98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1pPr>
            <a:lvl2pPr lvl="1"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2pPr>
            <a:lvl3pPr lvl="2"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3pPr>
            <a:lvl4pPr lvl="3"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4pPr>
            <a:lvl5pPr lvl="4"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5pPr>
            <a:lvl6pPr lvl="5"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6pPr>
            <a:lvl7pPr lvl="6"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7pPr>
            <a:lvl8pPr lvl="7"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8pPr>
            <a:lvl9pPr lvl="8" algn="ctr" rtl="0">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SUBTITLE + IMAGE ">
  <p:cSld name="BIG_NUMBER_1_2_1">
    <p:spTree>
      <p:nvGrpSpPr>
        <p:cNvPr id="1" name="Shape 54"/>
        <p:cNvGrpSpPr/>
        <p:nvPr/>
      </p:nvGrpSpPr>
      <p:grpSpPr>
        <a:xfrm>
          <a:off x="0" y="0"/>
          <a:ext cx="0" cy="0"/>
          <a:chOff x="0" y="0"/>
          <a:chExt cx="0" cy="0"/>
        </a:xfrm>
      </p:grpSpPr>
      <p:sp>
        <p:nvSpPr>
          <p:cNvPr id="55" name="Google Shape;55;p10"/>
          <p:cNvSpPr/>
          <p:nvPr/>
        </p:nvSpPr>
        <p:spPr>
          <a:xfrm>
            <a:off x="-60850" y="-1403550"/>
            <a:ext cx="5176500" cy="65697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0"/>
          <p:cNvSpPr txBox="1">
            <a:spLocks noGrp="1"/>
          </p:cNvSpPr>
          <p:nvPr>
            <p:ph type="title"/>
          </p:nvPr>
        </p:nvSpPr>
        <p:spPr>
          <a:xfrm>
            <a:off x="722350" y="2376800"/>
            <a:ext cx="2280300" cy="1080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1800"/>
              <a:buNone/>
              <a:defRPr sz="1800">
                <a:solidFill>
                  <a:srgbClr val="FFFFFF"/>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7" name="Google Shape;57;p10"/>
          <p:cNvSpPr txBox="1">
            <a:spLocks noGrp="1"/>
          </p:cNvSpPr>
          <p:nvPr>
            <p:ph type="subTitle" idx="1"/>
          </p:nvPr>
        </p:nvSpPr>
        <p:spPr>
          <a:xfrm>
            <a:off x="722350" y="3408750"/>
            <a:ext cx="2280300" cy="175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1pPr>
            <a:lvl2pPr lvl="1"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2pPr>
            <a:lvl3pPr lvl="2"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3pPr>
            <a:lvl4pPr lvl="3"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4pPr>
            <a:lvl5pPr lvl="4"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5pPr>
            <a:lvl6pPr lvl="5"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6pPr>
            <a:lvl7pPr lvl="6"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7pPr>
            <a:lvl8pPr lvl="7"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8pPr>
            <a:lvl9pPr lvl="8"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000"/>
              <a:buFont typeface="Playfair Display"/>
              <a:buNone/>
              <a:defRPr sz="40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1pPr>
            <a:lvl2pPr marL="914400" lvl="1" indent="-3048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2pPr>
            <a:lvl3pPr marL="1371600" lvl="2" indent="-3048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3pPr>
            <a:lvl4pPr marL="1828800" lvl="3" indent="-3048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4pPr>
            <a:lvl5pPr marL="2286000" lvl="4" indent="-3048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5pPr>
            <a:lvl6pPr marL="2743200" lvl="5" indent="-3048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6pPr>
            <a:lvl7pPr marL="3200400" lvl="6" indent="-3048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7pPr>
            <a:lvl8pPr marL="3657600" lvl="7" indent="-3048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8pPr>
            <a:lvl9pPr marL="4114800" lvl="8" indent="-304800">
              <a:lnSpc>
                <a:spcPct val="115000"/>
              </a:lnSpc>
              <a:spcBef>
                <a:spcPts val="1600"/>
              </a:spcBef>
              <a:spcAft>
                <a:spcPts val="160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3"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129"/>
        <p:cNvGrpSpPr/>
        <p:nvPr/>
      </p:nvGrpSpPr>
      <p:grpSpPr>
        <a:xfrm>
          <a:off x="0" y="0"/>
          <a:ext cx="0" cy="0"/>
          <a:chOff x="0" y="0"/>
          <a:chExt cx="0" cy="0"/>
        </a:xfrm>
      </p:grpSpPr>
      <p:sp>
        <p:nvSpPr>
          <p:cNvPr id="130" name="Google Shape;130;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1" name="Google Shape;131;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1pPr>
            <a:lvl2pPr marL="914400" lvl="1"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2pPr>
            <a:lvl3pPr marL="1371600" lvl="2"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3pPr>
            <a:lvl4pPr marL="1828800" lvl="3"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4pPr>
            <a:lvl5pPr marL="2286000" lvl="4"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5pPr>
            <a:lvl6pPr marL="2743200" lvl="5"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6pPr>
            <a:lvl7pPr marL="3200400" lvl="6"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7pPr>
            <a:lvl8pPr marL="3657600" lvl="7"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8pPr>
            <a:lvl9pPr marL="4114800" lvl="8"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9pPr>
          </a:lstStyle>
          <a:p>
            <a:endParaRPr/>
          </a:p>
        </p:txBody>
      </p:sp>
      <p:sp>
        <p:nvSpPr>
          <p:cNvPr id="132" name="Google Shape;132;p28"/>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7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4"/>
        <p:cNvGrpSpPr/>
        <p:nvPr/>
      </p:nvGrpSpPr>
      <p:grpSpPr>
        <a:xfrm>
          <a:off x="0" y="0"/>
          <a:ext cx="0" cy="0"/>
          <a:chOff x="0" y="0"/>
          <a:chExt cx="0" cy="0"/>
        </a:xfrm>
      </p:grpSpPr>
      <p:sp>
        <p:nvSpPr>
          <p:cNvPr id="135" name="Google Shape;135;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6" name="Google Shape;136;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22.svg"/><Relationship Id="rId5" Type="http://schemas.openxmlformats.org/officeDocument/2006/relationships/image" Target="../media/image21.png"/><Relationship Id="rId10" Type="http://schemas.openxmlformats.org/officeDocument/2006/relationships/image" Target="../media/image26.svg"/><Relationship Id="rId4" Type="http://schemas.openxmlformats.org/officeDocument/2006/relationships/image" Target="../media/image20.svg"/><Relationship Id="rId9"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7" Type="http://schemas.openxmlformats.org/officeDocument/2006/relationships/image" Target="../media/image30.png"/><Relationship Id="rId2" Type="http://schemas.openxmlformats.org/officeDocument/2006/relationships/slideLayout" Target="../slideLayouts/slideLayout16.xml"/><Relationship Id="rId1" Type="http://schemas.openxmlformats.org/officeDocument/2006/relationships/tags" Target="../tags/tag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8" Type="http://schemas.openxmlformats.org/officeDocument/2006/relationships/image" Target="../media/image36.sv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15.xml"/><Relationship Id="rId1" Type="http://schemas.openxmlformats.org/officeDocument/2006/relationships/slideLayout" Target="../slideLayouts/slideLayout17.xml"/><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svg"/></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24.xml"/><Relationship Id="rId4" Type="http://schemas.openxmlformats.org/officeDocument/2006/relationships/image" Target="../media/image38.emf"/></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8.xml"/><Relationship Id="rId1" Type="http://schemas.openxmlformats.org/officeDocument/2006/relationships/slideLayout" Target="../slideLayouts/slideLayout22.xml"/><Relationship Id="rId4" Type="http://schemas.openxmlformats.org/officeDocument/2006/relationships/image" Target="../media/image40.jpe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0.xml"/><Relationship Id="rId5" Type="http://schemas.openxmlformats.org/officeDocument/2006/relationships/image" Target="../media/image4.png"/><Relationship Id="rId4" Type="http://schemas.openxmlformats.org/officeDocument/2006/relationships/image" Target="../media/image41.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9.xml"/><Relationship Id="rId1" Type="http://schemas.openxmlformats.org/officeDocument/2006/relationships/slideLayout" Target="../slideLayouts/slideLayout15.xml"/><Relationship Id="rId5" Type="http://schemas.openxmlformats.org/officeDocument/2006/relationships/image" Target="../media/image44.png"/><Relationship Id="rId4" Type="http://schemas.openxmlformats.org/officeDocument/2006/relationships/image" Target="../media/image4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hyperlink" Target="https://fonts.google.com/specimen/Playfair+Display" TargetMode="External"/><Relationship Id="rId2" Type="http://schemas.openxmlformats.org/officeDocument/2006/relationships/notesSlide" Target="../notesSlides/notesSlide30.xml"/><Relationship Id="rId1" Type="http://schemas.openxmlformats.org/officeDocument/2006/relationships/slideLayout" Target="../slideLayouts/slideLayout26.xml"/><Relationship Id="rId4" Type="http://schemas.openxmlformats.org/officeDocument/2006/relationships/hyperlink" Target="https://fonts.google.com/specimen/Merriweather"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7.sv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32"/>
          <p:cNvSpPr txBox="1">
            <a:spLocks noGrp="1"/>
          </p:cNvSpPr>
          <p:nvPr>
            <p:ph type="subTitle" idx="1"/>
          </p:nvPr>
        </p:nvSpPr>
        <p:spPr>
          <a:xfrm>
            <a:off x="3260198" y="2343897"/>
            <a:ext cx="3548743" cy="2760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dirty="0">
                <a:solidFill>
                  <a:schemeClr val="tx1"/>
                </a:solidFill>
                <a:latin typeface="微软雅黑 Light" panose="020B0502040204020203" pitchFamily="34" charset="-122"/>
                <a:ea typeface="微软雅黑 Light" panose="020B0502040204020203" pitchFamily="34" charset="-122"/>
              </a:rPr>
              <a:t>基于机器视觉的农作物智能分类和成熟度预测</a:t>
            </a:r>
            <a:endParaRPr dirty="0">
              <a:solidFill>
                <a:schemeClr val="tx1"/>
              </a:solidFill>
              <a:latin typeface="微软雅黑 Light" panose="020B0502040204020203" pitchFamily="34" charset="-122"/>
              <a:ea typeface="微软雅黑 Light" panose="020B0502040204020203" pitchFamily="34" charset="-122"/>
            </a:endParaRPr>
          </a:p>
        </p:txBody>
      </p:sp>
      <p:pic>
        <p:nvPicPr>
          <p:cNvPr id="143" name="Google Shape;143;p32"/>
          <p:cNvPicPr preferRelativeResize="0"/>
          <p:nvPr/>
        </p:nvPicPr>
        <p:blipFill>
          <a:blip r:embed="rId3">
            <a:alphaModFix/>
          </a:blip>
          <a:stretch>
            <a:fillRect/>
          </a:stretch>
        </p:blipFill>
        <p:spPr>
          <a:xfrm>
            <a:off x="3598475" y="465725"/>
            <a:ext cx="2764023" cy="1853074"/>
          </a:xfrm>
          <a:prstGeom prst="rect">
            <a:avLst/>
          </a:prstGeom>
          <a:noFill/>
          <a:ln>
            <a:noFill/>
          </a:ln>
        </p:spPr>
      </p:pic>
      <p:sp>
        <p:nvSpPr>
          <p:cNvPr id="144" name="Google Shape;144;p32"/>
          <p:cNvSpPr/>
          <p:nvPr/>
        </p:nvSpPr>
        <p:spPr>
          <a:xfrm>
            <a:off x="-413325" y="1494775"/>
            <a:ext cx="2082041" cy="4931403"/>
          </a:xfrm>
          <a:custGeom>
            <a:avLst/>
            <a:gdLst/>
            <a:ahLst/>
            <a:cxnLst/>
            <a:rect l="l" t="t" r="r" b="b"/>
            <a:pathLst>
              <a:path w="49959" h="118330" extrusionOk="0">
                <a:moveTo>
                  <a:pt x="28091" y="2280"/>
                </a:moveTo>
                <a:cubicBezTo>
                  <a:pt x="28375" y="2280"/>
                  <a:pt x="28054" y="3887"/>
                  <a:pt x="28054" y="4020"/>
                </a:cubicBezTo>
                <a:cubicBezTo>
                  <a:pt x="27777" y="4783"/>
                  <a:pt x="27500" y="5476"/>
                  <a:pt x="27084" y="6100"/>
                </a:cubicBezTo>
                <a:cubicBezTo>
                  <a:pt x="26460" y="7001"/>
                  <a:pt x="25698" y="7764"/>
                  <a:pt x="24796" y="8318"/>
                </a:cubicBezTo>
                <a:cubicBezTo>
                  <a:pt x="25767" y="7556"/>
                  <a:pt x="26599" y="6585"/>
                  <a:pt x="27292" y="5476"/>
                </a:cubicBezTo>
                <a:cubicBezTo>
                  <a:pt x="27638" y="4922"/>
                  <a:pt x="27777" y="4298"/>
                  <a:pt x="27846" y="3674"/>
                </a:cubicBezTo>
                <a:cubicBezTo>
                  <a:pt x="27916" y="3258"/>
                  <a:pt x="27985" y="2773"/>
                  <a:pt x="28054" y="2357"/>
                </a:cubicBezTo>
                <a:lnTo>
                  <a:pt x="28054" y="2288"/>
                </a:lnTo>
                <a:cubicBezTo>
                  <a:pt x="28068" y="2282"/>
                  <a:pt x="28080" y="2280"/>
                  <a:pt x="28091" y="2280"/>
                </a:cubicBezTo>
                <a:close/>
                <a:moveTo>
                  <a:pt x="20393" y="814"/>
                </a:moveTo>
                <a:cubicBezTo>
                  <a:pt x="20550" y="814"/>
                  <a:pt x="20790" y="1056"/>
                  <a:pt x="21192" y="1525"/>
                </a:cubicBezTo>
                <a:cubicBezTo>
                  <a:pt x="22786" y="3674"/>
                  <a:pt x="22994" y="5961"/>
                  <a:pt x="22717" y="8457"/>
                </a:cubicBezTo>
                <a:cubicBezTo>
                  <a:pt x="22578" y="8110"/>
                  <a:pt x="22370" y="7833"/>
                  <a:pt x="22162" y="7556"/>
                </a:cubicBezTo>
                <a:cubicBezTo>
                  <a:pt x="22125" y="7537"/>
                  <a:pt x="22088" y="7529"/>
                  <a:pt x="22054" y="7529"/>
                </a:cubicBezTo>
                <a:cubicBezTo>
                  <a:pt x="21959" y="7529"/>
                  <a:pt x="21885" y="7593"/>
                  <a:pt x="21885" y="7694"/>
                </a:cubicBezTo>
                <a:cubicBezTo>
                  <a:pt x="21885" y="7764"/>
                  <a:pt x="21885" y="7833"/>
                  <a:pt x="21885" y="7902"/>
                </a:cubicBezTo>
                <a:cubicBezTo>
                  <a:pt x="21538" y="7001"/>
                  <a:pt x="21053" y="6169"/>
                  <a:pt x="20429" y="5476"/>
                </a:cubicBezTo>
                <a:cubicBezTo>
                  <a:pt x="20152" y="4783"/>
                  <a:pt x="20013" y="4090"/>
                  <a:pt x="19944" y="3397"/>
                </a:cubicBezTo>
                <a:cubicBezTo>
                  <a:pt x="19944" y="2773"/>
                  <a:pt x="19944" y="2218"/>
                  <a:pt x="20083" y="1664"/>
                </a:cubicBezTo>
                <a:cubicBezTo>
                  <a:pt x="20154" y="1091"/>
                  <a:pt x="20226" y="814"/>
                  <a:pt x="20393" y="814"/>
                </a:cubicBezTo>
                <a:close/>
                <a:moveTo>
                  <a:pt x="27422" y="1160"/>
                </a:moveTo>
                <a:cubicBezTo>
                  <a:pt x="28030" y="1160"/>
                  <a:pt x="27500" y="2470"/>
                  <a:pt x="27500" y="2773"/>
                </a:cubicBezTo>
                <a:cubicBezTo>
                  <a:pt x="27361" y="4159"/>
                  <a:pt x="26876" y="5476"/>
                  <a:pt x="26044" y="6516"/>
                </a:cubicBezTo>
                <a:cubicBezTo>
                  <a:pt x="25490" y="7070"/>
                  <a:pt x="24935" y="7694"/>
                  <a:pt x="24311" y="8180"/>
                </a:cubicBezTo>
                <a:lnTo>
                  <a:pt x="23687" y="8734"/>
                </a:lnTo>
                <a:cubicBezTo>
                  <a:pt x="24519" y="7417"/>
                  <a:pt x="25074" y="6031"/>
                  <a:pt x="25351" y="4644"/>
                </a:cubicBezTo>
                <a:lnTo>
                  <a:pt x="25351" y="4575"/>
                </a:lnTo>
                <a:cubicBezTo>
                  <a:pt x="25420" y="4090"/>
                  <a:pt x="25420" y="3674"/>
                  <a:pt x="25351" y="3189"/>
                </a:cubicBezTo>
                <a:cubicBezTo>
                  <a:pt x="25698" y="2357"/>
                  <a:pt x="26321" y="1664"/>
                  <a:pt x="27084" y="1248"/>
                </a:cubicBezTo>
                <a:cubicBezTo>
                  <a:pt x="27223" y="1187"/>
                  <a:pt x="27334" y="1160"/>
                  <a:pt x="27422" y="1160"/>
                </a:cubicBezTo>
                <a:close/>
                <a:moveTo>
                  <a:pt x="30966" y="4020"/>
                </a:moveTo>
                <a:cubicBezTo>
                  <a:pt x="31520" y="4020"/>
                  <a:pt x="31312" y="4159"/>
                  <a:pt x="31104" y="4575"/>
                </a:cubicBezTo>
                <a:cubicBezTo>
                  <a:pt x="30827" y="4922"/>
                  <a:pt x="30550" y="5476"/>
                  <a:pt x="30273" y="5892"/>
                </a:cubicBezTo>
                <a:cubicBezTo>
                  <a:pt x="29094" y="7625"/>
                  <a:pt x="26945" y="8249"/>
                  <a:pt x="25074" y="9011"/>
                </a:cubicBezTo>
                <a:cubicBezTo>
                  <a:pt x="25004" y="8873"/>
                  <a:pt x="24866" y="8873"/>
                  <a:pt x="24796" y="8873"/>
                </a:cubicBezTo>
                <a:cubicBezTo>
                  <a:pt x="24796" y="8873"/>
                  <a:pt x="24796" y="8803"/>
                  <a:pt x="24796" y="8803"/>
                </a:cubicBezTo>
                <a:cubicBezTo>
                  <a:pt x="26321" y="7902"/>
                  <a:pt x="27500" y="6447"/>
                  <a:pt x="28124" y="4783"/>
                </a:cubicBezTo>
                <a:cubicBezTo>
                  <a:pt x="28717" y="4297"/>
                  <a:pt x="29521" y="4022"/>
                  <a:pt x="30306" y="4022"/>
                </a:cubicBezTo>
                <a:cubicBezTo>
                  <a:pt x="30529" y="4022"/>
                  <a:pt x="30751" y="4044"/>
                  <a:pt x="30966" y="4090"/>
                </a:cubicBezTo>
                <a:lnTo>
                  <a:pt x="30966" y="4020"/>
                </a:lnTo>
                <a:close/>
                <a:moveTo>
                  <a:pt x="29163" y="7556"/>
                </a:moveTo>
                <a:cubicBezTo>
                  <a:pt x="29718" y="7556"/>
                  <a:pt x="30273" y="7625"/>
                  <a:pt x="30827" y="7833"/>
                </a:cubicBezTo>
                <a:cubicBezTo>
                  <a:pt x="30961" y="7833"/>
                  <a:pt x="32459" y="8807"/>
                  <a:pt x="31864" y="8807"/>
                </a:cubicBezTo>
                <a:cubicBezTo>
                  <a:pt x="31844" y="8807"/>
                  <a:pt x="31822" y="8806"/>
                  <a:pt x="31798" y="8803"/>
                </a:cubicBezTo>
                <a:cubicBezTo>
                  <a:pt x="31625" y="8775"/>
                  <a:pt x="31453" y="8758"/>
                  <a:pt x="31286" y="8758"/>
                </a:cubicBezTo>
                <a:cubicBezTo>
                  <a:pt x="31049" y="8758"/>
                  <a:pt x="30822" y="8792"/>
                  <a:pt x="30619" y="8873"/>
                </a:cubicBezTo>
                <a:cubicBezTo>
                  <a:pt x="29346" y="9020"/>
                  <a:pt x="28246" y="9374"/>
                  <a:pt x="27099" y="9374"/>
                </a:cubicBezTo>
                <a:cubicBezTo>
                  <a:pt x="26622" y="9374"/>
                  <a:pt x="26137" y="9313"/>
                  <a:pt x="25628" y="9150"/>
                </a:cubicBezTo>
                <a:cubicBezTo>
                  <a:pt x="26807" y="8803"/>
                  <a:pt x="27985" y="8249"/>
                  <a:pt x="29094" y="7556"/>
                </a:cubicBezTo>
                <a:close/>
                <a:moveTo>
                  <a:pt x="24379" y="473"/>
                </a:moveTo>
                <a:cubicBezTo>
                  <a:pt x="24456" y="473"/>
                  <a:pt x="24507" y="537"/>
                  <a:pt x="24519" y="693"/>
                </a:cubicBezTo>
                <a:cubicBezTo>
                  <a:pt x="24519" y="1040"/>
                  <a:pt x="24658" y="1456"/>
                  <a:pt x="24727" y="1802"/>
                </a:cubicBezTo>
                <a:cubicBezTo>
                  <a:pt x="25351" y="4228"/>
                  <a:pt x="24588" y="6100"/>
                  <a:pt x="23687" y="8180"/>
                </a:cubicBezTo>
                <a:cubicBezTo>
                  <a:pt x="23687" y="8180"/>
                  <a:pt x="23687" y="8110"/>
                  <a:pt x="23687" y="8110"/>
                </a:cubicBezTo>
                <a:cubicBezTo>
                  <a:pt x="23653" y="8006"/>
                  <a:pt x="23566" y="7954"/>
                  <a:pt x="23479" y="7954"/>
                </a:cubicBezTo>
                <a:cubicBezTo>
                  <a:pt x="23393" y="7954"/>
                  <a:pt x="23306" y="8006"/>
                  <a:pt x="23271" y="8110"/>
                </a:cubicBezTo>
                <a:cubicBezTo>
                  <a:pt x="23202" y="8596"/>
                  <a:pt x="23063" y="9081"/>
                  <a:pt x="22994" y="9635"/>
                </a:cubicBezTo>
                <a:cubicBezTo>
                  <a:pt x="22925" y="9289"/>
                  <a:pt x="22855" y="9011"/>
                  <a:pt x="22717" y="8665"/>
                </a:cubicBezTo>
                <a:cubicBezTo>
                  <a:pt x="22786" y="8665"/>
                  <a:pt x="22925" y="8665"/>
                  <a:pt x="22925" y="8596"/>
                </a:cubicBezTo>
                <a:cubicBezTo>
                  <a:pt x="23410" y="7070"/>
                  <a:pt x="23341" y="5476"/>
                  <a:pt x="22855" y="3951"/>
                </a:cubicBezTo>
                <a:cubicBezTo>
                  <a:pt x="22855" y="3327"/>
                  <a:pt x="22925" y="2634"/>
                  <a:pt x="23063" y="2010"/>
                </a:cubicBezTo>
                <a:cubicBezTo>
                  <a:pt x="23063" y="1953"/>
                  <a:pt x="24012" y="473"/>
                  <a:pt x="24379" y="473"/>
                </a:cubicBezTo>
                <a:close/>
                <a:moveTo>
                  <a:pt x="17421" y="3487"/>
                </a:moveTo>
                <a:cubicBezTo>
                  <a:pt x="18513" y="4040"/>
                  <a:pt x="19469" y="4795"/>
                  <a:pt x="20291" y="5753"/>
                </a:cubicBezTo>
                <a:cubicBezTo>
                  <a:pt x="20360" y="5892"/>
                  <a:pt x="20429" y="5961"/>
                  <a:pt x="20568" y="6100"/>
                </a:cubicBezTo>
                <a:cubicBezTo>
                  <a:pt x="20637" y="6239"/>
                  <a:pt x="20637" y="6308"/>
                  <a:pt x="20707" y="6377"/>
                </a:cubicBezTo>
                <a:cubicBezTo>
                  <a:pt x="21192" y="7209"/>
                  <a:pt x="21538" y="8041"/>
                  <a:pt x="21746" y="8873"/>
                </a:cubicBezTo>
                <a:cubicBezTo>
                  <a:pt x="21677" y="8942"/>
                  <a:pt x="21677" y="9011"/>
                  <a:pt x="21677" y="9081"/>
                </a:cubicBezTo>
                <a:cubicBezTo>
                  <a:pt x="21746" y="9289"/>
                  <a:pt x="21816" y="9566"/>
                  <a:pt x="21885" y="9843"/>
                </a:cubicBezTo>
                <a:cubicBezTo>
                  <a:pt x="21677" y="9635"/>
                  <a:pt x="21469" y="9497"/>
                  <a:pt x="21192" y="9358"/>
                </a:cubicBezTo>
                <a:cubicBezTo>
                  <a:pt x="21192" y="9219"/>
                  <a:pt x="21192" y="9081"/>
                  <a:pt x="21192" y="8942"/>
                </a:cubicBezTo>
                <a:cubicBezTo>
                  <a:pt x="21192" y="8873"/>
                  <a:pt x="21140" y="8838"/>
                  <a:pt x="21088" y="8838"/>
                </a:cubicBezTo>
                <a:cubicBezTo>
                  <a:pt x="21036" y="8838"/>
                  <a:pt x="20984" y="8873"/>
                  <a:pt x="20984" y="8942"/>
                </a:cubicBezTo>
                <a:lnTo>
                  <a:pt x="20984" y="9219"/>
                </a:lnTo>
                <a:cubicBezTo>
                  <a:pt x="20360" y="8873"/>
                  <a:pt x="19875" y="8457"/>
                  <a:pt x="19320" y="8041"/>
                </a:cubicBezTo>
                <a:cubicBezTo>
                  <a:pt x="18627" y="7278"/>
                  <a:pt x="18142" y="6308"/>
                  <a:pt x="17934" y="5268"/>
                </a:cubicBezTo>
                <a:cubicBezTo>
                  <a:pt x="17868" y="5005"/>
                  <a:pt x="17677" y="3680"/>
                  <a:pt x="17421" y="3487"/>
                </a:cubicBezTo>
                <a:close/>
                <a:moveTo>
                  <a:pt x="24311" y="9081"/>
                </a:moveTo>
                <a:cubicBezTo>
                  <a:pt x="24311" y="9150"/>
                  <a:pt x="24311" y="9289"/>
                  <a:pt x="24242" y="9358"/>
                </a:cubicBezTo>
                <a:cubicBezTo>
                  <a:pt x="24034" y="9635"/>
                  <a:pt x="23826" y="9913"/>
                  <a:pt x="23687" y="10259"/>
                </a:cubicBezTo>
                <a:cubicBezTo>
                  <a:pt x="23826" y="9843"/>
                  <a:pt x="24034" y="9427"/>
                  <a:pt x="24242" y="9081"/>
                </a:cubicBezTo>
                <a:close/>
                <a:moveTo>
                  <a:pt x="21400" y="9843"/>
                </a:moveTo>
                <a:lnTo>
                  <a:pt x="21400" y="9843"/>
                </a:lnTo>
                <a:cubicBezTo>
                  <a:pt x="21608" y="9982"/>
                  <a:pt x="21816" y="10121"/>
                  <a:pt x="22024" y="10190"/>
                </a:cubicBezTo>
                <a:cubicBezTo>
                  <a:pt x="22093" y="10606"/>
                  <a:pt x="22370" y="10883"/>
                  <a:pt x="22717" y="11091"/>
                </a:cubicBezTo>
                <a:lnTo>
                  <a:pt x="22509" y="11091"/>
                </a:lnTo>
                <a:cubicBezTo>
                  <a:pt x="22232" y="10952"/>
                  <a:pt x="22024" y="10814"/>
                  <a:pt x="21816" y="10536"/>
                </a:cubicBezTo>
                <a:cubicBezTo>
                  <a:pt x="21608" y="10328"/>
                  <a:pt x="21469" y="10121"/>
                  <a:pt x="21400" y="9843"/>
                </a:cubicBezTo>
                <a:close/>
                <a:moveTo>
                  <a:pt x="23549" y="14626"/>
                </a:moveTo>
                <a:lnTo>
                  <a:pt x="23549" y="14626"/>
                </a:lnTo>
                <a:cubicBezTo>
                  <a:pt x="23271" y="15181"/>
                  <a:pt x="22994" y="15735"/>
                  <a:pt x="22648" y="16221"/>
                </a:cubicBezTo>
                <a:lnTo>
                  <a:pt x="22717" y="15597"/>
                </a:lnTo>
                <a:cubicBezTo>
                  <a:pt x="22925" y="15181"/>
                  <a:pt x="23202" y="14903"/>
                  <a:pt x="23549" y="14626"/>
                </a:cubicBezTo>
                <a:close/>
                <a:moveTo>
                  <a:pt x="21123" y="17954"/>
                </a:moveTo>
                <a:lnTo>
                  <a:pt x="21123" y="17954"/>
                </a:lnTo>
                <a:cubicBezTo>
                  <a:pt x="21301" y="18429"/>
                  <a:pt x="21377" y="18955"/>
                  <a:pt x="21483" y="19445"/>
                </a:cubicBezTo>
                <a:lnTo>
                  <a:pt x="21483" y="19445"/>
                </a:lnTo>
                <a:cubicBezTo>
                  <a:pt x="21345" y="18965"/>
                  <a:pt x="21217" y="18476"/>
                  <a:pt x="21123" y="17954"/>
                </a:cubicBezTo>
                <a:close/>
                <a:moveTo>
                  <a:pt x="21729" y="19747"/>
                </a:moveTo>
                <a:cubicBezTo>
                  <a:pt x="21712" y="19866"/>
                  <a:pt x="21694" y="19984"/>
                  <a:pt x="21677" y="20102"/>
                </a:cubicBezTo>
                <a:cubicBezTo>
                  <a:pt x="21644" y="19992"/>
                  <a:pt x="21611" y="19881"/>
                  <a:pt x="21578" y="19770"/>
                </a:cubicBezTo>
                <a:lnTo>
                  <a:pt x="21578" y="19770"/>
                </a:lnTo>
                <a:cubicBezTo>
                  <a:pt x="21596" y="19784"/>
                  <a:pt x="21619" y="19790"/>
                  <a:pt x="21642" y="19790"/>
                </a:cubicBezTo>
                <a:cubicBezTo>
                  <a:pt x="21676" y="19790"/>
                  <a:pt x="21709" y="19776"/>
                  <a:pt x="21729" y="19747"/>
                </a:cubicBezTo>
                <a:close/>
                <a:moveTo>
                  <a:pt x="12138" y="17474"/>
                </a:moveTo>
                <a:cubicBezTo>
                  <a:pt x="12238" y="17474"/>
                  <a:pt x="12305" y="17572"/>
                  <a:pt x="12319" y="17815"/>
                </a:cubicBezTo>
                <a:cubicBezTo>
                  <a:pt x="12388" y="18716"/>
                  <a:pt x="12180" y="19617"/>
                  <a:pt x="11695" y="20380"/>
                </a:cubicBezTo>
                <a:cubicBezTo>
                  <a:pt x="11349" y="21004"/>
                  <a:pt x="10863" y="21627"/>
                  <a:pt x="10309" y="22113"/>
                </a:cubicBezTo>
                <a:cubicBezTo>
                  <a:pt x="10240" y="22113"/>
                  <a:pt x="10170" y="22182"/>
                  <a:pt x="10101" y="22251"/>
                </a:cubicBezTo>
                <a:lnTo>
                  <a:pt x="10101" y="21766"/>
                </a:lnTo>
                <a:cubicBezTo>
                  <a:pt x="10448" y="20934"/>
                  <a:pt x="10586" y="20102"/>
                  <a:pt x="10517" y="19201"/>
                </a:cubicBezTo>
                <a:lnTo>
                  <a:pt x="10517" y="19201"/>
                </a:lnTo>
                <a:lnTo>
                  <a:pt x="10586" y="19271"/>
                </a:lnTo>
                <a:lnTo>
                  <a:pt x="10725" y="19271"/>
                </a:lnTo>
                <a:cubicBezTo>
                  <a:pt x="10890" y="18940"/>
                  <a:pt x="11754" y="17474"/>
                  <a:pt x="12138" y="17474"/>
                </a:cubicBezTo>
                <a:close/>
                <a:moveTo>
                  <a:pt x="9294" y="16309"/>
                </a:moveTo>
                <a:cubicBezTo>
                  <a:pt x="9826" y="16309"/>
                  <a:pt x="10252" y="18610"/>
                  <a:pt x="10309" y="19063"/>
                </a:cubicBezTo>
                <a:cubicBezTo>
                  <a:pt x="10378" y="19825"/>
                  <a:pt x="10240" y="20657"/>
                  <a:pt x="9962" y="21350"/>
                </a:cubicBezTo>
                <a:cubicBezTo>
                  <a:pt x="9893" y="21350"/>
                  <a:pt x="9824" y="21419"/>
                  <a:pt x="9754" y="21489"/>
                </a:cubicBezTo>
                <a:cubicBezTo>
                  <a:pt x="9555" y="21821"/>
                  <a:pt x="9419" y="22281"/>
                  <a:pt x="9286" y="22684"/>
                </a:cubicBezTo>
                <a:lnTo>
                  <a:pt x="9286" y="22684"/>
                </a:lnTo>
                <a:lnTo>
                  <a:pt x="9269" y="22667"/>
                </a:lnTo>
                <a:cubicBezTo>
                  <a:pt x="9338" y="22390"/>
                  <a:pt x="9338" y="22113"/>
                  <a:pt x="9338" y="21766"/>
                </a:cubicBezTo>
                <a:lnTo>
                  <a:pt x="9338" y="21697"/>
                </a:lnTo>
                <a:cubicBezTo>
                  <a:pt x="9200" y="20934"/>
                  <a:pt x="8923" y="20241"/>
                  <a:pt x="8507" y="19617"/>
                </a:cubicBezTo>
                <a:cubicBezTo>
                  <a:pt x="8368" y="18647"/>
                  <a:pt x="8507" y="17607"/>
                  <a:pt x="8923" y="16706"/>
                </a:cubicBezTo>
                <a:cubicBezTo>
                  <a:pt x="9050" y="16426"/>
                  <a:pt x="9175" y="16309"/>
                  <a:pt x="9294" y="16309"/>
                </a:cubicBezTo>
                <a:close/>
                <a:moveTo>
                  <a:pt x="6198" y="17227"/>
                </a:moveTo>
                <a:cubicBezTo>
                  <a:pt x="6266" y="17227"/>
                  <a:pt x="6342" y="17278"/>
                  <a:pt x="6427" y="17399"/>
                </a:cubicBezTo>
                <a:cubicBezTo>
                  <a:pt x="7120" y="18231"/>
                  <a:pt x="7744" y="19063"/>
                  <a:pt x="8299" y="19964"/>
                </a:cubicBezTo>
                <a:cubicBezTo>
                  <a:pt x="8368" y="20380"/>
                  <a:pt x="8576" y="20865"/>
                  <a:pt x="8853" y="21281"/>
                </a:cubicBezTo>
                <a:cubicBezTo>
                  <a:pt x="8923" y="21627"/>
                  <a:pt x="8923" y="21905"/>
                  <a:pt x="8923" y="22251"/>
                </a:cubicBezTo>
                <a:cubicBezTo>
                  <a:pt x="8784" y="22321"/>
                  <a:pt x="8715" y="22390"/>
                  <a:pt x="8715" y="22459"/>
                </a:cubicBezTo>
                <a:lnTo>
                  <a:pt x="8784" y="22529"/>
                </a:lnTo>
                <a:cubicBezTo>
                  <a:pt x="8715" y="22736"/>
                  <a:pt x="8715" y="23014"/>
                  <a:pt x="8784" y="23291"/>
                </a:cubicBezTo>
                <a:cubicBezTo>
                  <a:pt x="8784" y="23291"/>
                  <a:pt x="8784" y="23360"/>
                  <a:pt x="8784" y="23360"/>
                </a:cubicBezTo>
                <a:lnTo>
                  <a:pt x="8507" y="23152"/>
                </a:lnTo>
                <a:cubicBezTo>
                  <a:pt x="8437" y="23083"/>
                  <a:pt x="8368" y="23014"/>
                  <a:pt x="8299" y="22875"/>
                </a:cubicBezTo>
                <a:cubicBezTo>
                  <a:pt x="8368" y="22806"/>
                  <a:pt x="8299" y="22806"/>
                  <a:pt x="8299" y="22736"/>
                </a:cubicBezTo>
                <a:lnTo>
                  <a:pt x="8160" y="22736"/>
                </a:lnTo>
                <a:cubicBezTo>
                  <a:pt x="7813" y="22251"/>
                  <a:pt x="7328" y="21835"/>
                  <a:pt x="6774" y="21558"/>
                </a:cubicBezTo>
                <a:cubicBezTo>
                  <a:pt x="6427" y="21142"/>
                  <a:pt x="6150" y="20657"/>
                  <a:pt x="6011" y="20172"/>
                </a:cubicBezTo>
                <a:cubicBezTo>
                  <a:pt x="5803" y="19686"/>
                  <a:pt x="5734" y="19201"/>
                  <a:pt x="5734" y="18716"/>
                </a:cubicBezTo>
                <a:cubicBezTo>
                  <a:pt x="5734" y="18373"/>
                  <a:pt x="5876" y="17227"/>
                  <a:pt x="6198" y="17227"/>
                </a:cubicBezTo>
                <a:close/>
                <a:moveTo>
                  <a:pt x="14177" y="19268"/>
                </a:moveTo>
                <a:cubicBezTo>
                  <a:pt x="14845" y="19268"/>
                  <a:pt x="14116" y="20525"/>
                  <a:pt x="13913" y="20796"/>
                </a:cubicBezTo>
                <a:cubicBezTo>
                  <a:pt x="13498" y="21419"/>
                  <a:pt x="12943" y="21974"/>
                  <a:pt x="12388" y="22390"/>
                </a:cubicBezTo>
                <a:cubicBezTo>
                  <a:pt x="11765" y="22806"/>
                  <a:pt x="11071" y="23152"/>
                  <a:pt x="10378" y="23430"/>
                </a:cubicBezTo>
                <a:cubicBezTo>
                  <a:pt x="10448" y="23222"/>
                  <a:pt x="10448" y="23014"/>
                  <a:pt x="10517" y="22806"/>
                </a:cubicBezTo>
                <a:cubicBezTo>
                  <a:pt x="11695" y="21558"/>
                  <a:pt x="12111" y="19409"/>
                  <a:pt x="14052" y="19271"/>
                </a:cubicBezTo>
                <a:lnTo>
                  <a:pt x="14121" y="19271"/>
                </a:lnTo>
                <a:cubicBezTo>
                  <a:pt x="14141" y="19269"/>
                  <a:pt x="14159" y="19268"/>
                  <a:pt x="14177" y="19268"/>
                </a:cubicBezTo>
                <a:close/>
                <a:moveTo>
                  <a:pt x="13646" y="21590"/>
                </a:moveTo>
                <a:cubicBezTo>
                  <a:pt x="13640" y="21599"/>
                  <a:pt x="13636" y="21611"/>
                  <a:pt x="13636" y="21627"/>
                </a:cubicBezTo>
                <a:cubicBezTo>
                  <a:pt x="13775" y="22043"/>
                  <a:pt x="13983" y="22251"/>
                  <a:pt x="13567" y="22598"/>
                </a:cubicBezTo>
                <a:cubicBezTo>
                  <a:pt x="13220" y="22944"/>
                  <a:pt x="12804" y="23152"/>
                  <a:pt x="12319" y="23291"/>
                </a:cubicBezTo>
                <a:cubicBezTo>
                  <a:pt x="11695" y="23568"/>
                  <a:pt x="11002" y="23776"/>
                  <a:pt x="10378" y="23846"/>
                </a:cubicBezTo>
                <a:cubicBezTo>
                  <a:pt x="11210" y="23499"/>
                  <a:pt x="12042" y="23014"/>
                  <a:pt x="12735" y="22459"/>
                </a:cubicBezTo>
                <a:cubicBezTo>
                  <a:pt x="13080" y="22201"/>
                  <a:pt x="13384" y="21909"/>
                  <a:pt x="13646" y="21590"/>
                </a:cubicBezTo>
                <a:close/>
                <a:moveTo>
                  <a:pt x="3749" y="20938"/>
                </a:moveTo>
                <a:cubicBezTo>
                  <a:pt x="5264" y="21150"/>
                  <a:pt x="6641" y="21841"/>
                  <a:pt x="7744" y="22944"/>
                </a:cubicBezTo>
                <a:cubicBezTo>
                  <a:pt x="7675" y="23014"/>
                  <a:pt x="7605" y="23083"/>
                  <a:pt x="7675" y="23222"/>
                </a:cubicBezTo>
                <a:cubicBezTo>
                  <a:pt x="7883" y="23638"/>
                  <a:pt x="8160" y="24054"/>
                  <a:pt x="8507" y="24400"/>
                </a:cubicBezTo>
                <a:cubicBezTo>
                  <a:pt x="6520" y="23989"/>
                  <a:pt x="4466" y="22969"/>
                  <a:pt x="3749" y="20938"/>
                </a:cubicBezTo>
                <a:close/>
                <a:moveTo>
                  <a:pt x="31590" y="11507"/>
                </a:moveTo>
                <a:lnTo>
                  <a:pt x="31590" y="11507"/>
                </a:lnTo>
                <a:cubicBezTo>
                  <a:pt x="29163" y="16706"/>
                  <a:pt x="24380" y="21073"/>
                  <a:pt x="22162" y="26410"/>
                </a:cubicBezTo>
                <a:cubicBezTo>
                  <a:pt x="22578" y="23638"/>
                  <a:pt x="23549" y="21004"/>
                  <a:pt x="24935" y="18647"/>
                </a:cubicBezTo>
                <a:cubicBezTo>
                  <a:pt x="26668" y="15874"/>
                  <a:pt x="29441" y="13933"/>
                  <a:pt x="31590" y="11507"/>
                </a:cubicBezTo>
                <a:close/>
                <a:moveTo>
                  <a:pt x="34166" y="25716"/>
                </a:moveTo>
                <a:cubicBezTo>
                  <a:pt x="34202" y="25716"/>
                  <a:pt x="34224" y="25737"/>
                  <a:pt x="34224" y="25787"/>
                </a:cubicBezTo>
                <a:cubicBezTo>
                  <a:pt x="34224" y="26618"/>
                  <a:pt x="34016" y="27381"/>
                  <a:pt x="33669" y="28143"/>
                </a:cubicBezTo>
                <a:cubicBezTo>
                  <a:pt x="33253" y="28975"/>
                  <a:pt x="32629" y="29668"/>
                  <a:pt x="31798" y="30223"/>
                </a:cubicBezTo>
                <a:cubicBezTo>
                  <a:pt x="32421" y="29252"/>
                  <a:pt x="32768" y="28143"/>
                  <a:pt x="32837" y="27034"/>
                </a:cubicBezTo>
                <a:cubicBezTo>
                  <a:pt x="32976" y="26896"/>
                  <a:pt x="33045" y="26688"/>
                  <a:pt x="33184" y="26480"/>
                </a:cubicBezTo>
                <a:cubicBezTo>
                  <a:pt x="33184" y="26480"/>
                  <a:pt x="33948" y="25716"/>
                  <a:pt x="34166" y="25716"/>
                </a:cubicBezTo>
                <a:close/>
                <a:moveTo>
                  <a:pt x="32560" y="24816"/>
                </a:moveTo>
                <a:cubicBezTo>
                  <a:pt x="32560" y="25440"/>
                  <a:pt x="32560" y="26133"/>
                  <a:pt x="32560" y="26826"/>
                </a:cubicBezTo>
                <a:cubicBezTo>
                  <a:pt x="32491" y="28143"/>
                  <a:pt x="31936" y="29460"/>
                  <a:pt x="30966" y="30431"/>
                </a:cubicBezTo>
                <a:cubicBezTo>
                  <a:pt x="30966" y="30362"/>
                  <a:pt x="30966" y="30292"/>
                  <a:pt x="30966" y="30223"/>
                </a:cubicBezTo>
                <a:cubicBezTo>
                  <a:pt x="31451" y="29183"/>
                  <a:pt x="31451" y="27935"/>
                  <a:pt x="30966" y="26896"/>
                </a:cubicBezTo>
                <a:lnTo>
                  <a:pt x="30966" y="26618"/>
                </a:lnTo>
                <a:cubicBezTo>
                  <a:pt x="30966" y="26618"/>
                  <a:pt x="30966" y="26549"/>
                  <a:pt x="30966" y="26480"/>
                </a:cubicBezTo>
                <a:cubicBezTo>
                  <a:pt x="31078" y="26255"/>
                  <a:pt x="31236" y="25938"/>
                  <a:pt x="31255" y="25938"/>
                </a:cubicBezTo>
                <a:lnTo>
                  <a:pt x="31255" y="25938"/>
                </a:lnTo>
                <a:cubicBezTo>
                  <a:pt x="31259" y="25938"/>
                  <a:pt x="31256" y="25955"/>
                  <a:pt x="31243" y="25994"/>
                </a:cubicBezTo>
                <a:lnTo>
                  <a:pt x="31382" y="25648"/>
                </a:lnTo>
                <a:cubicBezTo>
                  <a:pt x="31659" y="25232"/>
                  <a:pt x="32075" y="24885"/>
                  <a:pt x="32560" y="24816"/>
                </a:cubicBezTo>
                <a:close/>
                <a:moveTo>
                  <a:pt x="20083" y="29322"/>
                </a:moveTo>
                <a:lnTo>
                  <a:pt x="20083" y="29322"/>
                </a:lnTo>
                <a:cubicBezTo>
                  <a:pt x="20429" y="29460"/>
                  <a:pt x="20637" y="29807"/>
                  <a:pt x="20637" y="30223"/>
                </a:cubicBezTo>
                <a:lnTo>
                  <a:pt x="20568" y="30985"/>
                </a:lnTo>
                <a:lnTo>
                  <a:pt x="20429" y="30639"/>
                </a:lnTo>
                <a:cubicBezTo>
                  <a:pt x="20291" y="30223"/>
                  <a:pt x="20152" y="29807"/>
                  <a:pt x="20083" y="29322"/>
                </a:cubicBezTo>
                <a:close/>
                <a:moveTo>
                  <a:pt x="28609" y="25163"/>
                </a:moveTo>
                <a:lnTo>
                  <a:pt x="28609" y="25163"/>
                </a:lnTo>
                <a:cubicBezTo>
                  <a:pt x="28748" y="25856"/>
                  <a:pt x="28955" y="26480"/>
                  <a:pt x="29233" y="27104"/>
                </a:cubicBezTo>
                <a:cubicBezTo>
                  <a:pt x="29787" y="28213"/>
                  <a:pt x="29995" y="29530"/>
                  <a:pt x="29857" y="30708"/>
                </a:cubicBezTo>
                <a:cubicBezTo>
                  <a:pt x="29787" y="30569"/>
                  <a:pt x="29649" y="30431"/>
                  <a:pt x="29579" y="30223"/>
                </a:cubicBezTo>
                <a:cubicBezTo>
                  <a:pt x="29555" y="30174"/>
                  <a:pt x="29504" y="30151"/>
                  <a:pt x="29452" y="30151"/>
                </a:cubicBezTo>
                <a:cubicBezTo>
                  <a:pt x="29357" y="30151"/>
                  <a:pt x="29257" y="30227"/>
                  <a:pt x="29302" y="30362"/>
                </a:cubicBezTo>
                <a:lnTo>
                  <a:pt x="29579" y="30985"/>
                </a:lnTo>
                <a:cubicBezTo>
                  <a:pt x="27846" y="30362"/>
                  <a:pt x="27430" y="26618"/>
                  <a:pt x="28609" y="25163"/>
                </a:cubicBezTo>
                <a:close/>
                <a:moveTo>
                  <a:pt x="29282" y="25322"/>
                </a:moveTo>
                <a:cubicBezTo>
                  <a:pt x="29766" y="25322"/>
                  <a:pt x="30837" y="27262"/>
                  <a:pt x="30896" y="27381"/>
                </a:cubicBezTo>
                <a:cubicBezTo>
                  <a:pt x="31104" y="28143"/>
                  <a:pt x="31104" y="28906"/>
                  <a:pt x="30896" y="29668"/>
                </a:cubicBezTo>
                <a:cubicBezTo>
                  <a:pt x="30859" y="29650"/>
                  <a:pt x="30827" y="29641"/>
                  <a:pt x="30800" y="29641"/>
                </a:cubicBezTo>
                <a:cubicBezTo>
                  <a:pt x="30726" y="29641"/>
                  <a:pt x="30688" y="29705"/>
                  <a:pt x="30688" y="29807"/>
                </a:cubicBezTo>
                <a:cubicBezTo>
                  <a:pt x="30480" y="30223"/>
                  <a:pt x="30273" y="30708"/>
                  <a:pt x="30203" y="31193"/>
                </a:cubicBezTo>
                <a:cubicBezTo>
                  <a:pt x="30134" y="31193"/>
                  <a:pt x="30134" y="31263"/>
                  <a:pt x="30203" y="31332"/>
                </a:cubicBezTo>
                <a:lnTo>
                  <a:pt x="30134" y="31471"/>
                </a:lnTo>
                <a:lnTo>
                  <a:pt x="29995" y="31193"/>
                </a:lnTo>
                <a:cubicBezTo>
                  <a:pt x="30065" y="31193"/>
                  <a:pt x="30065" y="31124"/>
                  <a:pt x="29995" y="31055"/>
                </a:cubicBezTo>
                <a:cubicBezTo>
                  <a:pt x="31174" y="29322"/>
                  <a:pt x="29649" y="27381"/>
                  <a:pt x="29094" y="25579"/>
                </a:cubicBezTo>
                <a:cubicBezTo>
                  <a:pt x="29094" y="25579"/>
                  <a:pt x="29094" y="25509"/>
                  <a:pt x="29094" y="25509"/>
                </a:cubicBezTo>
                <a:cubicBezTo>
                  <a:pt x="29134" y="25378"/>
                  <a:pt x="29200" y="25322"/>
                  <a:pt x="29282" y="25322"/>
                </a:cubicBezTo>
                <a:close/>
                <a:moveTo>
                  <a:pt x="46694" y="29734"/>
                </a:moveTo>
                <a:cubicBezTo>
                  <a:pt x="46796" y="29734"/>
                  <a:pt x="46854" y="29775"/>
                  <a:pt x="46840" y="29876"/>
                </a:cubicBezTo>
                <a:cubicBezTo>
                  <a:pt x="46354" y="32094"/>
                  <a:pt x="44621" y="33204"/>
                  <a:pt x="42958" y="34451"/>
                </a:cubicBezTo>
                <a:cubicBezTo>
                  <a:pt x="43304" y="33550"/>
                  <a:pt x="43651" y="32718"/>
                  <a:pt x="44136" y="31887"/>
                </a:cubicBezTo>
                <a:cubicBezTo>
                  <a:pt x="44413" y="31332"/>
                  <a:pt x="44760" y="30847"/>
                  <a:pt x="45176" y="30431"/>
                </a:cubicBezTo>
                <a:cubicBezTo>
                  <a:pt x="45286" y="30321"/>
                  <a:pt x="46307" y="29734"/>
                  <a:pt x="46694" y="29734"/>
                </a:cubicBezTo>
                <a:close/>
                <a:moveTo>
                  <a:pt x="42606" y="27685"/>
                </a:moveTo>
                <a:cubicBezTo>
                  <a:pt x="42632" y="27685"/>
                  <a:pt x="42657" y="27698"/>
                  <a:pt x="42681" y="27727"/>
                </a:cubicBezTo>
                <a:cubicBezTo>
                  <a:pt x="43096" y="28351"/>
                  <a:pt x="43374" y="28975"/>
                  <a:pt x="43582" y="29668"/>
                </a:cubicBezTo>
                <a:cubicBezTo>
                  <a:pt x="43859" y="30847"/>
                  <a:pt x="43651" y="32025"/>
                  <a:pt x="42958" y="33065"/>
                </a:cubicBezTo>
                <a:cubicBezTo>
                  <a:pt x="42923" y="33030"/>
                  <a:pt x="42888" y="33013"/>
                  <a:pt x="42854" y="33013"/>
                </a:cubicBezTo>
                <a:cubicBezTo>
                  <a:pt x="42819" y="33013"/>
                  <a:pt x="42784" y="33030"/>
                  <a:pt x="42750" y="33065"/>
                </a:cubicBezTo>
                <a:cubicBezTo>
                  <a:pt x="42334" y="33550"/>
                  <a:pt x="41987" y="34174"/>
                  <a:pt x="41849" y="34867"/>
                </a:cubicBezTo>
                <a:lnTo>
                  <a:pt x="41779" y="34937"/>
                </a:lnTo>
                <a:cubicBezTo>
                  <a:pt x="41641" y="33065"/>
                  <a:pt x="41710" y="31124"/>
                  <a:pt x="41918" y="29252"/>
                </a:cubicBezTo>
                <a:cubicBezTo>
                  <a:pt x="41918" y="29252"/>
                  <a:pt x="42324" y="27685"/>
                  <a:pt x="42606" y="27685"/>
                </a:cubicBezTo>
                <a:close/>
                <a:moveTo>
                  <a:pt x="40601" y="29807"/>
                </a:moveTo>
                <a:cubicBezTo>
                  <a:pt x="40670" y="30084"/>
                  <a:pt x="40740" y="30292"/>
                  <a:pt x="40878" y="30431"/>
                </a:cubicBezTo>
                <a:cubicBezTo>
                  <a:pt x="41017" y="30639"/>
                  <a:pt x="41225" y="30847"/>
                  <a:pt x="41363" y="30985"/>
                </a:cubicBezTo>
                <a:cubicBezTo>
                  <a:pt x="41294" y="32372"/>
                  <a:pt x="41433" y="33827"/>
                  <a:pt x="41502" y="35283"/>
                </a:cubicBezTo>
                <a:lnTo>
                  <a:pt x="41502" y="35352"/>
                </a:lnTo>
                <a:lnTo>
                  <a:pt x="41363" y="35352"/>
                </a:lnTo>
                <a:cubicBezTo>
                  <a:pt x="40601" y="34590"/>
                  <a:pt x="40254" y="33481"/>
                  <a:pt x="40324" y="32372"/>
                </a:cubicBezTo>
                <a:cubicBezTo>
                  <a:pt x="40254" y="31817"/>
                  <a:pt x="40324" y="31263"/>
                  <a:pt x="40462" y="30639"/>
                </a:cubicBezTo>
                <a:cubicBezTo>
                  <a:pt x="40462" y="30500"/>
                  <a:pt x="40532" y="30292"/>
                  <a:pt x="40601" y="30154"/>
                </a:cubicBezTo>
                <a:cubicBezTo>
                  <a:pt x="40601" y="30015"/>
                  <a:pt x="40532" y="29946"/>
                  <a:pt x="40532" y="29807"/>
                </a:cubicBezTo>
                <a:close/>
                <a:moveTo>
                  <a:pt x="42888" y="35075"/>
                </a:moveTo>
                <a:lnTo>
                  <a:pt x="42888" y="35075"/>
                </a:lnTo>
                <a:cubicBezTo>
                  <a:pt x="42681" y="35214"/>
                  <a:pt x="42403" y="35352"/>
                  <a:pt x="42195" y="35491"/>
                </a:cubicBezTo>
                <a:lnTo>
                  <a:pt x="42126" y="35491"/>
                </a:lnTo>
                <a:cubicBezTo>
                  <a:pt x="42126" y="35422"/>
                  <a:pt x="42126" y="35422"/>
                  <a:pt x="42057" y="35422"/>
                </a:cubicBezTo>
                <a:cubicBezTo>
                  <a:pt x="42057" y="35352"/>
                  <a:pt x="42057" y="35352"/>
                  <a:pt x="42057" y="35352"/>
                </a:cubicBezTo>
                <a:cubicBezTo>
                  <a:pt x="42334" y="35283"/>
                  <a:pt x="42611" y="35145"/>
                  <a:pt x="42888" y="35075"/>
                </a:cubicBezTo>
                <a:close/>
                <a:moveTo>
                  <a:pt x="47755" y="32320"/>
                </a:moveTo>
                <a:cubicBezTo>
                  <a:pt x="47940" y="32320"/>
                  <a:pt x="48122" y="32337"/>
                  <a:pt x="48295" y="32372"/>
                </a:cubicBezTo>
                <a:cubicBezTo>
                  <a:pt x="49404" y="32649"/>
                  <a:pt x="48711" y="33481"/>
                  <a:pt x="48226" y="33827"/>
                </a:cubicBezTo>
                <a:cubicBezTo>
                  <a:pt x="46909" y="34659"/>
                  <a:pt x="45453" y="35214"/>
                  <a:pt x="43928" y="35560"/>
                </a:cubicBezTo>
                <a:cubicBezTo>
                  <a:pt x="43928" y="35491"/>
                  <a:pt x="43859" y="35491"/>
                  <a:pt x="43720" y="35491"/>
                </a:cubicBezTo>
                <a:lnTo>
                  <a:pt x="43027" y="35560"/>
                </a:lnTo>
                <a:cubicBezTo>
                  <a:pt x="43443" y="35352"/>
                  <a:pt x="43720" y="35006"/>
                  <a:pt x="43928" y="34659"/>
                </a:cubicBezTo>
                <a:cubicBezTo>
                  <a:pt x="43998" y="34521"/>
                  <a:pt x="43928" y="34382"/>
                  <a:pt x="43790" y="34313"/>
                </a:cubicBezTo>
                <a:cubicBezTo>
                  <a:pt x="43928" y="34243"/>
                  <a:pt x="43998" y="34105"/>
                  <a:pt x="44206" y="33966"/>
                </a:cubicBezTo>
                <a:lnTo>
                  <a:pt x="44413" y="33758"/>
                </a:lnTo>
                <a:cubicBezTo>
                  <a:pt x="44968" y="33412"/>
                  <a:pt x="45592" y="33065"/>
                  <a:pt x="46216" y="32788"/>
                </a:cubicBezTo>
                <a:lnTo>
                  <a:pt x="46146" y="32788"/>
                </a:lnTo>
                <a:cubicBezTo>
                  <a:pt x="46614" y="32476"/>
                  <a:pt x="47199" y="32320"/>
                  <a:pt x="47755" y="32320"/>
                </a:cubicBezTo>
                <a:close/>
                <a:moveTo>
                  <a:pt x="21885" y="33897"/>
                </a:moveTo>
                <a:lnTo>
                  <a:pt x="21885" y="33897"/>
                </a:lnTo>
                <a:cubicBezTo>
                  <a:pt x="21816" y="34382"/>
                  <a:pt x="21746" y="34867"/>
                  <a:pt x="21538" y="35283"/>
                </a:cubicBezTo>
                <a:cubicBezTo>
                  <a:pt x="21400" y="35560"/>
                  <a:pt x="21192" y="35907"/>
                  <a:pt x="21053" y="36184"/>
                </a:cubicBezTo>
                <a:cubicBezTo>
                  <a:pt x="21053" y="35352"/>
                  <a:pt x="21330" y="34521"/>
                  <a:pt x="21885" y="33897"/>
                </a:cubicBezTo>
                <a:close/>
                <a:moveTo>
                  <a:pt x="13983" y="35352"/>
                </a:moveTo>
                <a:lnTo>
                  <a:pt x="14052" y="35422"/>
                </a:lnTo>
                <a:cubicBezTo>
                  <a:pt x="14052" y="35768"/>
                  <a:pt x="13983" y="36115"/>
                  <a:pt x="13983" y="36392"/>
                </a:cubicBezTo>
                <a:cubicBezTo>
                  <a:pt x="13913" y="36739"/>
                  <a:pt x="13844" y="37016"/>
                  <a:pt x="13705" y="37293"/>
                </a:cubicBezTo>
                <a:cubicBezTo>
                  <a:pt x="13636" y="36670"/>
                  <a:pt x="13705" y="35976"/>
                  <a:pt x="13983" y="35352"/>
                </a:cubicBezTo>
                <a:close/>
                <a:moveTo>
                  <a:pt x="46382" y="35517"/>
                </a:moveTo>
                <a:cubicBezTo>
                  <a:pt x="47669" y="35517"/>
                  <a:pt x="48986" y="35792"/>
                  <a:pt x="49543" y="36739"/>
                </a:cubicBezTo>
                <a:cubicBezTo>
                  <a:pt x="49890" y="37293"/>
                  <a:pt x="46354" y="37293"/>
                  <a:pt x="46077" y="37293"/>
                </a:cubicBezTo>
                <a:cubicBezTo>
                  <a:pt x="45176" y="37155"/>
                  <a:pt x="44344" y="36808"/>
                  <a:pt x="43512" y="36323"/>
                </a:cubicBezTo>
                <a:cubicBezTo>
                  <a:pt x="43582" y="36254"/>
                  <a:pt x="43582" y="36254"/>
                  <a:pt x="43512" y="36184"/>
                </a:cubicBezTo>
                <a:cubicBezTo>
                  <a:pt x="44206" y="36046"/>
                  <a:pt x="44829" y="35838"/>
                  <a:pt x="45453" y="35560"/>
                </a:cubicBezTo>
                <a:cubicBezTo>
                  <a:pt x="45753" y="35533"/>
                  <a:pt x="46067" y="35517"/>
                  <a:pt x="46382" y="35517"/>
                </a:cubicBezTo>
                <a:close/>
                <a:moveTo>
                  <a:pt x="30827" y="37085"/>
                </a:moveTo>
                <a:lnTo>
                  <a:pt x="30827" y="37085"/>
                </a:lnTo>
                <a:cubicBezTo>
                  <a:pt x="30758" y="37432"/>
                  <a:pt x="30550" y="37709"/>
                  <a:pt x="30342" y="37987"/>
                </a:cubicBezTo>
                <a:cubicBezTo>
                  <a:pt x="30273" y="38056"/>
                  <a:pt x="30134" y="38195"/>
                  <a:pt x="29995" y="38264"/>
                </a:cubicBezTo>
                <a:cubicBezTo>
                  <a:pt x="29995" y="38195"/>
                  <a:pt x="29995" y="38125"/>
                  <a:pt x="29926" y="38125"/>
                </a:cubicBezTo>
                <a:cubicBezTo>
                  <a:pt x="29995" y="38056"/>
                  <a:pt x="29995" y="38056"/>
                  <a:pt x="30065" y="37987"/>
                </a:cubicBezTo>
                <a:cubicBezTo>
                  <a:pt x="30273" y="37640"/>
                  <a:pt x="30480" y="37363"/>
                  <a:pt x="30827" y="37085"/>
                </a:cubicBezTo>
                <a:close/>
                <a:moveTo>
                  <a:pt x="38799" y="37848"/>
                </a:moveTo>
                <a:cubicBezTo>
                  <a:pt x="39076" y="37848"/>
                  <a:pt x="39423" y="37917"/>
                  <a:pt x="39631" y="38125"/>
                </a:cubicBezTo>
                <a:cubicBezTo>
                  <a:pt x="39631" y="38195"/>
                  <a:pt x="39561" y="38264"/>
                  <a:pt x="39492" y="38333"/>
                </a:cubicBezTo>
                <a:cubicBezTo>
                  <a:pt x="39284" y="38402"/>
                  <a:pt x="39076" y="38472"/>
                  <a:pt x="38868" y="38472"/>
                </a:cubicBezTo>
                <a:cubicBezTo>
                  <a:pt x="38521" y="38472"/>
                  <a:pt x="38175" y="38402"/>
                  <a:pt x="37898" y="38333"/>
                </a:cubicBezTo>
                <a:lnTo>
                  <a:pt x="38521" y="37848"/>
                </a:lnTo>
                <a:close/>
                <a:moveTo>
                  <a:pt x="35835" y="37424"/>
                </a:moveTo>
                <a:lnTo>
                  <a:pt x="35835" y="37424"/>
                </a:lnTo>
                <a:cubicBezTo>
                  <a:pt x="36001" y="38093"/>
                  <a:pt x="35598" y="38698"/>
                  <a:pt x="35194" y="39304"/>
                </a:cubicBezTo>
                <a:cubicBezTo>
                  <a:pt x="35127" y="38636"/>
                  <a:pt x="35382" y="37968"/>
                  <a:pt x="35835" y="37424"/>
                </a:cubicBezTo>
                <a:close/>
                <a:moveTo>
                  <a:pt x="43096" y="36462"/>
                </a:moveTo>
                <a:cubicBezTo>
                  <a:pt x="43998" y="37224"/>
                  <a:pt x="45107" y="37709"/>
                  <a:pt x="46285" y="37779"/>
                </a:cubicBezTo>
                <a:cubicBezTo>
                  <a:pt x="46978" y="38472"/>
                  <a:pt x="47602" y="39304"/>
                  <a:pt x="48018" y="40274"/>
                </a:cubicBezTo>
                <a:cubicBezTo>
                  <a:pt x="45731" y="40066"/>
                  <a:pt x="44067" y="38333"/>
                  <a:pt x="42888" y="36462"/>
                </a:cubicBezTo>
                <a:close/>
                <a:moveTo>
                  <a:pt x="19822" y="39660"/>
                </a:moveTo>
                <a:cubicBezTo>
                  <a:pt x="20181" y="40313"/>
                  <a:pt x="20370" y="41021"/>
                  <a:pt x="20499" y="41730"/>
                </a:cubicBezTo>
                <a:cubicBezTo>
                  <a:pt x="20165" y="41063"/>
                  <a:pt x="19960" y="40332"/>
                  <a:pt x="19822" y="39660"/>
                </a:cubicBezTo>
                <a:close/>
                <a:moveTo>
                  <a:pt x="16825" y="42423"/>
                </a:moveTo>
                <a:lnTo>
                  <a:pt x="16825" y="42423"/>
                </a:lnTo>
                <a:cubicBezTo>
                  <a:pt x="17102" y="42978"/>
                  <a:pt x="17171" y="43601"/>
                  <a:pt x="17033" y="44225"/>
                </a:cubicBezTo>
                <a:cubicBezTo>
                  <a:pt x="16825" y="43601"/>
                  <a:pt x="16755" y="42978"/>
                  <a:pt x="16825" y="42423"/>
                </a:cubicBezTo>
                <a:close/>
                <a:moveTo>
                  <a:pt x="24796" y="32926"/>
                </a:moveTo>
                <a:lnTo>
                  <a:pt x="24796" y="32926"/>
                </a:lnTo>
                <a:cubicBezTo>
                  <a:pt x="25212" y="33620"/>
                  <a:pt x="25767" y="34174"/>
                  <a:pt x="26391" y="34729"/>
                </a:cubicBezTo>
                <a:cubicBezTo>
                  <a:pt x="28817" y="37293"/>
                  <a:pt x="28540" y="40759"/>
                  <a:pt x="27638" y="43948"/>
                </a:cubicBezTo>
                <a:cubicBezTo>
                  <a:pt x="27638" y="43948"/>
                  <a:pt x="27638" y="44017"/>
                  <a:pt x="27638" y="44087"/>
                </a:cubicBezTo>
                <a:cubicBezTo>
                  <a:pt x="27569" y="44364"/>
                  <a:pt x="27430" y="44641"/>
                  <a:pt x="27361" y="44918"/>
                </a:cubicBezTo>
                <a:cubicBezTo>
                  <a:pt x="27916" y="42007"/>
                  <a:pt x="27569" y="39026"/>
                  <a:pt x="26460" y="36323"/>
                </a:cubicBezTo>
                <a:cubicBezTo>
                  <a:pt x="26460" y="36303"/>
                  <a:pt x="26448" y="36294"/>
                  <a:pt x="26431" y="36294"/>
                </a:cubicBezTo>
                <a:cubicBezTo>
                  <a:pt x="26391" y="36294"/>
                  <a:pt x="26321" y="36343"/>
                  <a:pt x="26321" y="36392"/>
                </a:cubicBezTo>
                <a:cubicBezTo>
                  <a:pt x="26807" y="38056"/>
                  <a:pt x="27084" y="39789"/>
                  <a:pt x="27292" y="41591"/>
                </a:cubicBezTo>
                <a:cubicBezTo>
                  <a:pt x="27361" y="42978"/>
                  <a:pt x="27084" y="44364"/>
                  <a:pt x="27015" y="45820"/>
                </a:cubicBezTo>
                <a:cubicBezTo>
                  <a:pt x="26876" y="46235"/>
                  <a:pt x="26668" y="46651"/>
                  <a:pt x="26460" y="46998"/>
                </a:cubicBezTo>
                <a:cubicBezTo>
                  <a:pt x="26668" y="45542"/>
                  <a:pt x="26529" y="44087"/>
                  <a:pt x="26183" y="42700"/>
                </a:cubicBezTo>
                <a:lnTo>
                  <a:pt x="26113" y="42700"/>
                </a:lnTo>
                <a:cubicBezTo>
                  <a:pt x="25490" y="39858"/>
                  <a:pt x="25143" y="36947"/>
                  <a:pt x="25074" y="34035"/>
                </a:cubicBezTo>
                <a:cubicBezTo>
                  <a:pt x="25074" y="33620"/>
                  <a:pt x="25004" y="33273"/>
                  <a:pt x="24796" y="32926"/>
                </a:cubicBezTo>
                <a:close/>
                <a:moveTo>
                  <a:pt x="22162" y="45265"/>
                </a:moveTo>
                <a:cubicBezTo>
                  <a:pt x="22162" y="45958"/>
                  <a:pt x="22024" y="46651"/>
                  <a:pt x="21677" y="47275"/>
                </a:cubicBezTo>
                <a:cubicBezTo>
                  <a:pt x="21608" y="46929"/>
                  <a:pt x="21608" y="46651"/>
                  <a:pt x="21608" y="46374"/>
                </a:cubicBezTo>
                <a:cubicBezTo>
                  <a:pt x="21677" y="45958"/>
                  <a:pt x="21885" y="45612"/>
                  <a:pt x="22162" y="45265"/>
                </a:cubicBezTo>
                <a:close/>
                <a:moveTo>
                  <a:pt x="17518" y="49147"/>
                </a:moveTo>
                <a:lnTo>
                  <a:pt x="17518" y="49147"/>
                </a:lnTo>
                <a:cubicBezTo>
                  <a:pt x="18073" y="49424"/>
                  <a:pt x="18627" y="49771"/>
                  <a:pt x="19043" y="50256"/>
                </a:cubicBezTo>
                <a:cubicBezTo>
                  <a:pt x="18419" y="50048"/>
                  <a:pt x="17865" y="49632"/>
                  <a:pt x="17518" y="49147"/>
                </a:cubicBezTo>
                <a:close/>
                <a:moveTo>
                  <a:pt x="19528" y="56841"/>
                </a:moveTo>
                <a:lnTo>
                  <a:pt x="19528" y="56841"/>
                </a:lnTo>
                <a:cubicBezTo>
                  <a:pt x="19805" y="57257"/>
                  <a:pt x="19875" y="57812"/>
                  <a:pt x="19875" y="58366"/>
                </a:cubicBezTo>
                <a:cubicBezTo>
                  <a:pt x="19598" y="57881"/>
                  <a:pt x="19528" y="57326"/>
                  <a:pt x="19528" y="56841"/>
                </a:cubicBezTo>
                <a:close/>
                <a:moveTo>
                  <a:pt x="36437" y="54584"/>
                </a:moveTo>
                <a:cubicBezTo>
                  <a:pt x="36678" y="54584"/>
                  <a:pt x="36903" y="56163"/>
                  <a:pt x="36925" y="56163"/>
                </a:cubicBezTo>
                <a:cubicBezTo>
                  <a:pt x="36926" y="56163"/>
                  <a:pt x="36927" y="56158"/>
                  <a:pt x="36927" y="56148"/>
                </a:cubicBezTo>
                <a:lnTo>
                  <a:pt x="36927" y="56148"/>
                </a:lnTo>
                <a:cubicBezTo>
                  <a:pt x="36927" y="56980"/>
                  <a:pt x="36719" y="57742"/>
                  <a:pt x="36373" y="58505"/>
                </a:cubicBezTo>
                <a:cubicBezTo>
                  <a:pt x="36095" y="59129"/>
                  <a:pt x="35679" y="59683"/>
                  <a:pt x="35263" y="60169"/>
                </a:cubicBezTo>
                <a:cubicBezTo>
                  <a:pt x="35263" y="60099"/>
                  <a:pt x="35263" y="60030"/>
                  <a:pt x="35263" y="59961"/>
                </a:cubicBezTo>
                <a:cubicBezTo>
                  <a:pt x="35263" y="59811"/>
                  <a:pt x="35119" y="59697"/>
                  <a:pt x="34987" y="59697"/>
                </a:cubicBezTo>
                <a:cubicBezTo>
                  <a:pt x="34936" y="59697"/>
                  <a:pt x="34886" y="59714"/>
                  <a:pt x="34848" y="59753"/>
                </a:cubicBezTo>
                <a:lnTo>
                  <a:pt x="34709" y="59891"/>
                </a:lnTo>
                <a:cubicBezTo>
                  <a:pt x="34709" y="59753"/>
                  <a:pt x="34709" y="59614"/>
                  <a:pt x="34709" y="59475"/>
                </a:cubicBezTo>
                <a:cubicBezTo>
                  <a:pt x="34709" y="59406"/>
                  <a:pt x="34709" y="59337"/>
                  <a:pt x="34640" y="59337"/>
                </a:cubicBezTo>
                <a:cubicBezTo>
                  <a:pt x="34709" y="58782"/>
                  <a:pt x="34709" y="58297"/>
                  <a:pt x="34640" y="57742"/>
                </a:cubicBezTo>
                <a:cubicBezTo>
                  <a:pt x="34986" y="56564"/>
                  <a:pt x="35541" y="55455"/>
                  <a:pt x="36373" y="54623"/>
                </a:cubicBezTo>
                <a:cubicBezTo>
                  <a:pt x="36394" y="54596"/>
                  <a:pt x="36415" y="54584"/>
                  <a:pt x="36437" y="54584"/>
                </a:cubicBezTo>
                <a:close/>
                <a:moveTo>
                  <a:pt x="32144" y="54685"/>
                </a:moveTo>
                <a:cubicBezTo>
                  <a:pt x="32223" y="54685"/>
                  <a:pt x="32315" y="54708"/>
                  <a:pt x="32421" y="54762"/>
                </a:cubicBezTo>
                <a:cubicBezTo>
                  <a:pt x="33184" y="55178"/>
                  <a:pt x="33808" y="55871"/>
                  <a:pt x="34085" y="56703"/>
                </a:cubicBezTo>
                <a:cubicBezTo>
                  <a:pt x="34224" y="57118"/>
                  <a:pt x="34293" y="57534"/>
                  <a:pt x="34362" y="57881"/>
                </a:cubicBezTo>
                <a:cubicBezTo>
                  <a:pt x="34224" y="58505"/>
                  <a:pt x="34154" y="59129"/>
                  <a:pt x="34154" y="59753"/>
                </a:cubicBezTo>
                <a:cubicBezTo>
                  <a:pt x="34154" y="59822"/>
                  <a:pt x="34085" y="59961"/>
                  <a:pt x="34016" y="60030"/>
                </a:cubicBezTo>
                <a:cubicBezTo>
                  <a:pt x="33946" y="59753"/>
                  <a:pt x="33877" y="59475"/>
                  <a:pt x="33738" y="59198"/>
                </a:cubicBezTo>
                <a:cubicBezTo>
                  <a:pt x="33712" y="59145"/>
                  <a:pt x="33655" y="59122"/>
                  <a:pt x="33599" y="59122"/>
                </a:cubicBezTo>
                <a:cubicBezTo>
                  <a:pt x="33508" y="59122"/>
                  <a:pt x="33418" y="59182"/>
                  <a:pt x="33461" y="59267"/>
                </a:cubicBezTo>
                <a:cubicBezTo>
                  <a:pt x="33531" y="59891"/>
                  <a:pt x="33600" y="60446"/>
                  <a:pt x="33738" y="61000"/>
                </a:cubicBezTo>
                <a:cubicBezTo>
                  <a:pt x="33600" y="60862"/>
                  <a:pt x="33461" y="60654"/>
                  <a:pt x="33323" y="60446"/>
                </a:cubicBezTo>
                <a:cubicBezTo>
                  <a:pt x="33184" y="59822"/>
                  <a:pt x="32837" y="59198"/>
                  <a:pt x="32352" y="58713"/>
                </a:cubicBezTo>
                <a:lnTo>
                  <a:pt x="32352" y="58782"/>
                </a:lnTo>
                <a:cubicBezTo>
                  <a:pt x="32005" y="57881"/>
                  <a:pt x="31728" y="56980"/>
                  <a:pt x="31659" y="56079"/>
                </a:cubicBezTo>
                <a:cubicBezTo>
                  <a:pt x="31659" y="55777"/>
                  <a:pt x="31606" y="54685"/>
                  <a:pt x="32144" y="54685"/>
                </a:cubicBezTo>
                <a:close/>
                <a:moveTo>
                  <a:pt x="39977" y="56772"/>
                </a:moveTo>
                <a:lnTo>
                  <a:pt x="39908" y="56841"/>
                </a:lnTo>
                <a:cubicBezTo>
                  <a:pt x="39284" y="57812"/>
                  <a:pt x="38521" y="58713"/>
                  <a:pt x="37690" y="59475"/>
                </a:cubicBezTo>
                <a:cubicBezTo>
                  <a:pt x="37135" y="59891"/>
                  <a:pt x="36581" y="60307"/>
                  <a:pt x="36095" y="60654"/>
                </a:cubicBezTo>
                <a:lnTo>
                  <a:pt x="35333" y="60931"/>
                </a:lnTo>
                <a:cubicBezTo>
                  <a:pt x="35263" y="61000"/>
                  <a:pt x="35263" y="61208"/>
                  <a:pt x="35333" y="61208"/>
                </a:cubicBezTo>
                <a:lnTo>
                  <a:pt x="34986" y="61486"/>
                </a:lnTo>
                <a:lnTo>
                  <a:pt x="34778" y="61416"/>
                </a:lnTo>
                <a:cubicBezTo>
                  <a:pt x="34848" y="61278"/>
                  <a:pt x="34917" y="61139"/>
                  <a:pt x="34986" y="60931"/>
                </a:cubicBezTo>
                <a:cubicBezTo>
                  <a:pt x="35679" y="60307"/>
                  <a:pt x="36234" y="59545"/>
                  <a:pt x="36581" y="58713"/>
                </a:cubicBezTo>
                <a:cubicBezTo>
                  <a:pt x="37343" y="57604"/>
                  <a:pt x="38591" y="56911"/>
                  <a:pt x="39977" y="56772"/>
                </a:cubicBezTo>
                <a:close/>
                <a:moveTo>
                  <a:pt x="30125" y="58040"/>
                </a:moveTo>
                <a:cubicBezTo>
                  <a:pt x="30219" y="58040"/>
                  <a:pt x="30337" y="58057"/>
                  <a:pt x="30480" y="58089"/>
                </a:cubicBezTo>
                <a:cubicBezTo>
                  <a:pt x="30896" y="58158"/>
                  <a:pt x="31312" y="58366"/>
                  <a:pt x="31590" y="58713"/>
                </a:cubicBezTo>
                <a:cubicBezTo>
                  <a:pt x="31867" y="58851"/>
                  <a:pt x="32075" y="59129"/>
                  <a:pt x="32283" y="59337"/>
                </a:cubicBezTo>
                <a:cubicBezTo>
                  <a:pt x="32421" y="59753"/>
                  <a:pt x="32629" y="60099"/>
                  <a:pt x="32907" y="60515"/>
                </a:cubicBezTo>
                <a:cubicBezTo>
                  <a:pt x="32976" y="60862"/>
                  <a:pt x="33045" y="61208"/>
                  <a:pt x="33115" y="61555"/>
                </a:cubicBezTo>
                <a:cubicBezTo>
                  <a:pt x="31659" y="61208"/>
                  <a:pt x="30411" y="60099"/>
                  <a:pt x="29926" y="58644"/>
                </a:cubicBezTo>
                <a:lnTo>
                  <a:pt x="29926" y="58713"/>
                </a:lnTo>
                <a:cubicBezTo>
                  <a:pt x="29766" y="58233"/>
                  <a:pt x="29811" y="58040"/>
                  <a:pt x="30125" y="58040"/>
                </a:cubicBezTo>
                <a:close/>
                <a:moveTo>
                  <a:pt x="39561" y="60099"/>
                </a:moveTo>
                <a:lnTo>
                  <a:pt x="39492" y="60169"/>
                </a:lnTo>
                <a:cubicBezTo>
                  <a:pt x="38521" y="60862"/>
                  <a:pt x="37343" y="61347"/>
                  <a:pt x="36165" y="61555"/>
                </a:cubicBezTo>
                <a:cubicBezTo>
                  <a:pt x="36165" y="61416"/>
                  <a:pt x="36234" y="61347"/>
                  <a:pt x="36303" y="61208"/>
                </a:cubicBezTo>
                <a:cubicBezTo>
                  <a:pt x="36373" y="61139"/>
                  <a:pt x="36303" y="61070"/>
                  <a:pt x="36234" y="61070"/>
                </a:cubicBezTo>
                <a:cubicBezTo>
                  <a:pt x="37343" y="60792"/>
                  <a:pt x="38452" y="60446"/>
                  <a:pt x="39561" y="60099"/>
                </a:cubicBezTo>
                <a:close/>
                <a:moveTo>
                  <a:pt x="24103" y="59545"/>
                </a:moveTo>
                <a:lnTo>
                  <a:pt x="24103" y="59545"/>
                </a:lnTo>
                <a:cubicBezTo>
                  <a:pt x="24034" y="59961"/>
                  <a:pt x="23965" y="60376"/>
                  <a:pt x="23757" y="60792"/>
                </a:cubicBezTo>
                <a:cubicBezTo>
                  <a:pt x="23687" y="61139"/>
                  <a:pt x="23479" y="61416"/>
                  <a:pt x="23341" y="61763"/>
                </a:cubicBezTo>
                <a:cubicBezTo>
                  <a:pt x="23341" y="61763"/>
                  <a:pt x="23341" y="61694"/>
                  <a:pt x="23341" y="61694"/>
                </a:cubicBezTo>
                <a:cubicBezTo>
                  <a:pt x="23410" y="60931"/>
                  <a:pt x="23687" y="60169"/>
                  <a:pt x="24103" y="59545"/>
                </a:cubicBezTo>
                <a:close/>
                <a:moveTo>
                  <a:pt x="33600" y="61832"/>
                </a:moveTo>
                <a:cubicBezTo>
                  <a:pt x="33669" y="62109"/>
                  <a:pt x="33738" y="62317"/>
                  <a:pt x="33808" y="62525"/>
                </a:cubicBezTo>
                <a:cubicBezTo>
                  <a:pt x="33808" y="62664"/>
                  <a:pt x="33738" y="62733"/>
                  <a:pt x="33738" y="62803"/>
                </a:cubicBezTo>
                <a:cubicBezTo>
                  <a:pt x="33669" y="62456"/>
                  <a:pt x="33531" y="62109"/>
                  <a:pt x="33461" y="61832"/>
                </a:cubicBezTo>
                <a:close/>
                <a:moveTo>
                  <a:pt x="34709" y="65021"/>
                </a:moveTo>
                <a:lnTo>
                  <a:pt x="34709" y="65021"/>
                </a:lnTo>
                <a:cubicBezTo>
                  <a:pt x="34235" y="65630"/>
                  <a:pt x="33629" y="66174"/>
                  <a:pt x="33019" y="66586"/>
                </a:cubicBezTo>
                <a:lnTo>
                  <a:pt x="33019" y="66586"/>
                </a:lnTo>
                <a:cubicBezTo>
                  <a:pt x="33039" y="66545"/>
                  <a:pt x="33025" y="66477"/>
                  <a:pt x="32976" y="66477"/>
                </a:cubicBezTo>
                <a:cubicBezTo>
                  <a:pt x="33392" y="65853"/>
                  <a:pt x="34016" y="65298"/>
                  <a:pt x="34709" y="65021"/>
                </a:cubicBezTo>
                <a:close/>
                <a:moveTo>
                  <a:pt x="17310" y="55247"/>
                </a:moveTo>
                <a:lnTo>
                  <a:pt x="17310" y="55247"/>
                </a:lnTo>
                <a:cubicBezTo>
                  <a:pt x="17310" y="55247"/>
                  <a:pt x="17934" y="57119"/>
                  <a:pt x="17934" y="57188"/>
                </a:cubicBezTo>
                <a:cubicBezTo>
                  <a:pt x="18280" y="58436"/>
                  <a:pt x="18488" y="59822"/>
                  <a:pt x="18488" y="61208"/>
                </a:cubicBezTo>
                <a:cubicBezTo>
                  <a:pt x="18558" y="62872"/>
                  <a:pt x="18488" y="64605"/>
                  <a:pt x="18280" y="66338"/>
                </a:cubicBezTo>
                <a:cubicBezTo>
                  <a:pt x="18003" y="64536"/>
                  <a:pt x="17865" y="62733"/>
                  <a:pt x="17795" y="60862"/>
                </a:cubicBezTo>
                <a:cubicBezTo>
                  <a:pt x="17795" y="60792"/>
                  <a:pt x="17743" y="60758"/>
                  <a:pt x="17691" y="60758"/>
                </a:cubicBezTo>
                <a:cubicBezTo>
                  <a:pt x="17639" y="60758"/>
                  <a:pt x="17587" y="60792"/>
                  <a:pt x="17587" y="60862"/>
                </a:cubicBezTo>
                <a:cubicBezTo>
                  <a:pt x="17518" y="62941"/>
                  <a:pt x="17795" y="64951"/>
                  <a:pt x="18211" y="66962"/>
                </a:cubicBezTo>
                <a:cubicBezTo>
                  <a:pt x="18211" y="66962"/>
                  <a:pt x="18211" y="67031"/>
                  <a:pt x="18211" y="67100"/>
                </a:cubicBezTo>
                <a:cubicBezTo>
                  <a:pt x="17033" y="63219"/>
                  <a:pt x="16686" y="59198"/>
                  <a:pt x="17310" y="55247"/>
                </a:cubicBezTo>
                <a:close/>
                <a:moveTo>
                  <a:pt x="30827" y="68140"/>
                </a:moveTo>
                <a:cubicBezTo>
                  <a:pt x="31174" y="68764"/>
                  <a:pt x="31312" y="69457"/>
                  <a:pt x="31382" y="70150"/>
                </a:cubicBezTo>
                <a:cubicBezTo>
                  <a:pt x="31035" y="69527"/>
                  <a:pt x="30896" y="68833"/>
                  <a:pt x="30827" y="68140"/>
                </a:cubicBezTo>
                <a:close/>
                <a:moveTo>
                  <a:pt x="13371" y="65625"/>
                </a:moveTo>
                <a:cubicBezTo>
                  <a:pt x="13486" y="65625"/>
                  <a:pt x="13567" y="65762"/>
                  <a:pt x="13567" y="66130"/>
                </a:cubicBezTo>
                <a:cubicBezTo>
                  <a:pt x="13567" y="66754"/>
                  <a:pt x="13498" y="67308"/>
                  <a:pt x="13428" y="67932"/>
                </a:cubicBezTo>
                <a:cubicBezTo>
                  <a:pt x="13428" y="68625"/>
                  <a:pt x="13290" y="69319"/>
                  <a:pt x="13220" y="70081"/>
                </a:cubicBezTo>
                <a:cubicBezTo>
                  <a:pt x="13199" y="70038"/>
                  <a:pt x="13164" y="70022"/>
                  <a:pt x="13126" y="70022"/>
                </a:cubicBezTo>
                <a:cubicBezTo>
                  <a:pt x="13042" y="70022"/>
                  <a:pt x="12943" y="70103"/>
                  <a:pt x="12943" y="70150"/>
                </a:cubicBezTo>
                <a:lnTo>
                  <a:pt x="12943" y="70220"/>
                </a:lnTo>
                <a:cubicBezTo>
                  <a:pt x="12804" y="69734"/>
                  <a:pt x="12596" y="69319"/>
                  <a:pt x="12388" y="68903"/>
                </a:cubicBezTo>
                <a:cubicBezTo>
                  <a:pt x="12250" y="68002"/>
                  <a:pt x="12388" y="67031"/>
                  <a:pt x="12804" y="66199"/>
                </a:cubicBezTo>
                <a:cubicBezTo>
                  <a:pt x="12968" y="65912"/>
                  <a:pt x="13205" y="65625"/>
                  <a:pt x="13371" y="65625"/>
                </a:cubicBezTo>
                <a:close/>
                <a:moveTo>
                  <a:pt x="9281" y="66414"/>
                </a:moveTo>
                <a:cubicBezTo>
                  <a:pt x="10178" y="66899"/>
                  <a:pt x="11005" y="67589"/>
                  <a:pt x="11626" y="68417"/>
                </a:cubicBezTo>
                <a:cubicBezTo>
                  <a:pt x="11834" y="68695"/>
                  <a:pt x="11973" y="68972"/>
                  <a:pt x="12111" y="69249"/>
                </a:cubicBezTo>
                <a:cubicBezTo>
                  <a:pt x="12176" y="69507"/>
                  <a:pt x="12240" y="69765"/>
                  <a:pt x="12361" y="70024"/>
                </a:cubicBezTo>
                <a:lnTo>
                  <a:pt x="12361" y="70024"/>
                </a:lnTo>
                <a:cubicBezTo>
                  <a:pt x="12351" y="70017"/>
                  <a:pt x="12337" y="70012"/>
                  <a:pt x="12319" y="70012"/>
                </a:cubicBezTo>
                <a:cubicBezTo>
                  <a:pt x="12301" y="69993"/>
                  <a:pt x="12272" y="69985"/>
                  <a:pt x="12240" y="69985"/>
                </a:cubicBezTo>
                <a:cubicBezTo>
                  <a:pt x="12153" y="69985"/>
                  <a:pt x="12042" y="70049"/>
                  <a:pt x="12042" y="70150"/>
                </a:cubicBezTo>
                <a:cubicBezTo>
                  <a:pt x="12042" y="70358"/>
                  <a:pt x="12042" y="70636"/>
                  <a:pt x="12042" y="70913"/>
                </a:cubicBezTo>
                <a:cubicBezTo>
                  <a:pt x="11903" y="70774"/>
                  <a:pt x="11695" y="70636"/>
                  <a:pt x="11487" y="70566"/>
                </a:cubicBezTo>
                <a:cubicBezTo>
                  <a:pt x="11210" y="70150"/>
                  <a:pt x="10794" y="69873"/>
                  <a:pt x="10448" y="69596"/>
                </a:cubicBezTo>
                <a:cubicBezTo>
                  <a:pt x="10309" y="69319"/>
                  <a:pt x="10170" y="69041"/>
                  <a:pt x="10101" y="68903"/>
                </a:cubicBezTo>
                <a:cubicBezTo>
                  <a:pt x="9697" y="68094"/>
                  <a:pt x="9423" y="67286"/>
                  <a:pt x="9281" y="66414"/>
                </a:cubicBezTo>
                <a:close/>
                <a:moveTo>
                  <a:pt x="14676" y="67031"/>
                </a:moveTo>
                <a:lnTo>
                  <a:pt x="14676" y="67031"/>
                </a:lnTo>
                <a:cubicBezTo>
                  <a:pt x="14953" y="68279"/>
                  <a:pt x="14399" y="69665"/>
                  <a:pt x="13983" y="70913"/>
                </a:cubicBezTo>
                <a:cubicBezTo>
                  <a:pt x="13983" y="70566"/>
                  <a:pt x="13913" y="70289"/>
                  <a:pt x="13913" y="70012"/>
                </a:cubicBezTo>
                <a:lnTo>
                  <a:pt x="13913" y="70081"/>
                </a:lnTo>
                <a:cubicBezTo>
                  <a:pt x="13844" y="69942"/>
                  <a:pt x="13775" y="69942"/>
                  <a:pt x="13705" y="69942"/>
                </a:cubicBezTo>
                <a:cubicBezTo>
                  <a:pt x="13775" y="69457"/>
                  <a:pt x="13775" y="68972"/>
                  <a:pt x="13844" y="68417"/>
                </a:cubicBezTo>
                <a:cubicBezTo>
                  <a:pt x="14260" y="68071"/>
                  <a:pt x="14537" y="67586"/>
                  <a:pt x="14676" y="67031"/>
                </a:cubicBezTo>
                <a:close/>
                <a:moveTo>
                  <a:pt x="20083" y="68348"/>
                </a:moveTo>
                <a:lnTo>
                  <a:pt x="20083" y="68348"/>
                </a:lnTo>
                <a:cubicBezTo>
                  <a:pt x="19944" y="69249"/>
                  <a:pt x="19598" y="70150"/>
                  <a:pt x="19043" y="70913"/>
                </a:cubicBezTo>
                <a:lnTo>
                  <a:pt x="19043" y="70774"/>
                </a:lnTo>
                <a:cubicBezTo>
                  <a:pt x="19320" y="69942"/>
                  <a:pt x="19667" y="69111"/>
                  <a:pt x="20083" y="68348"/>
                </a:cubicBezTo>
                <a:close/>
                <a:moveTo>
                  <a:pt x="7880" y="68610"/>
                </a:moveTo>
                <a:cubicBezTo>
                  <a:pt x="8730" y="68610"/>
                  <a:pt x="9663" y="69360"/>
                  <a:pt x="10240" y="69873"/>
                </a:cubicBezTo>
                <a:lnTo>
                  <a:pt x="10448" y="70081"/>
                </a:lnTo>
                <a:cubicBezTo>
                  <a:pt x="10655" y="70497"/>
                  <a:pt x="11002" y="70844"/>
                  <a:pt x="11418" y="71052"/>
                </a:cubicBezTo>
                <a:lnTo>
                  <a:pt x="11626" y="71259"/>
                </a:lnTo>
                <a:cubicBezTo>
                  <a:pt x="11626" y="71259"/>
                  <a:pt x="11695" y="71329"/>
                  <a:pt x="11695" y="71398"/>
                </a:cubicBezTo>
                <a:cubicBezTo>
                  <a:pt x="11418" y="71329"/>
                  <a:pt x="11071" y="71259"/>
                  <a:pt x="10794" y="71259"/>
                </a:cubicBezTo>
                <a:cubicBezTo>
                  <a:pt x="10725" y="71259"/>
                  <a:pt x="10655" y="71329"/>
                  <a:pt x="10655" y="71398"/>
                </a:cubicBezTo>
                <a:lnTo>
                  <a:pt x="10655" y="71467"/>
                </a:lnTo>
                <a:cubicBezTo>
                  <a:pt x="10240" y="71259"/>
                  <a:pt x="9824" y="71121"/>
                  <a:pt x="9408" y="71052"/>
                </a:cubicBezTo>
                <a:cubicBezTo>
                  <a:pt x="9061" y="70913"/>
                  <a:pt x="8715" y="70774"/>
                  <a:pt x="8368" y="70636"/>
                </a:cubicBezTo>
                <a:cubicBezTo>
                  <a:pt x="8021" y="70428"/>
                  <a:pt x="7605" y="70220"/>
                  <a:pt x="7259" y="69942"/>
                </a:cubicBezTo>
                <a:cubicBezTo>
                  <a:pt x="6704" y="69527"/>
                  <a:pt x="6982" y="68625"/>
                  <a:pt x="7675" y="68625"/>
                </a:cubicBezTo>
                <a:cubicBezTo>
                  <a:pt x="7742" y="68615"/>
                  <a:pt x="7811" y="68610"/>
                  <a:pt x="7880" y="68610"/>
                </a:cubicBezTo>
                <a:close/>
                <a:moveTo>
                  <a:pt x="12388" y="70497"/>
                </a:moveTo>
                <a:cubicBezTo>
                  <a:pt x="12527" y="70705"/>
                  <a:pt x="12596" y="70844"/>
                  <a:pt x="12735" y="71052"/>
                </a:cubicBezTo>
                <a:cubicBezTo>
                  <a:pt x="12804" y="71190"/>
                  <a:pt x="12804" y="71398"/>
                  <a:pt x="12943" y="71537"/>
                </a:cubicBezTo>
                <a:lnTo>
                  <a:pt x="12874" y="71606"/>
                </a:lnTo>
                <a:lnTo>
                  <a:pt x="12804" y="71606"/>
                </a:lnTo>
                <a:cubicBezTo>
                  <a:pt x="12735" y="71467"/>
                  <a:pt x="12596" y="71329"/>
                  <a:pt x="12527" y="71259"/>
                </a:cubicBezTo>
                <a:cubicBezTo>
                  <a:pt x="12388" y="70982"/>
                  <a:pt x="12388" y="70774"/>
                  <a:pt x="12388" y="70497"/>
                </a:cubicBezTo>
                <a:close/>
                <a:moveTo>
                  <a:pt x="13428" y="71052"/>
                </a:moveTo>
                <a:cubicBezTo>
                  <a:pt x="13567" y="71329"/>
                  <a:pt x="13636" y="71606"/>
                  <a:pt x="13636" y="71883"/>
                </a:cubicBezTo>
                <a:cubicBezTo>
                  <a:pt x="13636" y="71953"/>
                  <a:pt x="13636" y="71953"/>
                  <a:pt x="13636" y="72022"/>
                </a:cubicBezTo>
                <a:lnTo>
                  <a:pt x="13636" y="72369"/>
                </a:lnTo>
                <a:cubicBezTo>
                  <a:pt x="13636" y="72230"/>
                  <a:pt x="13567" y="72091"/>
                  <a:pt x="13498" y="71953"/>
                </a:cubicBezTo>
                <a:cubicBezTo>
                  <a:pt x="13428" y="71745"/>
                  <a:pt x="13359" y="71537"/>
                  <a:pt x="13359" y="71259"/>
                </a:cubicBezTo>
                <a:cubicBezTo>
                  <a:pt x="13359" y="71190"/>
                  <a:pt x="13359" y="71121"/>
                  <a:pt x="13428" y="71052"/>
                </a:cubicBezTo>
                <a:close/>
                <a:moveTo>
                  <a:pt x="11374" y="71748"/>
                </a:moveTo>
                <a:lnTo>
                  <a:pt x="11374" y="71748"/>
                </a:lnTo>
                <a:cubicBezTo>
                  <a:pt x="11689" y="71771"/>
                  <a:pt x="12004" y="71902"/>
                  <a:pt x="12319" y="72091"/>
                </a:cubicBezTo>
                <a:cubicBezTo>
                  <a:pt x="12527" y="72230"/>
                  <a:pt x="12735" y="72438"/>
                  <a:pt x="13012" y="72507"/>
                </a:cubicBezTo>
                <a:cubicBezTo>
                  <a:pt x="13012" y="72542"/>
                  <a:pt x="13030" y="72559"/>
                  <a:pt x="13056" y="72559"/>
                </a:cubicBezTo>
                <a:cubicBezTo>
                  <a:pt x="13082" y="72559"/>
                  <a:pt x="13116" y="72542"/>
                  <a:pt x="13151" y="72507"/>
                </a:cubicBezTo>
                <a:lnTo>
                  <a:pt x="13290" y="72507"/>
                </a:lnTo>
                <a:cubicBezTo>
                  <a:pt x="13290" y="72646"/>
                  <a:pt x="13359" y="72715"/>
                  <a:pt x="13359" y="72784"/>
                </a:cubicBezTo>
                <a:cubicBezTo>
                  <a:pt x="12635" y="72587"/>
                  <a:pt x="11973" y="72202"/>
                  <a:pt x="11374" y="71748"/>
                </a:cubicBezTo>
                <a:close/>
                <a:moveTo>
                  <a:pt x="29371" y="72577"/>
                </a:moveTo>
                <a:cubicBezTo>
                  <a:pt x="29718" y="73408"/>
                  <a:pt x="29926" y="74309"/>
                  <a:pt x="29926" y="75211"/>
                </a:cubicBezTo>
                <a:cubicBezTo>
                  <a:pt x="29441" y="74379"/>
                  <a:pt x="29233" y="73478"/>
                  <a:pt x="29371" y="72577"/>
                </a:cubicBezTo>
                <a:close/>
                <a:moveTo>
                  <a:pt x="26475" y="74237"/>
                </a:moveTo>
                <a:cubicBezTo>
                  <a:pt x="26714" y="75388"/>
                  <a:pt x="26104" y="76409"/>
                  <a:pt x="25628" y="77429"/>
                </a:cubicBezTo>
                <a:cubicBezTo>
                  <a:pt x="25493" y="76279"/>
                  <a:pt x="25754" y="75129"/>
                  <a:pt x="26475" y="74237"/>
                </a:cubicBezTo>
                <a:close/>
                <a:moveTo>
                  <a:pt x="39700" y="68556"/>
                </a:moveTo>
                <a:cubicBezTo>
                  <a:pt x="39700" y="68556"/>
                  <a:pt x="38175" y="72022"/>
                  <a:pt x="37967" y="72438"/>
                </a:cubicBezTo>
                <a:cubicBezTo>
                  <a:pt x="36996" y="74102"/>
                  <a:pt x="35887" y="75765"/>
                  <a:pt x="34709" y="77360"/>
                </a:cubicBezTo>
                <a:cubicBezTo>
                  <a:pt x="32768" y="79994"/>
                  <a:pt x="30966" y="82697"/>
                  <a:pt x="28886" y="85331"/>
                </a:cubicBezTo>
                <a:cubicBezTo>
                  <a:pt x="29025" y="84707"/>
                  <a:pt x="29163" y="84083"/>
                  <a:pt x="29233" y="83390"/>
                </a:cubicBezTo>
                <a:cubicBezTo>
                  <a:pt x="29718" y="82073"/>
                  <a:pt x="30273" y="80756"/>
                  <a:pt x="30966" y="79508"/>
                </a:cubicBezTo>
                <a:cubicBezTo>
                  <a:pt x="32560" y="76944"/>
                  <a:pt x="34640" y="74656"/>
                  <a:pt x="35957" y="71883"/>
                </a:cubicBezTo>
                <a:cubicBezTo>
                  <a:pt x="35957" y="71798"/>
                  <a:pt x="35904" y="71738"/>
                  <a:pt x="35847" y="71738"/>
                </a:cubicBezTo>
                <a:cubicBezTo>
                  <a:pt x="35812" y="71738"/>
                  <a:pt x="35775" y="71761"/>
                  <a:pt x="35749" y="71814"/>
                </a:cubicBezTo>
                <a:cubicBezTo>
                  <a:pt x="34154" y="74379"/>
                  <a:pt x="32421" y="76805"/>
                  <a:pt x="30758" y="79370"/>
                </a:cubicBezTo>
                <a:cubicBezTo>
                  <a:pt x="30203" y="80271"/>
                  <a:pt x="29787" y="81172"/>
                  <a:pt x="29441" y="82073"/>
                </a:cubicBezTo>
                <a:cubicBezTo>
                  <a:pt x="29579" y="81241"/>
                  <a:pt x="29718" y="80410"/>
                  <a:pt x="29857" y="79508"/>
                </a:cubicBezTo>
                <a:cubicBezTo>
                  <a:pt x="31590" y="74725"/>
                  <a:pt x="34917" y="70289"/>
                  <a:pt x="39700" y="68556"/>
                </a:cubicBezTo>
                <a:close/>
                <a:moveTo>
                  <a:pt x="24450" y="83321"/>
                </a:moveTo>
                <a:lnTo>
                  <a:pt x="24450" y="83321"/>
                </a:lnTo>
                <a:cubicBezTo>
                  <a:pt x="25212" y="83875"/>
                  <a:pt x="25767" y="84569"/>
                  <a:pt x="26183" y="85470"/>
                </a:cubicBezTo>
                <a:lnTo>
                  <a:pt x="26113" y="85470"/>
                </a:lnTo>
                <a:cubicBezTo>
                  <a:pt x="25212" y="85054"/>
                  <a:pt x="24588" y="84291"/>
                  <a:pt x="24450" y="83321"/>
                </a:cubicBezTo>
                <a:close/>
                <a:moveTo>
                  <a:pt x="22232" y="70428"/>
                </a:moveTo>
                <a:cubicBezTo>
                  <a:pt x="22301" y="72299"/>
                  <a:pt x="22786" y="74309"/>
                  <a:pt x="22786" y="76181"/>
                </a:cubicBezTo>
                <a:cubicBezTo>
                  <a:pt x="22786" y="79578"/>
                  <a:pt x="22509" y="82974"/>
                  <a:pt x="22370" y="86371"/>
                </a:cubicBezTo>
                <a:cubicBezTo>
                  <a:pt x="22370" y="86232"/>
                  <a:pt x="22301" y="86094"/>
                  <a:pt x="22301" y="85955"/>
                </a:cubicBezTo>
                <a:lnTo>
                  <a:pt x="22232" y="85955"/>
                </a:lnTo>
                <a:cubicBezTo>
                  <a:pt x="22093" y="83252"/>
                  <a:pt x="21677" y="80617"/>
                  <a:pt x="21885" y="77914"/>
                </a:cubicBezTo>
                <a:cubicBezTo>
                  <a:pt x="21885" y="77879"/>
                  <a:pt x="21850" y="77862"/>
                  <a:pt x="21816" y="77862"/>
                </a:cubicBezTo>
                <a:cubicBezTo>
                  <a:pt x="21781" y="77862"/>
                  <a:pt x="21746" y="77879"/>
                  <a:pt x="21746" y="77914"/>
                </a:cubicBezTo>
                <a:cubicBezTo>
                  <a:pt x="21538" y="80202"/>
                  <a:pt x="21538" y="82558"/>
                  <a:pt x="21816" y="84846"/>
                </a:cubicBezTo>
                <a:cubicBezTo>
                  <a:pt x="21608" y="84153"/>
                  <a:pt x="21330" y="83460"/>
                  <a:pt x="21123" y="82766"/>
                </a:cubicBezTo>
                <a:cubicBezTo>
                  <a:pt x="21123" y="82697"/>
                  <a:pt x="21123" y="82697"/>
                  <a:pt x="21123" y="82628"/>
                </a:cubicBezTo>
                <a:cubicBezTo>
                  <a:pt x="20429" y="80063"/>
                  <a:pt x="20360" y="77360"/>
                  <a:pt x="20915" y="74725"/>
                </a:cubicBezTo>
                <a:cubicBezTo>
                  <a:pt x="21261" y="73270"/>
                  <a:pt x="21816" y="71814"/>
                  <a:pt x="22232" y="70428"/>
                </a:cubicBezTo>
                <a:close/>
                <a:moveTo>
                  <a:pt x="11188" y="77182"/>
                </a:moveTo>
                <a:cubicBezTo>
                  <a:pt x="11373" y="77182"/>
                  <a:pt x="11688" y="77236"/>
                  <a:pt x="12180" y="77360"/>
                </a:cubicBezTo>
                <a:cubicBezTo>
                  <a:pt x="13913" y="77775"/>
                  <a:pt x="15577" y="79162"/>
                  <a:pt x="16894" y="80340"/>
                </a:cubicBezTo>
                <a:cubicBezTo>
                  <a:pt x="18974" y="82212"/>
                  <a:pt x="20707" y="84430"/>
                  <a:pt x="22024" y="86856"/>
                </a:cubicBezTo>
                <a:cubicBezTo>
                  <a:pt x="22162" y="87133"/>
                  <a:pt x="22232" y="87411"/>
                  <a:pt x="22370" y="87688"/>
                </a:cubicBezTo>
                <a:cubicBezTo>
                  <a:pt x="22162" y="87411"/>
                  <a:pt x="21885" y="87133"/>
                  <a:pt x="21608" y="86925"/>
                </a:cubicBezTo>
                <a:cubicBezTo>
                  <a:pt x="20845" y="85886"/>
                  <a:pt x="20083" y="84915"/>
                  <a:pt x="19182" y="83945"/>
                </a:cubicBezTo>
                <a:cubicBezTo>
                  <a:pt x="18003" y="82628"/>
                  <a:pt x="16340" y="81727"/>
                  <a:pt x="15161" y="80340"/>
                </a:cubicBezTo>
                <a:cubicBezTo>
                  <a:pt x="15124" y="80322"/>
                  <a:pt x="15092" y="80313"/>
                  <a:pt x="15066" y="80313"/>
                </a:cubicBezTo>
                <a:cubicBezTo>
                  <a:pt x="14995" y="80313"/>
                  <a:pt x="14972" y="80377"/>
                  <a:pt x="15023" y="80479"/>
                </a:cubicBezTo>
                <a:cubicBezTo>
                  <a:pt x="16062" y="81727"/>
                  <a:pt x="17518" y="82558"/>
                  <a:pt x="18627" y="83806"/>
                </a:cubicBezTo>
                <a:cubicBezTo>
                  <a:pt x="19320" y="84569"/>
                  <a:pt x="19944" y="85331"/>
                  <a:pt x="20568" y="86163"/>
                </a:cubicBezTo>
                <a:cubicBezTo>
                  <a:pt x="19875" y="85678"/>
                  <a:pt x="19182" y="85262"/>
                  <a:pt x="18488" y="84915"/>
                </a:cubicBezTo>
                <a:cubicBezTo>
                  <a:pt x="15577" y="83252"/>
                  <a:pt x="13913" y="81241"/>
                  <a:pt x="11973" y="78607"/>
                </a:cubicBezTo>
                <a:cubicBezTo>
                  <a:pt x="11487" y="77852"/>
                  <a:pt x="10541" y="77182"/>
                  <a:pt x="11188" y="77182"/>
                </a:cubicBezTo>
                <a:close/>
                <a:moveTo>
                  <a:pt x="22151" y="91335"/>
                </a:moveTo>
                <a:lnTo>
                  <a:pt x="22151" y="91335"/>
                </a:lnTo>
                <a:cubicBezTo>
                  <a:pt x="22611" y="91673"/>
                  <a:pt x="23008" y="92077"/>
                  <a:pt x="23341" y="92610"/>
                </a:cubicBezTo>
                <a:cubicBezTo>
                  <a:pt x="22824" y="92286"/>
                  <a:pt x="22427" y="91843"/>
                  <a:pt x="22151" y="91335"/>
                </a:cubicBezTo>
                <a:close/>
                <a:moveTo>
                  <a:pt x="29005" y="93722"/>
                </a:moveTo>
                <a:lnTo>
                  <a:pt x="29005" y="93722"/>
                </a:lnTo>
                <a:cubicBezTo>
                  <a:pt x="28731" y="94735"/>
                  <a:pt x="28391" y="95682"/>
                  <a:pt x="27985" y="96630"/>
                </a:cubicBezTo>
                <a:lnTo>
                  <a:pt x="27985" y="95937"/>
                </a:lnTo>
                <a:cubicBezTo>
                  <a:pt x="28245" y="95157"/>
                  <a:pt x="28566" y="94438"/>
                  <a:pt x="29005" y="93722"/>
                </a:cubicBezTo>
                <a:close/>
                <a:moveTo>
                  <a:pt x="22024" y="55593"/>
                </a:moveTo>
                <a:cubicBezTo>
                  <a:pt x="22301" y="57950"/>
                  <a:pt x="22648" y="60376"/>
                  <a:pt x="22994" y="62803"/>
                </a:cubicBezTo>
                <a:lnTo>
                  <a:pt x="22925" y="62803"/>
                </a:lnTo>
                <a:cubicBezTo>
                  <a:pt x="23618" y="68002"/>
                  <a:pt x="24450" y="73200"/>
                  <a:pt x="25282" y="78399"/>
                </a:cubicBezTo>
                <a:cubicBezTo>
                  <a:pt x="25212" y="78399"/>
                  <a:pt x="25212" y="78469"/>
                  <a:pt x="25282" y="78469"/>
                </a:cubicBezTo>
                <a:cubicBezTo>
                  <a:pt x="25559" y="80479"/>
                  <a:pt x="25836" y="82489"/>
                  <a:pt x="26113" y="84499"/>
                </a:cubicBezTo>
                <a:cubicBezTo>
                  <a:pt x="25698" y="83737"/>
                  <a:pt x="25074" y="83113"/>
                  <a:pt x="24242" y="82766"/>
                </a:cubicBezTo>
                <a:cubicBezTo>
                  <a:pt x="24229" y="82753"/>
                  <a:pt x="24213" y="82747"/>
                  <a:pt x="24196" y="82747"/>
                </a:cubicBezTo>
                <a:cubicBezTo>
                  <a:pt x="24125" y="82747"/>
                  <a:pt x="24034" y="82849"/>
                  <a:pt x="24034" y="82905"/>
                </a:cubicBezTo>
                <a:cubicBezTo>
                  <a:pt x="24034" y="84291"/>
                  <a:pt x="25004" y="85470"/>
                  <a:pt x="26321" y="85816"/>
                </a:cubicBezTo>
                <a:cubicBezTo>
                  <a:pt x="26529" y="87411"/>
                  <a:pt x="26737" y="89074"/>
                  <a:pt x="26876" y="90738"/>
                </a:cubicBezTo>
                <a:cubicBezTo>
                  <a:pt x="27153" y="93233"/>
                  <a:pt x="27292" y="95798"/>
                  <a:pt x="27292" y="98363"/>
                </a:cubicBezTo>
                <a:cubicBezTo>
                  <a:pt x="26321" y="94273"/>
                  <a:pt x="24034" y="90322"/>
                  <a:pt x="22509" y="86579"/>
                </a:cubicBezTo>
                <a:cubicBezTo>
                  <a:pt x="22578" y="86579"/>
                  <a:pt x="22578" y="86579"/>
                  <a:pt x="22578" y="86510"/>
                </a:cubicBezTo>
                <a:cubicBezTo>
                  <a:pt x="23063" y="84153"/>
                  <a:pt x="23271" y="81727"/>
                  <a:pt x="23133" y="79300"/>
                </a:cubicBezTo>
                <a:cubicBezTo>
                  <a:pt x="23341" y="76597"/>
                  <a:pt x="23202" y="73894"/>
                  <a:pt x="22855" y="71190"/>
                </a:cubicBezTo>
                <a:cubicBezTo>
                  <a:pt x="22925" y="70566"/>
                  <a:pt x="22786" y="69942"/>
                  <a:pt x="22509" y="69388"/>
                </a:cubicBezTo>
                <a:cubicBezTo>
                  <a:pt x="22648" y="68903"/>
                  <a:pt x="22717" y="68487"/>
                  <a:pt x="22786" y="68071"/>
                </a:cubicBezTo>
                <a:cubicBezTo>
                  <a:pt x="22786" y="67903"/>
                  <a:pt x="22684" y="67811"/>
                  <a:pt x="22589" y="67811"/>
                </a:cubicBezTo>
                <a:cubicBezTo>
                  <a:pt x="22527" y="67811"/>
                  <a:pt x="22467" y="67850"/>
                  <a:pt x="22440" y="67932"/>
                </a:cubicBezTo>
                <a:cubicBezTo>
                  <a:pt x="22370" y="68279"/>
                  <a:pt x="22301" y="68625"/>
                  <a:pt x="22301" y="68903"/>
                </a:cubicBezTo>
                <a:cubicBezTo>
                  <a:pt x="22162" y="69596"/>
                  <a:pt x="21954" y="70220"/>
                  <a:pt x="21816" y="70844"/>
                </a:cubicBezTo>
                <a:cubicBezTo>
                  <a:pt x="21330" y="72438"/>
                  <a:pt x="20776" y="74032"/>
                  <a:pt x="20429" y="75696"/>
                </a:cubicBezTo>
                <a:cubicBezTo>
                  <a:pt x="20152" y="77082"/>
                  <a:pt x="20152" y="78607"/>
                  <a:pt x="20429" y="80063"/>
                </a:cubicBezTo>
                <a:cubicBezTo>
                  <a:pt x="19736" y="77360"/>
                  <a:pt x="19320" y="74587"/>
                  <a:pt x="19182" y="71745"/>
                </a:cubicBezTo>
                <a:cubicBezTo>
                  <a:pt x="19528" y="71190"/>
                  <a:pt x="19875" y="70497"/>
                  <a:pt x="20083" y="69873"/>
                </a:cubicBezTo>
                <a:cubicBezTo>
                  <a:pt x="20429" y="69180"/>
                  <a:pt x="20568" y="68487"/>
                  <a:pt x="20429" y="67794"/>
                </a:cubicBezTo>
                <a:cubicBezTo>
                  <a:pt x="20395" y="67690"/>
                  <a:pt x="20325" y="67638"/>
                  <a:pt x="20256" y="67638"/>
                </a:cubicBezTo>
                <a:cubicBezTo>
                  <a:pt x="20187" y="67638"/>
                  <a:pt x="20117" y="67690"/>
                  <a:pt x="20083" y="67794"/>
                </a:cubicBezTo>
                <a:cubicBezTo>
                  <a:pt x="19667" y="68348"/>
                  <a:pt x="19320" y="69041"/>
                  <a:pt x="19043" y="69734"/>
                </a:cubicBezTo>
                <a:cubicBezTo>
                  <a:pt x="19043" y="68764"/>
                  <a:pt x="19043" y="67863"/>
                  <a:pt x="19112" y="66892"/>
                </a:cubicBezTo>
                <a:cubicBezTo>
                  <a:pt x="19320" y="63288"/>
                  <a:pt x="20152" y="59822"/>
                  <a:pt x="21608" y="56495"/>
                </a:cubicBezTo>
                <a:cubicBezTo>
                  <a:pt x="21608" y="56772"/>
                  <a:pt x="21677" y="57049"/>
                  <a:pt x="21746" y="57326"/>
                </a:cubicBezTo>
                <a:cubicBezTo>
                  <a:pt x="21746" y="57396"/>
                  <a:pt x="21798" y="57430"/>
                  <a:pt x="21850" y="57430"/>
                </a:cubicBezTo>
                <a:cubicBezTo>
                  <a:pt x="21902" y="57430"/>
                  <a:pt x="21954" y="57396"/>
                  <a:pt x="21954" y="57326"/>
                </a:cubicBezTo>
                <a:cubicBezTo>
                  <a:pt x="21954" y="56911"/>
                  <a:pt x="21885" y="56425"/>
                  <a:pt x="21816" y="56079"/>
                </a:cubicBezTo>
                <a:cubicBezTo>
                  <a:pt x="21885" y="55940"/>
                  <a:pt x="21954" y="55732"/>
                  <a:pt x="22024" y="55593"/>
                </a:cubicBezTo>
                <a:close/>
                <a:moveTo>
                  <a:pt x="25568" y="100934"/>
                </a:moveTo>
                <a:cubicBezTo>
                  <a:pt x="26529" y="101630"/>
                  <a:pt x="26530" y="103150"/>
                  <a:pt x="26876" y="104324"/>
                </a:cubicBezTo>
                <a:cubicBezTo>
                  <a:pt x="26129" y="103306"/>
                  <a:pt x="25714" y="102154"/>
                  <a:pt x="25568" y="100934"/>
                </a:cubicBezTo>
                <a:close/>
                <a:moveTo>
                  <a:pt x="29579" y="103493"/>
                </a:moveTo>
                <a:lnTo>
                  <a:pt x="29579" y="103493"/>
                </a:lnTo>
                <a:cubicBezTo>
                  <a:pt x="29441" y="105087"/>
                  <a:pt x="28470" y="106265"/>
                  <a:pt x="27569" y="107444"/>
                </a:cubicBezTo>
                <a:cubicBezTo>
                  <a:pt x="27638" y="107305"/>
                  <a:pt x="27638" y="107097"/>
                  <a:pt x="27638" y="106889"/>
                </a:cubicBezTo>
                <a:cubicBezTo>
                  <a:pt x="28262" y="105780"/>
                  <a:pt x="28540" y="104324"/>
                  <a:pt x="29579" y="103493"/>
                </a:cubicBezTo>
                <a:close/>
                <a:moveTo>
                  <a:pt x="24588" y="0"/>
                </a:moveTo>
                <a:cubicBezTo>
                  <a:pt x="22994" y="485"/>
                  <a:pt x="22648" y="1941"/>
                  <a:pt x="22578" y="3466"/>
                </a:cubicBezTo>
                <a:cubicBezTo>
                  <a:pt x="22093" y="2218"/>
                  <a:pt x="21330" y="1109"/>
                  <a:pt x="20429" y="139"/>
                </a:cubicBezTo>
                <a:cubicBezTo>
                  <a:pt x="20389" y="118"/>
                  <a:pt x="20348" y="110"/>
                  <a:pt x="20311" y="110"/>
                </a:cubicBezTo>
                <a:cubicBezTo>
                  <a:pt x="20221" y="110"/>
                  <a:pt x="20152" y="159"/>
                  <a:pt x="20152" y="208"/>
                </a:cubicBezTo>
                <a:cubicBezTo>
                  <a:pt x="19528" y="1733"/>
                  <a:pt x="19528" y="3397"/>
                  <a:pt x="20013" y="4991"/>
                </a:cubicBezTo>
                <a:cubicBezTo>
                  <a:pt x="19182" y="4159"/>
                  <a:pt x="18211" y="3535"/>
                  <a:pt x="17171" y="3050"/>
                </a:cubicBezTo>
                <a:cubicBezTo>
                  <a:pt x="17158" y="3037"/>
                  <a:pt x="17142" y="3031"/>
                  <a:pt x="17126" y="3031"/>
                </a:cubicBezTo>
                <a:cubicBezTo>
                  <a:pt x="17057" y="3031"/>
                  <a:pt x="16977" y="3133"/>
                  <a:pt x="17033" y="3189"/>
                </a:cubicBezTo>
                <a:cubicBezTo>
                  <a:pt x="17795" y="4783"/>
                  <a:pt x="17795" y="6516"/>
                  <a:pt x="18835" y="7972"/>
                </a:cubicBezTo>
                <a:cubicBezTo>
                  <a:pt x="19459" y="8665"/>
                  <a:pt x="20221" y="9289"/>
                  <a:pt x="21053" y="9705"/>
                </a:cubicBezTo>
                <a:cubicBezTo>
                  <a:pt x="21123" y="10121"/>
                  <a:pt x="21330" y="10467"/>
                  <a:pt x="21538" y="10814"/>
                </a:cubicBezTo>
                <a:cubicBezTo>
                  <a:pt x="21885" y="11230"/>
                  <a:pt x="22370" y="11507"/>
                  <a:pt x="22855" y="11576"/>
                </a:cubicBezTo>
                <a:cubicBezTo>
                  <a:pt x="22530" y="14243"/>
                  <a:pt x="22144" y="16910"/>
                  <a:pt x="21754" y="19577"/>
                </a:cubicBezTo>
                <a:lnTo>
                  <a:pt x="21754" y="19577"/>
                </a:lnTo>
                <a:cubicBezTo>
                  <a:pt x="21797" y="18782"/>
                  <a:pt x="21587" y="17992"/>
                  <a:pt x="21123" y="17330"/>
                </a:cubicBezTo>
                <a:cubicBezTo>
                  <a:pt x="21091" y="17267"/>
                  <a:pt x="21032" y="17233"/>
                  <a:pt x="20976" y="17233"/>
                </a:cubicBezTo>
                <a:cubicBezTo>
                  <a:pt x="20908" y="17233"/>
                  <a:pt x="20845" y="17284"/>
                  <a:pt x="20845" y="17399"/>
                </a:cubicBezTo>
                <a:cubicBezTo>
                  <a:pt x="20776" y="18508"/>
                  <a:pt x="21123" y="19617"/>
                  <a:pt x="21677" y="20588"/>
                </a:cubicBezTo>
                <a:cubicBezTo>
                  <a:pt x="21261" y="23568"/>
                  <a:pt x="20915" y="26549"/>
                  <a:pt x="20707" y="29530"/>
                </a:cubicBezTo>
                <a:cubicBezTo>
                  <a:pt x="20499" y="29252"/>
                  <a:pt x="20221" y="29114"/>
                  <a:pt x="19944" y="29044"/>
                </a:cubicBezTo>
                <a:cubicBezTo>
                  <a:pt x="19805" y="29044"/>
                  <a:pt x="19736" y="29114"/>
                  <a:pt x="19736" y="29252"/>
                </a:cubicBezTo>
                <a:cubicBezTo>
                  <a:pt x="19805" y="30015"/>
                  <a:pt x="20013" y="30708"/>
                  <a:pt x="20360" y="31401"/>
                </a:cubicBezTo>
                <a:cubicBezTo>
                  <a:pt x="20429" y="31540"/>
                  <a:pt x="20499" y="31679"/>
                  <a:pt x="20568" y="31817"/>
                </a:cubicBezTo>
                <a:cubicBezTo>
                  <a:pt x="20499" y="33342"/>
                  <a:pt x="20429" y="34798"/>
                  <a:pt x="20429" y="36323"/>
                </a:cubicBezTo>
                <a:cubicBezTo>
                  <a:pt x="20429" y="37640"/>
                  <a:pt x="20499" y="39026"/>
                  <a:pt x="20568" y="40413"/>
                </a:cubicBezTo>
                <a:cubicBezTo>
                  <a:pt x="20360" y="39858"/>
                  <a:pt x="20083" y="39373"/>
                  <a:pt x="19667" y="38957"/>
                </a:cubicBezTo>
                <a:cubicBezTo>
                  <a:pt x="19624" y="38914"/>
                  <a:pt x="19574" y="38898"/>
                  <a:pt x="19528" y="38898"/>
                </a:cubicBezTo>
                <a:cubicBezTo>
                  <a:pt x="19426" y="38898"/>
                  <a:pt x="19342" y="38979"/>
                  <a:pt x="19390" y="39026"/>
                </a:cubicBezTo>
                <a:cubicBezTo>
                  <a:pt x="19528" y="40343"/>
                  <a:pt x="20013" y="41591"/>
                  <a:pt x="20707" y="42700"/>
                </a:cubicBezTo>
                <a:lnTo>
                  <a:pt x="20776" y="42700"/>
                </a:lnTo>
                <a:cubicBezTo>
                  <a:pt x="21053" y="46651"/>
                  <a:pt x="21469" y="50603"/>
                  <a:pt x="21954" y="54554"/>
                </a:cubicBezTo>
                <a:cubicBezTo>
                  <a:pt x="21816" y="54762"/>
                  <a:pt x="21746" y="54900"/>
                  <a:pt x="21677" y="55108"/>
                </a:cubicBezTo>
                <a:cubicBezTo>
                  <a:pt x="20915" y="51573"/>
                  <a:pt x="19112" y="48176"/>
                  <a:pt x="17310" y="44988"/>
                </a:cubicBezTo>
                <a:cubicBezTo>
                  <a:pt x="17310" y="44918"/>
                  <a:pt x="17310" y="44918"/>
                  <a:pt x="17310" y="44849"/>
                </a:cubicBezTo>
                <a:cubicBezTo>
                  <a:pt x="17449" y="44364"/>
                  <a:pt x="17518" y="43879"/>
                  <a:pt x="17449" y="43393"/>
                </a:cubicBezTo>
                <a:cubicBezTo>
                  <a:pt x="17449" y="42770"/>
                  <a:pt x="17241" y="42215"/>
                  <a:pt x="16894" y="41799"/>
                </a:cubicBezTo>
                <a:cubicBezTo>
                  <a:pt x="16837" y="41770"/>
                  <a:pt x="16779" y="41754"/>
                  <a:pt x="16727" y="41754"/>
                </a:cubicBezTo>
                <a:cubicBezTo>
                  <a:pt x="16653" y="41754"/>
                  <a:pt x="16588" y="41787"/>
                  <a:pt x="16548" y="41868"/>
                </a:cubicBezTo>
                <a:cubicBezTo>
                  <a:pt x="16409" y="42423"/>
                  <a:pt x="16409" y="42908"/>
                  <a:pt x="16478" y="43393"/>
                </a:cubicBezTo>
                <a:cubicBezTo>
                  <a:pt x="16340" y="43116"/>
                  <a:pt x="16201" y="42839"/>
                  <a:pt x="15993" y="42562"/>
                </a:cubicBezTo>
                <a:cubicBezTo>
                  <a:pt x="15161" y="41037"/>
                  <a:pt x="14399" y="39373"/>
                  <a:pt x="13705" y="37779"/>
                </a:cubicBezTo>
                <a:cubicBezTo>
                  <a:pt x="14399" y="37155"/>
                  <a:pt x="14329" y="35699"/>
                  <a:pt x="14260" y="34798"/>
                </a:cubicBezTo>
                <a:cubicBezTo>
                  <a:pt x="14260" y="34750"/>
                  <a:pt x="14161" y="34669"/>
                  <a:pt x="14077" y="34669"/>
                </a:cubicBezTo>
                <a:cubicBezTo>
                  <a:pt x="14039" y="34669"/>
                  <a:pt x="14004" y="34686"/>
                  <a:pt x="13983" y="34729"/>
                </a:cubicBezTo>
                <a:cubicBezTo>
                  <a:pt x="13498" y="35352"/>
                  <a:pt x="13290" y="36184"/>
                  <a:pt x="13290" y="37016"/>
                </a:cubicBezTo>
                <a:cubicBezTo>
                  <a:pt x="11765" y="33204"/>
                  <a:pt x="10586" y="29252"/>
                  <a:pt x="9685" y="25232"/>
                </a:cubicBezTo>
                <a:cubicBezTo>
                  <a:pt x="9754" y="25093"/>
                  <a:pt x="9824" y="25024"/>
                  <a:pt x="9893" y="24885"/>
                </a:cubicBezTo>
                <a:cubicBezTo>
                  <a:pt x="10101" y="24677"/>
                  <a:pt x="10309" y="24400"/>
                  <a:pt x="10378" y="24123"/>
                </a:cubicBezTo>
                <a:cubicBezTo>
                  <a:pt x="11349" y="23984"/>
                  <a:pt x="12250" y="23707"/>
                  <a:pt x="13151" y="23291"/>
                </a:cubicBezTo>
                <a:cubicBezTo>
                  <a:pt x="13567" y="23014"/>
                  <a:pt x="14884" y="21974"/>
                  <a:pt x="13775" y="21558"/>
                </a:cubicBezTo>
                <a:cubicBezTo>
                  <a:pt x="13725" y="21558"/>
                  <a:pt x="13676" y="21558"/>
                  <a:pt x="13652" y="21583"/>
                </a:cubicBezTo>
                <a:lnTo>
                  <a:pt x="13652" y="21583"/>
                </a:lnTo>
                <a:cubicBezTo>
                  <a:pt x="14230" y="20877"/>
                  <a:pt x="14602" y="20037"/>
                  <a:pt x="14745" y="19132"/>
                </a:cubicBezTo>
                <a:cubicBezTo>
                  <a:pt x="14745" y="19030"/>
                  <a:pt x="14708" y="18966"/>
                  <a:pt x="14661" y="18966"/>
                </a:cubicBezTo>
                <a:cubicBezTo>
                  <a:pt x="14644" y="18966"/>
                  <a:pt x="14625" y="18975"/>
                  <a:pt x="14607" y="18993"/>
                </a:cubicBezTo>
                <a:cubicBezTo>
                  <a:pt x="14476" y="18976"/>
                  <a:pt x="14346" y="18967"/>
                  <a:pt x="14218" y="18967"/>
                </a:cubicBezTo>
                <a:cubicBezTo>
                  <a:pt x="13329" y="18967"/>
                  <a:pt x="12527" y="19384"/>
                  <a:pt x="12042" y="20172"/>
                </a:cubicBezTo>
                <a:cubicBezTo>
                  <a:pt x="12458" y="19063"/>
                  <a:pt x="12596" y="17884"/>
                  <a:pt x="12388" y="16775"/>
                </a:cubicBezTo>
                <a:cubicBezTo>
                  <a:pt x="12388" y="16694"/>
                  <a:pt x="12341" y="16660"/>
                  <a:pt x="12301" y="16660"/>
                </a:cubicBezTo>
                <a:cubicBezTo>
                  <a:pt x="12274" y="16660"/>
                  <a:pt x="12250" y="16677"/>
                  <a:pt x="12250" y="16706"/>
                </a:cubicBezTo>
                <a:cubicBezTo>
                  <a:pt x="11557" y="17399"/>
                  <a:pt x="10933" y="18161"/>
                  <a:pt x="10517" y="18993"/>
                </a:cubicBezTo>
                <a:cubicBezTo>
                  <a:pt x="10378" y="17884"/>
                  <a:pt x="10032" y="16775"/>
                  <a:pt x="9477" y="15805"/>
                </a:cubicBezTo>
                <a:cubicBezTo>
                  <a:pt x="9442" y="15770"/>
                  <a:pt x="9390" y="15753"/>
                  <a:pt x="9338" y="15753"/>
                </a:cubicBezTo>
                <a:cubicBezTo>
                  <a:pt x="9286" y="15753"/>
                  <a:pt x="9234" y="15770"/>
                  <a:pt x="9200" y="15805"/>
                </a:cubicBezTo>
                <a:cubicBezTo>
                  <a:pt x="8368" y="16706"/>
                  <a:pt x="8021" y="17884"/>
                  <a:pt x="8160" y="19063"/>
                </a:cubicBezTo>
                <a:cubicBezTo>
                  <a:pt x="7536" y="18231"/>
                  <a:pt x="6843" y="17468"/>
                  <a:pt x="6427" y="16775"/>
                </a:cubicBezTo>
                <a:cubicBezTo>
                  <a:pt x="6392" y="16706"/>
                  <a:pt x="6340" y="16671"/>
                  <a:pt x="6288" y="16671"/>
                </a:cubicBezTo>
                <a:cubicBezTo>
                  <a:pt x="6236" y="16671"/>
                  <a:pt x="6184" y="16706"/>
                  <a:pt x="6150" y="16775"/>
                </a:cubicBezTo>
                <a:cubicBezTo>
                  <a:pt x="5179" y="18092"/>
                  <a:pt x="5179" y="19964"/>
                  <a:pt x="6219" y="21281"/>
                </a:cubicBezTo>
                <a:cubicBezTo>
                  <a:pt x="5318" y="20865"/>
                  <a:pt x="4417" y="20657"/>
                  <a:pt x="3446" y="20518"/>
                </a:cubicBezTo>
                <a:cubicBezTo>
                  <a:pt x="3377" y="20518"/>
                  <a:pt x="3308" y="20657"/>
                  <a:pt x="3308" y="20726"/>
                </a:cubicBezTo>
                <a:cubicBezTo>
                  <a:pt x="4001" y="23291"/>
                  <a:pt x="6427" y="24400"/>
                  <a:pt x="8853" y="24677"/>
                </a:cubicBezTo>
                <a:lnTo>
                  <a:pt x="9061" y="24677"/>
                </a:lnTo>
                <a:cubicBezTo>
                  <a:pt x="9130" y="24677"/>
                  <a:pt x="9200" y="24539"/>
                  <a:pt x="9130" y="24469"/>
                </a:cubicBezTo>
                <a:cubicBezTo>
                  <a:pt x="8992" y="24331"/>
                  <a:pt x="8784" y="24123"/>
                  <a:pt x="8715" y="23984"/>
                </a:cubicBezTo>
                <a:lnTo>
                  <a:pt x="8715" y="23846"/>
                </a:lnTo>
                <a:cubicBezTo>
                  <a:pt x="8853" y="24054"/>
                  <a:pt x="9061" y="24192"/>
                  <a:pt x="9200" y="24400"/>
                </a:cubicBezTo>
                <a:cubicBezTo>
                  <a:pt x="9200" y="24539"/>
                  <a:pt x="9269" y="24608"/>
                  <a:pt x="9408" y="24608"/>
                </a:cubicBezTo>
                <a:lnTo>
                  <a:pt x="9408" y="24816"/>
                </a:lnTo>
                <a:lnTo>
                  <a:pt x="9338" y="24955"/>
                </a:lnTo>
                <a:cubicBezTo>
                  <a:pt x="9269" y="25093"/>
                  <a:pt x="9338" y="25232"/>
                  <a:pt x="9546" y="25232"/>
                </a:cubicBezTo>
                <a:cubicBezTo>
                  <a:pt x="9893" y="27173"/>
                  <a:pt x="10378" y="29044"/>
                  <a:pt x="10933" y="30916"/>
                </a:cubicBezTo>
                <a:cubicBezTo>
                  <a:pt x="10101" y="30916"/>
                  <a:pt x="9477" y="30362"/>
                  <a:pt x="9408" y="29530"/>
                </a:cubicBezTo>
                <a:lnTo>
                  <a:pt x="9408" y="29530"/>
                </a:lnTo>
                <a:cubicBezTo>
                  <a:pt x="9616" y="29738"/>
                  <a:pt x="9824" y="29876"/>
                  <a:pt x="10032" y="30084"/>
                </a:cubicBezTo>
                <a:cubicBezTo>
                  <a:pt x="10170" y="30362"/>
                  <a:pt x="10448" y="30639"/>
                  <a:pt x="10655" y="30847"/>
                </a:cubicBezTo>
                <a:cubicBezTo>
                  <a:pt x="10674" y="30865"/>
                  <a:pt x="10698" y="30874"/>
                  <a:pt x="10721" y="30874"/>
                </a:cubicBezTo>
                <a:cubicBezTo>
                  <a:pt x="10784" y="30874"/>
                  <a:pt x="10845" y="30810"/>
                  <a:pt x="10794" y="30708"/>
                </a:cubicBezTo>
                <a:cubicBezTo>
                  <a:pt x="10725" y="30362"/>
                  <a:pt x="10517" y="30084"/>
                  <a:pt x="10240" y="29807"/>
                </a:cubicBezTo>
                <a:cubicBezTo>
                  <a:pt x="10032" y="29530"/>
                  <a:pt x="9685" y="29322"/>
                  <a:pt x="9408" y="29114"/>
                </a:cubicBezTo>
                <a:cubicBezTo>
                  <a:pt x="9367" y="29093"/>
                  <a:pt x="9332" y="29085"/>
                  <a:pt x="9302" y="29085"/>
                </a:cubicBezTo>
                <a:cubicBezTo>
                  <a:pt x="9228" y="29085"/>
                  <a:pt x="9179" y="29134"/>
                  <a:pt x="9130" y="29183"/>
                </a:cubicBezTo>
                <a:cubicBezTo>
                  <a:pt x="8930" y="30255"/>
                  <a:pt x="9699" y="31197"/>
                  <a:pt x="10752" y="31197"/>
                </a:cubicBezTo>
                <a:cubicBezTo>
                  <a:pt x="10789" y="31197"/>
                  <a:pt x="10826" y="31196"/>
                  <a:pt x="10863" y="31193"/>
                </a:cubicBezTo>
                <a:cubicBezTo>
                  <a:pt x="10863" y="31193"/>
                  <a:pt x="10933" y="31193"/>
                  <a:pt x="10933" y="31124"/>
                </a:cubicBezTo>
                <a:cubicBezTo>
                  <a:pt x="11765" y="34035"/>
                  <a:pt x="12804" y="36877"/>
                  <a:pt x="14052" y="39581"/>
                </a:cubicBezTo>
                <a:cubicBezTo>
                  <a:pt x="13428" y="38680"/>
                  <a:pt x="12735" y="37848"/>
                  <a:pt x="12111" y="37016"/>
                </a:cubicBezTo>
                <a:cubicBezTo>
                  <a:pt x="9546" y="32718"/>
                  <a:pt x="5873" y="28490"/>
                  <a:pt x="466" y="28421"/>
                </a:cubicBezTo>
                <a:cubicBezTo>
                  <a:pt x="327" y="28421"/>
                  <a:pt x="327" y="28559"/>
                  <a:pt x="466" y="28559"/>
                </a:cubicBezTo>
                <a:cubicBezTo>
                  <a:pt x="3238" y="29183"/>
                  <a:pt x="5595" y="29876"/>
                  <a:pt x="7744" y="31748"/>
                </a:cubicBezTo>
                <a:cubicBezTo>
                  <a:pt x="8992" y="32926"/>
                  <a:pt x="10101" y="34243"/>
                  <a:pt x="11002" y="35699"/>
                </a:cubicBezTo>
                <a:cubicBezTo>
                  <a:pt x="8229" y="32441"/>
                  <a:pt x="5041" y="29599"/>
                  <a:pt x="604" y="28767"/>
                </a:cubicBezTo>
                <a:cubicBezTo>
                  <a:pt x="535" y="28767"/>
                  <a:pt x="535" y="28906"/>
                  <a:pt x="604" y="28906"/>
                </a:cubicBezTo>
                <a:cubicBezTo>
                  <a:pt x="3793" y="29946"/>
                  <a:pt x="6704" y="31748"/>
                  <a:pt x="9130" y="34035"/>
                </a:cubicBezTo>
                <a:cubicBezTo>
                  <a:pt x="10170" y="35075"/>
                  <a:pt x="11141" y="36184"/>
                  <a:pt x="12042" y="37363"/>
                </a:cubicBezTo>
                <a:cubicBezTo>
                  <a:pt x="10725" y="35907"/>
                  <a:pt x="8715" y="35214"/>
                  <a:pt x="6982" y="34382"/>
                </a:cubicBezTo>
                <a:cubicBezTo>
                  <a:pt x="4278" y="32996"/>
                  <a:pt x="2268" y="30777"/>
                  <a:pt x="188" y="28698"/>
                </a:cubicBezTo>
                <a:cubicBezTo>
                  <a:pt x="168" y="28678"/>
                  <a:pt x="142" y="28669"/>
                  <a:pt x="117" y="28669"/>
                </a:cubicBezTo>
                <a:cubicBezTo>
                  <a:pt x="56" y="28669"/>
                  <a:pt x="1" y="28718"/>
                  <a:pt x="50" y="28767"/>
                </a:cubicBezTo>
                <a:cubicBezTo>
                  <a:pt x="1575" y="30569"/>
                  <a:pt x="3238" y="32164"/>
                  <a:pt x="5110" y="33550"/>
                </a:cubicBezTo>
                <a:cubicBezTo>
                  <a:pt x="7328" y="35145"/>
                  <a:pt x="9962" y="35976"/>
                  <a:pt x="12180" y="37709"/>
                </a:cubicBezTo>
                <a:lnTo>
                  <a:pt x="12319" y="37709"/>
                </a:lnTo>
                <a:lnTo>
                  <a:pt x="12319" y="37779"/>
                </a:lnTo>
                <a:lnTo>
                  <a:pt x="12458" y="37779"/>
                </a:lnTo>
                <a:lnTo>
                  <a:pt x="14399" y="40274"/>
                </a:lnTo>
                <a:cubicBezTo>
                  <a:pt x="16062" y="43532"/>
                  <a:pt x="17795" y="46651"/>
                  <a:pt x="19251" y="49909"/>
                </a:cubicBezTo>
                <a:cubicBezTo>
                  <a:pt x="18696" y="49216"/>
                  <a:pt x="17934" y="48800"/>
                  <a:pt x="17102" y="48731"/>
                </a:cubicBezTo>
                <a:cubicBezTo>
                  <a:pt x="16963" y="48731"/>
                  <a:pt x="16894" y="48870"/>
                  <a:pt x="16963" y="49008"/>
                </a:cubicBezTo>
                <a:cubicBezTo>
                  <a:pt x="17449" y="49909"/>
                  <a:pt x="18350" y="50464"/>
                  <a:pt x="19320" y="50533"/>
                </a:cubicBezTo>
                <a:cubicBezTo>
                  <a:pt x="19390" y="50533"/>
                  <a:pt x="19459" y="50464"/>
                  <a:pt x="19459" y="50395"/>
                </a:cubicBezTo>
                <a:cubicBezTo>
                  <a:pt x="20221" y="52128"/>
                  <a:pt x="20845" y="53861"/>
                  <a:pt x="21330" y="55732"/>
                </a:cubicBezTo>
                <a:cubicBezTo>
                  <a:pt x="20915" y="56633"/>
                  <a:pt x="20499" y="57673"/>
                  <a:pt x="20152" y="58644"/>
                </a:cubicBezTo>
                <a:cubicBezTo>
                  <a:pt x="20360" y="57812"/>
                  <a:pt x="20152" y="56911"/>
                  <a:pt x="19528" y="56287"/>
                </a:cubicBezTo>
                <a:cubicBezTo>
                  <a:pt x="19499" y="56258"/>
                  <a:pt x="19459" y="56241"/>
                  <a:pt x="19416" y="56241"/>
                </a:cubicBezTo>
                <a:cubicBezTo>
                  <a:pt x="19356" y="56241"/>
                  <a:pt x="19292" y="56275"/>
                  <a:pt x="19251" y="56356"/>
                </a:cubicBezTo>
                <a:cubicBezTo>
                  <a:pt x="19043" y="57257"/>
                  <a:pt x="19320" y="58228"/>
                  <a:pt x="19875" y="58990"/>
                </a:cubicBezTo>
                <a:lnTo>
                  <a:pt x="19875" y="59129"/>
                </a:lnTo>
                <a:lnTo>
                  <a:pt x="19944" y="59129"/>
                </a:lnTo>
                <a:cubicBezTo>
                  <a:pt x="19528" y="60376"/>
                  <a:pt x="19251" y="61624"/>
                  <a:pt x="18974" y="62872"/>
                </a:cubicBezTo>
                <a:cubicBezTo>
                  <a:pt x="18904" y="63357"/>
                  <a:pt x="18835" y="63842"/>
                  <a:pt x="18766" y="64258"/>
                </a:cubicBezTo>
                <a:cubicBezTo>
                  <a:pt x="18835" y="63219"/>
                  <a:pt x="18835" y="62179"/>
                  <a:pt x="18835" y="61139"/>
                </a:cubicBezTo>
                <a:cubicBezTo>
                  <a:pt x="18835" y="58713"/>
                  <a:pt x="18003" y="56564"/>
                  <a:pt x="17518" y="54207"/>
                </a:cubicBezTo>
                <a:cubicBezTo>
                  <a:pt x="17518" y="54138"/>
                  <a:pt x="17449" y="54103"/>
                  <a:pt x="17371" y="54103"/>
                </a:cubicBezTo>
                <a:cubicBezTo>
                  <a:pt x="17293" y="54103"/>
                  <a:pt x="17206" y="54138"/>
                  <a:pt x="17171" y="54207"/>
                </a:cubicBezTo>
                <a:cubicBezTo>
                  <a:pt x="16201" y="58921"/>
                  <a:pt x="16617" y="63842"/>
                  <a:pt x="18419" y="68348"/>
                </a:cubicBezTo>
                <a:cubicBezTo>
                  <a:pt x="18350" y="72299"/>
                  <a:pt x="18835" y="76181"/>
                  <a:pt x="19875" y="80063"/>
                </a:cubicBezTo>
                <a:cubicBezTo>
                  <a:pt x="18280" y="77429"/>
                  <a:pt x="16409" y="75072"/>
                  <a:pt x="14260" y="72923"/>
                </a:cubicBezTo>
                <a:cubicBezTo>
                  <a:pt x="14191" y="72369"/>
                  <a:pt x="14121" y="71883"/>
                  <a:pt x="14052" y="71329"/>
                </a:cubicBezTo>
                <a:cubicBezTo>
                  <a:pt x="14607" y="69734"/>
                  <a:pt x="15508" y="68002"/>
                  <a:pt x="14884" y="66407"/>
                </a:cubicBezTo>
                <a:cubicBezTo>
                  <a:pt x="14849" y="66338"/>
                  <a:pt x="14780" y="66303"/>
                  <a:pt x="14711" y="66303"/>
                </a:cubicBezTo>
                <a:cubicBezTo>
                  <a:pt x="14641" y="66303"/>
                  <a:pt x="14572" y="66338"/>
                  <a:pt x="14537" y="66407"/>
                </a:cubicBezTo>
                <a:cubicBezTo>
                  <a:pt x="14329" y="66892"/>
                  <a:pt x="14121" y="67308"/>
                  <a:pt x="13844" y="67794"/>
                </a:cubicBezTo>
                <a:cubicBezTo>
                  <a:pt x="13844" y="66892"/>
                  <a:pt x="13844" y="66061"/>
                  <a:pt x="13913" y="65159"/>
                </a:cubicBezTo>
                <a:cubicBezTo>
                  <a:pt x="13913" y="65090"/>
                  <a:pt x="13775" y="65021"/>
                  <a:pt x="13705" y="65021"/>
                </a:cubicBezTo>
                <a:cubicBezTo>
                  <a:pt x="12527" y="65575"/>
                  <a:pt x="11834" y="66892"/>
                  <a:pt x="11973" y="68209"/>
                </a:cubicBezTo>
                <a:cubicBezTo>
                  <a:pt x="11210" y="67239"/>
                  <a:pt x="10309" y="66477"/>
                  <a:pt x="9200" y="65922"/>
                </a:cubicBezTo>
                <a:cubicBezTo>
                  <a:pt x="9181" y="65903"/>
                  <a:pt x="9158" y="65895"/>
                  <a:pt x="9133" y="65895"/>
                </a:cubicBezTo>
                <a:cubicBezTo>
                  <a:pt x="9066" y="65895"/>
                  <a:pt x="8992" y="65959"/>
                  <a:pt x="8992" y="66061"/>
                </a:cubicBezTo>
                <a:cubicBezTo>
                  <a:pt x="9061" y="67170"/>
                  <a:pt x="9408" y="68209"/>
                  <a:pt x="9962" y="69180"/>
                </a:cubicBezTo>
                <a:lnTo>
                  <a:pt x="9824" y="69111"/>
                </a:lnTo>
                <a:cubicBezTo>
                  <a:pt x="9370" y="68758"/>
                  <a:pt x="8514" y="68222"/>
                  <a:pt x="7787" y="68222"/>
                </a:cubicBezTo>
                <a:cubicBezTo>
                  <a:pt x="7514" y="68222"/>
                  <a:pt x="7259" y="68297"/>
                  <a:pt x="7051" y="68487"/>
                </a:cubicBezTo>
                <a:cubicBezTo>
                  <a:pt x="5942" y="69527"/>
                  <a:pt x="7120" y="70428"/>
                  <a:pt x="8507" y="70982"/>
                </a:cubicBezTo>
                <a:lnTo>
                  <a:pt x="7883" y="70982"/>
                </a:lnTo>
                <a:cubicBezTo>
                  <a:pt x="6358" y="71121"/>
                  <a:pt x="6219" y="72438"/>
                  <a:pt x="6774" y="73616"/>
                </a:cubicBezTo>
                <a:cubicBezTo>
                  <a:pt x="6808" y="73686"/>
                  <a:pt x="6860" y="73720"/>
                  <a:pt x="6921" y="73720"/>
                </a:cubicBezTo>
                <a:cubicBezTo>
                  <a:pt x="6982" y="73720"/>
                  <a:pt x="7051" y="73686"/>
                  <a:pt x="7120" y="73616"/>
                </a:cubicBezTo>
                <a:cubicBezTo>
                  <a:pt x="7661" y="72824"/>
                  <a:pt x="8688" y="72593"/>
                  <a:pt x="9764" y="72593"/>
                </a:cubicBezTo>
                <a:cubicBezTo>
                  <a:pt x="10758" y="72593"/>
                  <a:pt x="11795" y="72790"/>
                  <a:pt x="12527" y="72923"/>
                </a:cubicBezTo>
                <a:cubicBezTo>
                  <a:pt x="12596" y="72923"/>
                  <a:pt x="12666" y="72784"/>
                  <a:pt x="12527" y="72784"/>
                </a:cubicBezTo>
                <a:cubicBezTo>
                  <a:pt x="11779" y="72478"/>
                  <a:pt x="10713" y="72256"/>
                  <a:pt x="9675" y="72256"/>
                </a:cubicBezTo>
                <a:cubicBezTo>
                  <a:pt x="8597" y="72256"/>
                  <a:pt x="7548" y="72496"/>
                  <a:pt x="6912" y="73131"/>
                </a:cubicBezTo>
                <a:cubicBezTo>
                  <a:pt x="6704" y="72715"/>
                  <a:pt x="6704" y="72091"/>
                  <a:pt x="7051" y="71675"/>
                </a:cubicBezTo>
                <a:cubicBezTo>
                  <a:pt x="7383" y="71439"/>
                  <a:pt x="7779" y="71331"/>
                  <a:pt x="8196" y="71331"/>
                </a:cubicBezTo>
                <a:cubicBezTo>
                  <a:pt x="8389" y="71331"/>
                  <a:pt x="8586" y="71354"/>
                  <a:pt x="8784" y="71398"/>
                </a:cubicBezTo>
                <a:cubicBezTo>
                  <a:pt x="9824" y="71606"/>
                  <a:pt x="10863" y="71953"/>
                  <a:pt x="11765" y="72369"/>
                </a:cubicBezTo>
                <a:lnTo>
                  <a:pt x="11834" y="72369"/>
                </a:lnTo>
                <a:cubicBezTo>
                  <a:pt x="12319" y="72646"/>
                  <a:pt x="12874" y="72854"/>
                  <a:pt x="13428" y="72923"/>
                </a:cubicBezTo>
                <a:lnTo>
                  <a:pt x="13428" y="72992"/>
                </a:lnTo>
                <a:cubicBezTo>
                  <a:pt x="13471" y="73078"/>
                  <a:pt x="13567" y="73137"/>
                  <a:pt x="13650" y="73137"/>
                </a:cubicBezTo>
                <a:cubicBezTo>
                  <a:pt x="13702" y="73137"/>
                  <a:pt x="13748" y="73115"/>
                  <a:pt x="13775" y="73062"/>
                </a:cubicBezTo>
                <a:cubicBezTo>
                  <a:pt x="13775" y="73131"/>
                  <a:pt x="13844" y="73131"/>
                  <a:pt x="13913" y="73131"/>
                </a:cubicBezTo>
                <a:cubicBezTo>
                  <a:pt x="13913" y="73200"/>
                  <a:pt x="13983" y="73270"/>
                  <a:pt x="13983" y="73339"/>
                </a:cubicBezTo>
                <a:cubicBezTo>
                  <a:pt x="13983" y="73433"/>
                  <a:pt x="14039" y="73470"/>
                  <a:pt x="14101" y="73470"/>
                </a:cubicBezTo>
                <a:cubicBezTo>
                  <a:pt x="14177" y="73470"/>
                  <a:pt x="14260" y="73415"/>
                  <a:pt x="14260" y="73339"/>
                </a:cubicBezTo>
                <a:lnTo>
                  <a:pt x="14260" y="73270"/>
                </a:lnTo>
                <a:cubicBezTo>
                  <a:pt x="15300" y="74448"/>
                  <a:pt x="16340" y="75696"/>
                  <a:pt x="17241" y="76944"/>
                </a:cubicBezTo>
                <a:cubicBezTo>
                  <a:pt x="18419" y="78469"/>
                  <a:pt x="19251" y="80202"/>
                  <a:pt x="20291" y="81796"/>
                </a:cubicBezTo>
                <a:lnTo>
                  <a:pt x="20429" y="82142"/>
                </a:lnTo>
                <a:cubicBezTo>
                  <a:pt x="20637" y="82905"/>
                  <a:pt x="20845" y="83668"/>
                  <a:pt x="21123" y="84430"/>
                </a:cubicBezTo>
                <a:cubicBezTo>
                  <a:pt x="18649" y="80582"/>
                  <a:pt x="14609" y="76735"/>
                  <a:pt x="10488" y="76735"/>
                </a:cubicBezTo>
                <a:cubicBezTo>
                  <a:pt x="10451" y="76735"/>
                  <a:pt x="10415" y="76735"/>
                  <a:pt x="10378" y="76736"/>
                </a:cubicBezTo>
                <a:cubicBezTo>
                  <a:pt x="10170" y="76736"/>
                  <a:pt x="10101" y="76944"/>
                  <a:pt x="10240" y="77082"/>
                </a:cubicBezTo>
                <a:cubicBezTo>
                  <a:pt x="12042" y="79023"/>
                  <a:pt x="13290" y="81727"/>
                  <a:pt x="15438" y="83390"/>
                </a:cubicBezTo>
                <a:cubicBezTo>
                  <a:pt x="17241" y="84777"/>
                  <a:pt x="19459" y="85608"/>
                  <a:pt x="21192" y="86995"/>
                </a:cubicBezTo>
                <a:cubicBezTo>
                  <a:pt x="21538" y="87411"/>
                  <a:pt x="21885" y="87896"/>
                  <a:pt x="22232" y="88243"/>
                </a:cubicBezTo>
                <a:cubicBezTo>
                  <a:pt x="22232" y="88263"/>
                  <a:pt x="22244" y="88271"/>
                  <a:pt x="22259" y="88271"/>
                </a:cubicBezTo>
                <a:cubicBezTo>
                  <a:pt x="22295" y="88271"/>
                  <a:pt x="22350" y="88222"/>
                  <a:pt x="22301" y="88173"/>
                </a:cubicBezTo>
                <a:cubicBezTo>
                  <a:pt x="22301" y="88104"/>
                  <a:pt x="22232" y="88035"/>
                  <a:pt x="22162" y="87896"/>
                </a:cubicBezTo>
                <a:lnTo>
                  <a:pt x="22162" y="87896"/>
                </a:lnTo>
                <a:cubicBezTo>
                  <a:pt x="22370" y="88104"/>
                  <a:pt x="22509" y="88312"/>
                  <a:pt x="22717" y="88589"/>
                </a:cubicBezTo>
                <a:cubicBezTo>
                  <a:pt x="23341" y="90183"/>
                  <a:pt x="24034" y="91778"/>
                  <a:pt x="24727" y="93372"/>
                </a:cubicBezTo>
                <a:cubicBezTo>
                  <a:pt x="24588" y="93303"/>
                  <a:pt x="24450" y="93233"/>
                  <a:pt x="24311" y="93164"/>
                </a:cubicBezTo>
                <a:cubicBezTo>
                  <a:pt x="24034" y="92679"/>
                  <a:pt x="23618" y="92194"/>
                  <a:pt x="23202" y="91778"/>
                </a:cubicBezTo>
                <a:cubicBezTo>
                  <a:pt x="22786" y="91223"/>
                  <a:pt x="22232" y="90807"/>
                  <a:pt x="21608" y="90599"/>
                </a:cubicBezTo>
                <a:cubicBezTo>
                  <a:pt x="21583" y="90587"/>
                  <a:pt x="21559" y="90581"/>
                  <a:pt x="21535" y="90581"/>
                </a:cubicBezTo>
                <a:cubicBezTo>
                  <a:pt x="21427" y="90581"/>
                  <a:pt x="21343" y="90706"/>
                  <a:pt x="21400" y="90877"/>
                </a:cubicBezTo>
                <a:cubicBezTo>
                  <a:pt x="22093" y="92332"/>
                  <a:pt x="23341" y="93372"/>
                  <a:pt x="24866" y="93788"/>
                </a:cubicBezTo>
                <a:cubicBezTo>
                  <a:pt x="25905" y="96283"/>
                  <a:pt x="26668" y="98918"/>
                  <a:pt x="27153" y="101621"/>
                </a:cubicBezTo>
                <a:cubicBezTo>
                  <a:pt x="27153" y="102037"/>
                  <a:pt x="27153" y="102522"/>
                  <a:pt x="27084" y="102938"/>
                </a:cubicBezTo>
                <a:cubicBezTo>
                  <a:pt x="26945" y="101829"/>
                  <a:pt x="26321" y="100859"/>
                  <a:pt x="25351" y="100304"/>
                </a:cubicBezTo>
                <a:cubicBezTo>
                  <a:pt x="25326" y="100291"/>
                  <a:pt x="25298" y="100286"/>
                  <a:pt x="25270" y="100286"/>
                </a:cubicBezTo>
                <a:cubicBezTo>
                  <a:pt x="25145" y="100286"/>
                  <a:pt x="25017" y="100399"/>
                  <a:pt x="25074" y="100512"/>
                </a:cubicBezTo>
                <a:cubicBezTo>
                  <a:pt x="25282" y="101968"/>
                  <a:pt x="25628" y="103909"/>
                  <a:pt x="26945" y="104810"/>
                </a:cubicBezTo>
                <a:cubicBezTo>
                  <a:pt x="26529" y="109315"/>
                  <a:pt x="25767" y="113752"/>
                  <a:pt x="24519" y="118119"/>
                </a:cubicBezTo>
                <a:cubicBezTo>
                  <a:pt x="24519" y="118253"/>
                  <a:pt x="24606" y="118330"/>
                  <a:pt x="24686" y="118330"/>
                </a:cubicBezTo>
                <a:cubicBezTo>
                  <a:pt x="24730" y="118330"/>
                  <a:pt x="24772" y="118307"/>
                  <a:pt x="24796" y="118257"/>
                </a:cubicBezTo>
                <a:cubicBezTo>
                  <a:pt x="26044" y="114999"/>
                  <a:pt x="26945" y="111672"/>
                  <a:pt x="27430" y="108276"/>
                </a:cubicBezTo>
                <a:cubicBezTo>
                  <a:pt x="28817" y="107097"/>
                  <a:pt x="30134" y="104948"/>
                  <a:pt x="29926" y="103146"/>
                </a:cubicBezTo>
                <a:cubicBezTo>
                  <a:pt x="29926" y="103045"/>
                  <a:pt x="29852" y="102980"/>
                  <a:pt x="29757" y="102980"/>
                </a:cubicBezTo>
                <a:cubicBezTo>
                  <a:pt x="29723" y="102980"/>
                  <a:pt x="29686" y="102989"/>
                  <a:pt x="29649" y="103007"/>
                </a:cubicBezTo>
                <a:cubicBezTo>
                  <a:pt x="28540" y="103770"/>
                  <a:pt x="28193" y="104948"/>
                  <a:pt x="27708" y="106057"/>
                </a:cubicBezTo>
                <a:cubicBezTo>
                  <a:pt x="27985" y="103146"/>
                  <a:pt x="28054" y="100165"/>
                  <a:pt x="27916" y="97185"/>
                </a:cubicBezTo>
                <a:cubicBezTo>
                  <a:pt x="28817" y="95937"/>
                  <a:pt x="29371" y="94412"/>
                  <a:pt x="29510" y="92887"/>
                </a:cubicBezTo>
                <a:cubicBezTo>
                  <a:pt x="29510" y="92780"/>
                  <a:pt x="29469" y="92633"/>
                  <a:pt x="29388" y="92633"/>
                </a:cubicBezTo>
                <a:cubicBezTo>
                  <a:pt x="29363" y="92633"/>
                  <a:pt x="29334" y="92647"/>
                  <a:pt x="29302" y="92679"/>
                </a:cubicBezTo>
                <a:cubicBezTo>
                  <a:pt x="28678" y="93372"/>
                  <a:pt x="28193" y="94135"/>
                  <a:pt x="27777" y="94966"/>
                </a:cubicBezTo>
                <a:lnTo>
                  <a:pt x="27777" y="94343"/>
                </a:lnTo>
                <a:cubicBezTo>
                  <a:pt x="28054" y="91570"/>
                  <a:pt x="28401" y="88797"/>
                  <a:pt x="28817" y="86094"/>
                </a:cubicBezTo>
                <a:cubicBezTo>
                  <a:pt x="30688" y="83806"/>
                  <a:pt x="32421" y="81449"/>
                  <a:pt x="34016" y="78954"/>
                </a:cubicBezTo>
                <a:cubicBezTo>
                  <a:pt x="36511" y="75627"/>
                  <a:pt x="38729" y="72022"/>
                  <a:pt x="40670" y="68279"/>
                </a:cubicBezTo>
                <a:cubicBezTo>
                  <a:pt x="40730" y="68159"/>
                  <a:pt x="40687" y="67988"/>
                  <a:pt x="40540" y="67988"/>
                </a:cubicBezTo>
                <a:cubicBezTo>
                  <a:pt x="40517" y="67988"/>
                  <a:pt x="40491" y="67992"/>
                  <a:pt x="40462" y="68002"/>
                </a:cubicBezTo>
                <a:cubicBezTo>
                  <a:pt x="35610" y="69388"/>
                  <a:pt x="32213" y="73339"/>
                  <a:pt x="30273" y="77914"/>
                </a:cubicBezTo>
                <a:cubicBezTo>
                  <a:pt x="30688" y="75904"/>
                  <a:pt x="31174" y="73894"/>
                  <a:pt x="31659" y="71883"/>
                </a:cubicBezTo>
                <a:cubicBezTo>
                  <a:pt x="31659" y="71883"/>
                  <a:pt x="31659" y="71883"/>
                  <a:pt x="31659" y="71953"/>
                </a:cubicBezTo>
                <a:cubicBezTo>
                  <a:pt x="31659" y="71987"/>
                  <a:pt x="31676" y="72005"/>
                  <a:pt x="31702" y="72005"/>
                </a:cubicBezTo>
                <a:cubicBezTo>
                  <a:pt x="31728" y="72005"/>
                  <a:pt x="31763" y="71987"/>
                  <a:pt x="31798" y="71953"/>
                </a:cubicBezTo>
                <a:cubicBezTo>
                  <a:pt x="31867" y="71537"/>
                  <a:pt x="31867" y="71121"/>
                  <a:pt x="31867" y="70705"/>
                </a:cubicBezTo>
                <a:cubicBezTo>
                  <a:pt x="32213" y="69527"/>
                  <a:pt x="32491" y="68417"/>
                  <a:pt x="32768" y="67239"/>
                </a:cubicBezTo>
                <a:cubicBezTo>
                  <a:pt x="33808" y="66684"/>
                  <a:pt x="34640" y="65853"/>
                  <a:pt x="35194" y="64813"/>
                </a:cubicBezTo>
                <a:cubicBezTo>
                  <a:pt x="35263" y="64674"/>
                  <a:pt x="35125" y="64536"/>
                  <a:pt x="34986" y="64536"/>
                </a:cubicBezTo>
                <a:cubicBezTo>
                  <a:pt x="34293" y="64744"/>
                  <a:pt x="33669" y="65090"/>
                  <a:pt x="33184" y="65714"/>
                </a:cubicBezTo>
                <a:cubicBezTo>
                  <a:pt x="33392" y="64882"/>
                  <a:pt x="33669" y="64050"/>
                  <a:pt x="33877" y="63219"/>
                </a:cubicBezTo>
                <a:cubicBezTo>
                  <a:pt x="34432" y="62803"/>
                  <a:pt x="34986" y="62387"/>
                  <a:pt x="35541" y="61901"/>
                </a:cubicBezTo>
                <a:lnTo>
                  <a:pt x="35541" y="61901"/>
                </a:lnTo>
                <a:lnTo>
                  <a:pt x="35333" y="62179"/>
                </a:lnTo>
                <a:cubicBezTo>
                  <a:pt x="35333" y="62248"/>
                  <a:pt x="35402" y="62317"/>
                  <a:pt x="35471" y="62317"/>
                </a:cubicBezTo>
                <a:cubicBezTo>
                  <a:pt x="35610" y="62179"/>
                  <a:pt x="35749" y="62040"/>
                  <a:pt x="35887" y="61901"/>
                </a:cubicBezTo>
                <a:cubicBezTo>
                  <a:pt x="35928" y="61903"/>
                  <a:pt x="35969" y="61904"/>
                  <a:pt x="36010" y="61904"/>
                </a:cubicBezTo>
                <a:cubicBezTo>
                  <a:pt x="37580" y="61904"/>
                  <a:pt x="39449" y="60633"/>
                  <a:pt x="40462" y="59822"/>
                </a:cubicBezTo>
                <a:cubicBezTo>
                  <a:pt x="40601" y="59753"/>
                  <a:pt x="40462" y="59545"/>
                  <a:pt x="40324" y="59545"/>
                </a:cubicBezTo>
                <a:cubicBezTo>
                  <a:pt x="39284" y="59614"/>
                  <a:pt x="38313" y="59822"/>
                  <a:pt x="37343" y="60169"/>
                </a:cubicBezTo>
                <a:cubicBezTo>
                  <a:pt x="38591" y="59198"/>
                  <a:pt x="39561" y="58020"/>
                  <a:pt x="40393" y="56703"/>
                </a:cubicBezTo>
                <a:cubicBezTo>
                  <a:pt x="40462" y="56633"/>
                  <a:pt x="40393" y="56495"/>
                  <a:pt x="40254" y="56495"/>
                </a:cubicBezTo>
                <a:cubicBezTo>
                  <a:pt x="38937" y="56495"/>
                  <a:pt x="37690" y="57049"/>
                  <a:pt x="36927" y="58089"/>
                </a:cubicBezTo>
                <a:cubicBezTo>
                  <a:pt x="37343" y="56772"/>
                  <a:pt x="37274" y="55386"/>
                  <a:pt x="36650" y="54138"/>
                </a:cubicBezTo>
                <a:cubicBezTo>
                  <a:pt x="36615" y="54103"/>
                  <a:pt x="36563" y="54086"/>
                  <a:pt x="36511" y="54086"/>
                </a:cubicBezTo>
                <a:cubicBezTo>
                  <a:pt x="36459" y="54086"/>
                  <a:pt x="36407" y="54103"/>
                  <a:pt x="36373" y="54138"/>
                </a:cubicBezTo>
                <a:cubicBezTo>
                  <a:pt x="35541" y="54970"/>
                  <a:pt x="34848" y="55940"/>
                  <a:pt x="34570" y="57118"/>
                </a:cubicBezTo>
                <a:cubicBezTo>
                  <a:pt x="34432" y="56495"/>
                  <a:pt x="34154" y="55940"/>
                  <a:pt x="33738" y="55455"/>
                </a:cubicBezTo>
                <a:cubicBezTo>
                  <a:pt x="33525" y="55135"/>
                  <a:pt x="32617" y="54284"/>
                  <a:pt x="32018" y="54284"/>
                </a:cubicBezTo>
                <a:cubicBezTo>
                  <a:pt x="31838" y="54284"/>
                  <a:pt x="31686" y="54361"/>
                  <a:pt x="31590" y="54554"/>
                </a:cubicBezTo>
                <a:cubicBezTo>
                  <a:pt x="31035" y="55732"/>
                  <a:pt x="31451" y="57188"/>
                  <a:pt x="31867" y="58366"/>
                </a:cubicBezTo>
                <a:cubicBezTo>
                  <a:pt x="31368" y="57923"/>
                  <a:pt x="30736" y="57701"/>
                  <a:pt x="30077" y="57701"/>
                </a:cubicBezTo>
                <a:cubicBezTo>
                  <a:pt x="29912" y="57701"/>
                  <a:pt x="29746" y="57715"/>
                  <a:pt x="29579" y="57742"/>
                </a:cubicBezTo>
                <a:cubicBezTo>
                  <a:pt x="29510" y="57742"/>
                  <a:pt x="29441" y="57812"/>
                  <a:pt x="29441" y="57881"/>
                </a:cubicBezTo>
                <a:cubicBezTo>
                  <a:pt x="29579" y="59961"/>
                  <a:pt x="31174" y="61624"/>
                  <a:pt x="33253" y="61901"/>
                </a:cubicBezTo>
                <a:cubicBezTo>
                  <a:pt x="33323" y="62248"/>
                  <a:pt x="33461" y="62595"/>
                  <a:pt x="33600" y="62941"/>
                </a:cubicBezTo>
                <a:lnTo>
                  <a:pt x="33669" y="63011"/>
                </a:lnTo>
                <a:cubicBezTo>
                  <a:pt x="33600" y="63011"/>
                  <a:pt x="33600" y="63080"/>
                  <a:pt x="33669" y="63080"/>
                </a:cubicBezTo>
                <a:cubicBezTo>
                  <a:pt x="33253" y="64189"/>
                  <a:pt x="32907" y="65298"/>
                  <a:pt x="32560" y="66477"/>
                </a:cubicBezTo>
                <a:cubicBezTo>
                  <a:pt x="32560" y="66477"/>
                  <a:pt x="32560" y="66546"/>
                  <a:pt x="32560" y="66546"/>
                </a:cubicBezTo>
                <a:lnTo>
                  <a:pt x="32421" y="66962"/>
                </a:lnTo>
                <a:cubicBezTo>
                  <a:pt x="32283" y="67100"/>
                  <a:pt x="32144" y="67170"/>
                  <a:pt x="32005" y="67308"/>
                </a:cubicBezTo>
                <a:cubicBezTo>
                  <a:pt x="31867" y="67447"/>
                  <a:pt x="32005" y="67516"/>
                  <a:pt x="32144" y="67516"/>
                </a:cubicBezTo>
                <a:cubicBezTo>
                  <a:pt x="32213" y="67447"/>
                  <a:pt x="32283" y="67447"/>
                  <a:pt x="32352" y="67447"/>
                </a:cubicBezTo>
                <a:lnTo>
                  <a:pt x="31728" y="69388"/>
                </a:lnTo>
                <a:cubicBezTo>
                  <a:pt x="31590" y="68764"/>
                  <a:pt x="31312" y="68140"/>
                  <a:pt x="30827" y="67586"/>
                </a:cubicBezTo>
                <a:cubicBezTo>
                  <a:pt x="30798" y="67557"/>
                  <a:pt x="30758" y="67540"/>
                  <a:pt x="30720" y="67540"/>
                </a:cubicBezTo>
                <a:cubicBezTo>
                  <a:pt x="30667" y="67540"/>
                  <a:pt x="30619" y="67574"/>
                  <a:pt x="30619" y="67655"/>
                </a:cubicBezTo>
                <a:cubicBezTo>
                  <a:pt x="30480" y="68764"/>
                  <a:pt x="30758" y="69942"/>
                  <a:pt x="31312" y="70913"/>
                </a:cubicBezTo>
                <a:cubicBezTo>
                  <a:pt x="30966" y="72161"/>
                  <a:pt x="30619" y="73478"/>
                  <a:pt x="30342" y="74725"/>
                </a:cubicBezTo>
                <a:cubicBezTo>
                  <a:pt x="30342" y="73755"/>
                  <a:pt x="30065" y="72854"/>
                  <a:pt x="29510" y="72091"/>
                </a:cubicBezTo>
                <a:cubicBezTo>
                  <a:pt x="29510" y="72057"/>
                  <a:pt x="29458" y="72039"/>
                  <a:pt x="29406" y="72039"/>
                </a:cubicBezTo>
                <a:cubicBezTo>
                  <a:pt x="29354" y="72039"/>
                  <a:pt x="29302" y="72057"/>
                  <a:pt x="29302" y="72091"/>
                </a:cubicBezTo>
                <a:cubicBezTo>
                  <a:pt x="28886" y="73339"/>
                  <a:pt x="29163" y="74725"/>
                  <a:pt x="30065" y="75765"/>
                </a:cubicBezTo>
                <a:lnTo>
                  <a:pt x="30065" y="75835"/>
                </a:lnTo>
                <a:cubicBezTo>
                  <a:pt x="29302" y="79023"/>
                  <a:pt x="28609" y="82281"/>
                  <a:pt x="28124" y="85539"/>
                </a:cubicBezTo>
                <a:cubicBezTo>
                  <a:pt x="27916" y="86163"/>
                  <a:pt x="27638" y="86787"/>
                  <a:pt x="27292" y="87341"/>
                </a:cubicBezTo>
                <a:cubicBezTo>
                  <a:pt x="27243" y="87439"/>
                  <a:pt x="27332" y="87537"/>
                  <a:pt x="27414" y="87537"/>
                </a:cubicBezTo>
                <a:cubicBezTo>
                  <a:pt x="27447" y="87537"/>
                  <a:pt x="27480" y="87521"/>
                  <a:pt x="27500" y="87480"/>
                </a:cubicBezTo>
                <a:cubicBezTo>
                  <a:pt x="27569" y="87341"/>
                  <a:pt x="27638" y="87203"/>
                  <a:pt x="27708" y="87064"/>
                </a:cubicBezTo>
                <a:cubicBezTo>
                  <a:pt x="27708" y="87099"/>
                  <a:pt x="27742" y="87116"/>
                  <a:pt x="27777" y="87116"/>
                </a:cubicBezTo>
                <a:cubicBezTo>
                  <a:pt x="27812" y="87116"/>
                  <a:pt x="27846" y="87099"/>
                  <a:pt x="27846" y="87064"/>
                </a:cubicBezTo>
                <a:lnTo>
                  <a:pt x="27916" y="86995"/>
                </a:lnTo>
                <a:lnTo>
                  <a:pt x="27916" y="86995"/>
                </a:lnTo>
                <a:cubicBezTo>
                  <a:pt x="27777" y="88173"/>
                  <a:pt x="27638" y="89352"/>
                  <a:pt x="27569" y="90461"/>
                </a:cubicBezTo>
                <a:cubicBezTo>
                  <a:pt x="27153" y="86371"/>
                  <a:pt x="26529" y="82212"/>
                  <a:pt x="25836" y="78191"/>
                </a:cubicBezTo>
                <a:cubicBezTo>
                  <a:pt x="25836" y="78122"/>
                  <a:pt x="25836" y="78122"/>
                  <a:pt x="25836" y="78122"/>
                </a:cubicBezTo>
                <a:cubicBezTo>
                  <a:pt x="26737" y="76874"/>
                  <a:pt x="27292" y="75003"/>
                  <a:pt x="26737" y="73686"/>
                </a:cubicBezTo>
                <a:cubicBezTo>
                  <a:pt x="26694" y="73600"/>
                  <a:pt x="26599" y="73541"/>
                  <a:pt x="26515" y="73541"/>
                </a:cubicBezTo>
                <a:cubicBezTo>
                  <a:pt x="26464" y="73541"/>
                  <a:pt x="26417" y="73563"/>
                  <a:pt x="26391" y="73616"/>
                </a:cubicBezTo>
                <a:cubicBezTo>
                  <a:pt x="25905" y="74240"/>
                  <a:pt x="25559" y="74933"/>
                  <a:pt x="25351" y="75765"/>
                </a:cubicBezTo>
                <a:cubicBezTo>
                  <a:pt x="24866" y="72784"/>
                  <a:pt x="24380" y="69873"/>
                  <a:pt x="24034" y="67100"/>
                </a:cubicBezTo>
                <a:cubicBezTo>
                  <a:pt x="23826" y="65506"/>
                  <a:pt x="23618" y="63981"/>
                  <a:pt x="23410" y="62387"/>
                </a:cubicBezTo>
                <a:cubicBezTo>
                  <a:pt x="24173" y="61416"/>
                  <a:pt x="24519" y="60238"/>
                  <a:pt x="24519" y="58990"/>
                </a:cubicBezTo>
                <a:cubicBezTo>
                  <a:pt x="24519" y="58889"/>
                  <a:pt x="24408" y="58824"/>
                  <a:pt x="24294" y="58824"/>
                </a:cubicBezTo>
                <a:cubicBezTo>
                  <a:pt x="24252" y="58824"/>
                  <a:pt x="24210" y="58833"/>
                  <a:pt x="24173" y="58851"/>
                </a:cubicBezTo>
                <a:cubicBezTo>
                  <a:pt x="23757" y="59406"/>
                  <a:pt x="23410" y="60030"/>
                  <a:pt x="23202" y="60654"/>
                </a:cubicBezTo>
                <a:cubicBezTo>
                  <a:pt x="22925" y="58713"/>
                  <a:pt x="22648" y="56703"/>
                  <a:pt x="22440" y="54692"/>
                </a:cubicBezTo>
                <a:cubicBezTo>
                  <a:pt x="23133" y="53375"/>
                  <a:pt x="23965" y="52058"/>
                  <a:pt x="24866" y="50811"/>
                </a:cubicBezTo>
                <a:lnTo>
                  <a:pt x="25004" y="50811"/>
                </a:lnTo>
                <a:cubicBezTo>
                  <a:pt x="25381" y="50542"/>
                  <a:pt x="25840" y="50440"/>
                  <a:pt x="26318" y="50440"/>
                </a:cubicBezTo>
                <a:cubicBezTo>
                  <a:pt x="26457" y="50440"/>
                  <a:pt x="26597" y="50448"/>
                  <a:pt x="26737" y="50464"/>
                </a:cubicBezTo>
                <a:cubicBezTo>
                  <a:pt x="26529" y="50741"/>
                  <a:pt x="26321" y="50949"/>
                  <a:pt x="26044" y="51088"/>
                </a:cubicBezTo>
                <a:cubicBezTo>
                  <a:pt x="25628" y="51296"/>
                  <a:pt x="25212" y="51365"/>
                  <a:pt x="24727" y="51365"/>
                </a:cubicBezTo>
                <a:cubicBezTo>
                  <a:pt x="24658" y="51365"/>
                  <a:pt x="24519" y="51573"/>
                  <a:pt x="24658" y="51642"/>
                </a:cubicBezTo>
                <a:cubicBezTo>
                  <a:pt x="24828" y="51715"/>
                  <a:pt x="25003" y="51748"/>
                  <a:pt x="25178" y="51748"/>
                </a:cubicBezTo>
                <a:cubicBezTo>
                  <a:pt x="25999" y="51748"/>
                  <a:pt x="26823" y="51035"/>
                  <a:pt x="27223" y="50464"/>
                </a:cubicBezTo>
                <a:cubicBezTo>
                  <a:pt x="27223" y="50325"/>
                  <a:pt x="27223" y="50187"/>
                  <a:pt x="27084" y="50187"/>
                </a:cubicBezTo>
                <a:cubicBezTo>
                  <a:pt x="26876" y="50140"/>
                  <a:pt x="26660" y="50117"/>
                  <a:pt x="26445" y="50117"/>
                </a:cubicBezTo>
                <a:cubicBezTo>
                  <a:pt x="26013" y="50117"/>
                  <a:pt x="25582" y="50210"/>
                  <a:pt x="25212" y="50395"/>
                </a:cubicBezTo>
                <a:cubicBezTo>
                  <a:pt x="25905" y="49493"/>
                  <a:pt x="26668" y="48662"/>
                  <a:pt x="27430" y="47830"/>
                </a:cubicBezTo>
                <a:cubicBezTo>
                  <a:pt x="27916" y="47345"/>
                  <a:pt x="28401" y="46859"/>
                  <a:pt x="28886" y="46374"/>
                </a:cubicBezTo>
                <a:cubicBezTo>
                  <a:pt x="29926" y="45889"/>
                  <a:pt x="31035" y="45404"/>
                  <a:pt x="32213" y="44988"/>
                </a:cubicBezTo>
                <a:cubicBezTo>
                  <a:pt x="34709" y="44017"/>
                  <a:pt x="37343" y="43324"/>
                  <a:pt x="40046" y="43047"/>
                </a:cubicBezTo>
                <a:cubicBezTo>
                  <a:pt x="40185" y="43047"/>
                  <a:pt x="40185" y="42839"/>
                  <a:pt x="40046" y="42839"/>
                </a:cubicBezTo>
                <a:cubicBezTo>
                  <a:pt x="39957" y="42837"/>
                  <a:pt x="39869" y="42836"/>
                  <a:pt x="39780" y="42836"/>
                </a:cubicBezTo>
                <a:cubicBezTo>
                  <a:pt x="36904" y="42836"/>
                  <a:pt x="34280" y="43912"/>
                  <a:pt x="31590" y="44988"/>
                </a:cubicBezTo>
                <a:cubicBezTo>
                  <a:pt x="30966" y="45196"/>
                  <a:pt x="30203" y="45473"/>
                  <a:pt x="29579" y="45750"/>
                </a:cubicBezTo>
                <a:cubicBezTo>
                  <a:pt x="31035" y="45057"/>
                  <a:pt x="32421" y="44087"/>
                  <a:pt x="33877" y="43324"/>
                </a:cubicBezTo>
                <a:cubicBezTo>
                  <a:pt x="35424" y="42550"/>
                  <a:pt x="37074" y="42185"/>
                  <a:pt x="38738" y="42185"/>
                </a:cubicBezTo>
                <a:cubicBezTo>
                  <a:pt x="39012" y="42185"/>
                  <a:pt x="39287" y="42195"/>
                  <a:pt x="39561" y="42215"/>
                </a:cubicBezTo>
                <a:cubicBezTo>
                  <a:pt x="39801" y="42215"/>
                  <a:pt x="40244" y="42204"/>
                  <a:pt x="40755" y="42204"/>
                </a:cubicBezTo>
                <a:cubicBezTo>
                  <a:pt x="42457" y="42204"/>
                  <a:pt x="44909" y="42327"/>
                  <a:pt x="43096" y="43393"/>
                </a:cubicBezTo>
                <a:cubicBezTo>
                  <a:pt x="40564" y="44926"/>
                  <a:pt x="37647" y="45754"/>
                  <a:pt x="34654" y="45754"/>
                </a:cubicBezTo>
                <a:cubicBezTo>
                  <a:pt x="34534" y="45754"/>
                  <a:pt x="34413" y="45753"/>
                  <a:pt x="34293" y="45750"/>
                </a:cubicBezTo>
                <a:cubicBezTo>
                  <a:pt x="34173" y="45746"/>
                  <a:pt x="34053" y="45744"/>
                  <a:pt x="33933" y="45744"/>
                </a:cubicBezTo>
                <a:cubicBezTo>
                  <a:pt x="31905" y="45744"/>
                  <a:pt x="29891" y="46294"/>
                  <a:pt x="28124" y="47275"/>
                </a:cubicBezTo>
                <a:cubicBezTo>
                  <a:pt x="28054" y="47275"/>
                  <a:pt x="28124" y="47414"/>
                  <a:pt x="28193" y="47414"/>
                </a:cubicBezTo>
                <a:cubicBezTo>
                  <a:pt x="31451" y="46097"/>
                  <a:pt x="34570" y="46235"/>
                  <a:pt x="37967" y="45958"/>
                </a:cubicBezTo>
                <a:cubicBezTo>
                  <a:pt x="40532" y="45750"/>
                  <a:pt x="42750" y="43948"/>
                  <a:pt x="44899" y="42770"/>
                </a:cubicBezTo>
                <a:cubicBezTo>
                  <a:pt x="45037" y="42700"/>
                  <a:pt x="45037" y="42492"/>
                  <a:pt x="44899" y="42423"/>
                </a:cubicBezTo>
                <a:cubicBezTo>
                  <a:pt x="43168" y="42043"/>
                  <a:pt x="41438" y="41869"/>
                  <a:pt x="39708" y="41869"/>
                </a:cubicBezTo>
                <a:cubicBezTo>
                  <a:pt x="38596" y="41869"/>
                  <a:pt x="37484" y="41941"/>
                  <a:pt x="36373" y="42076"/>
                </a:cubicBezTo>
                <a:cubicBezTo>
                  <a:pt x="34154" y="42423"/>
                  <a:pt x="32283" y="43879"/>
                  <a:pt x="30342" y="45057"/>
                </a:cubicBezTo>
                <a:cubicBezTo>
                  <a:pt x="31520" y="43948"/>
                  <a:pt x="32768" y="42839"/>
                  <a:pt x="34016" y="41730"/>
                </a:cubicBezTo>
                <a:cubicBezTo>
                  <a:pt x="35194" y="40551"/>
                  <a:pt x="36373" y="39581"/>
                  <a:pt x="37620" y="38610"/>
                </a:cubicBezTo>
                <a:cubicBezTo>
                  <a:pt x="38106" y="38818"/>
                  <a:pt x="38660" y="38888"/>
                  <a:pt x="39215" y="38888"/>
                </a:cubicBezTo>
                <a:cubicBezTo>
                  <a:pt x="39492" y="38818"/>
                  <a:pt x="40046" y="38541"/>
                  <a:pt x="39977" y="38195"/>
                </a:cubicBezTo>
                <a:cubicBezTo>
                  <a:pt x="39908" y="37779"/>
                  <a:pt x="39492" y="37709"/>
                  <a:pt x="39215" y="37640"/>
                </a:cubicBezTo>
                <a:lnTo>
                  <a:pt x="39007" y="37571"/>
                </a:lnTo>
                <a:cubicBezTo>
                  <a:pt x="39700" y="37016"/>
                  <a:pt x="40462" y="36531"/>
                  <a:pt x="41225" y="36115"/>
                </a:cubicBezTo>
                <a:cubicBezTo>
                  <a:pt x="41294" y="36184"/>
                  <a:pt x="41363" y="36184"/>
                  <a:pt x="41433" y="36184"/>
                </a:cubicBezTo>
                <a:lnTo>
                  <a:pt x="41571" y="36184"/>
                </a:lnTo>
                <a:cubicBezTo>
                  <a:pt x="41779" y="36323"/>
                  <a:pt x="41987" y="36462"/>
                  <a:pt x="42195" y="36531"/>
                </a:cubicBezTo>
                <a:lnTo>
                  <a:pt x="42542" y="36531"/>
                </a:lnTo>
                <a:cubicBezTo>
                  <a:pt x="43790" y="38610"/>
                  <a:pt x="45661" y="40690"/>
                  <a:pt x="48226" y="40690"/>
                </a:cubicBezTo>
                <a:cubicBezTo>
                  <a:pt x="48365" y="40690"/>
                  <a:pt x="48434" y="40551"/>
                  <a:pt x="48434" y="40413"/>
                </a:cubicBezTo>
                <a:cubicBezTo>
                  <a:pt x="48018" y="39442"/>
                  <a:pt x="47463" y="38541"/>
                  <a:pt x="46701" y="37848"/>
                </a:cubicBezTo>
                <a:lnTo>
                  <a:pt x="46701" y="37848"/>
                </a:lnTo>
                <a:cubicBezTo>
                  <a:pt x="46805" y="37855"/>
                  <a:pt x="46910" y="37858"/>
                  <a:pt x="47015" y="37858"/>
                </a:cubicBezTo>
                <a:cubicBezTo>
                  <a:pt x="47961" y="37858"/>
                  <a:pt x="48947" y="37578"/>
                  <a:pt x="49820" y="37016"/>
                </a:cubicBezTo>
                <a:cubicBezTo>
                  <a:pt x="49959" y="37016"/>
                  <a:pt x="49959" y="36877"/>
                  <a:pt x="49890" y="36808"/>
                </a:cubicBezTo>
                <a:cubicBezTo>
                  <a:pt x="49386" y="35612"/>
                  <a:pt x="48024" y="35273"/>
                  <a:pt x="46584" y="35273"/>
                </a:cubicBezTo>
                <a:cubicBezTo>
                  <a:pt x="46439" y="35273"/>
                  <a:pt x="46292" y="35277"/>
                  <a:pt x="46146" y="35283"/>
                </a:cubicBezTo>
                <a:lnTo>
                  <a:pt x="46770" y="35006"/>
                </a:lnTo>
                <a:cubicBezTo>
                  <a:pt x="47602" y="34659"/>
                  <a:pt x="49266" y="34105"/>
                  <a:pt x="49335" y="32996"/>
                </a:cubicBezTo>
                <a:cubicBezTo>
                  <a:pt x="49373" y="32273"/>
                  <a:pt x="48723" y="32072"/>
                  <a:pt x="48025" y="32072"/>
                </a:cubicBezTo>
                <a:cubicBezTo>
                  <a:pt x="47451" y="32072"/>
                  <a:pt x="46844" y="32209"/>
                  <a:pt x="46562" y="32302"/>
                </a:cubicBezTo>
                <a:cubicBezTo>
                  <a:pt x="46285" y="32372"/>
                  <a:pt x="45938" y="32510"/>
                  <a:pt x="45661" y="32718"/>
                </a:cubicBezTo>
                <a:cubicBezTo>
                  <a:pt x="46424" y="31817"/>
                  <a:pt x="46978" y="30708"/>
                  <a:pt x="47256" y="29599"/>
                </a:cubicBezTo>
                <a:cubicBezTo>
                  <a:pt x="47256" y="29460"/>
                  <a:pt x="47186" y="29391"/>
                  <a:pt x="47117" y="29391"/>
                </a:cubicBezTo>
                <a:cubicBezTo>
                  <a:pt x="45731" y="29460"/>
                  <a:pt x="44552" y="30292"/>
                  <a:pt x="43998" y="31540"/>
                </a:cubicBezTo>
                <a:cubicBezTo>
                  <a:pt x="44136" y="29876"/>
                  <a:pt x="43651" y="28282"/>
                  <a:pt x="42611" y="27034"/>
                </a:cubicBezTo>
                <a:cubicBezTo>
                  <a:pt x="42577" y="27000"/>
                  <a:pt x="42525" y="26982"/>
                  <a:pt x="42473" y="26982"/>
                </a:cubicBezTo>
                <a:cubicBezTo>
                  <a:pt x="42421" y="26982"/>
                  <a:pt x="42369" y="27000"/>
                  <a:pt x="42334" y="27034"/>
                </a:cubicBezTo>
                <a:cubicBezTo>
                  <a:pt x="41849" y="28143"/>
                  <a:pt x="41502" y="29322"/>
                  <a:pt x="41433" y="30500"/>
                </a:cubicBezTo>
                <a:cubicBezTo>
                  <a:pt x="41294" y="30223"/>
                  <a:pt x="41156" y="29946"/>
                  <a:pt x="41017" y="29668"/>
                </a:cubicBezTo>
                <a:cubicBezTo>
                  <a:pt x="40948" y="29599"/>
                  <a:pt x="40878" y="29530"/>
                  <a:pt x="40809" y="29530"/>
                </a:cubicBezTo>
                <a:lnTo>
                  <a:pt x="40670" y="29530"/>
                </a:lnTo>
                <a:cubicBezTo>
                  <a:pt x="40532" y="29530"/>
                  <a:pt x="40462" y="29599"/>
                  <a:pt x="40462" y="29668"/>
                </a:cubicBezTo>
                <a:cubicBezTo>
                  <a:pt x="39838" y="31540"/>
                  <a:pt x="39700" y="34174"/>
                  <a:pt x="41294" y="35630"/>
                </a:cubicBezTo>
                <a:cubicBezTo>
                  <a:pt x="41225" y="35699"/>
                  <a:pt x="41225" y="35768"/>
                  <a:pt x="41294" y="35838"/>
                </a:cubicBezTo>
                <a:cubicBezTo>
                  <a:pt x="40254" y="36323"/>
                  <a:pt x="39284" y="36877"/>
                  <a:pt x="38313" y="37571"/>
                </a:cubicBezTo>
                <a:cubicBezTo>
                  <a:pt x="38244" y="37571"/>
                  <a:pt x="38106" y="37640"/>
                  <a:pt x="38036" y="37640"/>
                </a:cubicBezTo>
                <a:cubicBezTo>
                  <a:pt x="38036" y="37709"/>
                  <a:pt x="37967" y="37709"/>
                  <a:pt x="38036" y="37779"/>
                </a:cubicBezTo>
                <a:cubicBezTo>
                  <a:pt x="37204" y="38333"/>
                  <a:pt x="36442" y="38888"/>
                  <a:pt x="35749" y="39512"/>
                </a:cubicBezTo>
                <a:cubicBezTo>
                  <a:pt x="36234" y="38818"/>
                  <a:pt x="36373" y="37917"/>
                  <a:pt x="36026" y="37085"/>
                </a:cubicBezTo>
                <a:cubicBezTo>
                  <a:pt x="35991" y="37051"/>
                  <a:pt x="35957" y="37033"/>
                  <a:pt x="35922" y="37033"/>
                </a:cubicBezTo>
                <a:cubicBezTo>
                  <a:pt x="35887" y="37033"/>
                  <a:pt x="35853" y="37051"/>
                  <a:pt x="35818" y="37085"/>
                </a:cubicBezTo>
                <a:cubicBezTo>
                  <a:pt x="35125" y="37848"/>
                  <a:pt x="34848" y="38818"/>
                  <a:pt x="35056" y="39789"/>
                </a:cubicBezTo>
                <a:cubicBezTo>
                  <a:pt x="34986" y="39927"/>
                  <a:pt x="34986" y="40066"/>
                  <a:pt x="34917" y="40135"/>
                </a:cubicBezTo>
                <a:cubicBezTo>
                  <a:pt x="34917" y="40205"/>
                  <a:pt x="34917" y="40205"/>
                  <a:pt x="34917" y="40205"/>
                </a:cubicBezTo>
                <a:cubicBezTo>
                  <a:pt x="32768" y="42076"/>
                  <a:pt x="30688" y="44156"/>
                  <a:pt x="28748" y="46028"/>
                </a:cubicBezTo>
                <a:lnTo>
                  <a:pt x="28609" y="46097"/>
                </a:lnTo>
                <a:cubicBezTo>
                  <a:pt x="28609" y="46097"/>
                  <a:pt x="28609" y="46166"/>
                  <a:pt x="28609" y="46166"/>
                </a:cubicBezTo>
                <a:lnTo>
                  <a:pt x="27916" y="46859"/>
                </a:lnTo>
                <a:cubicBezTo>
                  <a:pt x="27569" y="47137"/>
                  <a:pt x="27292" y="47414"/>
                  <a:pt x="27015" y="47691"/>
                </a:cubicBezTo>
                <a:cubicBezTo>
                  <a:pt x="26807" y="47899"/>
                  <a:pt x="26668" y="48038"/>
                  <a:pt x="26460" y="48246"/>
                </a:cubicBezTo>
                <a:cubicBezTo>
                  <a:pt x="27430" y="46443"/>
                  <a:pt x="28124" y="44503"/>
                  <a:pt x="28609" y="42492"/>
                </a:cubicBezTo>
                <a:cubicBezTo>
                  <a:pt x="28886" y="41383"/>
                  <a:pt x="29163" y="40274"/>
                  <a:pt x="29441" y="39165"/>
                </a:cubicBezTo>
                <a:cubicBezTo>
                  <a:pt x="29926" y="38957"/>
                  <a:pt x="30342" y="38610"/>
                  <a:pt x="30688" y="38125"/>
                </a:cubicBezTo>
                <a:cubicBezTo>
                  <a:pt x="31035" y="37779"/>
                  <a:pt x="31174" y="37293"/>
                  <a:pt x="31174" y="36808"/>
                </a:cubicBezTo>
                <a:cubicBezTo>
                  <a:pt x="31174" y="36707"/>
                  <a:pt x="31099" y="36642"/>
                  <a:pt x="31005" y="36642"/>
                </a:cubicBezTo>
                <a:cubicBezTo>
                  <a:pt x="30971" y="36642"/>
                  <a:pt x="30934" y="36651"/>
                  <a:pt x="30896" y="36670"/>
                </a:cubicBezTo>
                <a:cubicBezTo>
                  <a:pt x="30480" y="36947"/>
                  <a:pt x="30134" y="37293"/>
                  <a:pt x="29857" y="37709"/>
                </a:cubicBezTo>
                <a:cubicBezTo>
                  <a:pt x="30203" y="36184"/>
                  <a:pt x="30480" y="34590"/>
                  <a:pt x="30619" y="32996"/>
                </a:cubicBezTo>
                <a:cubicBezTo>
                  <a:pt x="30654" y="33030"/>
                  <a:pt x="30706" y="33048"/>
                  <a:pt x="30758" y="33048"/>
                </a:cubicBezTo>
                <a:cubicBezTo>
                  <a:pt x="30810" y="33048"/>
                  <a:pt x="30862" y="33030"/>
                  <a:pt x="30896" y="32996"/>
                </a:cubicBezTo>
                <a:cubicBezTo>
                  <a:pt x="30966" y="32857"/>
                  <a:pt x="31035" y="32718"/>
                  <a:pt x="31104" y="32580"/>
                </a:cubicBezTo>
                <a:cubicBezTo>
                  <a:pt x="31243" y="32441"/>
                  <a:pt x="31312" y="32302"/>
                  <a:pt x="31382" y="32164"/>
                </a:cubicBezTo>
                <a:cubicBezTo>
                  <a:pt x="33600" y="31540"/>
                  <a:pt x="35818" y="29044"/>
                  <a:pt x="34986" y="26826"/>
                </a:cubicBezTo>
                <a:cubicBezTo>
                  <a:pt x="34960" y="26773"/>
                  <a:pt x="34913" y="26751"/>
                  <a:pt x="34865" y="26751"/>
                </a:cubicBezTo>
                <a:cubicBezTo>
                  <a:pt x="34788" y="26751"/>
                  <a:pt x="34709" y="26810"/>
                  <a:pt x="34709" y="26896"/>
                </a:cubicBezTo>
                <a:cubicBezTo>
                  <a:pt x="35471" y="28975"/>
                  <a:pt x="33461" y="30708"/>
                  <a:pt x="31659" y="31609"/>
                </a:cubicBezTo>
                <a:cubicBezTo>
                  <a:pt x="31798" y="31401"/>
                  <a:pt x="31936" y="31193"/>
                  <a:pt x="32005" y="30916"/>
                </a:cubicBezTo>
                <a:cubicBezTo>
                  <a:pt x="32075" y="30847"/>
                  <a:pt x="32144" y="30777"/>
                  <a:pt x="32144" y="30708"/>
                </a:cubicBezTo>
                <a:cubicBezTo>
                  <a:pt x="32144" y="30639"/>
                  <a:pt x="32144" y="30639"/>
                  <a:pt x="32144" y="30569"/>
                </a:cubicBezTo>
                <a:cubicBezTo>
                  <a:pt x="33738" y="29460"/>
                  <a:pt x="34640" y="27519"/>
                  <a:pt x="34501" y="25509"/>
                </a:cubicBezTo>
                <a:cubicBezTo>
                  <a:pt x="34501" y="25440"/>
                  <a:pt x="34432" y="25371"/>
                  <a:pt x="34362" y="25371"/>
                </a:cubicBezTo>
                <a:cubicBezTo>
                  <a:pt x="33738" y="25579"/>
                  <a:pt x="33184" y="25994"/>
                  <a:pt x="32907" y="26549"/>
                </a:cubicBezTo>
                <a:cubicBezTo>
                  <a:pt x="32907" y="25856"/>
                  <a:pt x="32907" y="25163"/>
                  <a:pt x="32907" y="24469"/>
                </a:cubicBezTo>
                <a:cubicBezTo>
                  <a:pt x="32907" y="24400"/>
                  <a:pt x="32768" y="24331"/>
                  <a:pt x="32699" y="24331"/>
                </a:cubicBezTo>
                <a:cubicBezTo>
                  <a:pt x="31728" y="24677"/>
                  <a:pt x="31035" y="25509"/>
                  <a:pt x="30827" y="26549"/>
                </a:cubicBezTo>
                <a:cubicBezTo>
                  <a:pt x="30611" y="26170"/>
                  <a:pt x="29844" y="25072"/>
                  <a:pt x="29321" y="25072"/>
                </a:cubicBezTo>
                <a:cubicBezTo>
                  <a:pt x="29174" y="25072"/>
                  <a:pt x="29047" y="25158"/>
                  <a:pt x="28955" y="25371"/>
                </a:cubicBezTo>
                <a:cubicBezTo>
                  <a:pt x="28886" y="25163"/>
                  <a:pt x="28886" y="25024"/>
                  <a:pt x="28886" y="24885"/>
                </a:cubicBezTo>
                <a:cubicBezTo>
                  <a:pt x="28886" y="24751"/>
                  <a:pt x="28799" y="24675"/>
                  <a:pt x="28719" y="24675"/>
                </a:cubicBezTo>
                <a:cubicBezTo>
                  <a:pt x="28675" y="24675"/>
                  <a:pt x="28633" y="24698"/>
                  <a:pt x="28609" y="24747"/>
                </a:cubicBezTo>
                <a:cubicBezTo>
                  <a:pt x="27223" y="25925"/>
                  <a:pt x="27292" y="29807"/>
                  <a:pt x="28955" y="30916"/>
                </a:cubicBezTo>
                <a:cubicBezTo>
                  <a:pt x="28262" y="30777"/>
                  <a:pt x="27569" y="30362"/>
                  <a:pt x="27015" y="29807"/>
                </a:cubicBezTo>
                <a:cubicBezTo>
                  <a:pt x="26668" y="29460"/>
                  <a:pt x="26391" y="28975"/>
                  <a:pt x="26391" y="28421"/>
                </a:cubicBezTo>
                <a:cubicBezTo>
                  <a:pt x="26391" y="27866"/>
                  <a:pt x="26599" y="27312"/>
                  <a:pt x="26945" y="26826"/>
                </a:cubicBezTo>
                <a:cubicBezTo>
                  <a:pt x="26945" y="26757"/>
                  <a:pt x="26945" y="26688"/>
                  <a:pt x="26807" y="26688"/>
                </a:cubicBezTo>
                <a:cubicBezTo>
                  <a:pt x="25975" y="27381"/>
                  <a:pt x="25767" y="28559"/>
                  <a:pt x="26391" y="29530"/>
                </a:cubicBezTo>
                <a:cubicBezTo>
                  <a:pt x="27015" y="30500"/>
                  <a:pt x="28054" y="31124"/>
                  <a:pt x="29233" y="31193"/>
                </a:cubicBezTo>
                <a:lnTo>
                  <a:pt x="29302" y="31193"/>
                </a:lnTo>
                <a:lnTo>
                  <a:pt x="29649" y="31263"/>
                </a:lnTo>
                <a:cubicBezTo>
                  <a:pt x="29718" y="31679"/>
                  <a:pt x="29787" y="32094"/>
                  <a:pt x="29857" y="32510"/>
                </a:cubicBezTo>
                <a:cubicBezTo>
                  <a:pt x="29857" y="32625"/>
                  <a:pt x="29941" y="32676"/>
                  <a:pt x="30028" y="32676"/>
                </a:cubicBezTo>
                <a:cubicBezTo>
                  <a:pt x="30099" y="32676"/>
                  <a:pt x="30172" y="32642"/>
                  <a:pt x="30203" y="32580"/>
                </a:cubicBezTo>
                <a:cubicBezTo>
                  <a:pt x="30273" y="32580"/>
                  <a:pt x="30273" y="32510"/>
                  <a:pt x="30342" y="32510"/>
                </a:cubicBezTo>
                <a:cubicBezTo>
                  <a:pt x="29995" y="35630"/>
                  <a:pt x="29441" y="38680"/>
                  <a:pt x="28609" y="41591"/>
                </a:cubicBezTo>
                <a:cubicBezTo>
                  <a:pt x="28748" y="40482"/>
                  <a:pt x="28748" y="39304"/>
                  <a:pt x="28609" y="38125"/>
                </a:cubicBezTo>
                <a:cubicBezTo>
                  <a:pt x="28193" y="35560"/>
                  <a:pt x="25905" y="34451"/>
                  <a:pt x="24727" y="32233"/>
                </a:cubicBezTo>
                <a:cubicBezTo>
                  <a:pt x="24701" y="32180"/>
                  <a:pt x="24654" y="32158"/>
                  <a:pt x="24610" y="32158"/>
                </a:cubicBezTo>
                <a:cubicBezTo>
                  <a:pt x="24539" y="32158"/>
                  <a:pt x="24476" y="32217"/>
                  <a:pt x="24519" y="32302"/>
                </a:cubicBezTo>
                <a:cubicBezTo>
                  <a:pt x="25143" y="34798"/>
                  <a:pt x="24866" y="37363"/>
                  <a:pt x="25143" y="39927"/>
                </a:cubicBezTo>
                <a:cubicBezTo>
                  <a:pt x="25490" y="42631"/>
                  <a:pt x="26807" y="44710"/>
                  <a:pt x="26321" y="47553"/>
                </a:cubicBezTo>
                <a:cubicBezTo>
                  <a:pt x="26044" y="48246"/>
                  <a:pt x="25698" y="48870"/>
                  <a:pt x="25351" y="49493"/>
                </a:cubicBezTo>
                <a:cubicBezTo>
                  <a:pt x="24173" y="50811"/>
                  <a:pt x="23202" y="52266"/>
                  <a:pt x="22301" y="53791"/>
                </a:cubicBezTo>
                <a:cubicBezTo>
                  <a:pt x="22093" y="51850"/>
                  <a:pt x="21885" y="49840"/>
                  <a:pt x="21677" y="47899"/>
                </a:cubicBezTo>
                <a:cubicBezTo>
                  <a:pt x="22301" y="46998"/>
                  <a:pt x="22578" y="45958"/>
                  <a:pt x="22370" y="44918"/>
                </a:cubicBezTo>
                <a:cubicBezTo>
                  <a:pt x="22370" y="44837"/>
                  <a:pt x="22323" y="44804"/>
                  <a:pt x="22269" y="44804"/>
                </a:cubicBezTo>
                <a:cubicBezTo>
                  <a:pt x="22232" y="44804"/>
                  <a:pt x="22191" y="44820"/>
                  <a:pt x="22162" y="44849"/>
                </a:cubicBezTo>
                <a:cubicBezTo>
                  <a:pt x="21885" y="45057"/>
                  <a:pt x="21608" y="45334"/>
                  <a:pt x="21469" y="45681"/>
                </a:cubicBezTo>
                <a:cubicBezTo>
                  <a:pt x="21261" y="43255"/>
                  <a:pt x="21123" y="40898"/>
                  <a:pt x="21053" y="38472"/>
                </a:cubicBezTo>
                <a:lnTo>
                  <a:pt x="21053" y="36739"/>
                </a:lnTo>
                <a:cubicBezTo>
                  <a:pt x="21885" y="35907"/>
                  <a:pt x="22301" y="34729"/>
                  <a:pt x="22232" y="33550"/>
                </a:cubicBezTo>
                <a:cubicBezTo>
                  <a:pt x="22232" y="33449"/>
                  <a:pt x="22157" y="33384"/>
                  <a:pt x="22063" y="33384"/>
                </a:cubicBezTo>
                <a:cubicBezTo>
                  <a:pt x="22029" y="33384"/>
                  <a:pt x="21991" y="33393"/>
                  <a:pt x="21954" y="33412"/>
                </a:cubicBezTo>
                <a:cubicBezTo>
                  <a:pt x="21538" y="33827"/>
                  <a:pt x="21192" y="34382"/>
                  <a:pt x="21053" y="34937"/>
                </a:cubicBezTo>
                <a:cubicBezTo>
                  <a:pt x="21053" y="34174"/>
                  <a:pt x="21053" y="33412"/>
                  <a:pt x="21123" y="32580"/>
                </a:cubicBezTo>
                <a:cubicBezTo>
                  <a:pt x="21330" y="28074"/>
                  <a:pt x="23618" y="23846"/>
                  <a:pt x="26113" y="20172"/>
                </a:cubicBezTo>
                <a:cubicBezTo>
                  <a:pt x="27985" y="17330"/>
                  <a:pt x="30550" y="15042"/>
                  <a:pt x="31798" y="11853"/>
                </a:cubicBezTo>
                <a:lnTo>
                  <a:pt x="31798" y="11853"/>
                </a:lnTo>
                <a:cubicBezTo>
                  <a:pt x="31867" y="12339"/>
                  <a:pt x="31798" y="12893"/>
                  <a:pt x="31590" y="13378"/>
                </a:cubicBezTo>
                <a:cubicBezTo>
                  <a:pt x="31451" y="13933"/>
                  <a:pt x="31243" y="14557"/>
                  <a:pt x="31035" y="15111"/>
                </a:cubicBezTo>
                <a:cubicBezTo>
                  <a:pt x="30411" y="16775"/>
                  <a:pt x="29579" y="18439"/>
                  <a:pt x="28609" y="19964"/>
                </a:cubicBezTo>
                <a:cubicBezTo>
                  <a:pt x="27015" y="22529"/>
                  <a:pt x="24588" y="24469"/>
                  <a:pt x="22717" y="26896"/>
                </a:cubicBezTo>
                <a:cubicBezTo>
                  <a:pt x="22668" y="26945"/>
                  <a:pt x="22723" y="26994"/>
                  <a:pt x="22784" y="26994"/>
                </a:cubicBezTo>
                <a:cubicBezTo>
                  <a:pt x="22809" y="26994"/>
                  <a:pt x="22835" y="26985"/>
                  <a:pt x="22855" y="26965"/>
                </a:cubicBezTo>
                <a:cubicBezTo>
                  <a:pt x="27500" y="22529"/>
                  <a:pt x="31798" y="17330"/>
                  <a:pt x="32283" y="10675"/>
                </a:cubicBezTo>
                <a:cubicBezTo>
                  <a:pt x="32283" y="10574"/>
                  <a:pt x="32208" y="10509"/>
                  <a:pt x="32141" y="10509"/>
                </a:cubicBezTo>
                <a:cubicBezTo>
                  <a:pt x="32117" y="10509"/>
                  <a:pt x="32093" y="10518"/>
                  <a:pt x="32075" y="10536"/>
                </a:cubicBezTo>
                <a:cubicBezTo>
                  <a:pt x="29926" y="13101"/>
                  <a:pt x="27223" y="15111"/>
                  <a:pt x="25212" y="17746"/>
                </a:cubicBezTo>
                <a:cubicBezTo>
                  <a:pt x="23271" y="20449"/>
                  <a:pt x="22093" y="23638"/>
                  <a:pt x="21816" y="26965"/>
                </a:cubicBezTo>
                <a:cubicBezTo>
                  <a:pt x="21816" y="27034"/>
                  <a:pt x="21816" y="27034"/>
                  <a:pt x="21885" y="27034"/>
                </a:cubicBezTo>
                <a:cubicBezTo>
                  <a:pt x="21677" y="27727"/>
                  <a:pt x="21469" y="28351"/>
                  <a:pt x="21261" y="29044"/>
                </a:cubicBezTo>
                <a:cubicBezTo>
                  <a:pt x="21608" y="25024"/>
                  <a:pt x="22162" y="21004"/>
                  <a:pt x="22648" y="16914"/>
                </a:cubicBezTo>
                <a:cubicBezTo>
                  <a:pt x="23271" y="16221"/>
                  <a:pt x="23757" y="15319"/>
                  <a:pt x="23895" y="14349"/>
                </a:cubicBezTo>
                <a:cubicBezTo>
                  <a:pt x="23895" y="14210"/>
                  <a:pt x="23757" y="14210"/>
                  <a:pt x="23687" y="14210"/>
                </a:cubicBezTo>
                <a:cubicBezTo>
                  <a:pt x="23341" y="14418"/>
                  <a:pt x="23063" y="14696"/>
                  <a:pt x="22855" y="15042"/>
                </a:cubicBezTo>
                <a:cubicBezTo>
                  <a:pt x="22925" y="14002"/>
                  <a:pt x="23063" y="12963"/>
                  <a:pt x="23133" y="11923"/>
                </a:cubicBezTo>
                <a:cubicBezTo>
                  <a:pt x="23202" y="11923"/>
                  <a:pt x="23202" y="11853"/>
                  <a:pt x="23202" y="11784"/>
                </a:cubicBezTo>
                <a:cubicBezTo>
                  <a:pt x="23202" y="11784"/>
                  <a:pt x="23202" y="11715"/>
                  <a:pt x="23202" y="11646"/>
                </a:cubicBezTo>
                <a:lnTo>
                  <a:pt x="23202" y="11368"/>
                </a:lnTo>
                <a:cubicBezTo>
                  <a:pt x="24103" y="11022"/>
                  <a:pt x="24796" y="10328"/>
                  <a:pt x="25074" y="9358"/>
                </a:cubicBezTo>
                <a:cubicBezTo>
                  <a:pt x="25074" y="9358"/>
                  <a:pt x="25143" y="9358"/>
                  <a:pt x="25212" y="9289"/>
                </a:cubicBezTo>
                <a:cubicBezTo>
                  <a:pt x="25821" y="9750"/>
                  <a:pt x="26499" y="9907"/>
                  <a:pt x="27208" y="9907"/>
                </a:cubicBezTo>
                <a:cubicBezTo>
                  <a:pt x="28713" y="9907"/>
                  <a:pt x="30358" y="9202"/>
                  <a:pt x="31778" y="9202"/>
                </a:cubicBezTo>
                <a:cubicBezTo>
                  <a:pt x="31902" y="9202"/>
                  <a:pt x="32024" y="9208"/>
                  <a:pt x="32144" y="9219"/>
                </a:cubicBezTo>
                <a:cubicBezTo>
                  <a:pt x="32283" y="9219"/>
                  <a:pt x="32352" y="9081"/>
                  <a:pt x="32352" y="9011"/>
                </a:cubicBezTo>
                <a:cubicBezTo>
                  <a:pt x="32097" y="7734"/>
                  <a:pt x="30841" y="7339"/>
                  <a:pt x="29669" y="7339"/>
                </a:cubicBezTo>
                <a:cubicBezTo>
                  <a:pt x="29569" y="7339"/>
                  <a:pt x="29470" y="7342"/>
                  <a:pt x="29371" y="7348"/>
                </a:cubicBezTo>
                <a:cubicBezTo>
                  <a:pt x="30411" y="6447"/>
                  <a:pt x="31243" y="5268"/>
                  <a:pt x="31798" y="4020"/>
                </a:cubicBezTo>
                <a:cubicBezTo>
                  <a:pt x="31867" y="3882"/>
                  <a:pt x="31798" y="3743"/>
                  <a:pt x="31659" y="3743"/>
                </a:cubicBezTo>
                <a:cubicBezTo>
                  <a:pt x="31332" y="3724"/>
                  <a:pt x="30995" y="3705"/>
                  <a:pt x="30658" y="3705"/>
                </a:cubicBezTo>
                <a:cubicBezTo>
                  <a:pt x="29782" y="3705"/>
                  <a:pt x="28914" y="3835"/>
                  <a:pt x="28262" y="4436"/>
                </a:cubicBezTo>
                <a:cubicBezTo>
                  <a:pt x="28470" y="3605"/>
                  <a:pt x="28540" y="2773"/>
                  <a:pt x="28401" y="1941"/>
                </a:cubicBezTo>
                <a:cubicBezTo>
                  <a:pt x="28401" y="1872"/>
                  <a:pt x="28262" y="1872"/>
                  <a:pt x="28262" y="1872"/>
                </a:cubicBezTo>
                <a:lnTo>
                  <a:pt x="28054" y="2010"/>
                </a:lnTo>
                <a:cubicBezTo>
                  <a:pt x="28124" y="1594"/>
                  <a:pt x="28401" y="1525"/>
                  <a:pt x="28332" y="1178"/>
                </a:cubicBezTo>
                <a:cubicBezTo>
                  <a:pt x="28332" y="1109"/>
                  <a:pt x="28332" y="1040"/>
                  <a:pt x="28262" y="1040"/>
                </a:cubicBezTo>
                <a:cubicBezTo>
                  <a:pt x="28048" y="989"/>
                  <a:pt x="27845" y="965"/>
                  <a:pt x="27654" y="965"/>
                </a:cubicBezTo>
                <a:cubicBezTo>
                  <a:pt x="26547" y="965"/>
                  <a:pt x="25814" y="1768"/>
                  <a:pt x="25282" y="2773"/>
                </a:cubicBezTo>
                <a:cubicBezTo>
                  <a:pt x="25212" y="1872"/>
                  <a:pt x="24935" y="1040"/>
                  <a:pt x="24796" y="139"/>
                </a:cubicBezTo>
                <a:cubicBezTo>
                  <a:pt x="24796" y="69"/>
                  <a:pt x="24658" y="0"/>
                  <a:pt x="245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2"/>
          <p:cNvSpPr/>
          <p:nvPr/>
        </p:nvSpPr>
        <p:spPr>
          <a:xfrm>
            <a:off x="2039125" y="3157774"/>
            <a:ext cx="1696372" cy="2460370"/>
          </a:xfrm>
          <a:custGeom>
            <a:avLst/>
            <a:gdLst/>
            <a:ahLst/>
            <a:cxnLst/>
            <a:rect l="l" t="t" r="r" b="b"/>
            <a:pathLst>
              <a:path w="37136" h="53861" extrusionOk="0">
                <a:moveTo>
                  <a:pt x="5402" y="12403"/>
                </a:moveTo>
                <a:cubicBezTo>
                  <a:pt x="5840" y="12403"/>
                  <a:pt x="6434" y="12658"/>
                  <a:pt x="7071" y="13102"/>
                </a:cubicBezTo>
                <a:cubicBezTo>
                  <a:pt x="8388" y="14141"/>
                  <a:pt x="9428" y="15389"/>
                  <a:pt x="10260" y="16845"/>
                </a:cubicBezTo>
                <a:cubicBezTo>
                  <a:pt x="11563" y="18902"/>
                  <a:pt x="11645" y="21299"/>
                  <a:pt x="11713" y="23633"/>
                </a:cubicBezTo>
                <a:lnTo>
                  <a:pt x="11713" y="23633"/>
                </a:lnTo>
                <a:cubicBezTo>
                  <a:pt x="11367" y="22803"/>
                  <a:pt x="10952" y="22042"/>
                  <a:pt x="10468" y="21281"/>
                </a:cubicBezTo>
                <a:cubicBezTo>
                  <a:pt x="10399" y="20865"/>
                  <a:pt x="10260" y="20449"/>
                  <a:pt x="10191" y="20033"/>
                </a:cubicBezTo>
                <a:cubicBezTo>
                  <a:pt x="9983" y="19202"/>
                  <a:pt x="9844" y="18370"/>
                  <a:pt x="9705" y="17607"/>
                </a:cubicBezTo>
                <a:cubicBezTo>
                  <a:pt x="9705" y="17573"/>
                  <a:pt x="9671" y="17555"/>
                  <a:pt x="9636" y="17555"/>
                </a:cubicBezTo>
                <a:cubicBezTo>
                  <a:pt x="9601" y="17555"/>
                  <a:pt x="9567" y="17573"/>
                  <a:pt x="9567" y="17607"/>
                </a:cubicBezTo>
                <a:cubicBezTo>
                  <a:pt x="9567" y="18508"/>
                  <a:pt x="9705" y="19479"/>
                  <a:pt x="9913" y="20449"/>
                </a:cubicBezTo>
                <a:cubicBezTo>
                  <a:pt x="9081" y="19202"/>
                  <a:pt x="8527" y="17815"/>
                  <a:pt x="8319" y="16360"/>
                </a:cubicBezTo>
                <a:cubicBezTo>
                  <a:pt x="8319" y="16301"/>
                  <a:pt x="8269" y="16280"/>
                  <a:pt x="8212" y="16280"/>
                </a:cubicBezTo>
                <a:cubicBezTo>
                  <a:pt x="8134" y="16280"/>
                  <a:pt x="8042" y="16320"/>
                  <a:pt x="8042" y="16360"/>
                </a:cubicBezTo>
                <a:cubicBezTo>
                  <a:pt x="8111" y="17885"/>
                  <a:pt x="8666" y="19410"/>
                  <a:pt x="9497" y="20657"/>
                </a:cubicBezTo>
                <a:cubicBezTo>
                  <a:pt x="10399" y="22113"/>
                  <a:pt x="11230" y="23707"/>
                  <a:pt x="11785" y="25440"/>
                </a:cubicBezTo>
                <a:cubicBezTo>
                  <a:pt x="10745" y="23985"/>
                  <a:pt x="9220" y="22876"/>
                  <a:pt x="8319" y="21351"/>
                </a:cubicBezTo>
                <a:cubicBezTo>
                  <a:pt x="6863" y="19202"/>
                  <a:pt x="5685" y="16845"/>
                  <a:pt x="4853" y="14349"/>
                </a:cubicBezTo>
                <a:cubicBezTo>
                  <a:pt x="4437" y="12977"/>
                  <a:pt x="4745" y="12403"/>
                  <a:pt x="5402" y="12403"/>
                </a:cubicBezTo>
                <a:close/>
                <a:moveTo>
                  <a:pt x="27814" y="29477"/>
                </a:moveTo>
                <a:cubicBezTo>
                  <a:pt x="28899" y="29477"/>
                  <a:pt x="30002" y="29693"/>
                  <a:pt x="31125" y="29946"/>
                </a:cubicBezTo>
                <a:cubicBezTo>
                  <a:pt x="32372" y="30293"/>
                  <a:pt x="35214" y="30362"/>
                  <a:pt x="33551" y="32095"/>
                </a:cubicBezTo>
                <a:cubicBezTo>
                  <a:pt x="32440" y="33294"/>
                  <a:pt x="30675" y="33611"/>
                  <a:pt x="28949" y="33611"/>
                </a:cubicBezTo>
                <a:cubicBezTo>
                  <a:pt x="27981" y="33611"/>
                  <a:pt x="27025" y="33512"/>
                  <a:pt x="26203" y="33412"/>
                </a:cubicBezTo>
                <a:cubicBezTo>
                  <a:pt x="24401" y="33343"/>
                  <a:pt x="22668" y="32857"/>
                  <a:pt x="21074" y="32164"/>
                </a:cubicBezTo>
                <a:lnTo>
                  <a:pt x="20866" y="32026"/>
                </a:lnTo>
                <a:cubicBezTo>
                  <a:pt x="21830" y="31924"/>
                  <a:pt x="22757" y="31860"/>
                  <a:pt x="23701" y="31860"/>
                </a:cubicBezTo>
                <a:cubicBezTo>
                  <a:pt x="24047" y="31860"/>
                  <a:pt x="24395" y="31868"/>
                  <a:pt x="24747" y="31887"/>
                </a:cubicBezTo>
                <a:cubicBezTo>
                  <a:pt x="27035" y="31748"/>
                  <a:pt x="29461" y="31887"/>
                  <a:pt x="31679" y="31124"/>
                </a:cubicBezTo>
                <a:cubicBezTo>
                  <a:pt x="31739" y="31124"/>
                  <a:pt x="31696" y="30972"/>
                  <a:pt x="31683" y="30972"/>
                </a:cubicBezTo>
                <a:lnTo>
                  <a:pt x="31683" y="30972"/>
                </a:lnTo>
                <a:cubicBezTo>
                  <a:pt x="31681" y="30972"/>
                  <a:pt x="31679" y="30976"/>
                  <a:pt x="31679" y="30986"/>
                </a:cubicBezTo>
                <a:cubicBezTo>
                  <a:pt x="29184" y="31402"/>
                  <a:pt x="26619" y="31679"/>
                  <a:pt x="24124" y="31679"/>
                </a:cubicBezTo>
                <a:cubicBezTo>
                  <a:pt x="24817" y="31402"/>
                  <a:pt x="25579" y="30986"/>
                  <a:pt x="26203" y="30570"/>
                </a:cubicBezTo>
                <a:cubicBezTo>
                  <a:pt x="26252" y="30521"/>
                  <a:pt x="26266" y="30472"/>
                  <a:pt x="26246" y="30472"/>
                </a:cubicBezTo>
                <a:cubicBezTo>
                  <a:pt x="26238" y="30472"/>
                  <a:pt x="26223" y="30480"/>
                  <a:pt x="26203" y="30501"/>
                </a:cubicBezTo>
                <a:cubicBezTo>
                  <a:pt x="25718" y="30709"/>
                  <a:pt x="25302" y="30847"/>
                  <a:pt x="24886" y="31055"/>
                </a:cubicBezTo>
                <a:cubicBezTo>
                  <a:pt x="24401" y="31263"/>
                  <a:pt x="23846" y="31402"/>
                  <a:pt x="23361" y="31679"/>
                </a:cubicBezTo>
                <a:lnTo>
                  <a:pt x="22529" y="31679"/>
                </a:lnTo>
                <a:cubicBezTo>
                  <a:pt x="22356" y="31644"/>
                  <a:pt x="22165" y="31627"/>
                  <a:pt x="21975" y="31627"/>
                </a:cubicBezTo>
                <a:cubicBezTo>
                  <a:pt x="21784" y="31627"/>
                  <a:pt x="21593" y="31644"/>
                  <a:pt x="21420" y="31679"/>
                </a:cubicBezTo>
                <a:cubicBezTo>
                  <a:pt x="22599" y="31263"/>
                  <a:pt x="23777" y="30778"/>
                  <a:pt x="24886" y="30154"/>
                </a:cubicBezTo>
                <a:cubicBezTo>
                  <a:pt x="25846" y="29657"/>
                  <a:pt x="26822" y="29477"/>
                  <a:pt x="27814" y="29477"/>
                </a:cubicBezTo>
                <a:close/>
                <a:moveTo>
                  <a:pt x="22668" y="0"/>
                </a:moveTo>
                <a:cubicBezTo>
                  <a:pt x="20588" y="1110"/>
                  <a:pt x="20172" y="4575"/>
                  <a:pt x="19826" y="6586"/>
                </a:cubicBezTo>
                <a:cubicBezTo>
                  <a:pt x="19549" y="8180"/>
                  <a:pt x="19410" y="9844"/>
                  <a:pt x="19341" y="11438"/>
                </a:cubicBezTo>
                <a:cubicBezTo>
                  <a:pt x="19202" y="13864"/>
                  <a:pt x="20172" y="16082"/>
                  <a:pt x="20311" y="18508"/>
                </a:cubicBezTo>
                <a:cubicBezTo>
                  <a:pt x="19618" y="21836"/>
                  <a:pt x="18925" y="25163"/>
                  <a:pt x="18093" y="28490"/>
                </a:cubicBezTo>
                <a:cubicBezTo>
                  <a:pt x="16914" y="32996"/>
                  <a:pt x="15043" y="37363"/>
                  <a:pt x="13379" y="41800"/>
                </a:cubicBezTo>
                <a:cubicBezTo>
                  <a:pt x="13310" y="40136"/>
                  <a:pt x="13241" y="38542"/>
                  <a:pt x="12963" y="36947"/>
                </a:cubicBezTo>
                <a:cubicBezTo>
                  <a:pt x="12825" y="35353"/>
                  <a:pt x="12686" y="33828"/>
                  <a:pt x="12686" y="32303"/>
                </a:cubicBezTo>
                <a:cubicBezTo>
                  <a:pt x="13102" y="27104"/>
                  <a:pt x="16221" y="22321"/>
                  <a:pt x="15667" y="17053"/>
                </a:cubicBezTo>
                <a:cubicBezTo>
                  <a:pt x="15667" y="16983"/>
                  <a:pt x="15615" y="16949"/>
                  <a:pt x="15563" y="16949"/>
                </a:cubicBezTo>
                <a:cubicBezTo>
                  <a:pt x="15511" y="16949"/>
                  <a:pt x="15459" y="16983"/>
                  <a:pt x="15459" y="17053"/>
                </a:cubicBezTo>
                <a:cubicBezTo>
                  <a:pt x="15389" y="20519"/>
                  <a:pt x="14072" y="23915"/>
                  <a:pt x="13241" y="27381"/>
                </a:cubicBezTo>
                <a:cubicBezTo>
                  <a:pt x="12894" y="22390"/>
                  <a:pt x="13449" y="17399"/>
                  <a:pt x="15667" y="12894"/>
                </a:cubicBezTo>
                <a:cubicBezTo>
                  <a:pt x="15702" y="12822"/>
                  <a:pt x="15739" y="12790"/>
                  <a:pt x="15777" y="12790"/>
                </a:cubicBezTo>
                <a:cubicBezTo>
                  <a:pt x="16161" y="12790"/>
                  <a:pt x="16606" y="16233"/>
                  <a:pt x="16636" y="16233"/>
                </a:cubicBezTo>
                <a:cubicBezTo>
                  <a:pt x="16637" y="16233"/>
                  <a:pt x="16637" y="16229"/>
                  <a:pt x="16637" y="16221"/>
                </a:cubicBezTo>
                <a:lnTo>
                  <a:pt x="16637" y="16221"/>
                </a:lnTo>
                <a:cubicBezTo>
                  <a:pt x="16707" y="17885"/>
                  <a:pt x="16568" y="19548"/>
                  <a:pt x="16291" y="21212"/>
                </a:cubicBezTo>
                <a:cubicBezTo>
                  <a:pt x="15805" y="23846"/>
                  <a:pt x="14627" y="26064"/>
                  <a:pt x="13657" y="28421"/>
                </a:cubicBezTo>
                <a:cubicBezTo>
                  <a:pt x="13657" y="28502"/>
                  <a:pt x="13704" y="28536"/>
                  <a:pt x="13757" y="28536"/>
                </a:cubicBezTo>
                <a:cubicBezTo>
                  <a:pt x="13795" y="28536"/>
                  <a:pt x="13836" y="28519"/>
                  <a:pt x="13864" y="28490"/>
                </a:cubicBezTo>
                <a:cubicBezTo>
                  <a:pt x="15805" y="25718"/>
                  <a:pt x="16707" y="22113"/>
                  <a:pt x="16984" y="18786"/>
                </a:cubicBezTo>
                <a:cubicBezTo>
                  <a:pt x="17122" y="17815"/>
                  <a:pt x="17261" y="12131"/>
                  <a:pt x="16013" y="11854"/>
                </a:cubicBezTo>
                <a:cubicBezTo>
                  <a:pt x="15993" y="11834"/>
                  <a:pt x="15967" y="11825"/>
                  <a:pt x="15940" y="11825"/>
                </a:cubicBezTo>
                <a:cubicBezTo>
                  <a:pt x="15875" y="11825"/>
                  <a:pt x="15805" y="11874"/>
                  <a:pt x="15805" y="11923"/>
                </a:cubicBezTo>
                <a:cubicBezTo>
                  <a:pt x="14419" y="14419"/>
                  <a:pt x="13449" y="17122"/>
                  <a:pt x="13033" y="19895"/>
                </a:cubicBezTo>
                <a:cubicBezTo>
                  <a:pt x="12825" y="21558"/>
                  <a:pt x="12755" y="23153"/>
                  <a:pt x="12894" y="24816"/>
                </a:cubicBezTo>
                <a:cubicBezTo>
                  <a:pt x="12894" y="25856"/>
                  <a:pt x="12894" y="26965"/>
                  <a:pt x="13033" y="28005"/>
                </a:cubicBezTo>
                <a:cubicBezTo>
                  <a:pt x="12894" y="28629"/>
                  <a:pt x="12755" y="29322"/>
                  <a:pt x="12617" y="29946"/>
                </a:cubicBezTo>
                <a:lnTo>
                  <a:pt x="12617" y="29184"/>
                </a:lnTo>
                <a:cubicBezTo>
                  <a:pt x="12686" y="27659"/>
                  <a:pt x="12478" y="26134"/>
                  <a:pt x="12062" y="24747"/>
                </a:cubicBezTo>
                <a:cubicBezTo>
                  <a:pt x="12062" y="21766"/>
                  <a:pt x="11854" y="18786"/>
                  <a:pt x="10260" y="16221"/>
                </a:cubicBezTo>
                <a:cubicBezTo>
                  <a:pt x="9012" y="14211"/>
                  <a:pt x="7002" y="12062"/>
                  <a:pt x="4576" y="11785"/>
                </a:cubicBezTo>
                <a:cubicBezTo>
                  <a:pt x="4506" y="11785"/>
                  <a:pt x="4437" y="11854"/>
                  <a:pt x="4368" y="11923"/>
                </a:cubicBezTo>
                <a:cubicBezTo>
                  <a:pt x="3952" y="14419"/>
                  <a:pt x="5200" y="16637"/>
                  <a:pt x="6447" y="18786"/>
                </a:cubicBezTo>
                <a:cubicBezTo>
                  <a:pt x="7141" y="20033"/>
                  <a:pt x="7834" y="21420"/>
                  <a:pt x="8666" y="22668"/>
                </a:cubicBezTo>
                <a:cubicBezTo>
                  <a:pt x="9636" y="23985"/>
                  <a:pt x="11092" y="24886"/>
                  <a:pt x="11993" y="26203"/>
                </a:cubicBezTo>
                <a:cubicBezTo>
                  <a:pt x="12132" y="26896"/>
                  <a:pt x="12201" y="27659"/>
                  <a:pt x="12270" y="28352"/>
                </a:cubicBezTo>
                <a:cubicBezTo>
                  <a:pt x="12339" y="30639"/>
                  <a:pt x="12201" y="32857"/>
                  <a:pt x="12409" y="35214"/>
                </a:cubicBezTo>
                <a:cubicBezTo>
                  <a:pt x="12478" y="35699"/>
                  <a:pt x="12547" y="36254"/>
                  <a:pt x="12617" y="36809"/>
                </a:cubicBezTo>
                <a:cubicBezTo>
                  <a:pt x="11716" y="34868"/>
                  <a:pt x="10329" y="33135"/>
                  <a:pt x="8666" y="31818"/>
                </a:cubicBezTo>
                <a:cubicBezTo>
                  <a:pt x="7279" y="30639"/>
                  <a:pt x="5893" y="29461"/>
                  <a:pt x="4576" y="28144"/>
                </a:cubicBezTo>
                <a:cubicBezTo>
                  <a:pt x="3605" y="27104"/>
                  <a:pt x="2981" y="25926"/>
                  <a:pt x="1734" y="25163"/>
                </a:cubicBezTo>
                <a:cubicBezTo>
                  <a:pt x="1715" y="25154"/>
                  <a:pt x="1696" y="25149"/>
                  <a:pt x="1678" y="25149"/>
                </a:cubicBezTo>
                <a:cubicBezTo>
                  <a:pt x="1562" y="25149"/>
                  <a:pt x="1475" y="25321"/>
                  <a:pt x="1595" y="25440"/>
                </a:cubicBezTo>
                <a:cubicBezTo>
                  <a:pt x="3813" y="26757"/>
                  <a:pt x="5061" y="29322"/>
                  <a:pt x="7141" y="30916"/>
                </a:cubicBezTo>
                <a:cubicBezTo>
                  <a:pt x="6170" y="30570"/>
                  <a:pt x="5338" y="30015"/>
                  <a:pt x="4576" y="29391"/>
                </a:cubicBezTo>
                <a:cubicBezTo>
                  <a:pt x="4556" y="29371"/>
                  <a:pt x="4535" y="29363"/>
                  <a:pt x="4518" y="29363"/>
                </a:cubicBezTo>
                <a:cubicBezTo>
                  <a:pt x="4478" y="29363"/>
                  <a:pt x="4457" y="29412"/>
                  <a:pt x="4506" y="29461"/>
                </a:cubicBezTo>
                <a:cubicBezTo>
                  <a:pt x="5338" y="30362"/>
                  <a:pt x="6447" y="31055"/>
                  <a:pt x="7695" y="31402"/>
                </a:cubicBezTo>
                <a:cubicBezTo>
                  <a:pt x="8804" y="32234"/>
                  <a:pt x="9844" y="33273"/>
                  <a:pt x="10745" y="34313"/>
                </a:cubicBezTo>
                <a:cubicBezTo>
                  <a:pt x="8666" y="33204"/>
                  <a:pt x="6794" y="32372"/>
                  <a:pt x="4922" y="30709"/>
                </a:cubicBezTo>
                <a:cubicBezTo>
                  <a:pt x="3051" y="28906"/>
                  <a:pt x="1595" y="26757"/>
                  <a:pt x="625" y="24331"/>
                </a:cubicBezTo>
                <a:cubicBezTo>
                  <a:pt x="491" y="24014"/>
                  <a:pt x="643" y="23894"/>
                  <a:pt x="949" y="23894"/>
                </a:cubicBezTo>
                <a:cubicBezTo>
                  <a:pt x="1918" y="23894"/>
                  <a:pt x="4437" y="25094"/>
                  <a:pt x="4437" y="25094"/>
                </a:cubicBezTo>
                <a:cubicBezTo>
                  <a:pt x="5546" y="25718"/>
                  <a:pt x="6517" y="26619"/>
                  <a:pt x="7349" y="27589"/>
                </a:cubicBezTo>
                <a:cubicBezTo>
                  <a:pt x="9151" y="29530"/>
                  <a:pt x="9983" y="31956"/>
                  <a:pt x="11092" y="34244"/>
                </a:cubicBezTo>
                <a:cubicBezTo>
                  <a:pt x="11118" y="34297"/>
                  <a:pt x="11165" y="34319"/>
                  <a:pt x="11209" y="34319"/>
                </a:cubicBezTo>
                <a:cubicBezTo>
                  <a:pt x="11279" y="34319"/>
                  <a:pt x="11343" y="34260"/>
                  <a:pt x="11300" y="34174"/>
                </a:cubicBezTo>
                <a:cubicBezTo>
                  <a:pt x="10191" y="29045"/>
                  <a:pt x="5685" y="23707"/>
                  <a:pt x="209" y="23499"/>
                </a:cubicBezTo>
                <a:cubicBezTo>
                  <a:pt x="139" y="23499"/>
                  <a:pt x="1" y="23638"/>
                  <a:pt x="70" y="23777"/>
                </a:cubicBezTo>
                <a:cubicBezTo>
                  <a:pt x="971" y="26203"/>
                  <a:pt x="2427" y="28421"/>
                  <a:pt x="4229" y="30362"/>
                </a:cubicBezTo>
                <a:cubicBezTo>
                  <a:pt x="6170" y="32511"/>
                  <a:pt x="8458" y="33551"/>
                  <a:pt x="11092" y="34729"/>
                </a:cubicBezTo>
                <a:cubicBezTo>
                  <a:pt x="11716" y="35561"/>
                  <a:pt x="12270" y="36531"/>
                  <a:pt x="12755" y="37571"/>
                </a:cubicBezTo>
                <a:cubicBezTo>
                  <a:pt x="12963" y="39304"/>
                  <a:pt x="13033" y="41176"/>
                  <a:pt x="12894" y="42978"/>
                </a:cubicBezTo>
                <a:cubicBezTo>
                  <a:pt x="11508" y="46375"/>
                  <a:pt x="10537" y="49979"/>
                  <a:pt x="10052" y="53653"/>
                </a:cubicBezTo>
                <a:cubicBezTo>
                  <a:pt x="10052" y="53792"/>
                  <a:pt x="10156" y="53861"/>
                  <a:pt x="10260" y="53861"/>
                </a:cubicBezTo>
                <a:cubicBezTo>
                  <a:pt x="10364" y="53861"/>
                  <a:pt x="10468" y="53792"/>
                  <a:pt x="10468" y="53653"/>
                </a:cubicBezTo>
                <a:cubicBezTo>
                  <a:pt x="10814" y="51158"/>
                  <a:pt x="11438" y="48731"/>
                  <a:pt x="12201" y="46305"/>
                </a:cubicBezTo>
                <a:cubicBezTo>
                  <a:pt x="13102" y="45057"/>
                  <a:pt x="14211" y="44087"/>
                  <a:pt x="15597" y="43394"/>
                </a:cubicBezTo>
                <a:lnTo>
                  <a:pt x="15667" y="43394"/>
                </a:lnTo>
                <a:cubicBezTo>
                  <a:pt x="16013" y="43171"/>
                  <a:pt x="16439" y="43090"/>
                  <a:pt x="16891" y="43090"/>
                </a:cubicBezTo>
                <a:cubicBezTo>
                  <a:pt x="17704" y="43090"/>
                  <a:pt x="18603" y="43354"/>
                  <a:pt x="19271" y="43532"/>
                </a:cubicBezTo>
                <a:cubicBezTo>
                  <a:pt x="20242" y="43810"/>
                  <a:pt x="20935" y="44226"/>
                  <a:pt x="21767" y="44503"/>
                </a:cubicBezTo>
                <a:cubicBezTo>
                  <a:pt x="21780" y="44516"/>
                  <a:pt x="21793" y="44522"/>
                  <a:pt x="21805" y="44522"/>
                </a:cubicBezTo>
                <a:cubicBezTo>
                  <a:pt x="21857" y="44522"/>
                  <a:pt x="21892" y="44420"/>
                  <a:pt x="21836" y="44364"/>
                </a:cubicBezTo>
                <a:cubicBezTo>
                  <a:pt x="21212" y="43532"/>
                  <a:pt x="19410" y="43255"/>
                  <a:pt x="18509" y="43047"/>
                </a:cubicBezTo>
                <a:cubicBezTo>
                  <a:pt x="18001" y="42946"/>
                  <a:pt x="17531" y="42881"/>
                  <a:pt x="17044" y="42881"/>
                </a:cubicBezTo>
                <a:cubicBezTo>
                  <a:pt x="16865" y="42881"/>
                  <a:pt x="16684" y="42890"/>
                  <a:pt x="16499" y="42909"/>
                </a:cubicBezTo>
                <a:lnTo>
                  <a:pt x="16637" y="42770"/>
                </a:lnTo>
                <a:lnTo>
                  <a:pt x="16845" y="42631"/>
                </a:lnTo>
                <a:cubicBezTo>
                  <a:pt x="17444" y="42425"/>
                  <a:pt x="18159" y="42311"/>
                  <a:pt x="18886" y="42311"/>
                </a:cubicBezTo>
                <a:cubicBezTo>
                  <a:pt x="20598" y="42311"/>
                  <a:pt x="22368" y="42945"/>
                  <a:pt x="22807" y="44503"/>
                </a:cubicBezTo>
                <a:cubicBezTo>
                  <a:pt x="22989" y="45050"/>
                  <a:pt x="23171" y="45650"/>
                  <a:pt x="22467" y="45650"/>
                </a:cubicBezTo>
                <a:cubicBezTo>
                  <a:pt x="22367" y="45650"/>
                  <a:pt x="22250" y="45638"/>
                  <a:pt x="22113" y="45612"/>
                </a:cubicBezTo>
                <a:cubicBezTo>
                  <a:pt x="21351" y="45473"/>
                  <a:pt x="20658" y="45127"/>
                  <a:pt x="19964" y="44711"/>
                </a:cubicBezTo>
                <a:cubicBezTo>
                  <a:pt x="18925" y="44087"/>
                  <a:pt x="17885" y="43602"/>
                  <a:pt x="16707" y="43186"/>
                </a:cubicBezTo>
                <a:cubicBezTo>
                  <a:pt x="16637" y="43186"/>
                  <a:pt x="16568" y="43394"/>
                  <a:pt x="16637" y="43463"/>
                </a:cubicBezTo>
                <a:cubicBezTo>
                  <a:pt x="18786" y="44295"/>
                  <a:pt x="20727" y="45889"/>
                  <a:pt x="23014" y="46097"/>
                </a:cubicBezTo>
                <a:cubicBezTo>
                  <a:pt x="23153" y="46097"/>
                  <a:pt x="23222" y="46028"/>
                  <a:pt x="23222" y="45959"/>
                </a:cubicBezTo>
                <a:cubicBezTo>
                  <a:pt x="23222" y="44503"/>
                  <a:pt x="22945" y="43117"/>
                  <a:pt x="21489" y="42562"/>
                </a:cubicBezTo>
                <a:cubicBezTo>
                  <a:pt x="20665" y="42222"/>
                  <a:pt x="19772" y="42053"/>
                  <a:pt x="18882" y="42053"/>
                </a:cubicBezTo>
                <a:cubicBezTo>
                  <a:pt x="18501" y="42053"/>
                  <a:pt x="18121" y="42084"/>
                  <a:pt x="17746" y="42146"/>
                </a:cubicBezTo>
                <a:cubicBezTo>
                  <a:pt x="19549" y="41106"/>
                  <a:pt x="21351" y="40136"/>
                  <a:pt x="23153" y="39096"/>
                </a:cubicBezTo>
                <a:cubicBezTo>
                  <a:pt x="23209" y="39096"/>
                  <a:pt x="23175" y="39007"/>
                  <a:pt x="23160" y="39007"/>
                </a:cubicBezTo>
                <a:lnTo>
                  <a:pt x="23160" y="39007"/>
                </a:lnTo>
                <a:cubicBezTo>
                  <a:pt x="23156" y="39007"/>
                  <a:pt x="23153" y="39013"/>
                  <a:pt x="23153" y="39027"/>
                </a:cubicBezTo>
                <a:cubicBezTo>
                  <a:pt x="21282" y="39651"/>
                  <a:pt x="19549" y="40552"/>
                  <a:pt x="17954" y="41592"/>
                </a:cubicBezTo>
                <a:cubicBezTo>
                  <a:pt x="19202" y="39235"/>
                  <a:pt x="22460" y="37987"/>
                  <a:pt x="24955" y="37779"/>
                </a:cubicBezTo>
                <a:cubicBezTo>
                  <a:pt x="25148" y="37760"/>
                  <a:pt x="25345" y="37741"/>
                  <a:pt x="25520" y="37741"/>
                </a:cubicBezTo>
                <a:cubicBezTo>
                  <a:pt x="25976" y="37741"/>
                  <a:pt x="26276" y="37871"/>
                  <a:pt x="25926" y="38472"/>
                </a:cubicBezTo>
                <a:cubicBezTo>
                  <a:pt x="25441" y="39235"/>
                  <a:pt x="24886" y="39859"/>
                  <a:pt x="24124" y="40344"/>
                </a:cubicBezTo>
                <a:cubicBezTo>
                  <a:pt x="23465" y="40794"/>
                  <a:pt x="22737" y="40812"/>
                  <a:pt x="22009" y="40812"/>
                </a:cubicBezTo>
                <a:cubicBezTo>
                  <a:pt x="21949" y="40812"/>
                  <a:pt x="21888" y="40812"/>
                  <a:pt x="21827" y="40812"/>
                </a:cubicBezTo>
                <a:cubicBezTo>
                  <a:pt x="21161" y="40812"/>
                  <a:pt x="20499" y="40826"/>
                  <a:pt x="19895" y="41176"/>
                </a:cubicBezTo>
                <a:cubicBezTo>
                  <a:pt x="19757" y="41245"/>
                  <a:pt x="19826" y="41384"/>
                  <a:pt x="19964" y="41384"/>
                </a:cubicBezTo>
                <a:cubicBezTo>
                  <a:pt x="21420" y="41037"/>
                  <a:pt x="22945" y="41453"/>
                  <a:pt x="24262" y="40690"/>
                </a:cubicBezTo>
                <a:cubicBezTo>
                  <a:pt x="25371" y="39997"/>
                  <a:pt x="26203" y="39027"/>
                  <a:pt x="26550" y="37848"/>
                </a:cubicBezTo>
                <a:cubicBezTo>
                  <a:pt x="26619" y="37710"/>
                  <a:pt x="26550" y="37640"/>
                  <a:pt x="26480" y="37571"/>
                </a:cubicBezTo>
                <a:cubicBezTo>
                  <a:pt x="26118" y="37502"/>
                  <a:pt x="25724" y="37468"/>
                  <a:pt x="25311" y="37468"/>
                </a:cubicBezTo>
                <a:cubicBezTo>
                  <a:pt x="22404" y="37468"/>
                  <a:pt x="18518" y="39129"/>
                  <a:pt x="17608" y="41800"/>
                </a:cubicBezTo>
                <a:lnTo>
                  <a:pt x="15251" y="43325"/>
                </a:lnTo>
                <a:cubicBezTo>
                  <a:pt x="14211" y="43948"/>
                  <a:pt x="13310" y="44642"/>
                  <a:pt x="12478" y="45473"/>
                </a:cubicBezTo>
                <a:cubicBezTo>
                  <a:pt x="13657" y="42007"/>
                  <a:pt x="15112" y="38611"/>
                  <a:pt x="16360" y="35214"/>
                </a:cubicBezTo>
                <a:cubicBezTo>
                  <a:pt x="17053" y="34244"/>
                  <a:pt x="18093" y="33828"/>
                  <a:pt x="18855" y="32927"/>
                </a:cubicBezTo>
                <a:cubicBezTo>
                  <a:pt x="19202" y="32649"/>
                  <a:pt x="19618" y="32372"/>
                  <a:pt x="20034" y="32234"/>
                </a:cubicBezTo>
                <a:cubicBezTo>
                  <a:pt x="21489" y="32442"/>
                  <a:pt x="22945" y="33481"/>
                  <a:pt x="24470" y="33689"/>
                </a:cubicBezTo>
                <a:cubicBezTo>
                  <a:pt x="26064" y="33897"/>
                  <a:pt x="27589" y="33967"/>
                  <a:pt x="29184" y="33967"/>
                </a:cubicBezTo>
                <a:cubicBezTo>
                  <a:pt x="31541" y="33897"/>
                  <a:pt x="33759" y="32996"/>
                  <a:pt x="34868" y="30847"/>
                </a:cubicBezTo>
                <a:cubicBezTo>
                  <a:pt x="34937" y="30709"/>
                  <a:pt x="34937" y="30570"/>
                  <a:pt x="34799" y="30570"/>
                </a:cubicBezTo>
                <a:cubicBezTo>
                  <a:pt x="32759" y="30075"/>
                  <a:pt x="30388" y="29140"/>
                  <a:pt x="28178" y="29140"/>
                </a:cubicBezTo>
                <a:cubicBezTo>
                  <a:pt x="27910" y="29140"/>
                  <a:pt x="27644" y="29154"/>
                  <a:pt x="27382" y="29184"/>
                </a:cubicBezTo>
                <a:cubicBezTo>
                  <a:pt x="24886" y="29461"/>
                  <a:pt x="22876" y="31263"/>
                  <a:pt x="20380" y="31748"/>
                </a:cubicBezTo>
                <a:cubicBezTo>
                  <a:pt x="20311" y="31748"/>
                  <a:pt x="20311" y="31818"/>
                  <a:pt x="20380" y="31887"/>
                </a:cubicBezTo>
                <a:lnTo>
                  <a:pt x="20242" y="31887"/>
                </a:lnTo>
                <a:lnTo>
                  <a:pt x="19826" y="31956"/>
                </a:lnTo>
                <a:cubicBezTo>
                  <a:pt x="19757" y="31956"/>
                  <a:pt x="19687" y="31956"/>
                  <a:pt x="19687" y="32026"/>
                </a:cubicBezTo>
                <a:cubicBezTo>
                  <a:pt x="19618" y="32095"/>
                  <a:pt x="19479" y="32164"/>
                  <a:pt x="19341" y="32234"/>
                </a:cubicBezTo>
                <a:cubicBezTo>
                  <a:pt x="20519" y="30639"/>
                  <a:pt x="21351" y="28976"/>
                  <a:pt x="22807" y="27659"/>
                </a:cubicBezTo>
                <a:cubicBezTo>
                  <a:pt x="24470" y="26341"/>
                  <a:pt x="26203" y="25094"/>
                  <a:pt x="28005" y="23985"/>
                </a:cubicBezTo>
                <a:cubicBezTo>
                  <a:pt x="29392" y="23084"/>
                  <a:pt x="30016" y="21697"/>
                  <a:pt x="31679" y="21143"/>
                </a:cubicBezTo>
                <a:lnTo>
                  <a:pt x="31679" y="21073"/>
                </a:lnTo>
                <a:cubicBezTo>
                  <a:pt x="30570" y="21073"/>
                  <a:pt x="29946" y="21905"/>
                  <a:pt x="29184" y="22598"/>
                </a:cubicBezTo>
                <a:cubicBezTo>
                  <a:pt x="27797" y="23777"/>
                  <a:pt x="26342" y="24816"/>
                  <a:pt x="24817" y="25787"/>
                </a:cubicBezTo>
                <a:cubicBezTo>
                  <a:pt x="25233" y="25371"/>
                  <a:pt x="25718" y="24886"/>
                  <a:pt x="26064" y="24401"/>
                </a:cubicBezTo>
                <a:cubicBezTo>
                  <a:pt x="26619" y="23846"/>
                  <a:pt x="27104" y="23222"/>
                  <a:pt x="27589" y="22598"/>
                </a:cubicBezTo>
                <a:cubicBezTo>
                  <a:pt x="27589" y="22598"/>
                  <a:pt x="27589" y="22529"/>
                  <a:pt x="27520" y="22529"/>
                </a:cubicBezTo>
                <a:cubicBezTo>
                  <a:pt x="26896" y="23014"/>
                  <a:pt x="26342" y="23569"/>
                  <a:pt x="25857" y="24193"/>
                </a:cubicBezTo>
                <a:cubicBezTo>
                  <a:pt x="25163" y="24886"/>
                  <a:pt x="24609" y="25648"/>
                  <a:pt x="24054" y="26411"/>
                </a:cubicBezTo>
                <a:cubicBezTo>
                  <a:pt x="23014" y="27173"/>
                  <a:pt x="22044" y="28074"/>
                  <a:pt x="21212" y="29045"/>
                </a:cubicBezTo>
                <a:cubicBezTo>
                  <a:pt x="22391" y="25648"/>
                  <a:pt x="25510" y="22737"/>
                  <a:pt x="28491" y="21004"/>
                </a:cubicBezTo>
                <a:cubicBezTo>
                  <a:pt x="29530" y="20519"/>
                  <a:pt x="30570" y="20033"/>
                  <a:pt x="31610" y="19618"/>
                </a:cubicBezTo>
                <a:cubicBezTo>
                  <a:pt x="31956" y="19445"/>
                  <a:pt x="34462" y="18360"/>
                  <a:pt x="35214" y="18360"/>
                </a:cubicBezTo>
                <a:cubicBezTo>
                  <a:pt x="35365" y="18360"/>
                  <a:pt x="35446" y="18404"/>
                  <a:pt x="35422" y="18508"/>
                </a:cubicBezTo>
                <a:cubicBezTo>
                  <a:pt x="34729" y="21628"/>
                  <a:pt x="31402" y="24678"/>
                  <a:pt x="28768" y="26341"/>
                </a:cubicBezTo>
                <a:cubicBezTo>
                  <a:pt x="26758" y="27659"/>
                  <a:pt x="24193" y="26757"/>
                  <a:pt x="22391" y="28352"/>
                </a:cubicBezTo>
                <a:cubicBezTo>
                  <a:pt x="22271" y="28411"/>
                  <a:pt x="22357" y="28574"/>
                  <a:pt x="22472" y="28574"/>
                </a:cubicBezTo>
                <a:cubicBezTo>
                  <a:pt x="22491" y="28574"/>
                  <a:pt x="22510" y="28569"/>
                  <a:pt x="22529" y="28560"/>
                </a:cubicBezTo>
                <a:cubicBezTo>
                  <a:pt x="24054" y="27728"/>
                  <a:pt x="25857" y="27936"/>
                  <a:pt x="27451" y="27451"/>
                </a:cubicBezTo>
                <a:cubicBezTo>
                  <a:pt x="28768" y="26965"/>
                  <a:pt x="30016" y="26203"/>
                  <a:pt x="31055" y="25232"/>
                </a:cubicBezTo>
                <a:cubicBezTo>
                  <a:pt x="33204" y="23430"/>
                  <a:pt x="35422" y="20796"/>
                  <a:pt x="36046" y="18023"/>
                </a:cubicBezTo>
                <a:cubicBezTo>
                  <a:pt x="36046" y="17885"/>
                  <a:pt x="35977" y="17815"/>
                  <a:pt x="35838" y="17815"/>
                </a:cubicBezTo>
                <a:cubicBezTo>
                  <a:pt x="34660" y="17885"/>
                  <a:pt x="33620" y="18231"/>
                  <a:pt x="32580" y="18786"/>
                </a:cubicBezTo>
                <a:cubicBezTo>
                  <a:pt x="30986" y="19548"/>
                  <a:pt x="29253" y="20172"/>
                  <a:pt x="27659" y="21143"/>
                </a:cubicBezTo>
                <a:cubicBezTo>
                  <a:pt x="24817" y="22806"/>
                  <a:pt x="21489" y="26064"/>
                  <a:pt x="20935" y="29391"/>
                </a:cubicBezTo>
                <a:cubicBezTo>
                  <a:pt x="20935" y="29461"/>
                  <a:pt x="20935" y="29461"/>
                  <a:pt x="20935" y="29461"/>
                </a:cubicBezTo>
                <a:cubicBezTo>
                  <a:pt x="20519" y="30015"/>
                  <a:pt x="20172" y="30501"/>
                  <a:pt x="19826" y="31124"/>
                </a:cubicBezTo>
                <a:cubicBezTo>
                  <a:pt x="18994" y="32372"/>
                  <a:pt x="17677" y="33065"/>
                  <a:pt x="16776" y="34105"/>
                </a:cubicBezTo>
                <a:cubicBezTo>
                  <a:pt x="17400" y="32303"/>
                  <a:pt x="18024" y="30501"/>
                  <a:pt x="18509" y="28629"/>
                </a:cubicBezTo>
                <a:cubicBezTo>
                  <a:pt x="18509" y="28560"/>
                  <a:pt x="18509" y="28560"/>
                  <a:pt x="18509" y="28560"/>
                </a:cubicBezTo>
                <a:cubicBezTo>
                  <a:pt x="18578" y="28560"/>
                  <a:pt x="18717" y="28490"/>
                  <a:pt x="18786" y="28421"/>
                </a:cubicBezTo>
                <a:cubicBezTo>
                  <a:pt x="19549" y="26341"/>
                  <a:pt x="21004" y="24470"/>
                  <a:pt x="22113" y="22529"/>
                </a:cubicBezTo>
                <a:cubicBezTo>
                  <a:pt x="23153" y="20519"/>
                  <a:pt x="24470" y="18578"/>
                  <a:pt x="25995" y="16914"/>
                </a:cubicBezTo>
                <a:cubicBezTo>
                  <a:pt x="27104" y="15666"/>
                  <a:pt x="28352" y="14627"/>
                  <a:pt x="29530" y="13518"/>
                </a:cubicBezTo>
                <a:cubicBezTo>
                  <a:pt x="30778" y="12686"/>
                  <a:pt x="31957" y="11715"/>
                  <a:pt x="32996" y="10606"/>
                </a:cubicBezTo>
                <a:cubicBezTo>
                  <a:pt x="33045" y="10557"/>
                  <a:pt x="33025" y="10508"/>
                  <a:pt x="32984" y="10508"/>
                </a:cubicBezTo>
                <a:cubicBezTo>
                  <a:pt x="32968" y="10508"/>
                  <a:pt x="32947" y="10517"/>
                  <a:pt x="32927" y="10537"/>
                </a:cubicBezTo>
                <a:cubicBezTo>
                  <a:pt x="32095" y="11230"/>
                  <a:pt x="31333" y="11923"/>
                  <a:pt x="30501" y="12547"/>
                </a:cubicBezTo>
                <a:cubicBezTo>
                  <a:pt x="32026" y="10953"/>
                  <a:pt x="33343" y="9220"/>
                  <a:pt x="34729" y="7556"/>
                </a:cubicBezTo>
                <a:cubicBezTo>
                  <a:pt x="34842" y="7443"/>
                  <a:pt x="34725" y="7330"/>
                  <a:pt x="34602" y="7330"/>
                </a:cubicBezTo>
                <a:cubicBezTo>
                  <a:pt x="34575" y="7330"/>
                  <a:pt x="34547" y="7335"/>
                  <a:pt x="34521" y="7348"/>
                </a:cubicBezTo>
                <a:cubicBezTo>
                  <a:pt x="32788" y="9289"/>
                  <a:pt x="31194" y="11369"/>
                  <a:pt x="29392" y="13240"/>
                </a:cubicBezTo>
                <a:cubicBezTo>
                  <a:pt x="27867" y="14835"/>
                  <a:pt x="26134" y="16221"/>
                  <a:pt x="24678" y="17885"/>
                </a:cubicBezTo>
                <a:cubicBezTo>
                  <a:pt x="24470" y="18162"/>
                  <a:pt x="24262" y="18439"/>
                  <a:pt x="24054" y="18716"/>
                </a:cubicBezTo>
                <a:cubicBezTo>
                  <a:pt x="25094" y="15944"/>
                  <a:pt x="26619" y="13448"/>
                  <a:pt x="28629" y="11299"/>
                </a:cubicBezTo>
                <a:cubicBezTo>
                  <a:pt x="30432" y="9358"/>
                  <a:pt x="33204" y="6863"/>
                  <a:pt x="35769" y="5962"/>
                </a:cubicBezTo>
                <a:cubicBezTo>
                  <a:pt x="35923" y="5906"/>
                  <a:pt x="36046" y="5881"/>
                  <a:pt x="36143" y="5881"/>
                </a:cubicBezTo>
                <a:cubicBezTo>
                  <a:pt x="37136" y="5881"/>
                  <a:pt x="35329" y="8557"/>
                  <a:pt x="35076" y="8873"/>
                </a:cubicBezTo>
                <a:cubicBezTo>
                  <a:pt x="34383" y="9913"/>
                  <a:pt x="33482" y="10883"/>
                  <a:pt x="32719" y="11854"/>
                </a:cubicBezTo>
                <a:cubicBezTo>
                  <a:pt x="30778" y="14141"/>
                  <a:pt x="28005" y="15181"/>
                  <a:pt x="25857" y="17191"/>
                </a:cubicBezTo>
                <a:cubicBezTo>
                  <a:pt x="25737" y="17311"/>
                  <a:pt x="25824" y="17482"/>
                  <a:pt x="25984" y="17482"/>
                </a:cubicBezTo>
                <a:cubicBezTo>
                  <a:pt x="26009" y="17482"/>
                  <a:pt x="26036" y="17478"/>
                  <a:pt x="26064" y="17469"/>
                </a:cubicBezTo>
                <a:cubicBezTo>
                  <a:pt x="30362" y="14557"/>
                  <a:pt x="35700" y="11161"/>
                  <a:pt x="37086" y="5754"/>
                </a:cubicBezTo>
                <a:cubicBezTo>
                  <a:pt x="37086" y="5685"/>
                  <a:pt x="37017" y="5546"/>
                  <a:pt x="36878" y="5546"/>
                </a:cubicBezTo>
                <a:cubicBezTo>
                  <a:pt x="36760" y="5533"/>
                  <a:pt x="36642" y="5527"/>
                  <a:pt x="36523" y="5527"/>
                </a:cubicBezTo>
                <a:cubicBezTo>
                  <a:pt x="34055" y="5527"/>
                  <a:pt x="31389" y="8184"/>
                  <a:pt x="29669" y="9705"/>
                </a:cubicBezTo>
                <a:cubicBezTo>
                  <a:pt x="26758" y="12339"/>
                  <a:pt x="24539" y="15736"/>
                  <a:pt x="23430" y="19479"/>
                </a:cubicBezTo>
                <a:lnTo>
                  <a:pt x="23430" y="19548"/>
                </a:lnTo>
                <a:cubicBezTo>
                  <a:pt x="22668" y="20727"/>
                  <a:pt x="22044" y="21974"/>
                  <a:pt x="21351" y="23153"/>
                </a:cubicBezTo>
                <a:cubicBezTo>
                  <a:pt x="20588" y="24609"/>
                  <a:pt x="19549" y="25926"/>
                  <a:pt x="18786" y="27381"/>
                </a:cubicBezTo>
                <a:cubicBezTo>
                  <a:pt x="19410" y="24609"/>
                  <a:pt x="19964" y="21905"/>
                  <a:pt x="20519" y="19132"/>
                </a:cubicBezTo>
                <a:cubicBezTo>
                  <a:pt x="20519" y="19132"/>
                  <a:pt x="20588" y="19132"/>
                  <a:pt x="20588" y="19063"/>
                </a:cubicBezTo>
                <a:lnTo>
                  <a:pt x="20588" y="18786"/>
                </a:lnTo>
                <a:lnTo>
                  <a:pt x="21212" y="15874"/>
                </a:lnTo>
                <a:cubicBezTo>
                  <a:pt x="21420" y="14765"/>
                  <a:pt x="21628" y="13587"/>
                  <a:pt x="21697" y="12478"/>
                </a:cubicBezTo>
                <a:cubicBezTo>
                  <a:pt x="22391" y="10814"/>
                  <a:pt x="22876" y="9150"/>
                  <a:pt x="23361" y="7487"/>
                </a:cubicBezTo>
                <a:cubicBezTo>
                  <a:pt x="23361" y="7418"/>
                  <a:pt x="23326" y="7383"/>
                  <a:pt x="23292" y="7383"/>
                </a:cubicBezTo>
                <a:cubicBezTo>
                  <a:pt x="23257" y="7383"/>
                  <a:pt x="23222" y="7418"/>
                  <a:pt x="23222" y="7487"/>
                </a:cubicBezTo>
                <a:cubicBezTo>
                  <a:pt x="22807" y="8735"/>
                  <a:pt x="22252" y="9982"/>
                  <a:pt x="21836" y="11230"/>
                </a:cubicBezTo>
                <a:cubicBezTo>
                  <a:pt x="21975" y="8527"/>
                  <a:pt x="22321" y="5892"/>
                  <a:pt x="22876" y="3258"/>
                </a:cubicBezTo>
                <a:cubicBezTo>
                  <a:pt x="22876" y="3209"/>
                  <a:pt x="22841" y="3160"/>
                  <a:pt x="22796" y="3160"/>
                </a:cubicBezTo>
                <a:cubicBezTo>
                  <a:pt x="22778" y="3160"/>
                  <a:pt x="22758" y="3169"/>
                  <a:pt x="22737" y="3189"/>
                </a:cubicBezTo>
                <a:cubicBezTo>
                  <a:pt x="21905" y="6100"/>
                  <a:pt x="21905" y="9150"/>
                  <a:pt x="21559" y="12200"/>
                </a:cubicBezTo>
                <a:cubicBezTo>
                  <a:pt x="21489" y="12478"/>
                  <a:pt x="21420" y="12755"/>
                  <a:pt x="21351" y="13032"/>
                </a:cubicBezTo>
                <a:cubicBezTo>
                  <a:pt x="21351" y="13102"/>
                  <a:pt x="21351" y="13171"/>
                  <a:pt x="21420" y="13171"/>
                </a:cubicBezTo>
                <a:cubicBezTo>
                  <a:pt x="21351" y="13725"/>
                  <a:pt x="21282" y="14280"/>
                  <a:pt x="21143" y="14904"/>
                </a:cubicBezTo>
                <a:cubicBezTo>
                  <a:pt x="20935" y="15736"/>
                  <a:pt x="20727" y="16637"/>
                  <a:pt x="20519" y="17469"/>
                </a:cubicBezTo>
                <a:cubicBezTo>
                  <a:pt x="20450" y="16637"/>
                  <a:pt x="20242" y="15736"/>
                  <a:pt x="20034" y="14904"/>
                </a:cubicBezTo>
                <a:cubicBezTo>
                  <a:pt x="19618" y="12963"/>
                  <a:pt x="19618" y="11022"/>
                  <a:pt x="19895" y="9081"/>
                </a:cubicBezTo>
                <a:cubicBezTo>
                  <a:pt x="20242" y="6516"/>
                  <a:pt x="20450" y="2842"/>
                  <a:pt x="22321" y="763"/>
                </a:cubicBezTo>
                <a:cubicBezTo>
                  <a:pt x="22391" y="681"/>
                  <a:pt x="22464" y="644"/>
                  <a:pt x="22539" y="644"/>
                </a:cubicBezTo>
                <a:cubicBezTo>
                  <a:pt x="23354" y="644"/>
                  <a:pt x="24401" y="5101"/>
                  <a:pt x="24401" y="5546"/>
                </a:cubicBezTo>
                <a:cubicBezTo>
                  <a:pt x="24401" y="7210"/>
                  <a:pt x="24124" y="8873"/>
                  <a:pt x="23569" y="10537"/>
                </a:cubicBezTo>
                <a:cubicBezTo>
                  <a:pt x="22807" y="13379"/>
                  <a:pt x="21212" y="16082"/>
                  <a:pt x="20588" y="19063"/>
                </a:cubicBezTo>
                <a:cubicBezTo>
                  <a:pt x="20588" y="19149"/>
                  <a:pt x="20668" y="19208"/>
                  <a:pt x="20745" y="19208"/>
                </a:cubicBezTo>
                <a:cubicBezTo>
                  <a:pt x="20792" y="19208"/>
                  <a:pt x="20839" y="19185"/>
                  <a:pt x="20866" y="19132"/>
                </a:cubicBezTo>
                <a:cubicBezTo>
                  <a:pt x="23361" y="13518"/>
                  <a:pt x="27035" y="5754"/>
                  <a:pt x="22876" y="70"/>
                </a:cubicBezTo>
                <a:cubicBezTo>
                  <a:pt x="22807" y="0"/>
                  <a:pt x="22737" y="0"/>
                  <a:pt x="22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2"/>
          <p:cNvSpPr/>
          <p:nvPr/>
        </p:nvSpPr>
        <p:spPr>
          <a:xfrm>
            <a:off x="6780425" y="3207763"/>
            <a:ext cx="1735439" cy="2760570"/>
          </a:xfrm>
          <a:custGeom>
            <a:avLst/>
            <a:gdLst/>
            <a:ahLst/>
            <a:cxnLst/>
            <a:rect l="l" t="t" r="r" b="b"/>
            <a:pathLst>
              <a:path w="29045" h="46202" extrusionOk="0">
                <a:moveTo>
                  <a:pt x="5712" y="1445"/>
                </a:moveTo>
                <a:cubicBezTo>
                  <a:pt x="6114" y="1445"/>
                  <a:pt x="6492" y="1599"/>
                  <a:pt x="6724" y="1947"/>
                </a:cubicBezTo>
                <a:cubicBezTo>
                  <a:pt x="6932" y="2086"/>
                  <a:pt x="7071" y="2363"/>
                  <a:pt x="7071" y="2640"/>
                </a:cubicBezTo>
                <a:cubicBezTo>
                  <a:pt x="7071" y="2918"/>
                  <a:pt x="7002" y="3472"/>
                  <a:pt x="6655" y="3541"/>
                </a:cubicBezTo>
                <a:lnTo>
                  <a:pt x="6724" y="3541"/>
                </a:lnTo>
                <a:cubicBezTo>
                  <a:pt x="6694" y="3548"/>
                  <a:pt x="6662" y="3551"/>
                  <a:pt x="6629" y="3551"/>
                </a:cubicBezTo>
                <a:cubicBezTo>
                  <a:pt x="6294" y="3551"/>
                  <a:pt x="5874" y="3246"/>
                  <a:pt x="5685" y="3056"/>
                </a:cubicBezTo>
                <a:cubicBezTo>
                  <a:pt x="5477" y="2848"/>
                  <a:pt x="5407" y="2779"/>
                  <a:pt x="5338" y="2640"/>
                </a:cubicBezTo>
                <a:cubicBezTo>
                  <a:pt x="5199" y="2294"/>
                  <a:pt x="4922" y="1601"/>
                  <a:pt x="5477" y="1462"/>
                </a:cubicBezTo>
                <a:cubicBezTo>
                  <a:pt x="5555" y="1451"/>
                  <a:pt x="5634" y="1445"/>
                  <a:pt x="5712" y="1445"/>
                </a:cubicBezTo>
                <a:close/>
                <a:moveTo>
                  <a:pt x="10673" y="3098"/>
                </a:moveTo>
                <a:cubicBezTo>
                  <a:pt x="10717" y="3098"/>
                  <a:pt x="10764" y="3107"/>
                  <a:pt x="10814" y="3126"/>
                </a:cubicBezTo>
                <a:cubicBezTo>
                  <a:pt x="11230" y="3403"/>
                  <a:pt x="11507" y="3819"/>
                  <a:pt x="11507" y="4304"/>
                </a:cubicBezTo>
                <a:cubicBezTo>
                  <a:pt x="11646" y="4789"/>
                  <a:pt x="11369" y="5344"/>
                  <a:pt x="10814" y="5482"/>
                </a:cubicBezTo>
                <a:cubicBezTo>
                  <a:pt x="10745" y="5517"/>
                  <a:pt x="10675" y="5534"/>
                  <a:pt x="10606" y="5534"/>
                </a:cubicBezTo>
                <a:cubicBezTo>
                  <a:pt x="10537" y="5534"/>
                  <a:pt x="10468" y="5517"/>
                  <a:pt x="10398" y="5482"/>
                </a:cubicBezTo>
                <a:cubicBezTo>
                  <a:pt x="10398" y="5413"/>
                  <a:pt x="10329" y="5344"/>
                  <a:pt x="10260" y="5344"/>
                </a:cubicBezTo>
                <a:cubicBezTo>
                  <a:pt x="10260" y="5274"/>
                  <a:pt x="10190" y="5205"/>
                  <a:pt x="10121" y="5205"/>
                </a:cubicBezTo>
                <a:cubicBezTo>
                  <a:pt x="9982" y="4928"/>
                  <a:pt x="9913" y="4581"/>
                  <a:pt x="9913" y="4235"/>
                </a:cubicBezTo>
                <a:cubicBezTo>
                  <a:pt x="10039" y="3982"/>
                  <a:pt x="10223" y="3098"/>
                  <a:pt x="10673" y="3098"/>
                </a:cubicBezTo>
                <a:close/>
                <a:moveTo>
                  <a:pt x="5407" y="5039"/>
                </a:moveTo>
                <a:cubicBezTo>
                  <a:pt x="5499" y="5039"/>
                  <a:pt x="5592" y="5048"/>
                  <a:pt x="5685" y="5067"/>
                </a:cubicBezTo>
                <a:cubicBezTo>
                  <a:pt x="6031" y="5136"/>
                  <a:pt x="6378" y="5344"/>
                  <a:pt x="6586" y="5621"/>
                </a:cubicBezTo>
                <a:cubicBezTo>
                  <a:pt x="6447" y="5621"/>
                  <a:pt x="6308" y="5760"/>
                  <a:pt x="6447" y="5898"/>
                </a:cubicBezTo>
                <a:lnTo>
                  <a:pt x="6516" y="5968"/>
                </a:lnTo>
                <a:cubicBezTo>
                  <a:pt x="6516" y="5968"/>
                  <a:pt x="6516" y="6037"/>
                  <a:pt x="6516" y="6037"/>
                </a:cubicBezTo>
                <a:lnTo>
                  <a:pt x="6516" y="6106"/>
                </a:lnTo>
                <a:cubicBezTo>
                  <a:pt x="6435" y="6188"/>
                  <a:pt x="6343" y="6216"/>
                  <a:pt x="6248" y="6216"/>
                </a:cubicBezTo>
                <a:cubicBezTo>
                  <a:pt x="6102" y="6216"/>
                  <a:pt x="5950" y="6148"/>
                  <a:pt x="5823" y="6106"/>
                </a:cubicBezTo>
                <a:cubicBezTo>
                  <a:pt x="5338" y="5898"/>
                  <a:pt x="4991" y="5552"/>
                  <a:pt x="4714" y="5205"/>
                </a:cubicBezTo>
                <a:cubicBezTo>
                  <a:pt x="4917" y="5104"/>
                  <a:pt x="5157" y="5039"/>
                  <a:pt x="5407" y="5039"/>
                </a:cubicBezTo>
                <a:close/>
                <a:moveTo>
                  <a:pt x="3974" y="6800"/>
                </a:moveTo>
                <a:cubicBezTo>
                  <a:pt x="4042" y="6800"/>
                  <a:pt x="4126" y="6821"/>
                  <a:pt x="4229" y="6869"/>
                </a:cubicBezTo>
                <a:lnTo>
                  <a:pt x="4298" y="6869"/>
                </a:lnTo>
                <a:cubicBezTo>
                  <a:pt x="4991" y="7146"/>
                  <a:pt x="4853" y="8117"/>
                  <a:pt x="4575" y="8740"/>
                </a:cubicBezTo>
                <a:cubicBezTo>
                  <a:pt x="4575" y="8602"/>
                  <a:pt x="4575" y="8463"/>
                  <a:pt x="4506" y="8324"/>
                </a:cubicBezTo>
                <a:cubicBezTo>
                  <a:pt x="4506" y="8255"/>
                  <a:pt x="4420" y="8220"/>
                  <a:pt x="4333" y="8220"/>
                </a:cubicBezTo>
                <a:cubicBezTo>
                  <a:pt x="4246" y="8220"/>
                  <a:pt x="4160" y="8255"/>
                  <a:pt x="4160" y="8324"/>
                </a:cubicBezTo>
                <a:cubicBezTo>
                  <a:pt x="3914" y="8079"/>
                  <a:pt x="3451" y="6800"/>
                  <a:pt x="3974" y="6800"/>
                </a:cubicBezTo>
                <a:close/>
                <a:moveTo>
                  <a:pt x="12591" y="6502"/>
                </a:moveTo>
                <a:cubicBezTo>
                  <a:pt x="12668" y="6502"/>
                  <a:pt x="12746" y="6529"/>
                  <a:pt x="12824" y="6592"/>
                </a:cubicBezTo>
                <a:cubicBezTo>
                  <a:pt x="13171" y="6938"/>
                  <a:pt x="13379" y="7493"/>
                  <a:pt x="13379" y="7978"/>
                </a:cubicBezTo>
                <a:cubicBezTo>
                  <a:pt x="13379" y="8532"/>
                  <a:pt x="13171" y="9087"/>
                  <a:pt x="12616" y="9087"/>
                </a:cubicBezTo>
                <a:cubicBezTo>
                  <a:pt x="12593" y="9089"/>
                  <a:pt x="12570" y="9090"/>
                  <a:pt x="12548" y="9090"/>
                </a:cubicBezTo>
                <a:cubicBezTo>
                  <a:pt x="11785" y="9090"/>
                  <a:pt x="11787" y="7954"/>
                  <a:pt x="11854" y="7146"/>
                </a:cubicBezTo>
                <a:cubicBezTo>
                  <a:pt x="12069" y="6824"/>
                  <a:pt x="12325" y="6502"/>
                  <a:pt x="12591" y="6502"/>
                </a:cubicBezTo>
                <a:close/>
                <a:moveTo>
                  <a:pt x="7348" y="7753"/>
                </a:moveTo>
                <a:cubicBezTo>
                  <a:pt x="7556" y="7753"/>
                  <a:pt x="7764" y="7805"/>
                  <a:pt x="7972" y="7909"/>
                </a:cubicBezTo>
                <a:cubicBezTo>
                  <a:pt x="8388" y="8047"/>
                  <a:pt x="8665" y="8463"/>
                  <a:pt x="8527" y="8879"/>
                </a:cubicBezTo>
                <a:lnTo>
                  <a:pt x="8457" y="8879"/>
                </a:lnTo>
                <a:cubicBezTo>
                  <a:pt x="8418" y="8853"/>
                  <a:pt x="8378" y="8841"/>
                  <a:pt x="8341" y="8841"/>
                </a:cubicBezTo>
                <a:cubicBezTo>
                  <a:pt x="8185" y="8841"/>
                  <a:pt x="8081" y="9044"/>
                  <a:pt x="8249" y="9156"/>
                </a:cubicBezTo>
                <a:cubicBezTo>
                  <a:pt x="8180" y="9156"/>
                  <a:pt x="8180" y="9226"/>
                  <a:pt x="8249" y="9226"/>
                </a:cubicBezTo>
                <a:cubicBezTo>
                  <a:pt x="8175" y="9258"/>
                  <a:pt x="8091" y="9271"/>
                  <a:pt x="8000" y="9271"/>
                </a:cubicBezTo>
                <a:cubicBezTo>
                  <a:pt x="7501" y="9271"/>
                  <a:pt x="6810" y="8847"/>
                  <a:pt x="6516" y="8671"/>
                </a:cubicBezTo>
                <a:cubicBezTo>
                  <a:pt x="6447" y="8324"/>
                  <a:pt x="6447" y="8047"/>
                  <a:pt x="6724" y="7909"/>
                </a:cubicBezTo>
                <a:cubicBezTo>
                  <a:pt x="6932" y="7805"/>
                  <a:pt x="7140" y="7753"/>
                  <a:pt x="7348" y="7753"/>
                </a:cubicBezTo>
                <a:close/>
                <a:moveTo>
                  <a:pt x="15944" y="7770"/>
                </a:moveTo>
                <a:cubicBezTo>
                  <a:pt x="16360" y="7839"/>
                  <a:pt x="16775" y="8047"/>
                  <a:pt x="17122" y="8394"/>
                </a:cubicBezTo>
                <a:cubicBezTo>
                  <a:pt x="17469" y="8671"/>
                  <a:pt x="17469" y="9156"/>
                  <a:pt x="17122" y="9434"/>
                </a:cubicBezTo>
                <a:cubicBezTo>
                  <a:pt x="17053" y="9503"/>
                  <a:pt x="16914" y="9572"/>
                  <a:pt x="16775" y="9572"/>
                </a:cubicBezTo>
                <a:lnTo>
                  <a:pt x="16706" y="9572"/>
                </a:lnTo>
                <a:cubicBezTo>
                  <a:pt x="16682" y="9575"/>
                  <a:pt x="16657" y="9576"/>
                  <a:pt x="16633" y="9576"/>
                </a:cubicBezTo>
                <a:cubicBezTo>
                  <a:pt x="16045" y="9576"/>
                  <a:pt x="15594" y="8788"/>
                  <a:pt x="15528" y="8255"/>
                </a:cubicBezTo>
                <a:cubicBezTo>
                  <a:pt x="15528" y="7978"/>
                  <a:pt x="15528" y="7770"/>
                  <a:pt x="15944" y="7770"/>
                </a:cubicBezTo>
                <a:close/>
                <a:moveTo>
                  <a:pt x="14765" y="9988"/>
                </a:moveTo>
                <a:cubicBezTo>
                  <a:pt x="15112" y="9988"/>
                  <a:pt x="15458" y="10196"/>
                  <a:pt x="15597" y="10543"/>
                </a:cubicBezTo>
                <a:cubicBezTo>
                  <a:pt x="15736" y="10889"/>
                  <a:pt x="15805" y="11236"/>
                  <a:pt x="15805" y="11582"/>
                </a:cubicBezTo>
                <a:cubicBezTo>
                  <a:pt x="15666" y="11582"/>
                  <a:pt x="15597" y="11721"/>
                  <a:pt x="15597" y="11860"/>
                </a:cubicBezTo>
                <a:cubicBezTo>
                  <a:pt x="15666" y="12068"/>
                  <a:pt x="15736" y="12206"/>
                  <a:pt x="15805" y="12414"/>
                </a:cubicBezTo>
                <a:cubicBezTo>
                  <a:pt x="15389" y="12345"/>
                  <a:pt x="14973" y="12137"/>
                  <a:pt x="14696" y="11790"/>
                </a:cubicBezTo>
                <a:cubicBezTo>
                  <a:pt x="14419" y="11374"/>
                  <a:pt x="14280" y="10889"/>
                  <a:pt x="14280" y="10404"/>
                </a:cubicBezTo>
                <a:cubicBezTo>
                  <a:pt x="14349" y="10196"/>
                  <a:pt x="14557" y="9988"/>
                  <a:pt x="14765" y="9988"/>
                </a:cubicBezTo>
                <a:close/>
                <a:moveTo>
                  <a:pt x="7160" y="11225"/>
                </a:moveTo>
                <a:cubicBezTo>
                  <a:pt x="7406" y="11225"/>
                  <a:pt x="7640" y="11466"/>
                  <a:pt x="7764" y="11652"/>
                </a:cubicBezTo>
                <a:cubicBezTo>
                  <a:pt x="8041" y="12068"/>
                  <a:pt x="8180" y="12553"/>
                  <a:pt x="8041" y="13038"/>
                </a:cubicBezTo>
                <a:cubicBezTo>
                  <a:pt x="7977" y="13167"/>
                  <a:pt x="7883" y="13221"/>
                  <a:pt x="7772" y="13221"/>
                </a:cubicBezTo>
                <a:cubicBezTo>
                  <a:pt x="7645" y="13221"/>
                  <a:pt x="7497" y="13149"/>
                  <a:pt x="7348" y="13038"/>
                </a:cubicBezTo>
                <a:lnTo>
                  <a:pt x="7348" y="12969"/>
                </a:lnTo>
                <a:lnTo>
                  <a:pt x="7279" y="12969"/>
                </a:lnTo>
                <a:cubicBezTo>
                  <a:pt x="7210" y="12899"/>
                  <a:pt x="7140" y="12830"/>
                  <a:pt x="7071" y="12830"/>
                </a:cubicBezTo>
                <a:cubicBezTo>
                  <a:pt x="7140" y="12761"/>
                  <a:pt x="7140" y="12761"/>
                  <a:pt x="7071" y="12692"/>
                </a:cubicBezTo>
                <a:cubicBezTo>
                  <a:pt x="7071" y="12622"/>
                  <a:pt x="7071" y="12553"/>
                  <a:pt x="7071" y="12484"/>
                </a:cubicBezTo>
                <a:cubicBezTo>
                  <a:pt x="7036" y="12414"/>
                  <a:pt x="6984" y="12380"/>
                  <a:pt x="6941" y="12380"/>
                </a:cubicBezTo>
                <a:cubicBezTo>
                  <a:pt x="6898" y="12380"/>
                  <a:pt x="6863" y="12414"/>
                  <a:pt x="6863" y="12484"/>
                </a:cubicBezTo>
                <a:lnTo>
                  <a:pt x="6863" y="12553"/>
                </a:lnTo>
                <a:cubicBezTo>
                  <a:pt x="6794" y="12345"/>
                  <a:pt x="6794" y="12068"/>
                  <a:pt x="6794" y="11860"/>
                </a:cubicBezTo>
                <a:cubicBezTo>
                  <a:pt x="6794" y="11652"/>
                  <a:pt x="6794" y="11374"/>
                  <a:pt x="7071" y="11236"/>
                </a:cubicBezTo>
                <a:cubicBezTo>
                  <a:pt x="7101" y="11228"/>
                  <a:pt x="7130" y="11225"/>
                  <a:pt x="7160" y="11225"/>
                </a:cubicBezTo>
                <a:close/>
                <a:moveTo>
                  <a:pt x="9535" y="11751"/>
                </a:moveTo>
                <a:cubicBezTo>
                  <a:pt x="9606" y="11751"/>
                  <a:pt x="9686" y="11763"/>
                  <a:pt x="9774" y="11790"/>
                </a:cubicBezTo>
                <a:cubicBezTo>
                  <a:pt x="10162" y="11920"/>
                  <a:pt x="10490" y="12169"/>
                  <a:pt x="10813" y="12484"/>
                </a:cubicBezTo>
                <a:lnTo>
                  <a:pt x="10813" y="12484"/>
                </a:lnTo>
                <a:cubicBezTo>
                  <a:pt x="10744" y="12484"/>
                  <a:pt x="10675" y="12553"/>
                  <a:pt x="10675" y="12553"/>
                </a:cubicBezTo>
                <a:cubicBezTo>
                  <a:pt x="10814" y="12969"/>
                  <a:pt x="11161" y="13385"/>
                  <a:pt x="10675" y="13662"/>
                </a:cubicBezTo>
                <a:cubicBezTo>
                  <a:pt x="10509" y="13724"/>
                  <a:pt x="10343" y="13756"/>
                  <a:pt x="10184" y="13756"/>
                </a:cubicBezTo>
                <a:cubicBezTo>
                  <a:pt x="9813" y="13756"/>
                  <a:pt x="9483" y="13586"/>
                  <a:pt x="9289" y="13246"/>
                </a:cubicBezTo>
                <a:cubicBezTo>
                  <a:pt x="8914" y="12808"/>
                  <a:pt x="8877" y="11751"/>
                  <a:pt x="9535" y="11751"/>
                </a:cubicBezTo>
                <a:close/>
                <a:moveTo>
                  <a:pt x="14638" y="13256"/>
                </a:moveTo>
                <a:cubicBezTo>
                  <a:pt x="14892" y="13256"/>
                  <a:pt x="15162" y="13425"/>
                  <a:pt x="15320" y="13662"/>
                </a:cubicBezTo>
                <a:cubicBezTo>
                  <a:pt x="15458" y="13939"/>
                  <a:pt x="15597" y="14217"/>
                  <a:pt x="15597" y="14563"/>
                </a:cubicBezTo>
                <a:cubicBezTo>
                  <a:pt x="15560" y="14545"/>
                  <a:pt x="15528" y="14536"/>
                  <a:pt x="15499" y="14536"/>
                </a:cubicBezTo>
                <a:cubicBezTo>
                  <a:pt x="15421" y="14536"/>
                  <a:pt x="15371" y="14600"/>
                  <a:pt x="15320" y="14702"/>
                </a:cubicBezTo>
                <a:cubicBezTo>
                  <a:pt x="15320" y="14771"/>
                  <a:pt x="15320" y="14840"/>
                  <a:pt x="15320" y="14910"/>
                </a:cubicBezTo>
                <a:cubicBezTo>
                  <a:pt x="15320" y="14910"/>
                  <a:pt x="15320" y="14979"/>
                  <a:pt x="15320" y="14979"/>
                </a:cubicBezTo>
                <a:cubicBezTo>
                  <a:pt x="15210" y="15061"/>
                  <a:pt x="15079" y="15100"/>
                  <a:pt x="14948" y="15100"/>
                </a:cubicBezTo>
                <a:cubicBezTo>
                  <a:pt x="14747" y="15100"/>
                  <a:pt x="14545" y="15008"/>
                  <a:pt x="14419" y="14840"/>
                </a:cubicBezTo>
                <a:cubicBezTo>
                  <a:pt x="14072" y="14494"/>
                  <a:pt x="14003" y="14009"/>
                  <a:pt x="14141" y="13593"/>
                </a:cubicBezTo>
                <a:cubicBezTo>
                  <a:pt x="14261" y="13354"/>
                  <a:pt x="14445" y="13256"/>
                  <a:pt x="14638" y="13256"/>
                </a:cubicBezTo>
                <a:close/>
                <a:moveTo>
                  <a:pt x="4257" y="14231"/>
                </a:moveTo>
                <a:cubicBezTo>
                  <a:pt x="4660" y="14231"/>
                  <a:pt x="5052" y="14360"/>
                  <a:pt x="5407" y="14563"/>
                </a:cubicBezTo>
                <a:cubicBezTo>
                  <a:pt x="5615" y="15048"/>
                  <a:pt x="5615" y="15395"/>
                  <a:pt x="4991" y="15672"/>
                </a:cubicBezTo>
                <a:lnTo>
                  <a:pt x="5061" y="15672"/>
                </a:lnTo>
                <a:cubicBezTo>
                  <a:pt x="4791" y="15822"/>
                  <a:pt x="4495" y="15894"/>
                  <a:pt x="4202" y="15894"/>
                </a:cubicBezTo>
                <a:cubicBezTo>
                  <a:pt x="3817" y="15894"/>
                  <a:pt x="3435" y="15770"/>
                  <a:pt x="3120" y="15534"/>
                </a:cubicBezTo>
                <a:cubicBezTo>
                  <a:pt x="2496" y="14910"/>
                  <a:pt x="3189" y="14425"/>
                  <a:pt x="3813" y="14286"/>
                </a:cubicBezTo>
                <a:cubicBezTo>
                  <a:pt x="3962" y="14249"/>
                  <a:pt x="4110" y="14231"/>
                  <a:pt x="4257" y="14231"/>
                </a:cubicBezTo>
                <a:close/>
                <a:moveTo>
                  <a:pt x="11109" y="15429"/>
                </a:moveTo>
                <a:cubicBezTo>
                  <a:pt x="11578" y="15429"/>
                  <a:pt x="12053" y="15687"/>
                  <a:pt x="12339" y="16088"/>
                </a:cubicBezTo>
                <a:cubicBezTo>
                  <a:pt x="12270" y="16227"/>
                  <a:pt x="12339" y="16365"/>
                  <a:pt x="12478" y="16435"/>
                </a:cubicBezTo>
                <a:cubicBezTo>
                  <a:pt x="12408" y="16851"/>
                  <a:pt x="12270" y="17197"/>
                  <a:pt x="11785" y="17267"/>
                </a:cubicBezTo>
                <a:cubicBezTo>
                  <a:pt x="11299" y="17267"/>
                  <a:pt x="10814" y="17059"/>
                  <a:pt x="10468" y="16712"/>
                </a:cubicBezTo>
                <a:cubicBezTo>
                  <a:pt x="9982" y="16296"/>
                  <a:pt x="10190" y="15534"/>
                  <a:pt x="10814" y="15464"/>
                </a:cubicBezTo>
                <a:cubicBezTo>
                  <a:pt x="10911" y="15440"/>
                  <a:pt x="11009" y="15429"/>
                  <a:pt x="11109" y="15429"/>
                </a:cubicBezTo>
                <a:close/>
                <a:moveTo>
                  <a:pt x="16845" y="15118"/>
                </a:moveTo>
                <a:cubicBezTo>
                  <a:pt x="16845" y="15187"/>
                  <a:pt x="16914" y="15187"/>
                  <a:pt x="16914" y="15256"/>
                </a:cubicBezTo>
                <a:cubicBezTo>
                  <a:pt x="16775" y="15950"/>
                  <a:pt x="16637" y="16712"/>
                  <a:pt x="16429" y="17405"/>
                </a:cubicBezTo>
                <a:cubicBezTo>
                  <a:pt x="16568" y="16643"/>
                  <a:pt x="16706" y="15880"/>
                  <a:pt x="16845" y="15118"/>
                </a:cubicBezTo>
                <a:close/>
                <a:moveTo>
                  <a:pt x="6447" y="16781"/>
                </a:moveTo>
                <a:cubicBezTo>
                  <a:pt x="6794" y="16920"/>
                  <a:pt x="7348" y="17128"/>
                  <a:pt x="7071" y="17682"/>
                </a:cubicBezTo>
                <a:lnTo>
                  <a:pt x="7140" y="17682"/>
                </a:lnTo>
                <a:cubicBezTo>
                  <a:pt x="6863" y="18098"/>
                  <a:pt x="6378" y="18376"/>
                  <a:pt x="5893" y="18445"/>
                </a:cubicBezTo>
                <a:cubicBezTo>
                  <a:pt x="5338" y="18445"/>
                  <a:pt x="4714" y="17960"/>
                  <a:pt x="5199" y="17405"/>
                </a:cubicBezTo>
                <a:cubicBezTo>
                  <a:pt x="5407" y="17197"/>
                  <a:pt x="5615" y="17059"/>
                  <a:pt x="5893" y="16920"/>
                </a:cubicBezTo>
                <a:cubicBezTo>
                  <a:pt x="6031" y="16851"/>
                  <a:pt x="6239" y="16851"/>
                  <a:pt x="6447" y="16781"/>
                </a:cubicBezTo>
                <a:close/>
                <a:moveTo>
                  <a:pt x="27728" y="17059"/>
                </a:moveTo>
                <a:cubicBezTo>
                  <a:pt x="28074" y="17059"/>
                  <a:pt x="28421" y="17059"/>
                  <a:pt x="28490" y="17544"/>
                </a:cubicBezTo>
                <a:cubicBezTo>
                  <a:pt x="28560" y="17890"/>
                  <a:pt x="28421" y="18237"/>
                  <a:pt x="28213" y="18584"/>
                </a:cubicBezTo>
                <a:lnTo>
                  <a:pt x="28213" y="18514"/>
                </a:lnTo>
                <a:cubicBezTo>
                  <a:pt x="28108" y="18724"/>
                  <a:pt x="27885" y="18934"/>
                  <a:pt x="27632" y="18934"/>
                </a:cubicBezTo>
                <a:cubicBezTo>
                  <a:pt x="27550" y="18934"/>
                  <a:pt x="27466" y="18912"/>
                  <a:pt x="27381" y="18861"/>
                </a:cubicBezTo>
                <a:cubicBezTo>
                  <a:pt x="26757" y="18514"/>
                  <a:pt x="27173" y="17405"/>
                  <a:pt x="27728" y="17128"/>
                </a:cubicBezTo>
                <a:cubicBezTo>
                  <a:pt x="27728" y="17128"/>
                  <a:pt x="27728" y="17128"/>
                  <a:pt x="27728" y="17059"/>
                </a:cubicBezTo>
                <a:close/>
                <a:moveTo>
                  <a:pt x="21403" y="17121"/>
                </a:moveTo>
                <a:cubicBezTo>
                  <a:pt x="21409" y="17121"/>
                  <a:pt x="21415" y="17123"/>
                  <a:pt x="21420" y="17128"/>
                </a:cubicBezTo>
                <a:cubicBezTo>
                  <a:pt x="21628" y="17336"/>
                  <a:pt x="21697" y="17475"/>
                  <a:pt x="21836" y="17682"/>
                </a:cubicBezTo>
                <a:cubicBezTo>
                  <a:pt x="21905" y="17960"/>
                  <a:pt x="21905" y="18168"/>
                  <a:pt x="21836" y="18376"/>
                </a:cubicBezTo>
                <a:cubicBezTo>
                  <a:pt x="21766" y="18792"/>
                  <a:pt x="21489" y="19138"/>
                  <a:pt x="21073" y="19277"/>
                </a:cubicBezTo>
                <a:lnTo>
                  <a:pt x="20865" y="19277"/>
                </a:lnTo>
                <a:lnTo>
                  <a:pt x="20865" y="19138"/>
                </a:lnTo>
                <a:cubicBezTo>
                  <a:pt x="20865" y="19052"/>
                  <a:pt x="20812" y="18993"/>
                  <a:pt x="20755" y="18993"/>
                </a:cubicBezTo>
                <a:cubicBezTo>
                  <a:pt x="20720" y="18993"/>
                  <a:pt x="20684" y="19016"/>
                  <a:pt x="20657" y="19069"/>
                </a:cubicBezTo>
                <a:cubicBezTo>
                  <a:pt x="20519" y="18792"/>
                  <a:pt x="20519" y="18584"/>
                  <a:pt x="20588" y="18306"/>
                </a:cubicBezTo>
                <a:lnTo>
                  <a:pt x="20588" y="18306"/>
                </a:lnTo>
                <a:lnTo>
                  <a:pt x="20588" y="18376"/>
                </a:lnTo>
                <a:cubicBezTo>
                  <a:pt x="20727" y="18098"/>
                  <a:pt x="20796" y="17821"/>
                  <a:pt x="21004" y="17613"/>
                </a:cubicBezTo>
                <a:cubicBezTo>
                  <a:pt x="21004" y="17548"/>
                  <a:pt x="21306" y="17121"/>
                  <a:pt x="21403" y="17121"/>
                </a:cubicBezTo>
                <a:close/>
                <a:moveTo>
                  <a:pt x="9774" y="18376"/>
                </a:moveTo>
                <a:cubicBezTo>
                  <a:pt x="10052" y="18792"/>
                  <a:pt x="10052" y="19069"/>
                  <a:pt x="9566" y="19415"/>
                </a:cubicBezTo>
                <a:lnTo>
                  <a:pt x="9636" y="19415"/>
                </a:lnTo>
                <a:cubicBezTo>
                  <a:pt x="9289" y="19623"/>
                  <a:pt x="8804" y="19762"/>
                  <a:pt x="8388" y="19762"/>
                </a:cubicBezTo>
                <a:cubicBezTo>
                  <a:pt x="8180" y="19762"/>
                  <a:pt x="7972" y="19623"/>
                  <a:pt x="7903" y="19415"/>
                </a:cubicBezTo>
                <a:cubicBezTo>
                  <a:pt x="7833" y="18930"/>
                  <a:pt x="8319" y="18653"/>
                  <a:pt x="8735" y="18514"/>
                </a:cubicBezTo>
                <a:cubicBezTo>
                  <a:pt x="9081" y="18445"/>
                  <a:pt x="9428" y="18376"/>
                  <a:pt x="9774" y="18376"/>
                </a:cubicBezTo>
                <a:close/>
                <a:moveTo>
                  <a:pt x="23361" y="18306"/>
                </a:moveTo>
                <a:cubicBezTo>
                  <a:pt x="23777" y="18306"/>
                  <a:pt x="24193" y="18584"/>
                  <a:pt x="24331" y="19069"/>
                </a:cubicBezTo>
                <a:cubicBezTo>
                  <a:pt x="24401" y="19346"/>
                  <a:pt x="24401" y="19693"/>
                  <a:pt x="24193" y="19901"/>
                </a:cubicBezTo>
                <a:cubicBezTo>
                  <a:pt x="24193" y="20039"/>
                  <a:pt x="24123" y="20109"/>
                  <a:pt x="24054" y="20178"/>
                </a:cubicBezTo>
                <a:cubicBezTo>
                  <a:pt x="24054" y="20109"/>
                  <a:pt x="24019" y="20074"/>
                  <a:pt x="23985" y="20074"/>
                </a:cubicBezTo>
                <a:cubicBezTo>
                  <a:pt x="23950" y="20074"/>
                  <a:pt x="23915" y="20109"/>
                  <a:pt x="23915" y="20178"/>
                </a:cubicBezTo>
                <a:cubicBezTo>
                  <a:pt x="23915" y="20247"/>
                  <a:pt x="23915" y="20317"/>
                  <a:pt x="23915" y="20386"/>
                </a:cubicBezTo>
                <a:cubicBezTo>
                  <a:pt x="23846" y="20386"/>
                  <a:pt x="23846" y="20455"/>
                  <a:pt x="23846" y="20455"/>
                </a:cubicBezTo>
                <a:cubicBezTo>
                  <a:pt x="23777" y="20525"/>
                  <a:pt x="23638" y="20525"/>
                  <a:pt x="23569" y="20525"/>
                </a:cubicBezTo>
                <a:cubicBezTo>
                  <a:pt x="23361" y="20386"/>
                  <a:pt x="23222" y="20109"/>
                  <a:pt x="23153" y="19901"/>
                </a:cubicBezTo>
                <a:cubicBezTo>
                  <a:pt x="23014" y="19623"/>
                  <a:pt x="22875" y="19346"/>
                  <a:pt x="22806" y="19069"/>
                </a:cubicBezTo>
                <a:lnTo>
                  <a:pt x="22737" y="19069"/>
                </a:lnTo>
                <a:cubicBezTo>
                  <a:pt x="22737" y="18722"/>
                  <a:pt x="22875" y="18376"/>
                  <a:pt x="23361" y="18306"/>
                </a:cubicBezTo>
                <a:close/>
                <a:moveTo>
                  <a:pt x="14141" y="20178"/>
                </a:moveTo>
                <a:cubicBezTo>
                  <a:pt x="14211" y="20247"/>
                  <a:pt x="14349" y="20317"/>
                  <a:pt x="14419" y="20386"/>
                </a:cubicBezTo>
                <a:cubicBezTo>
                  <a:pt x="14557" y="20455"/>
                  <a:pt x="14488" y="20663"/>
                  <a:pt x="14557" y="20802"/>
                </a:cubicBezTo>
                <a:cubicBezTo>
                  <a:pt x="14419" y="20594"/>
                  <a:pt x="14349" y="20455"/>
                  <a:pt x="14211" y="20247"/>
                </a:cubicBezTo>
                <a:lnTo>
                  <a:pt x="14141" y="20178"/>
                </a:lnTo>
                <a:close/>
                <a:moveTo>
                  <a:pt x="6378" y="22604"/>
                </a:moveTo>
                <a:cubicBezTo>
                  <a:pt x="6375" y="22607"/>
                  <a:pt x="6373" y="22611"/>
                  <a:pt x="6370" y="22614"/>
                </a:cubicBezTo>
                <a:lnTo>
                  <a:pt x="6370" y="22614"/>
                </a:lnTo>
                <a:cubicBezTo>
                  <a:pt x="6383" y="22621"/>
                  <a:pt x="6396" y="22627"/>
                  <a:pt x="6408" y="22634"/>
                </a:cubicBezTo>
                <a:lnTo>
                  <a:pt x="6408" y="22634"/>
                </a:lnTo>
                <a:cubicBezTo>
                  <a:pt x="6398" y="22624"/>
                  <a:pt x="6388" y="22614"/>
                  <a:pt x="6378" y="22604"/>
                </a:cubicBezTo>
                <a:close/>
                <a:moveTo>
                  <a:pt x="6408" y="22634"/>
                </a:moveTo>
                <a:cubicBezTo>
                  <a:pt x="6469" y="22697"/>
                  <a:pt x="6528" y="22760"/>
                  <a:pt x="6586" y="22825"/>
                </a:cubicBezTo>
                <a:lnTo>
                  <a:pt x="6586" y="22825"/>
                </a:lnTo>
                <a:cubicBezTo>
                  <a:pt x="6586" y="22817"/>
                  <a:pt x="6586" y="22812"/>
                  <a:pt x="6586" y="22812"/>
                </a:cubicBezTo>
                <a:cubicBezTo>
                  <a:pt x="6547" y="22736"/>
                  <a:pt x="6488" y="22680"/>
                  <a:pt x="6408" y="22634"/>
                </a:cubicBezTo>
                <a:close/>
                <a:moveTo>
                  <a:pt x="4965" y="20188"/>
                </a:moveTo>
                <a:cubicBezTo>
                  <a:pt x="4560" y="20188"/>
                  <a:pt x="4184" y="20451"/>
                  <a:pt x="4090" y="20871"/>
                </a:cubicBezTo>
                <a:cubicBezTo>
                  <a:pt x="4090" y="21010"/>
                  <a:pt x="4160" y="21010"/>
                  <a:pt x="4229" y="21010"/>
                </a:cubicBezTo>
                <a:cubicBezTo>
                  <a:pt x="4476" y="20762"/>
                  <a:pt x="4689" y="20550"/>
                  <a:pt x="4967" y="20550"/>
                </a:cubicBezTo>
                <a:cubicBezTo>
                  <a:pt x="5078" y="20550"/>
                  <a:pt x="5199" y="20584"/>
                  <a:pt x="5338" y="20663"/>
                </a:cubicBezTo>
                <a:cubicBezTo>
                  <a:pt x="5685" y="20940"/>
                  <a:pt x="5962" y="21356"/>
                  <a:pt x="6031" y="21772"/>
                </a:cubicBezTo>
                <a:cubicBezTo>
                  <a:pt x="6100" y="21911"/>
                  <a:pt x="6100" y="22050"/>
                  <a:pt x="6031" y="22258"/>
                </a:cubicBezTo>
                <a:cubicBezTo>
                  <a:pt x="6031" y="22223"/>
                  <a:pt x="6014" y="22206"/>
                  <a:pt x="5996" y="22206"/>
                </a:cubicBezTo>
                <a:cubicBezTo>
                  <a:pt x="5979" y="22206"/>
                  <a:pt x="5962" y="22223"/>
                  <a:pt x="5962" y="22258"/>
                </a:cubicBezTo>
                <a:lnTo>
                  <a:pt x="5893" y="22258"/>
                </a:lnTo>
                <a:cubicBezTo>
                  <a:pt x="5893" y="22258"/>
                  <a:pt x="5893" y="22327"/>
                  <a:pt x="5893" y="22396"/>
                </a:cubicBezTo>
                <a:cubicBezTo>
                  <a:pt x="5842" y="22498"/>
                  <a:pt x="5717" y="22562"/>
                  <a:pt x="5572" y="22562"/>
                </a:cubicBezTo>
                <a:cubicBezTo>
                  <a:pt x="5519" y="22562"/>
                  <a:pt x="5463" y="22553"/>
                  <a:pt x="5407" y="22535"/>
                </a:cubicBezTo>
                <a:cubicBezTo>
                  <a:pt x="4853" y="22396"/>
                  <a:pt x="4575" y="21356"/>
                  <a:pt x="4575" y="20871"/>
                </a:cubicBezTo>
                <a:cubicBezTo>
                  <a:pt x="4575" y="20836"/>
                  <a:pt x="4541" y="20819"/>
                  <a:pt x="4506" y="20819"/>
                </a:cubicBezTo>
                <a:cubicBezTo>
                  <a:pt x="4471" y="20819"/>
                  <a:pt x="4437" y="20836"/>
                  <a:pt x="4437" y="20871"/>
                </a:cubicBezTo>
                <a:cubicBezTo>
                  <a:pt x="4437" y="21703"/>
                  <a:pt x="4853" y="22465"/>
                  <a:pt x="5615" y="22812"/>
                </a:cubicBezTo>
                <a:cubicBezTo>
                  <a:pt x="5708" y="22858"/>
                  <a:pt x="5800" y="22881"/>
                  <a:pt x="5890" y="22881"/>
                </a:cubicBezTo>
                <a:cubicBezTo>
                  <a:pt x="6066" y="22881"/>
                  <a:pt x="6233" y="22792"/>
                  <a:pt x="6370" y="22614"/>
                </a:cubicBezTo>
                <a:lnTo>
                  <a:pt x="6370" y="22614"/>
                </a:lnTo>
                <a:cubicBezTo>
                  <a:pt x="6313" y="22585"/>
                  <a:pt x="6246" y="22560"/>
                  <a:pt x="6170" y="22535"/>
                </a:cubicBezTo>
                <a:cubicBezTo>
                  <a:pt x="6308" y="22396"/>
                  <a:pt x="6378" y="22188"/>
                  <a:pt x="6378" y="21980"/>
                </a:cubicBezTo>
                <a:cubicBezTo>
                  <a:pt x="6378" y="21356"/>
                  <a:pt x="6031" y="20732"/>
                  <a:pt x="5546" y="20386"/>
                </a:cubicBezTo>
                <a:cubicBezTo>
                  <a:pt x="5365" y="20250"/>
                  <a:pt x="5161" y="20188"/>
                  <a:pt x="4965" y="20188"/>
                </a:cubicBezTo>
                <a:close/>
                <a:moveTo>
                  <a:pt x="21983" y="20768"/>
                </a:moveTo>
                <a:cubicBezTo>
                  <a:pt x="21828" y="20768"/>
                  <a:pt x="21677" y="20822"/>
                  <a:pt x="21558" y="20940"/>
                </a:cubicBezTo>
                <a:cubicBezTo>
                  <a:pt x="21446" y="20997"/>
                  <a:pt x="21470" y="21098"/>
                  <a:pt x="21557" y="21098"/>
                </a:cubicBezTo>
                <a:cubicBezTo>
                  <a:pt x="21577" y="21098"/>
                  <a:pt x="21601" y="21092"/>
                  <a:pt x="21628" y="21079"/>
                </a:cubicBezTo>
                <a:cubicBezTo>
                  <a:pt x="21727" y="21079"/>
                  <a:pt x="21820" y="21073"/>
                  <a:pt x="21906" y="21073"/>
                </a:cubicBezTo>
                <a:cubicBezTo>
                  <a:pt x="22121" y="21073"/>
                  <a:pt x="22291" y="21109"/>
                  <a:pt x="22390" y="21356"/>
                </a:cubicBezTo>
                <a:cubicBezTo>
                  <a:pt x="22529" y="21703"/>
                  <a:pt x="22529" y="22050"/>
                  <a:pt x="22390" y="22396"/>
                </a:cubicBezTo>
                <a:cubicBezTo>
                  <a:pt x="22327" y="22649"/>
                  <a:pt x="22148" y="22960"/>
                  <a:pt x="21855" y="22960"/>
                </a:cubicBezTo>
                <a:cubicBezTo>
                  <a:pt x="21826" y="22960"/>
                  <a:pt x="21797" y="22957"/>
                  <a:pt x="21766" y="22951"/>
                </a:cubicBezTo>
                <a:cubicBezTo>
                  <a:pt x="21004" y="22812"/>
                  <a:pt x="21143" y="21703"/>
                  <a:pt x="21628" y="21287"/>
                </a:cubicBezTo>
                <a:cubicBezTo>
                  <a:pt x="21677" y="21238"/>
                  <a:pt x="21656" y="21189"/>
                  <a:pt x="21616" y="21189"/>
                </a:cubicBezTo>
                <a:cubicBezTo>
                  <a:pt x="21599" y="21189"/>
                  <a:pt x="21579" y="21197"/>
                  <a:pt x="21558" y="21218"/>
                </a:cubicBezTo>
                <a:cubicBezTo>
                  <a:pt x="21073" y="21564"/>
                  <a:pt x="20865" y="22188"/>
                  <a:pt x="21073" y="22812"/>
                </a:cubicBezTo>
                <a:cubicBezTo>
                  <a:pt x="21004" y="22812"/>
                  <a:pt x="20935" y="22881"/>
                  <a:pt x="20935" y="22951"/>
                </a:cubicBezTo>
                <a:lnTo>
                  <a:pt x="21004" y="23159"/>
                </a:lnTo>
                <a:cubicBezTo>
                  <a:pt x="20848" y="23522"/>
                  <a:pt x="20731" y="23925"/>
                  <a:pt x="20682" y="24338"/>
                </a:cubicBezTo>
                <a:lnTo>
                  <a:pt x="20682" y="24338"/>
                </a:lnTo>
                <a:cubicBezTo>
                  <a:pt x="20750" y="24037"/>
                  <a:pt x="20834" y="23736"/>
                  <a:pt x="20935" y="23436"/>
                </a:cubicBezTo>
                <a:lnTo>
                  <a:pt x="21212" y="23436"/>
                </a:lnTo>
                <a:cubicBezTo>
                  <a:pt x="21281" y="23436"/>
                  <a:pt x="21350" y="23297"/>
                  <a:pt x="21350" y="23228"/>
                </a:cubicBezTo>
                <a:lnTo>
                  <a:pt x="21350" y="23089"/>
                </a:lnTo>
                <a:lnTo>
                  <a:pt x="21420" y="23159"/>
                </a:lnTo>
                <a:cubicBezTo>
                  <a:pt x="21565" y="23221"/>
                  <a:pt x="21711" y="23252"/>
                  <a:pt x="21849" y="23252"/>
                </a:cubicBezTo>
                <a:cubicBezTo>
                  <a:pt x="22171" y="23252"/>
                  <a:pt x="22453" y="23082"/>
                  <a:pt x="22598" y="22743"/>
                </a:cubicBezTo>
                <a:cubicBezTo>
                  <a:pt x="22875" y="22327"/>
                  <a:pt x="22875" y="21772"/>
                  <a:pt x="22737" y="21287"/>
                </a:cubicBezTo>
                <a:cubicBezTo>
                  <a:pt x="22600" y="20968"/>
                  <a:pt x="22283" y="20768"/>
                  <a:pt x="21983" y="20768"/>
                </a:cubicBezTo>
                <a:close/>
                <a:moveTo>
                  <a:pt x="8008" y="20510"/>
                </a:moveTo>
                <a:cubicBezTo>
                  <a:pt x="7797" y="20510"/>
                  <a:pt x="7601" y="20615"/>
                  <a:pt x="7487" y="20871"/>
                </a:cubicBezTo>
                <a:cubicBezTo>
                  <a:pt x="7438" y="20920"/>
                  <a:pt x="7458" y="20969"/>
                  <a:pt x="7499" y="20969"/>
                </a:cubicBezTo>
                <a:cubicBezTo>
                  <a:pt x="7516" y="20969"/>
                  <a:pt x="7536" y="20961"/>
                  <a:pt x="7556" y="20940"/>
                </a:cubicBezTo>
                <a:cubicBezTo>
                  <a:pt x="7749" y="20908"/>
                  <a:pt x="7911" y="20862"/>
                  <a:pt x="8051" y="20862"/>
                </a:cubicBezTo>
                <a:cubicBezTo>
                  <a:pt x="8214" y="20862"/>
                  <a:pt x="8346" y="20925"/>
                  <a:pt x="8457" y="21148"/>
                </a:cubicBezTo>
                <a:cubicBezTo>
                  <a:pt x="8735" y="21564"/>
                  <a:pt x="8804" y="22050"/>
                  <a:pt x="8735" y="22465"/>
                </a:cubicBezTo>
                <a:cubicBezTo>
                  <a:pt x="8681" y="22784"/>
                  <a:pt x="8425" y="23021"/>
                  <a:pt x="8121" y="23021"/>
                </a:cubicBezTo>
                <a:cubicBezTo>
                  <a:pt x="8028" y="23021"/>
                  <a:pt x="7931" y="22999"/>
                  <a:pt x="7833" y="22951"/>
                </a:cubicBezTo>
                <a:lnTo>
                  <a:pt x="7833" y="22881"/>
                </a:lnTo>
                <a:cubicBezTo>
                  <a:pt x="7833" y="22780"/>
                  <a:pt x="7759" y="22716"/>
                  <a:pt x="7665" y="22716"/>
                </a:cubicBezTo>
                <a:cubicBezTo>
                  <a:pt x="7630" y="22716"/>
                  <a:pt x="7593" y="22724"/>
                  <a:pt x="7556" y="22743"/>
                </a:cubicBezTo>
                <a:cubicBezTo>
                  <a:pt x="7210" y="22327"/>
                  <a:pt x="6863" y="21426"/>
                  <a:pt x="7279" y="21148"/>
                </a:cubicBezTo>
                <a:cubicBezTo>
                  <a:pt x="7348" y="21148"/>
                  <a:pt x="7279" y="21079"/>
                  <a:pt x="7279" y="21079"/>
                </a:cubicBezTo>
                <a:lnTo>
                  <a:pt x="7279" y="21079"/>
                </a:lnTo>
                <a:cubicBezTo>
                  <a:pt x="6516" y="21218"/>
                  <a:pt x="7140" y="22673"/>
                  <a:pt x="7418" y="23020"/>
                </a:cubicBezTo>
                <a:lnTo>
                  <a:pt x="7487" y="23089"/>
                </a:lnTo>
                <a:cubicBezTo>
                  <a:pt x="7487" y="23436"/>
                  <a:pt x="7556" y="23713"/>
                  <a:pt x="7625" y="24060"/>
                </a:cubicBezTo>
                <a:cubicBezTo>
                  <a:pt x="7625" y="24114"/>
                  <a:pt x="7625" y="24168"/>
                  <a:pt x="7625" y="24189"/>
                </a:cubicBezTo>
                <a:lnTo>
                  <a:pt x="7625" y="24189"/>
                </a:lnTo>
                <a:cubicBezTo>
                  <a:pt x="7285" y="23742"/>
                  <a:pt x="6973" y="23260"/>
                  <a:pt x="6586" y="22825"/>
                </a:cubicBezTo>
                <a:lnTo>
                  <a:pt x="6586" y="22825"/>
                </a:lnTo>
                <a:cubicBezTo>
                  <a:pt x="6586" y="22845"/>
                  <a:pt x="6586" y="22881"/>
                  <a:pt x="6586" y="22881"/>
                </a:cubicBezTo>
                <a:cubicBezTo>
                  <a:pt x="6863" y="23228"/>
                  <a:pt x="7140" y="23713"/>
                  <a:pt x="7279" y="23921"/>
                </a:cubicBezTo>
                <a:cubicBezTo>
                  <a:pt x="7418" y="24129"/>
                  <a:pt x="7556" y="24198"/>
                  <a:pt x="7625" y="24198"/>
                </a:cubicBezTo>
                <a:cubicBezTo>
                  <a:pt x="7625" y="24198"/>
                  <a:pt x="7625" y="24195"/>
                  <a:pt x="7625" y="24189"/>
                </a:cubicBezTo>
                <a:lnTo>
                  <a:pt x="7625" y="24189"/>
                </a:lnTo>
                <a:cubicBezTo>
                  <a:pt x="7705" y="24294"/>
                  <a:pt x="7786" y="24396"/>
                  <a:pt x="7870" y="24496"/>
                </a:cubicBezTo>
                <a:lnTo>
                  <a:pt x="7870" y="24496"/>
                </a:lnTo>
                <a:cubicBezTo>
                  <a:pt x="7899" y="24281"/>
                  <a:pt x="7887" y="24067"/>
                  <a:pt x="7833" y="23852"/>
                </a:cubicBezTo>
                <a:cubicBezTo>
                  <a:pt x="7903" y="23783"/>
                  <a:pt x="7972" y="23644"/>
                  <a:pt x="7903" y="23505"/>
                </a:cubicBezTo>
                <a:cubicBezTo>
                  <a:pt x="7972" y="23505"/>
                  <a:pt x="8041" y="23436"/>
                  <a:pt x="7972" y="23367"/>
                </a:cubicBezTo>
                <a:lnTo>
                  <a:pt x="7972" y="23367"/>
                </a:lnTo>
                <a:cubicBezTo>
                  <a:pt x="8026" y="23376"/>
                  <a:pt x="8078" y="23380"/>
                  <a:pt x="8130" y="23380"/>
                </a:cubicBezTo>
                <a:cubicBezTo>
                  <a:pt x="8475" y="23380"/>
                  <a:pt x="8761" y="23183"/>
                  <a:pt x="8943" y="22881"/>
                </a:cubicBezTo>
                <a:cubicBezTo>
                  <a:pt x="9220" y="22258"/>
                  <a:pt x="9150" y="21564"/>
                  <a:pt x="8804" y="21010"/>
                </a:cubicBezTo>
                <a:cubicBezTo>
                  <a:pt x="8641" y="20724"/>
                  <a:pt x="8309" y="20510"/>
                  <a:pt x="8008" y="20510"/>
                </a:cubicBezTo>
                <a:close/>
                <a:moveTo>
                  <a:pt x="20682" y="24338"/>
                </a:moveTo>
                <a:lnTo>
                  <a:pt x="20682" y="24338"/>
                </a:lnTo>
                <a:cubicBezTo>
                  <a:pt x="20669" y="24397"/>
                  <a:pt x="20656" y="24457"/>
                  <a:pt x="20644" y="24516"/>
                </a:cubicBezTo>
                <a:lnTo>
                  <a:pt x="20644" y="24516"/>
                </a:lnTo>
                <a:cubicBezTo>
                  <a:pt x="20652" y="24596"/>
                  <a:pt x="20657" y="24675"/>
                  <a:pt x="20657" y="24753"/>
                </a:cubicBezTo>
                <a:cubicBezTo>
                  <a:pt x="20657" y="24614"/>
                  <a:pt x="20666" y="24475"/>
                  <a:pt x="20682" y="24338"/>
                </a:cubicBezTo>
                <a:close/>
                <a:moveTo>
                  <a:pt x="18362" y="22940"/>
                </a:moveTo>
                <a:cubicBezTo>
                  <a:pt x="18410" y="22940"/>
                  <a:pt x="18459" y="22944"/>
                  <a:pt x="18508" y="22951"/>
                </a:cubicBezTo>
                <a:cubicBezTo>
                  <a:pt x="19063" y="23089"/>
                  <a:pt x="19410" y="23644"/>
                  <a:pt x="19202" y="24198"/>
                </a:cubicBezTo>
                <a:lnTo>
                  <a:pt x="19202" y="24268"/>
                </a:lnTo>
                <a:cubicBezTo>
                  <a:pt x="19173" y="24239"/>
                  <a:pt x="19132" y="24222"/>
                  <a:pt x="19100" y="24222"/>
                </a:cubicBezTo>
                <a:cubicBezTo>
                  <a:pt x="19053" y="24222"/>
                  <a:pt x="19022" y="24256"/>
                  <a:pt x="19063" y="24337"/>
                </a:cubicBezTo>
                <a:cubicBezTo>
                  <a:pt x="19063" y="24406"/>
                  <a:pt x="19063" y="24476"/>
                  <a:pt x="19132" y="24545"/>
                </a:cubicBezTo>
                <a:cubicBezTo>
                  <a:pt x="18947" y="24730"/>
                  <a:pt x="18763" y="24853"/>
                  <a:pt x="18557" y="24853"/>
                </a:cubicBezTo>
                <a:cubicBezTo>
                  <a:pt x="18455" y="24853"/>
                  <a:pt x="18347" y="24822"/>
                  <a:pt x="18231" y="24753"/>
                </a:cubicBezTo>
                <a:cubicBezTo>
                  <a:pt x="17885" y="24476"/>
                  <a:pt x="17677" y="24129"/>
                  <a:pt x="17607" y="23713"/>
                </a:cubicBezTo>
                <a:cubicBezTo>
                  <a:pt x="17545" y="23215"/>
                  <a:pt x="17931" y="22940"/>
                  <a:pt x="18362" y="22940"/>
                </a:cubicBezTo>
                <a:close/>
                <a:moveTo>
                  <a:pt x="7870" y="24496"/>
                </a:moveTo>
                <a:cubicBezTo>
                  <a:pt x="7861" y="24559"/>
                  <a:pt x="7849" y="24621"/>
                  <a:pt x="7833" y="24684"/>
                </a:cubicBezTo>
                <a:cubicBezTo>
                  <a:pt x="7833" y="24753"/>
                  <a:pt x="7833" y="24753"/>
                  <a:pt x="7833" y="24822"/>
                </a:cubicBezTo>
                <a:cubicBezTo>
                  <a:pt x="7829" y="24831"/>
                  <a:pt x="7825" y="24840"/>
                  <a:pt x="7821" y="24849"/>
                </a:cubicBezTo>
                <a:lnTo>
                  <a:pt x="7821" y="24849"/>
                </a:lnTo>
                <a:cubicBezTo>
                  <a:pt x="7828" y="24859"/>
                  <a:pt x="7833" y="24873"/>
                  <a:pt x="7833" y="24892"/>
                </a:cubicBezTo>
                <a:cubicBezTo>
                  <a:pt x="7852" y="24929"/>
                  <a:pt x="7871" y="24946"/>
                  <a:pt x="7888" y="24946"/>
                </a:cubicBezTo>
                <a:cubicBezTo>
                  <a:pt x="7935" y="24946"/>
                  <a:pt x="7972" y="24817"/>
                  <a:pt x="7972" y="24614"/>
                </a:cubicBezTo>
                <a:cubicBezTo>
                  <a:pt x="7937" y="24575"/>
                  <a:pt x="7903" y="24536"/>
                  <a:pt x="7870" y="24496"/>
                </a:cubicBezTo>
                <a:close/>
                <a:moveTo>
                  <a:pt x="7678" y="24765"/>
                </a:moveTo>
                <a:cubicBezTo>
                  <a:pt x="7597" y="24765"/>
                  <a:pt x="7507" y="24863"/>
                  <a:pt x="7556" y="24961"/>
                </a:cubicBezTo>
                <a:cubicBezTo>
                  <a:pt x="7625" y="25030"/>
                  <a:pt x="7625" y="25100"/>
                  <a:pt x="7625" y="25169"/>
                </a:cubicBezTo>
                <a:lnTo>
                  <a:pt x="7625" y="25238"/>
                </a:lnTo>
                <a:lnTo>
                  <a:pt x="7695" y="25308"/>
                </a:lnTo>
                <a:cubicBezTo>
                  <a:pt x="7760" y="25178"/>
                  <a:pt x="7764" y="24987"/>
                  <a:pt x="7821" y="24849"/>
                </a:cubicBezTo>
                <a:lnTo>
                  <a:pt x="7821" y="24849"/>
                </a:lnTo>
                <a:cubicBezTo>
                  <a:pt x="7801" y="24822"/>
                  <a:pt x="7764" y="24822"/>
                  <a:pt x="7764" y="24822"/>
                </a:cubicBezTo>
                <a:cubicBezTo>
                  <a:pt x="7744" y="24782"/>
                  <a:pt x="7712" y="24765"/>
                  <a:pt x="7678" y="24765"/>
                </a:cubicBezTo>
                <a:close/>
                <a:moveTo>
                  <a:pt x="7695" y="25308"/>
                </a:moveTo>
                <a:cubicBezTo>
                  <a:pt x="7695" y="25308"/>
                  <a:pt x="7625" y="25377"/>
                  <a:pt x="7625" y="25377"/>
                </a:cubicBezTo>
                <a:cubicBezTo>
                  <a:pt x="7824" y="25675"/>
                  <a:pt x="8023" y="26008"/>
                  <a:pt x="8247" y="26301"/>
                </a:cubicBezTo>
                <a:lnTo>
                  <a:pt x="8247" y="26301"/>
                </a:lnTo>
                <a:cubicBezTo>
                  <a:pt x="8279" y="26311"/>
                  <a:pt x="8310" y="26322"/>
                  <a:pt x="8342" y="26332"/>
                </a:cubicBezTo>
                <a:lnTo>
                  <a:pt x="8342" y="26332"/>
                </a:lnTo>
                <a:cubicBezTo>
                  <a:pt x="8223" y="26175"/>
                  <a:pt x="8103" y="26019"/>
                  <a:pt x="7972" y="25862"/>
                </a:cubicBezTo>
                <a:cubicBezTo>
                  <a:pt x="7972" y="25820"/>
                  <a:pt x="7998" y="25803"/>
                  <a:pt x="8018" y="25797"/>
                </a:cubicBezTo>
                <a:lnTo>
                  <a:pt x="8018" y="25797"/>
                </a:lnTo>
                <a:cubicBezTo>
                  <a:pt x="8181" y="26001"/>
                  <a:pt x="8453" y="26352"/>
                  <a:pt x="8402" y="26352"/>
                </a:cubicBezTo>
                <a:cubicBezTo>
                  <a:pt x="8399" y="26352"/>
                  <a:pt x="8394" y="26350"/>
                  <a:pt x="8388" y="26347"/>
                </a:cubicBezTo>
                <a:cubicBezTo>
                  <a:pt x="8373" y="26342"/>
                  <a:pt x="8357" y="26337"/>
                  <a:pt x="8342" y="26332"/>
                </a:cubicBezTo>
                <a:lnTo>
                  <a:pt x="8342" y="26332"/>
                </a:lnTo>
                <a:cubicBezTo>
                  <a:pt x="8445" y="26469"/>
                  <a:pt x="8547" y="26606"/>
                  <a:pt x="8651" y="26743"/>
                </a:cubicBezTo>
                <a:lnTo>
                  <a:pt x="8651" y="26743"/>
                </a:lnTo>
                <a:cubicBezTo>
                  <a:pt x="8747" y="26780"/>
                  <a:pt x="8844" y="26818"/>
                  <a:pt x="8940" y="26858"/>
                </a:cubicBezTo>
                <a:lnTo>
                  <a:pt x="8940" y="26858"/>
                </a:lnTo>
                <a:cubicBezTo>
                  <a:pt x="8640" y="26500"/>
                  <a:pt x="8341" y="26142"/>
                  <a:pt x="8041" y="25793"/>
                </a:cubicBezTo>
                <a:cubicBezTo>
                  <a:pt x="8041" y="25793"/>
                  <a:pt x="8031" y="25793"/>
                  <a:pt x="8018" y="25797"/>
                </a:cubicBezTo>
                <a:lnTo>
                  <a:pt x="8018" y="25797"/>
                </a:lnTo>
                <a:cubicBezTo>
                  <a:pt x="7951" y="25713"/>
                  <a:pt x="7903" y="25654"/>
                  <a:pt x="7903" y="25654"/>
                </a:cubicBezTo>
                <a:cubicBezTo>
                  <a:pt x="7833" y="25585"/>
                  <a:pt x="7764" y="25446"/>
                  <a:pt x="7695" y="25308"/>
                </a:cubicBezTo>
                <a:close/>
                <a:moveTo>
                  <a:pt x="9334" y="27029"/>
                </a:moveTo>
                <a:cubicBezTo>
                  <a:pt x="9342" y="27033"/>
                  <a:pt x="9350" y="27037"/>
                  <a:pt x="9358" y="27040"/>
                </a:cubicBezTo>
                <a:cubicBezTo>
                  <a:pt x="9350" y="27036"/>
                  <a:pt x="9342" y="27033"/>
                  <a:pt x="9334" y="27029"/>
                </a:cubicBezTo>
                <a:close/>
                <a:moveTo>
                  <a:pt x="8555" y="26707"/>
                </a:moveTo>
                <a:cubicBezTo>
                  <a:pt x="8551" y="26769"/>
                  <a:pt x="8504" y="26833"/>
                  <a:pt x="8457" y="26833"/>
                </a:cubicBezTo>
                <a:cubicBezTo>
                  <a:pt x="8665" y="26902"/>
                  <a:pt x="8804" y="26971"/>
                  <a:pt x="8943" y="27110"/>
                </a:cubicBezTo>
                <a:cubicBezTo>
                  <a:pt x="8841" y="26988"/>
                  <a:pt x="8745" y="26865"/>
                  <a:pt x="8651" y="26743"/>
                </a:cubicBezTo>
                <a:lnTo>
                  <a:pt x="8651" y="26743"/>
                </a:lnTo>
                <a:cubicBezTo>
                  <a:pt x="8619" y="26731"/>
                  <a:pt x="8587" y="26719"/>
                  <a:pt x="8555" y="26707"/>
                </a:cubicBezTo>
                <a:close/>
                <a:moveTo>
                  <a:pt x="5376" y="24527"/>
                </a:moveTo>
                <a:cubicBezTo>
                  <a:pt x="4833" y="24527"/>
                  <a:pt x="4338" y="24901"/>
                  <a:pt x="4229" y="25446"/>
                </a:cubicBezTo>
                <a:cubicBezTo>
                  <a:pt x="4133" y="26306"/>
                  <a:pt x="5157" y="27133"/>
                  <a:pt x="6007" y="27133"/>
                </a:cubicBezTo>
                <a:cubicBezTo>
                  <a:pt x="6390" y="27133"/>
                  <a:pt x="6738" y="26965"/>
                  <a:pt x="6932" y="26555"/>
                </a:cubicBezTo>
                <a:cubicBezTo>
                  <a:pt x="6983" y="26454"/>
                  <a:pt x="6922" y="26389"/>
                  <a:pt x="6859" y="26389"/>
                </a:cubicBezTo>
                <a:cubicBezTo>
                  <a:pt x="6836" y="26389"/>
                  <a:pt x="6812" y="26398"/>
                  <a:pt x="6794" y="26417"/>
                </a:cubicBezTo>
                <a:cubicBezTo>
                  <a:pt x="6558" y="26652"/>
                  <a:pt x="6259" y="26792"/>
                  <a:pt x="5960" y="26792"/>
                </a:cubicBezTo>
                <a:cubicBezTo>
                  <a:pt x="5820" y="26792"/>
                  <a:pt x="5679" y="26761"/>
                  <a:pt x="5546" y="26694"/>
                </a:cubicBezTo>
                <a:cubicBezTo>
                  <a:pt x="5061" y="26555"/>
                  <a:pt x="4783" y="26209"/>
                  <a:pt x="4575" y="25793"/>
                </a:cubicBezTo>
                <a:cubicBezTo>
                  <a:pt x="4368" y="25169"/>
                  <a:pt x="4922" y="24892"/>
                  <a:pt x="5477" y="24892"/>
                </a:cubicBezTo>
                <a:cubicBezTo>
                  <a:pt x="5823" y="24961"/>
                  <a:pt x="6170" y="25100"/>
                  <a:pt x="6447" y="25377"/>
                </a:cubicBezTo>
                <a:cubicBezTo>
                  <a:pt x="6655" y="25654"/>
                  <a:pt x="6794" y="26001"/>
                  <a:pt x="6724" y="26347"/>
                </a:cubicBezTo>
                <a:cubicBezTo>
                  <a:pt x="6724" y="26382"/>
                  <a:pt x="6742" y="26399"/>
                  <a:pt x="6759" y="26399"/>
                </a:cubicBezTo>
                <a:cubicBezTo>
                  <a:pt x="6776" y="26399"/>
                  <a:pt x="6794" y="26382"/>
                  <a:pt x="6794" y="26347"/>
                </a:cubicBezTo>
                <a:cubicBezTo>
                  <a:pt x="6863" y="26347"/>
                  <a:pt x="6932" y="26278"/>
                  <a:pt x="6932" y="26209"/>
                </a:cubicBezTo>
                <a:cubicBezTo>
                  <a:pt x="6932" y="26278"/>
                  <a:pt x="7002" y="26347"/>
                  <a:pt x="7071" y="26347"/>
                </a:cubicBezTo>
                <a:cubicBezTo>
                  <a:pt x="7566" y="26392"/>
                  <a:pt x="8060" y="26525"/>
                  <a:pt x="8555" y="26707"/>
                </a:cubicBezTo>
                <a:lnTo>
                  <a:pt x="8555" y="26707"/>
                </a:lnTo>
                <a:cubicBezTo>
                  <a:pt x="8557" y="26677"/>
                  <a:pt x="8549" y="26647"/>
                  <a:pt x="8527" y="26625"/>
                </a:cubicBezTo>
                <a:cubicBezTo>
                  <a:pt x="8428" y="26526"/>
                  <a:pt x="8336" y="26417"/>
                  <a:pt x="8247" y="26301"/>
                </a:cubicBezTo>
                <a:lnTo>
                  <a:pt x="8247" y="26301"/>
                </a:lnTo>
                <a:cubicBezTo>
                  <a:pt x="7866" y="26177"/>
                  <a:pt x="7448" y="26047"/>
                  <a:pt x="7140" y="25862"/>
                </a:cubicBezTo>
                <a:lnTo>
                  <a:pt x="7071" y="25862"/>
                </a:lnTo>
                <a:cubicBezTo>
                  <a:pt x="7071" y="25308"/>
                  <a:pt x="6239" y="24753"/>
                  <a:pt x="5823" y="24614"/>
                </a:cubicBezTo>
                <a:cubicBezTo>
                  <a:pt x="5675" y="24555"/>
                  <a:pt x="5524" y="24527"/>
                  <a:pt x="5376" y="24527"/>
                </a:cubicBezTo>
                <a:close/>
                <a:moveTo>
                  <a:pt x="8940" y="26858"/>
                </a:moveTo>
                <a:cubicBezTo>
                  <a:pt x="9051" y="26991"/>
                  <a:pt x="9162" y="27124"/>
                  <a:pt x="9274" y="27256"/>
                </a:cubicBezTo>
                <a:lnTo>
                  <a:pt x="9274" y="27256"/>
                </a:lnTo>
                <a:cubicBezTo>
                  <a:pt x="9256" y="27230"/>
                  <a:pt x="9238" y="27205"/>
                  <a:pt x="9220" y="27179"/>
                </a:cubicBezTo>
                <a:cubicBezTo>
                  <a:pt x="9169" y="27078"/>
                  <a:pt x="9193" y="27013"/>
                  <a:pt x="9263" y="27013"/>
                </a:cubicBezTo>
                <a:cubicBezTo>
                  <a:pt x="9283" y="27013"/>
                  <a:pt x="9307" y="27018"/>
                  <a:pt x="9334" y="27029"/>
                </a:cubicBezTo>
                <a:lnTo>
                  <a:pt x="9334" y="27029"/>
                </a:lnTo>
                <a:cubicBezTo>
                  <a:pt x="9202" y="26970"/>
                  <a:pt x="9071" y="26912"/>
                  <a:pt x="8940" y="26858"/>
                </a:cubicBezTo>
                <a:close/>
                <a:moveTo>
                  <a:pt x="9487" y="27509"/>
                </a:moveTo>
                <a:lnTo>
                  <a:pt x="9487" y="27509"/>
                </a:lnTo>
                <a:cubicBezTo>
                  <a:pt x="9679" y="27679"/>
                  <a:pt x="10043" y="27933"/>
                  <a:pt x="10121" y="28011"/>
                </a:cubicBezTo>
                <a:lnTo>
                  <a:pt x="10386" y="28238"/>
                </a:lnTo>
                <a:lnTo>
                  <a:pt x="10386" y="28238"/>
                </a:lnTo>
                <a:cubicBezTo>
                  <a:pt x="10380" y="28219"/>
                  <a:pt x="10374" y="28199"/>
                  <a:pt x="10368" y="28178"/>
                </a:cubicBezTo>
                <a:lnTo>
                  <a:pt x="10368" y="28178"/>
                </a:lnTo>
                <a:cubicBezTo>
                  <a:pt x="10445" y="28261"/>
                  <a:pt x="10523" y="28344"/>
                  <a:pt x="10606" y="28427"/>
                </a:cubicBezTo>
                <a:lnTo>
                  <a:pt x="10386" y="28238"/>
                </a:lnTo>
                <a:lnTo>
                  <a:pt x="10386" y="28238"/>
                </a:lnTo>
                <a:cubicBezTo>
                  <a:pt x="10436" y="28397"/>
                  <a:pt x="10486" y="28553"/>
                  <a:pt x="10537" y="28704"/>
                </a:cubicBezTo>
                <a:cubicBezTo>
                  <a:pt x="10187" y="28325"/>
                  <a:pt x="9837" y="27922"/>
                  <a:pt x="9487" y="27509"/>
                </a:cubicBezTo>
                <a:close/>
                <a:moveTo>
                  <a:pt x="9581" y="23383"/>
                </a:moveTo>
                <a:cubicBezTo>
                  <a:pt x="9439" y="23383"/>
                  <a:pt x="9295" y="23400"/>
                  <a:pt x="9150" y="23436"/>
                </a:cubicBezTo>
                <a:cubicBezTo>
                  <a:pt x="9012" y="23436"/>
                  <a:pt x="9081" y="23575"/>
                  <a:pt x="9150" y="23575"/>
                </a:cubicBezTo>
                <a:cubicBezTo>
                  <a:pt x="9774" y="23783"/>
                  <a:pt x="10398" y="23852"/>
                  <a:pt x="10745" y="24476"/>
                </a:cubicBezTo>
                <a:cubicBezTo>
                  <a:pt x="11022" y="24892"/>
                  <a:pt x="10953" y="25446"/>
                  <a:pt x="10745" y="25862"/>
                </a:cubicBezTo>
                <a:cubicBezTo>
                  <a:pt x="10586" y="26074"/>
                  <a:pt x="10427" y="26164"/>
                  <a:pt x="10299" y="26164"/>
                </a:cubicBezTo>
                <a:cubicBezTo>
                  <a:pt x="10260" y="26164"/>
                  <a:pt x="10223" y="26156"/>
                  <a:pt x="10190" y="26139"/>
                </a:cubicBezTo>
                <a:lnTo>
                  <a:pt x="10121" y="26001"/>
                </a:lnTo>
                <a:cubicBezTo>
                  <a:pt x="10070" y="25899"/>
                  <a:pt x="9982" y="25835"/>
                  <a:pt x="9884" y="25835"/>
                </a:cubicBezTo>
                <a:cubicBezTo>
                  <a:pt x="9849" y="25835"/>
                  <a:pt x="9811" y="25843"/>
                  <a:pt x="9774" y="25862"/>
                </a:cubicBezTo>
                <a:cubicBezTo>
                  <a:pt x="9636" y="25723"/>
                  <a:pt x="9497" y="25515"/>
                  <a:pt x="9428" y="25308"/>
                </a:cubicBezTo>
                <a:cubicBezTo>
                  <a:pt x="9358" y="24822"/>
                  <a:pt x="9358" y="24406"/>
                  <a:pt x="9428" y="23921"/>
                </a:cubicBezTo>
                <a:cubicBezTo>
                  <a:pt x="9428" y="23852"/>
                  <a:pt x="9358" y="23852"/>
                  <a:pt x="9289" y="23852"/>
                </a:cubicBezTo>
                <a:cubicBezTo>
                  <a:pt x="9012" y="24476"/>
                  <a:pt x="8943" y="25169"/>
                  <a:pt x="9220" y="25793"/>
                </a:cubicBezTo>
                <a:cubicBezTo>
                  <a:pt x="9358" y="26001"/>
                  <a:pt x="9566" y="26209"/>
                  <a:pt x="9774" y="26347"/>
                </a:cubicBezTo>
                <a:cubicBezTo>
                  <a:pt x="9844" y="26486"/>
                  <a:pt x="9913" y="26625"/>
                  <a:pt x="9982" y="26694"/>
                </a:cubicBezTo>
                <a:cubicBezTo>
                  <a:pt x="10083" y="27198"/>
                  <a:pt x="10220" y="27701"/>
                  <a:pt x="10368" y="28178"/>
                </a:cubicBezTo>
                <a:lnTo>
                  <a:pt x="10368" y="28178"/>
                </a:lnTo>
                <a:cubicBezTo>
                  <a:pt x="10123" y="27915"/>
                  <a:pt x="9899" y="27651"/>
                  <a:pt x="9636" y="27387"/>
                </a:cubicBezTo>
                <a:lnTo>
                  <a:pt x="9566" y="27387"/>
                </a:lnTo>
                <a:cubicBezTo>
                  <a:pt x="9486" y="27360"/>
                  <a:pt x="9433" y="27348"/>
                  <a:pt x="9403" y="27348"/>
                </a:cubicBezTo>
                <a:cubicBezTo>
                  <a:pt x="9379" y="27348"/>
                  <a:pt x="9368" y="27356"/>
                  <a:pt x="9369" y="27369"/>
                </a:cubicBezTo>
                <a:lnTo>
                  <a:pt x="9369" y="27369"/>
                </a:lnTo>
                <a:cubicBezTo>
                  <a:pt x="9408" y="27416"/>
                  <a:pt x="9448" y="27462"/>
                  <a:pt x="9487" y="27509"/>
                </a:cubicBezTo>
                <a:lnTo>
                  <a:pt x="9487" y="27509"/>
                </a:lnTo>
                <a:cubicBezTo>
                  <a:pt x="9417" y="27447"/>
                  <a:pt x="9370" y="27396"/>
                  <a:pt x="9369" y="27369"/>
                </a:cubicBezTo>
                <a:lnTo>
                  <a:pt x="9369" y="27369"/>
                </a:lnTo>
                <a:cubicBezTo>
                  <a:pt x="9337" y="27331"/>
                  <a:pt x="9305" y="27294"/>
                  <a:pt x="9274" y="27256"/>
                </a:cubicBezTo>
                <a:lnTo>
                  <a:pt x="9274" y="27256"/>
                </a:lnTo>
                <a:cubicBezTo>
                  <a:pt x="9841" y="28058"/>
                  <a:pt x="10520" y="28750"/>
                  <a:pt x="11311" y="29382"/>
                </a:cubicBezTo>
                <a:lnTo>
                  <a:pt x="11311" y="29382"/>
                </a:lnTo>
                <a:cubicBezTo>
                  <a:pt x="10723" y="28505"/>
                  <a:pt x="10394" y="27560"/>
                  <a:pt x="10260" y="26486"/>
                </a:cubicBezTo>
                <a:cubicBezTo>
                  <a:pt x="10468" y="26486"/>
                  <a:pt x="10606" y="26417"/>
                  <a:pt x="10745" y="26278"/>
                </a:cubicBezTo>
                <a:cubicBezTo>
                  <a:pt x="11299" y="25793"/>
                  <a:pt x="11438" y="25030"/>
                  <a:pt x="11161" y="24406"/>
                </a:cubicBezTo>
                <a:cubicBezTo>
                  <a:pt x="10874" y="23776"/>
                  <a:pt x="10256" y="23383"/>
                  <a:pt x="9581" y="23383"/>
                </a:cubicBezTo>
                <a:close/>
                <a:moveTo>
                  <a:pt x="11854" y="29883"/>
                </a:moveTo>
                <a:cubicBezTo>
                  <a:pt x="11854" y="29886"/>
                  <a:pt x="11854" y="29888"/>
                  <a:pt x="11854" y="29891"/>
                </a:cubicBezTo>
                <a:lnTo>
                  <a:pt x="11854" y="29891"/>
                </a:lnTo>
                <a:cubicBezTo>
                  <a:pt x="11900" y="29932"/>
                  <a:pt x="11946" y="29975"/>
                  <a:pt x="11993" y="30021"/>
                </a:cubicBezTo>
                <a:cubicBezTo>
                  <a:pt x="12200" y="30189"/>
                  <a:pt x="12415" y="30353"/>
                  <a:pt x="12635" y="30515"/>
                </a:cubicBezTo>
                <a:lnTo>
                  <a:pt x="12635" y="30515"/>
                </a:lnTo>
                <a:cubicBezTo>
                  <a:pt x="12582" y="30466"/>
                  <a:pt x="12530" y="30417"/>
                  <a:pt x="12478" y="30368"/>
                </a:cubicBezTo>
                <a:cubicBezTo>
                  <a:pt x="12270" y="30229"/>
                  <a:pt x="12062" y="30091"/>
                  <a:pt x="11854" y="29883"/>
                </a:cubicBezTo>
                <a:close/>
                <a:moveTo>
                  <a:pt x="21791" y="28378"/>
                </a:moveTo>
                <a:lnTo>
                  <a:pt x="21791" y="28378"/>
                </a:lnTo>
                <a:cubicBezTo>
                  <a:pt x="21437" y="29085"/>
                  <a:pt x="21084" y="29797"/>
                  <a:pt x="20731" y="30556"/>
                </a:cubicBezTo>
                <a:lnTo>
                  <a:pt x="20731" y="30556"/>
                </a:lnTo>
                <a:cubicBezTo>
                  <a:pt x="20746" y="30378"/>
                  <a:pt x="20806" y="30200"/>
                  <a:pt x="20865" y="30021"/>
                </a:cubicBezTo>
                <a:cubicBezTo>
                  <a:pt x="21073" y="29605"/>
                  <a:pt x="21281" y="29120"/>
                  <a:pt x="21558" y="28704"/>
                </a:cubicBezTo>
                <a:cubicBezTo>
                  <a:pt x="21641" y="28581"/>
                  <a:pt x="21723" y="28482"/>
                  <a:pt x="21791" y="28378"/>
                </a:cubicBezTo>
                <a:close/>
                <a:moveTo>
                  <a:pt x="7697" y="29514"/>
                </a:moveTo>
                <a:cubicBezTo>
                  <a:pt x="7795" y="29514"/>
                  <a:pt x="7889" y="29522"/>
                  <a:pt x="7972" y="29536"/>
                </a:cubicBezTo>
                <a:cubicBezTo>
                  <a:pt x="8457" y="29605"/>
                  <a:pt x="9012" y="29813"/>
                  <a:pt x="9497" y="30021"/>
                </a:cubicBezTo>
                <a:cubicBezTo>
                  <a:pt x="9566" y="30506"/>
                  <a:pt x="9289" y="30922"/>
                  <a:pt x="8804" y="31061"/>
                </a:cubicBezTo>
                <a:lnTo>
                  <a:pt x="8873" y="31061"/>
                </a:lnTo>
                <a:cubicBezTo>
                  <a:pt x="8698" y="31105"/>
                  <a:pt x="8515" y="31128"/>
                  <a:pt x="8332" y="31128"/>
                </a:cubicBezTo>
                <a:cubicBezTo>
                  <a:pt x="7937" y="31128"/>
                  <a:pt x="7541" y="31021"/>
                  <a:pt x="7210" y="30784"/>
                </a:cubicBezTo>
                <a:cubicBezTo>
                  <a:pt x="7002" y="30645"/>
                  <a:pt x="6863" y="30368"/>
                  <a:pt x="6863" y="30091"/>
                </a:cubicBezTo>
                <a:cubicBezTo>
                  <a:pt x="6863" y="29647"/>
                  <a:pt x="7307" y="29514"/>
                  <a:pt x="7697" y="29514"/>
                </a:cubicBezTo>
                <a:close/>
                <a:moveTo>
                  <a:pt x="7764" y="29103"/>
                </a:moveTo>
                <a:cubicBezTo>
                  <a:pt x="7649" y="29103"/>
                  <a:pt x="7533" y="29108"/>
                  <a:pt x="7418" y="29120"/>
                </a:cubicBezTo>
                <a:cubicBezTo>
                  <a:pt x="6586" y="29189"/>
                  <a:pt x="6170" y="30229"/>
                  <a:pt x="6794" y="30853"/>
                </a:cubicBezTo>
                <a:cubicBezTo>
                  <a:pt x="7096" y="31231"/>
                  <a:pt x="7609" y="31398"/>
                  <a:pt x="8129" y="31398"/>
                </a:cubicBezTo>
                <a:cubicBezTo>
                  <a:pt x="9041" y="31398"/>
                  <a:pt x="9976" y="30885"/>
                  <a:pt x="9844" y="30091"/>
                </a:cubicBezTo>
                <a:lnTo>
                  <a:pt x="9913" y="30091"/>
                </a:lnTo>
                <a:cubicBezTo>
                  <a:pt x="9948" y="30125"/>
                  <a:pt x="9965" y="30142"/>
                  <a:pt x="9982" y="30142"/>
                </a:cubicBezTo>
                <a:cubicBezTo>
                  <a:pt x="10000" y="30142"/>
                  <a:pt x="10017" y="30125"/>
                  <a:pt x="10052" y="30091"/>
                </a:cubicBezTo>
                <a:cubicBezTo>
                  <a:pt x="10260" y="30091"/>
                  <a:pt x="10398" y="30091"/>
                  <a:pt x="10537" y="29952"/>
                </a:cubicBezTo>
                <a:cubicBezTo>
                  <a:pt x="10883" y="29883"/>
                  <a:pt x="11161" y="29813"/>
                  <a:pt x="11507" y="29813"/>
                </a:cubicBezTo>
                <a:lnTo>
                  <a:pt x="11715" y="30021"/>
                </a:lnTo>
                <a:cubicBezTo>
                  <a:pt x="11715" y="30041"/>
                  <a:pt x="11727" y="30050"/>
                  <a:pt x="11744" y="30050"/>
                </a:cubicBezTo>
                <a:cubicBezTo>
                  <a:pt x="11785" y="30050"/>
                  <a:pt x="11854" y="30001"/>
                  <a:pt x="11854" y="29952"/>
                </a:cubicBezTo>
                <a:cubicBezTo>
                  <a:pt x="11819" y="29917"/>
                  <a:pt x="11819" y="29917"/>
                  <a:pt x="11828" y="29917"/>
                </a:cubicBezTo>
                <a:cubicBezTo>
                  <a:pt x="11836" y="29917"/>
                  <a:pt x="11851" y="29917"/>
                  <a:pt x="11854" y="29891"/>
                </a:cubicBezTo>
                <a:lnTo>
                  <a:pt x="11854" y="29891"/>
                </a:lnTo>
                <a:cubicBezTo>
                  <a:pt x="11692" y="29748"/>
                  <a:pt x="11530" y="29628"/>
                  <a:pt x="11369" y="29467"/>
                </a:cubicBezTo>
                <a:lnTo>
                  <a:pt x="11369" y="29467"/>
                </a:lnTo>
                <a:lnTo>
                  <a:pt x="11507" y="29536"/>
                </a:lnTo>
                <a:cubicBezTo>
                  <a:pt x="11441" y="29485"/>
                  <a:pt x="11376" y="29434"/>
                  <a:pt x="11311" y="29382"/>
                </a:cubicBezTo>
                <a:lnTo>
                  <a:pt x="11311" y="29382"/>
                </a:lnTo>
                <a:cubicBezTo>
                  <a:pt x="11330" y="29410"/>
                  <a:pt x="11349" y="29439"/>
                  <a:pt x="11369" y="29467"/>
                </a:cubicBezTo>
                <a:cubicBezTo>
                  <a:pt x="11342" y="29453"/>
                  <a:pt x="11318" y="29448"/>
                  <a:pt x="11297" y="29448"/>
                </a:cubicBezTo>
                <a:cubicBezTo>
                  <a:pt x="11209" y="29448"/>
                  <a:pt x="11174" y="29549"/>
                  <a:pt x="11230" y="29605"/>
                </a:cubicBezTo>
                <a:cubicBezTo>
                  <a:pt x="11022" y="29675"/>
                  <a:pt x="10814" y="29675"/>
                  <a:pt x="10606" y="29744"/>
                </a:cubicBezTo>
                <a:cubicBezTo>
                  <a:pt x="10606" y="29675"/>
                  <a:pt x="10468" y="29605"/>
                  <a:pt x="10398" y="29605"/>
                </a:cubicBezTo>
                <a:cubicBezTo>
                  <a:pt x="10190" y="29675"/>
                  <a:pt x="10052" y="29744"/>
                  <a:pt x="9844" y="29813"/>
                </a:cubicBezTo>
                <a:cubicBezTo>
                  <a:pt x="9774" y="29744"/>
                  <a:pt x="9636" y="29605"/>
                  <a:pt x="9566" y="29536"/>
                </a:cubicBezTo>
                <a:cubicBezTo>
                  <a:pt x="9532" y="29501"/>
                  <a:pt x="9514" y="29484"/>
                  <a:pt x="9497" y="29484"/>
                </a:cubicBezTo>
                <a:cubicBezTo>
                  <a:pt x="9480" y="29484"/>
                  <a:pt x="9462" y="29501"/>
                  <a:pt x="9428" y="29536"/>
                </a:cubicBezTo>
                <a:cubicBezTo>
                  <a:pt x="8908" y="29247"/>
                  <a:pt x="8340" y="29103"/>
                  <a:pt x="7764" y="29103"/>
                </a:cubicBezTo>
                <a:close/>
                <a:moveTo>
                  <a:pt x="14835" y="32517"/>
                </a:moveTo>
                <a:cubicBezTo>
                  <a:pt x="14873" y="32550"/>
                  <a:pt x="14912" y="32582"/>
                  <a:pt x="14951" y="32614"/>
                </a:cubicBezTo>
                <a:lnTo>
                  <a:pt x="14951" y="32614"/>
                </a:lnTo>
                <a:cubicBezTo>
                  <a:pt x="14912" y="32582"/>
                  <a:pt x="14873" y="32549"/>
                  <a:pt x="14835" y="32517"/>
                </a:cubicBezTo>
                <a:close/>
                <a:moveTo>
                  <a:pt x="24470" y="32170"/>
                </a:moveTo>
                <a:cubicBezTo>
                  <a:pt x="24401" y="32170"/>
                  <a:pt x="24401" y="32309"/>
                  <a:pt x="24470" y="32309"/>
                </a:cubicBezTo>
                <a:lnTo>
                  <a:pt x="25302" y="32309"/>
                </a:lnTo>
                <a:cubicBezTo>
                  <a:pt x="25510" y="32309"/>
                  <a:pt x="25648" y="32378"/>
                  <a:pt x="25718" y="32517"/>
                </a:cubicBezTo>
                <a:cubicBezTo>
                  <a:pt x="25787" y="32586"/>
                  <a:pt x="25787" y="32655"/>
                  <a:pt x="25718" y="32725"/>
                </a:cubicBezTo>
                <a:cubicBezTo>
                  <a:pt x="25718" y="32863"/>
                  <a:pt x="25648" y="32933"/>
                  <a:pt x="25510" y="33002"/>
                </a:cubicBezTo>
                <a:cubicBezTo>
                  <a:pt x="25331" y="33136"/>
                  <a:pt x="25094" y="33213"/>
                  <a:pt x="24874" y="33213"/>
                </a:cubicBezTo>
                <a:cubicBezTo>
                  <a:pt x="24753" y="33213"/>
                  <a:pt x="24637" y="33190"/>
                  <a:pt x="24539" y="33141"/>
                </a:cubicBezTo>
                <a:cubicBezTo>
                  <a:pt x="24262" y="33002"/>
                  <a:pt x="24054" y="32794"/>
                  <a:pt x="23985" y="32586"/>
                </a:cubicBezTo>
                <a:lnTo>
                  <a:pt x="24193" y="32586"/>
                </a:lnTo>
                <a:cubicBezTo>
                  <a:pt x="24262" y="32586"/>
                  <a:pt x="24331" y="32447"/>
                  <a:pt x="24262" y="32378"/>
                </a:cubicBezTo>
                <a:lnTo>
                  <a:pt x="24193" y="32309"/>
                </a:lnTo>
                <a:cubicBezTo>
                  <a:pt x="24193" y="32309"/>
                  <a:pt x="24262" y="32239"/>
                  <a:pt x="24262" y="32170"/>
                </a:cubicBezTo>
                <a:close/>
                <a:moveTo>
                  <a:pt x="12635" y="30515"/>
                </a:moveTo>
                <a:cubicBezTo>
                  <a:pt x="13836" y="31639"/>
                  <a:pt x="15101" y="32699"/>
                  <a:pt x="16429" y="33695"/>
                </a:cubicBezTo>
                <a:cubicBezTo>
                  <a:pt x="16498" y="33695"/>
                  <a:pt x="16498" y="33626"/>
                  <a:pt x="16498" y="33626"/>
                </a:cubicBezTo>
                <a:cubicBezTo>
                  <a:pt x="15429" y="32378"/>
                  <a:pt x="13952" y="31487"/>
                  <a:pt x="12635" y="30515"/>
                </a:cubicBezTo>
                <a:close/>
                <a:moveTo>
                  <a:pt x="14951" y="32614"/>
                </a:moveTo>
                <a:cubicBezTo>
                  <a:pt x="15744" y="33281"/>
                  <a:pt x="16534" y="34008"/>
                  <a:pt x="17261" y="34735"/>
                </a:cubicBezTo>
                <a:cubicBezTo>
                  <a:pt x="17256" y="34708"/>
                  <a:pt x="17252" y="34681"/>
                  <a:pt x="17247" y="34654"/>
                </a:cubicBezTo>
                <a:lnTo>
                  <a:pt x="17247" y="34654"/>
                </a:lnTo>
                <a:cubicBezTo>
                  <a:pt x="16993" y="34305"/>
                  <a:pt x="16711" y="33977"/>
                  <a:pt x="16429" y="33695"/>
                </a:cubicBezTo>
                <a:cubicBezTo>
                  <a:pt x="15918" y="33312"/>
                  <a:pt x="15408" y="32988"/>
                  <a:pt x="14951" y="32614"/>
                </a:cubicBezTo>
                <a:close/>
                <a:moveTo>
                  <a:pt x="18508" y="37716"/>
                </a:moveTo>
                <a:cubicBezTo>
                  <a:pt x="18605" y="38283"/>
                  <a:pt x="18699" y="38859"/>
                  <a:pt x="18799" y="39437"/>
                </a:cubicBezTo>
                <a:lnTo>
                  <a:pt x="18799" y="39437"/>
                </a:lnTo>
                <a:cubicBezTo>
                  <a:pt x="18701" y="38929"/>
                  <a:pt x="18605" y="38424"/>
                  <a:pt x="18508" y="37923"/>
                </a:cubicBezTo>
                <a:lnTo>
                  <a:pt x="18508" y="37716"/>
                </a:lnTo>
                <a:close/>
                <a:moveTo>
                  <a:pt x="8411" y="1"/>
                </a:moveTo>
                <a:cubicBezTo>
                  <a:pt x="7702" y="1"/>
                  <a:pt x="7147" y="600"/>
                  <a:pt x="7279" y="1323"/>
                </a:cubicBezTo>
                <a:cubicBezTo>
                  <a:pt x="7279" y="1358"/>
                  <a:pt x="7314" y="1375"/>
                  <a:pt x="7348" y="1375"/>
                </a:cubicBezTo>
                <a:cubicBezTo>
                  <a:pt x="7383" y="1375"/>
                  <a:pt x="7418" y="1358"/>
                  <a:pt x="7418" y="1323"/>
                </a:cubicBezTo>
                <a:cubicBezTo>
                  <a:pt x="7543" y="822"/>
                  <a:pt x="7782" y="264"/>
                  <a:pt x="8287" y="264"/>
                </a:cubicBezTo>
                <a:cubicBezTo>
                  <a:pt x="8341" y="264"/>
                  <a:pt x="8397" y="270"/>
                  <a:pt x="8457" y="284"/>
                </a:cubicBezTo>
                <a:cubicBezTo>
                  <a:pt x="9012" y="422"/>
                  <a:pt x="9358" y="907"/>
                  <a:pt x="9358" y="1462"/>
                </a:cubicBezTo>
                <a:cubicBezTo>
                  <a:pt x="9358" y="1771"/>
                  <a:pt x="9029" y="2903"/>
                  <a:pt x="8614" y="2903"/>
                </a:cubicBezTo>
                <a:cubicBezTo>
                  <a:pt x="8563" y="2903"/>
                  <a:pt x="8510" y="2886"/>
                  <a:pt x="8457" y="2848"/>
                </a:cubicBezTo>
                <a:cubicBezTo>
                  <a:pt x="8506" y="2799"/>
                  <a:pt x="8451" y="2750"/>
                  <a:pt x="8390" y="2750"/>
                </a:cubicBezTo>
                <a:cubicBezTo>
                  <a:pt x="8365" y="2750"/>
                  <a:pt x="8339" y="2759"/>
                  <a:pt x="8319" y="2779"/>
                </a:cubicBezTo>
                <a:cubicBezTo>
                  <a:pt x="8041" y="2363"/>
                  <a:pt x="7833" y="1878"/>
                  <a:pt x="7695" y="1323"/>
                </a:cubicBezTo>
                <a:cubicBezTo>
                  <a:pt x="7695" y="1300"/>
                  <a:pt x="7679" y="1292"/>
                  <a:pt x="7659" y="1292"/>
                </a:cubicBezTo>
                <a:cubicBezTo>
                  <a:pt x="7618" y="1292"/>
                  <a:pt x="7556" y="1323"/>
                  <a:pt x="7556" y="1323"/>
                </a:cubicBezTo>
                <a:cubicBezTo>
                  <a:pt x="7625" y="1809"/>
                  <a:pt x="7764" y="2224"/>
                  <a:pt x="7972" y="2640"/>
                </a:cubicBezTo>
                <a:cubicBezTo>
                  <a:pt x="7903" y="2640"/>
                  <a:pt x="7833" y="2710"/>
                  <a:pt x="7833" y="2779"/>
                </a:cubicBezTo>
                <a:cubicBezTo>
                  <a:pt x="7833" y="2918"/>
                  <a:pt x="7903" y="3056"/>
                  <a:pt x="7972" y="3195"/>
                </a:cubicBezTo>
                <a:cubicBezTo>
                  <a:pt x="7972" y="3195"/>
                  <a:pt x="7972" y="3264"/>
                  <a:pt x="8041" y="3264"/>
                </a:cubicBezTo>
                <a:lnTo>
                  <a:pt x="8111" y="3264"/>
                </a:lnTo>
                <a:cubicBezTo>
                  <a:pt x="8319" y="3957"/>
                  <a:pt x="8457" y="4720"/>
                  <a:pt x="8596" y="5482"/>
                </a:cubicBezTo>
                <a:cubicBezTo>
                  <a:pt x="8111" y="4789"/>
                  <a:pt x="7625" y="4165"/>
                  <a:pt x="7071" y="3541"/>
                </a:cubicBezTo>
                <a:cubicBezTo>
                  <a:pt x="7210" y="3264"/>
                  <a:pt x="7279" y="3056"/>
                  <a:pt x="7279" y="2779"/>
                </a:cubicBezTo>
                <a:cubicBezTo>
                  <a:pt x="7348" y="2363"/>
                  <a:pt x="7210" y="2016"/>
                  <a:pt x="6932" y="1739"/>
                </a:cubicBezTo>
                <a:cubicBezTo>
                  <a:pt x="6589" y="1339"/>
                  <a:pt x="6104" y="1080"/>
                  <a:pt x="5555" y="1080"/>
                </a:cubicBezTo>
                <a:cubicBezTo>
                  <a:pt x="5439" y="1080"/>
                  <a:pt x="5320" y="1091"/>
                  <a:pt x="5199" y="1115"/>
                </a:cubicBezTo>
                <a:cubicBezTo>
                  <a:pt x="4645" y="1323"/>
                  <a:pt x="4645" y="1809"/>
                  <a:pt x="4783" y="2224"/>
                </a:cubicBezTo>
                <a:cubicBezTo>
                  <a:pt x="4783" y="2294"/>
                  <a:pt x="4783" y="2294"/>
                  <a:pt x="4783" y="2294"/>
                </a:cubicBezTo>
                <a:cubicBezTo>
                  <a:pt x="5031" y="2850"/>
                  <a:pt x="5775" y="3793"/>
                  <a:pt x="6523" y="3793"/>
                </a:cubicBezTo>
                <a:cubicBezTo>
                  <a:pt x="6613" y="3793"/>
                  <a:pt x="6704" y="3779"/>
                  <a:pt x="6794" y="3749"/>
                </a:cubicBezTo>
                <a:cubicBezTo>
                  <a:pt x="6863" y="3749"/>
                  <a:pt x="6932" y="3680"/>
                  <a:pt x="7002" y="3680"/>
                </a:cubicBezTo>
                <a:cubicBezTo>
                  <a:pt x="7625" y="4443"/>
                  <a:pt x="8180" y="5274"/>
                  <a:pt x="8735" y="6106"/>
                </a:cubicBezTo>
                <a:cubicBezTo>
                  <a:pt x="8665" y="6106"/>
                  <a:pt x="8665" y="6176"/>
                  <a:pt x="8735" y="6176"/>
                </a:cubicBezTo>
                <a:lnTo>
                  <a:pt x="9081" y="6799"/>
                </a:lnTo>
                <a:cubicBezTo>
                  <a:pt x="8527" y="6314"/>
                  <a:pt x="7833" y="5968"/>
                  <a:pt x="7140" y="5760"/>
                </a:cubicBezTo>
                <a:lnTo>
                  <a:pt x="7071" y="5760"/>
                </a:lnTo>
                <a:lnTo>
                  <a:pt x="6863" y="5690"/>
                </a:lnTo>
                <a:cubicBezTo>
                  <a:pt x="6690" y="5171"/>
                  <a:pt x="5896" y="4760"/>
                  <a:pt x="5223" y="4760"/>
                </a:cubicBezTo>
                <a:cubicBezTo>
                  <a:pt x="4817" y="4760"/>
                  <a:pt x="4455" y="4910"/>
                  <a:pt x="4298" y="5274"/>
                </a:cubicBezTo>
                <a:cubicBezTo>
                  <a:pt x="4298" y="5274"/>
                  <a:pt x="4298" y="5305"/>
                  <a:pt x="4319" y="5305"/>
                </a:cubicBezTo>
                <a:cubicBezTo>
                  <a:pt x="4329" y="5305"/>
                  <a:pt x="4344" y="5298"/>
                  <a:pt x="4368" y="5274"/>
                </a:cubicBezTo>
                <a:lnTo>
                  <a:pt x="4575" y="5205"/>
                </a:lnTo>
                <a:cubicBezTo>
                  <a:pt x="4783" y="5829"/>
                  <a:pt x="5269" y="6245"/>
                  <a:pt x="5893" y="6453"/>
                </a:cubicBezTo>
                <a:cubicBezTo>
                  <a:pt x="5985" y="6490"/>
                  <a:pt x="6078" y="6507"/>
                  <a:pt x="6170" y="6507"/>
                </a:cubicBezTo>
                <a:cubicBezTo>
                  <a:pt x="6420" y="6507"/>
                  <a:pt x="6660" y="6379"/>
                  <a:pt x="6863" y="6176"/>
                </a:cubicBezTo>
                <a:cubicBezTo>
                  <a:pt x="6932" y="6176"/>
                  <a:pt x="7002" y="6176"/>
                  <a:pt x="7071" y="6106"/>
                </a:cubicBezTo>
                <a:cubicBezTo>
                  <a:pt x="7833" y="6384"/>
                  <a:pt x="8596" y="6730"/>
                  <a:pt x="9220" y="7215"/>
                </a:cubicBezTo>
                <a:cubicBezTo>
                  <a:pt x="9220" y="7250"/>
                  <a:pt x="9237" y="7267"/>
                  <a:pt x="9254" y="7267"/>
                </a:cubicBezTo>
                <a:cubicBezTo>
                  <a:pt x="9272" y="7267"/>
                  <a:pt x="9289" y="7250"/>
                  <a:pt x="9289" y="7215"/>
                </a:cubicBezTo>
                <a:cubicBezTo>
                  <a:pt x="9774" y="8047"/>
                  <a:pt x="10190" y="8879"/>
                  <a:pt x="10537" y="9711"/>
                </a:cubicBezTo>
                <a:cubicBezTo>
                  <a:pt x="10190" y="9434"/>
                  <a:pt x="9705" y="9226"/>
                  <a:pt x="9289" y="9156"/>
                </a:cubicBezTo>
                <a:cubicBezTo>
                  <a:pt x="9289" y="9087"/>
                  <a:pt x="9289" y="9018"/>
                  <a:pt x="9220" y="9018"/>
                </a:cubicBezTo>
                <a:cubicBezTo>
                  <a:pt x="9081" y="9018"/>
                  <a:pt x="8943" y="9087"/>
                  <a:pt x="8873" y="9087"/>
                </a:cubicBezTo>
                <a:lnTo>
                  <a:pt x="8735" y="9087"/>
                </a:lnTo>
                <a:cubicBezTo>
                  <a:pt x="8873" y="8602"/>
                  <a:pt x="8665" y="8117"/>
                  <a:pt x="8249" y="7839"/>
                </a:cubicBezTo>
                <a:cubicBezTo>
                  <a:pt x="7967" y="7637"/>
                  <a:pt x="7637" y="7530"/>
                  <a:pt x="7301" y="7530"/>
                </a:cubicBezTo>
                <a:cubicBezTo>
                  <a:pt x="7061" y="7530"/>
                  <a:pt x="6817" y="7585"/>
                  <a:pt x="6586" y="7701"/>
                </a:cubicBezTo>
                <a:cubicBezTo>
                  <a:pt x="6031" y="8047"/>
                  <a:pt x="6031" y="8879"/>
                  <a:pt x="6516" y="9226"/>
                </a:cubicBezTo>
                <a:cubicBezTo>
                  <a:pt x="6537" y="9246"/>
                  <a:pt x="6557" y="9254"/>
                  <a:pt x="6576" y="9254"/>
                </a:cubicBezTo>
                <a:cubicBezTo>
                  <a:pt x="6620" y="9254"/>
                  <a:pt x="6655" y="9205"/>
                  <a:pt x="6655" y="9156"/>
                </a:cubicBezTo>
                <a:cubicBezTo>
                  <a:pt x="6655" y="9096"/>
                  <a:pt x="6655" y="9035"/>
                  <a:pt x="6609" y="8975"/>
                </a:cubicBezTo>
                <a:lnTo>
                  <a:pt x="6609" y="8975"/>
                </a:lnTo>
                <a:cubicBezTo>
                  <a:pt x="6916" y="9317"/>
                  <a:pt x="7364" y="9514"/>
                  <a:pt x="7849" y="9514"/>
                </a:cubicBezTo>
                <a:cubicBezTo>
                  <a:pt x="8026" y="9514"/>
                  <a:pt x="8207" y="9488"/>
                  <a:pt x="8388" y="9434"/>
                </a:cubicBezTo>
                <a:cubicBezTo>
                  <a:pt x="8492" y="9538"/>
                  <a:pt x="8613" y="9590"/>
                  <a:pt x="8735" y="9590"/>
                </a:cubicBezTo>
                <a:cubicBezTo>
                  <a:pt x="8856" y="9590"/>
                  <a:pt x="8977" y="9538"/>
                  <a:pt x="9081" y="9434"/>
                </a:cubicBezTo>
                <a:cubicBezTo>
                  <a:pt x="9705" y="9642"/>
                  <a:pt x="10329" y="9919"/>
                  <a:pt x="10814" y="10335"/>
                </a:cubicBezTo>
                <a:cubicBezTo>
                  <a:pt x="11230" y="11305"/>
                  <a:pt x="11715" y="12206"/>
                  <a:pt x="11993" y="13246"/>
                </a:cubicBezTo>
                <a:lnTo>
                  <a:pt x="11854" y="13107"/>
                </a:lnTo>
                <a:cubicBezTo>
                  <a:pt x="11785" y="12969"/>
                  <a:pt x="11646" y="12899"/>
                  <a:pt x="11507" y="12830"/>
                </a:cubicBezTo>
                <a:cubicBezTo>
                  <a:pt x="11467" y="12790"/>
                  <a:pt x="11426" y="12773"/>
                  <a:pt x="11389" y="12773"/>
                </a:cubicBezTo>
                <a:cubicBezTo>
                  <a:pt x="11299" y="12773"/>
                  <a:pt x="11230" y="12871"/>
                  <a:pt x="11230" y="12969"/>
                </a:cubicBezTo>
                <a:cubicBezTo>
                  <a:pt x="10953" y="12276"/>
                  <a:pt x="10329" y="11721"/>
                  <a:pt x="9497" y="11582"/>
                </a:cubicBezTo>
                <a:cubicBezTo>
                  <a:pt x="9453" y="11576"/>
                  <a:pt x="9412" y="11573"/>
                  <a:pt x="9372" y="11573"/>
                </a:cubicBezTo>
                <a:cubicBezTo>
                  <a:pt x="8533" y="11573"/>
                  <a:pt x="8612" y="12924"/>
                  <a:pt x="8943" y="13454"/>
                </a:cubicBezTo>
                <a:cubicBezTo>
                  <a:pt x="9202" y="13922"/>
                  <a:pt x="9735" y="14156"/>
                  <a:pt x="10249" y="14156"/>
                </a:cubicBezTo>
                <a:cubicBezTo>
                  <a:pt x="10420" y="14156"/>
                  <a:pt x="10589" y="14130"/>
                  <a:pt x="10745" y="14078"/>
                </a:cubicBezTo>
                <a:cubicBezTo>
                  <a:pt x="11022" y="13939"/>
                  <a:pt x="11230" y="13662"/>
                  <a:pt x="11230" y="13385"/>
                </a:cubicBezTo>
                <a:cubicBezTo>
                  <a:pt x="11230" y="13385"/>
                  <a:pt x="11230" y="13385"/>
                  <a:pt x="11230" y="13454"/>
                </a:cubicBezTo>
                <a:cubicBezTo>
                  <a:pt x="11230" y="13483"/>
                  <a:pt x="11266" y="13500"/>
                  <a:pt x="11308" y="13500"/>
                </a:cubicBezTo>
                <a:cubicBezTo>
                  <a:pt x="11367" y="13500"/>
                  <a:pt x="11438" y="13466"/>
                  <a:pt x="11438" y="13385"/>
                </a:cubicBezTo>
                <a:lnTo>
                  <a:pt x="11577" y="13454"/>
                </a:lnTo>
                <a:lnTo>
                  <a:pt x="11993" y="13731"/>
                </a:lnTo>
                <a:cubicBezTo>
                  <a:pt x="12027" y="13766"/>
                  <a:pt x="12079" y="13783"/>
                  <a:pt x="12122" y="13783"/>
                </a:cubicBezTo>
                <a:cubicBezTo>
                  <a:pt x="12166" y="13783"/>
                  <a:pt x="12200" y="13766"/>
                  <a:pt x="12200" y="13731"/>
                </a:cubicBezTo>
                <a:cubicBezTo>
                  <a:pt x="12616" y="14771"/>
                  <a:pt x="12963" y="15742"/>
                  <a:pt x="13240" y="16781"/>
                </a:cubicBezTo>
                <a:cubicBezTo>
                  <a:pt x="13102" y="16643"/>
                  <a:pt x="12894" y="16504"/>
                  <a:pt x="12755" y="16365"/>
                </a:cubicBezTo>
                <a:lnTo>
                  <a:pt x="12686" y="16365"/>
                </a:lnTo>
                <a:lnTo>
                  <a:pt x="12616" y="16296"/>
                </a:lnTo>
                <a:lnTo>
                  <a:pt x="12547" y="16157"/>
                </a:lnTo>
                <a:lnTo>
                  <a:pt x="12478" y="16157"/>
                </a:lnTo>
                <a:cubicBezTo>
                  <a:pt x="12355" y="15485"/>
                  <a:pt x="11478" y="15244"/>
                  <a:pt x="10893" y="15244"/>
                </a:cubicBezTo>
                <a:cubicBezTo>
                  <a:pt x="10814" y="15244"/>
                  <a:pt x="10741" y="15248"/>
                  <a:pt x="10675" y="15256"/>
                </a:cubicBezTo>
                <a:cubicBezTo>
                  <a:pt x="9913" y="15326"/>
                  <a:pt x="9566" y="16227"/>
                  <a:pt x="10052" y="16781"/>
                </a:cubicBezTo>
                <a:cubicBezTo>
                  <a:pt x="10432" y="17352"/>
                  <a:pt x="11046" y="17691"/>
                  <a:pt x="11678" y="17691"/>
                </a:cubicBezTo>
                <a:cubicBezTo>
                  <a:pt x="11737" y="17691"/>
                  <a:pt x="11795" y="17688"/>
                  <a:pt x="11854" y="17682"/>
                </a:cubicBezTo>
                <a:cubicBezTo>
                  <a:pt x="12339" y="17682"/>
                  <a:pt x="12686" y="17267"/>
                  <a:pt x="12686" y="16781"/>
                </a:cubicBezTo>
                <a:cubicBezTo>
                  <a:pt x="12720" y="16816"/>
                  <a:pt x="12772" y="16833"/>
                  <a:pt x="12824" y="16833"/>
                </a:cubicBezTo>
                <a:cubicBezTo>
                  <a:pt x="12876" y="16833"/>
                  <a:pt x="12928" y="16816"/>
                  <a:pt x="12963" y="16781"/>
                </a:cubicBezTo>
                <a:cubicBezTo>
                  <a:pt x="13102" y="16851"/>
                  <a:pt x="13240" y="16989"/>
                  <a:pt x="13379" y="17128"/>
                </a:cubicBezTo>
                <a:cubicBezTo>
                  <a:pt x="13656" y="18098"/>
                  <a:pt x="13933" y="19069"/>
                  <a:pt x="14211" y="20039"/>
                </a:cubicBezTo>
                <a:cubicBezTo>
                  <a:pt x="13725" y="19623"/>
                  <a:pt x="13171" y="19207"/>
                  <a:pt x="12547" y="18861"/>
                </a:cubicBezTo>
                <a:cubicBezTo>
                  <a:pt x="11577" y="18237"/>
                  <a:pt x="10537" y="17613"/>
                  <a:pt x="9566" y="16781"/>
                </a:cubicBezTo>
                <a:cubicBezTo>
                  <a:pt x="9566" y="16781"/>
                  <a:pt x="9497" y="16781"/>
                  <a:pt x="9497" y="16851"/>
                </a:cubicBezTo>
                <a:cubicBezTo>
                  <a:pt x="10260" y="17544"/>
                  <a:pt x="11091" y="18098"/>
                  <a:pt x="11923" y="18653"/>
                </a:cubicBezTo>
                <a:cubicBezTo>
                  <a:pt x="12339" y="18930"/>
                  <a:pt x="12686" y="19207"/>
                  <a:pt x="13102" y="19554"/>
                </a:cubicBezTo>
                <a:lnTo>
                  <a:pt x="12963" y="19485"/>
                </a:lnTo>
                <a:cubicBezTo>
                  <a:pt x="11577" y="18584"/>
                  <a:pt x="10329" y="17613"/>
                  <a:pt x="9012" y="16712"/>
                </a:cubicBezTo>
                <a:cubicBezTo>
                  <a:pt x="9081" y="16573"/>
                  <a:pt x="9081" y="16435"/>
                  <a:pt x="8943" y="16365"/>
                </a:cubicBezTo>
                <a:cubicBezTo>
                  <a:pt x="7972" y="15811"/>
                  <a:pt x="7695" y="14632"/>
                  <a:pt x="7348" y="13523"/>
                </a:cubicBezTo>
                <a:lnTo>
                  <a:pt x="7348" y="13523"/>
                </a:lnTo>
                <a:cubicBezTo>
                  <a:pt x="7428" y="13576"/>
                  <a:pt x="7517" y="13599"/>
                  <a:pt x="7605" y="13599"/>
                </a:cubicBezTo>
                <a:cubicBezTo>
                  <a:pt x="7748" y="13599"/>
                  <a:pt x="7886" y="13540"/>
                  <a:pt x="7972" y="13454"/>
                </a:cubicBezTo>
                <a:cubicBezTo>
                  <a:pt x="8527" y="13038"/>
                  <a:pt x="8249" y="12137"/>
                  <a:pt x="7972" y="11652"/>
                </a:cubicBezTo>
                <a:cubicBezTo>
                  <a:pt x="7835" y="11331"/>
                  <a:pt x="7454" y="11010"/>
                  <a:pt x="7072" y="11010"/>
                </a:cubicBezTo>
                <a:cubicBezTo>
                  <a:pt x="6877" y="11010"/>
                  <a:pt x="6681" y="11094"/>
                  <a:pt x="6516" y="11305"/>
                </a:cubicBezTo>
                <a:cubicBezTo>
                  <a:pt x="6031" y="11929"/>
                  <a:pt x="6586" y="12692"/>
                  <a:pt x="6794" y="13177"/>
                </a:cubicBezTo>
                <a:cubicBezTo>
                  <a:pt x="6794" y="13211"/>
                  <a:pt x="6811" y="13229"/>
                  <a:pt x="6828" y="13229"/>
                </a:cubicBezTo>
                <a:cubicBezTo>
                  <a:pt x="6846" y="13229"/>
                  <a:pt x="6863" y="13211"/>
                  <a:pt x="6863" y="13177"/>
                </a:cubicBezTo>
                <a:lnTo>
                  <a:pt x="6863" y="13107"/>
                </a:lnTo>
                <a:cubicBezTo>
                  <a:pt x="7002" y="13246"/>
                  <a:pt x="7140" y="13385"/>
                  <a:pt x="7279" y="13523"/>
                </a:cubicBezTo>
                <a:cubicBezTo>
                  <a:pt x="7348" y="14009"/>
                  <a:pt x="7556" y="14494"/>
                  <a:pt x="7695" y="14979"/>
                </a:cubicBezTo>
                <a:cubicBezTo>
                  <a:pt x="7764" y="15118"/>
                  <a:pt x="7833" y="15256"/>
                  <a:pt x="7903" y="15395"/>
                </a:cubicBezTo>
                <a:cubicBezTo>
                  <a:pt x="7625" y="15118"/>
                  <a:pt x="7279" y="14840"/>
                  <a:pt x="7071" y="14632"/>
                </a:cubicBezTo>
                <a:cubicBezTo>
                  <a:pt x="7071" y="14563"/>
                  <a:pt x="7071" y="14494"/>
                  <a:pt x="7002" y="14494"/>
                </a:cubicBezTo>
                <a:lnTo>
                  <a:pt x="6863" y="14425"/>
                </a:lnTo>
                <a:lnTo>
                  <a:pt x="6724" y="14286"/>
                </a:lnTo>
                <a:cubicBezTo>
                  <a:pt x="6447" y="13939"/>
                  <a:pt x="6170" y="13662"/>
                  <a:pt x="5823" y="13385"/>
                </a:cubicBezTo>
                <a:lnTo>
                  <a:pt x="5615" y="13246"/>
                </a:lnTo>
                <a:cubicBezTo>
                  <a:pt x="5615" y="13211"/>
                  <a:pt x="5615" y="13194"/>
                  <a:pt x="5607" y="13194"/>
                </a:cubicBezTo>
                <a:cubicBezTo>
                  <a:pt x="5598" y="13194"/>
                  <a:pt x="5581" y="13211"/>
                  <a:pt x="5546" y="13246"/>
                </a:cubicBezTo>
                <a:cubicBezTo>
                  <a:pt x="5477" y="13107"/>
                  <a:pt x="5338" y="13038"/>
                  <a:pt x="5199" y="12969"/>
                </a:cubicBezTo>
                <a:lnTo>
                  <a:pt x="5130" y="12969"/>
                </a:lnTo>
                <a:cubicBezTo>
                  <a:pt x="5199" y="12899"/>
                  <a:pt x="5269" y="12830"/>
                  <a:pt x="5199" y="12761"/>
                </a:cubicBezTo>
                <a:cubicBezTo>
                  <a:pt x="4783" y="11790"/>
                  <a:pt x="4506" y="10820"/>
                  <a:pt x="4506" y="9780"/>
                </a:cubicBezTo>
                <a:cubicBezTo>
                  <a:pt x="5199" y="8879"/>
                  <a:pt x="5615" y="7007"/>
                  <a:pt x="4090" y="6661"/>
                </a:cubicBezTo>
                <a:cubicBezTo>
                  <a:pt x="4059" y="6656"/>
                  <a:pt x="4029" y="6653"/>
                  <a:pt x="4001" y="6653"/>
                </a:cubicBezTo>
                <a:cubicBezTo>
                  <a:pt x="3644" y="6653"/>
                  <a:pt x="3461" y="7033"/>
                  <a:pt x="3397" y="7354"/>
                </a:cubicBezTo>
                <a:cubicBezTo>
                  <a:pt x="3328" y="7909"/>
                  <a:pt x="3536" y="8463"/>
                  <a:pt x="4021" y="8740"/>
                </a:cubicBezTo>
                <a:cubicBezTo>
                  <a:pt x="4021" y="9018"/>
                  <a:pt x="4090" y="9364"/>
                  <a:pt x="4160" y="9642"/>
                </a:cubicBezTo>
                <a:cubicBezTo>
                  <a:pt x="4160" y="9642"/>
                  <a:pt x="4229" y="9711"/>
                  <a:pt x="4229" y="9711"/>
                </a:cubicBezTo>
                <a:cubicBezTo>
                  <a:pt x="4229" y="10042"/>
                  <a:pt x="4179" y="10275"/>
                  <a:pt x="4036" y="10275"/>
                </a:cubicBezTo>
                <a:cubicBezTo>
                  <a:pt x="3939" y="10275"/>
                  <a:pt x="3800" y="10170"/>
                  <a:pt x="3605" y="9919"/>
                </a:cubicBezTo>
                <a:cubicBezTo>
                  <a:pt x="3189" y="9434"/>
                  <a:pt x="2843" y="8948"/>
                  <a:pt x="2496" y="8532"/>
                </a:cubicBezTo>
                <a:cubicBezTo>
                  <a:pt x="2565" y="8463"/>
                  <a:pt x="2565" y="8324"/>
                  <a:pt x="2565" y="8255"/>
                </a:cubicBezTo>
                <a:cubicBezTo>
                  <a:pt x="2843" y="7631"/>
                  <a:pt x="2635" y="6869"/>
                  <a:pt x="2080" y="6453"/>
                </a:cubicBezTo>
                <a:cubicBezTo>
                  <a:pt x="1838" y="6251"/>
                  <a:pt x="1548" y="6143"/>
                  <a:pt x="1253" y="6143"/>
                </a:cubicBezTo>
                <a:cubicBezTo>
                  <a:pt x="1041" y="6143"/>
                  <a:pt x="827" y="6198"/>
                  <a:pt x="624" y="6314"/>
                </a:cubicBezTo>
                <a:cubicBezTo>
                  <a:pt x="0" y="6661"/>
                  <a:pt x="208" y="7562"/>
                  <a:pt x="624" y="7978"/>
                </a:cubicBezTo>
                <a:cubicBezTo>
                  <a:pt x="624" y="7998"/>
                  <a:pt x="630" y="8007"/>
                  <a:pt x="639" y="8007"/>
                </a:cubicBezTo>
                <a:cubicBezTo>
                  <a:pt x="659" y="8007"/>
                  <a:pt x="694" y="7958"/>
                  <a:pt x="694" y="7909"/>
                </a:cubicBezTo>
                <a:cubicBezTo>
                  <a:pt x="624" y="7562"/>
                  <a:pt x="347" y="6869"/>
                  <a:pt x="763" y="6522"/>
                </a:cubicBezTo>
                <a:cubicBezTo>
                  <a:pt x="907" y="6465"/>
                  <a:pt x="1062" y="6431"/>
                  <a:pt x="1215" y="6431"/>
                </a:cubicBezTo>
                <a:cubicBezTo>
                  <a:pt x="1430" y="6431"/>
                  <a:pt x="1640" y="6498"/>
                  <a:pt x="1803" y="6661"/>
                </a:cubicBezTo>
                <a:cubicBezTo>
                  <a:pt x="2219" y="6869"/>
                  <a:pt x="2427" y="7354"/>
                  <a:pt x="2427" y="7770"/>
                </a:cubicBezTo>
                <a:cubicBezTo>
                  <a:pt x="2427" y="8047"/>
                  <a:pt x="2357" y="8255"/>
                  <a:pt x="2219" y="8394"/>
                </a:cubicBezTo>
                <a:cubicBezTo>
                  <a:pt x="2164" y="8475"/>
                  <a:pt x="2099" y="8504"/>
                  <a:pt x="2032" y="8504"/>
                </a:cubicBezTo>
                <a:cubicBezTo>
                  <a:pt x="1927" y="8504"/>
                  <a:pt x="1818" y="8436"/>
                  <a:pt x="1733" y="8394"/>
                </a:cubicBezTo>
                <a:cubicBezTo>
                  <a:pt x="1456" y="8255"/>
                  <a:pt x="1110" y="8047"/>
                  <a:pt x="832" y="7770"/>
                </a:cubicBezTo>
                <a:cubicBezTo>
                  <a:pt x="832" y="7770"/>
                  <a:pt x="763" y="7770"/>
                  <a:pt x="832" y="7839"/>
                </a:cubicBezTo>
                <a:cubicBezTo>
                  <a:pt x="1164" y="8171"/>
                  <a:pt x="1672" y="8811"/>
                  <a:pt x="2075" y="8811"/>
                </a:cubicBezTo>
                <a:cubicBezTo>
                  <a:pt x="2177" y="8811"/>
                  <a:pt x="2273" y="8769"/>
                  <a:pt x="2357" y="8671"/>
                </a:cubicBezTo>
                <a:cubicBezTo>
                  <a:pt x="2912" y="9434"/>
                  <a:pt x="3466" y="10196"/>
                  <a:pt x="4021" y="10889"/>
                </a:cubicBezTo>
                <a:cubicBezTo>
                  <a:pt x="4039" y="10908"/>
                  <a:pt x="4063" y="10916"/>
                  <a:pt x="4088" y="10916"/>
                </a:cubicBezTo>
                <a:cubicBezTo>
                  <a:pt x="4155" y="10916"/>
                  <a:pt x="4229" y="10852"/>
                  <a:pt x="4229" y="10751"/>
                </a:cubicBezTo>
                <a:cubicBezTo>
                  <a:pt x="4229" y="10681"/>
                  <a:pt x="4229" y="10543"/>
                  <a:pt x="4298" y="10404"/>
                </a:cubicBezTo>
                <a:cubicBezTo>
                  <a:pt x="4298" y="11097"/>
                  <a:pt x="4437" y="11790"/>
                  <a:pt x="4714" y="12345"/>
                </a:cubicBezTo>
                <a:cubicBezTo>
                  <a:pt x="4736" y="12411"/>
                  <a:pt x="4702" y="12435"/>
                  <a:pt x="4644" y="12435"/>
                </a:cubicBezTo>
                <a:cubicBezTo>
                  <a:pt x="4518" y="12435"/>
                  <a:pt x="4276" y="12323"/>
                  <a:pt x="4229" y="12276"/>
                </a:cubicBezTo>
                <a:cubicBezTo>
                  <a:pt x="3952" y="12276"/>
                  <a:pt x="3744" y="12206"/>
                  <a:pt x="3536" y="12137"/>
                </a:cubicBezTo>
                <a:cubicBezTo>
                  <a:pt x="3536" y="11790"/>
                  <a:pt x="3397" y="11444"/>
                  <a:pt x="3050" y="11236"/>
                </a:cubicBezTo>
                <a:cubicBezTo>
                  <a:pt x="2712" y="10946"/>
                  <a:pt x="2273" y="10824"/>
                  <a:pt x="1826" y="10824"/>
                </a:cubicBezTo>
                <a:cubicBezTo>
                  <a:pt x="1632" y="10824"/>
                  <a:pt x="1437" y="10847"/>
                  <a:pt x="1248" y="10889"/>
                </a:cubicBezTo>
                <a:cubicBezTo>
                  <a:pt x="694" y="11167"/>
                  <a:pt x="555" y="11790"/>
                  <a:pt x="902" y="12276"/>
                </a:cubicBezTo>
                <a:cubicBezTo>
                  <a:pt x="902" y="12276"/>
                  <a:pt x="971" y="12276"/>
                  <a:pt x="971" y="12206"/>
                </a:cubicBezTo>
                <a:cubicBezTo>
                  <a:pt x="971" y="11790"/>
                  <a:pt x="902" y="11374"/>
                  <a:pt x="1387" y="11167"/>
                </a:cubicBezTo>
                <a:cubicBezTo>
                  <a:pt x="1491" y="11149"/>
                  <a:pt x="1599" y="11141"/>
                  <a:pt x="1710" y="11141"/>
                </a:cubicBezTo>
                <a:cubicBezTo>
                  <a:pt x="2041" y="11141"/>
                  <a:pt x="2392" y="11219"/>
                  <a:pt x="2704" y="11374"/>
                </a:cubicBezTo>
                <a:cubicBezTo>
                  <a:pt x="2912" y="11444"/>
                  <a:pt x="3120" y="11721"/>
                  <a:pt x="3189" y="11929"/>
                </a:cubicBezTo>
                <a:cubicBezTo>
                  <a:pt x="3189" y="11929"/>
                  <a:pt x="3120" y="11998"/>
                  <a:pt x="3120" y="12068"/>
                </a:cubicBezTo>
                <a:cubicBezTo>
                  <a:pt x="3120" y="12137"/>
                  <a:pt x="3189" y="12206"/>
                  <a:pt x="3189" y="12206"/>
                </a:cubicBezTo>
                <a:cubicBezTo>
                  <a:pt x="3189" y="12345"/>
                  <a:pt x="3120" y="12414"/>
                  <a:pt x="3050" y="12484"/>
                </a:cubicBezTo>
                <a:cubicBezTo>
                  <a:pt x="2918" y="12616"/>
                  <a:pt x="2715" y="12671"/>
                  <a:pt x="2488" y="12671"/>
                </a:cubicBezTo>
                <a:cubicBezTo>
                  <a:pt x="2005" y="12671"/>
                  <a:pt x="1415" y="12420"/>
                  <a:pt x="1179" y="12137"/>
                </a:cubicBezTo>
                <a:cubicBezTo>
                  <a:pt x="1179" y="12137"/>
                  <a:pt x="1110" y="12137"/>
                  <a:pt x="1110" y="12206"/>
                </a:cubicBezTo>
                <a:cubicBezTo>
                  <a:pt x="1393" y="12678"/>
                  <a:pt x="1901" y="12926"/>
                  <a:pt x="2438" y="12926"/>
                </a:cubicBezTo>
                <a:cubicBezTo>
                  <a:pt x="2689" y="12926"/>
                  <a:pt x="2946" y="12871"/>
                  <a:pt x="3189" y="12761"/>
                </a:cubicBezTo>
                <a:cubicBezTo>
                  <a:pt x="3328" y="12692"/>
                  <a:pt x="3397" y="12553"/>
                  <a:pt x="3466" y="12414"/>
                </a:cubicBezTo>
                <a:cubicBezTo>
                  <a:pt x="3674" y="12553"/>
                  <a:pt x="3952" y="12622"/>
                  <a:pt x="4160" y="12692"/>
                </a:cubicBezTo>
                <a:cubicBezTo>
                  <a:pt x="4645" y="12899"/>
                  <a:pt x="5130" y="13177"/>
                  <a:pt x="5615" y="13454"/>
                </a:cubicBezTo>
                <a:cubicBezTo>
                  <a:pt x="5823" y="13731"/>
                  <a:pt x="6100" y="13939"/>
                  <a:pt x="6308" y="14217"/>
                </a:cubicBezTo>
                <a:cubicBezTo>
                  <a:pt x="6170" y="14217"/>
                  <a:pt x="6100" y="14286"/>
                  <a:pt x="6100" y="14425"/>
                </a:cubicBezTo>
                <a:lnTo>
                  <a:pt x="5893" y="14425"/>
                </a:lnTo>
                <a:cubicBezTo>
                  <a:pt x="5823" y="14425"/>
                  <a:pt x="5823" y="14494"/>
                  <a:pt x="5754" y="14563"/>
                </a:cubicBezTo>
                <a:lnTo>
                  <a:pt x="5615" y="14632"/>
                </a:lnTo>
                <a:cubicBezTo>
                  <a:pt x="5546" y="14563"/>
                  <a:pt x="5477" y="14563"/>
                  <a:pt x="5407" y="14494"/>
                </a:cubicBezTo>
                <a:cubicBezTo>
                  <a:pt x="5080" y="14302"/>
                  <a:pt x="4658" y="14211"/>
                  <a:pt x="4241" y="14211"/>
                </a:cubicBezTo>
                <a:cubicBezTo>
                  <a:pt x="3155" y="14211"/>
                  <a:pt x="2110" y="14828"/>
                  <a:pt x="2912" y="15880"/>
                </a:cubicBezTo>
                <a:cubicBezTo>
                  <a:pt x="3205" y="16238"/>
                  <a:pt x="3620" y="16367"/>
                  <a:pt x="4050" y="16367"/>
                </a:cubicBezTo>
                <a:cubicBezTo>
                  <a:pt x="4535" y="16367"/>
                  <a:pt x="5040" y="16203"/>
                  <a:pt x="5407" y="16019"/>
                </a:cubicBezTo>
                <a:cubicBezTo>
                  <a:pt x="5823" y="15811"/>
                  <a:pt x="6031" y="15256"/>
                  <a:pt x="5823" y="14840"/>
                </a:cubicBezTo>
                <a:lnTo>
                  <a:pt x="6586" y="14840"/>
                </a:lnTo>
                <a:cubicBezTo>
                  <a:pt x="6655" y="14840"/>
                  <a:pt x="6724" y="14771"/>
                  <a:pt x="6724" y="14702"/>
                </a:cubicBezTo>
                <a:cubicBezTo>
                  <a:pt x="7140" y="15118"/>
                  <a:pt x="7487" y="15464"/>
                  <a:pt x="7833" y="15880"/>
                </a:cubicBezTo>
                <a:cubicBezTo>
                  <a:pt x="7972" y="16088"/>
                  <a:pt x="8111" y="16227"/>
                  <a:pt x="8319" y="16435"/>
                </a:cubicBezTo>
                <a:lnTo>
                  <a:pt x="7418" y="16435"/>
                </a:lnTo>
                <a:cubicBezTo>
                  <a:pt x="7071" y="16435"/>
                  <a:pt x="6724" y="16504"/>
                  <a:pt x="6378" y="16573"/>
                </a:cubicBezTo>
                <a:lnTo>
                  <a:pt x="6308" y="16573"/>
                </a:lnTo>
                <a:cubicBezTo>
                  <a:pt x="6031" y="16643"/>
                  <a:pt x="5754" y="16712"/>
                  <a:pt x="5477" y="16851"/>
                </a:cubicBezTo>
                <a:cubicBezTo>
                  <a:pt x="5130" y="17059"/>
                  <a:pt x="4853" y="17267"/>
                  <a:pt x="4645" y="17613"/>
                </a:cubicBezTo>
                <a:cubicBezTo>
                  <a:pt x="4368" y="18306"/>
                  <a:pt x="5130" y="18861"/>
                  <a:pt x="5823" y="18861"/>
                </a:cubicBezTo>
                <a:cubicBezTo>
                  <a:pt x="6447" y="18792"/>
                  <a:pt x="7071" y="18445"/>
                  <a:pt x="7348" y="17821"/>
                </a:cubicBezTo>
                <a:cubicBezTo>
                  <a:pt x="7487" y="17475"/>
                  <a:pt x="7348" y="17059"/>
                  <a:pt x="6932" y="16851"/>
                </a:cubicBezTo>
                <a:lnTo>
                  <a:pt x="6932" y="16851"/>
                </a:lnTo>
                <a:cubicBezTo>
                  <a:pt x="7002" y="16885"/>
                  <a:pt x="7088" y="16903"/>
                  <a:pt x="7175" y="16903"/>
                </a:cubicBezTo>
                <a:cubicBezTo>
                  <a:pt x="7262" y="16903"/>
                  <a:pt x="7348" y="16885"/>
                  <a:pt x="7418" y="16851"/>
                </a:cubicBezTo>
                <a:cubicBezTo>
                  <a:pt x="7487" y="16851"/>
                  <a:pt x="7487" y="16781"/>
                  <a:pt x="7418" y="16781"/>
                </a:cubicBezTo>
                <a:cubicBezTo>
                  <a:pt x="7210" y="16781"/>
                  <a:pt x="6932" y="16712"/>
                  <a:pt x="6724" y="16643"/>
                </a:cubicBezTo>
                <a:cubicBezTo>
                  <a:pt x="6983" y="16614"/>
                  <a:pt x="7253" y="16597"/>
                  <a:pt x="7525" y="16597"/>
                </a:cubicBezTo>
                <a:cubicBezTo>
                  <a:pt x="7911" y="16597"/>
                  <a:pt x="8300" y="16631"/>
                  <a:pt x="8665" y="16712"/>
                </a:cubicBezTo>
                <a:cubicBezTo>
                  <a:pt x="8804" y="16851"/>
                  <a:pt x="8943" y="16920"/>
                  <a:pt x="9081" y="16989"/>
                </a:cubicBezTo>
                <a:cubicBezTo>
                  <a:pt x="9081" y="17059"/>
                  <a:pt x="9150" y="17128"/>
                  <a:pt x="9428" y="17267"/>
                </a:cubicBezTo>
                <a:lnTo>
                  <a:pt x="10537" y="18098"/>
                </a:lnTo>
                <a:lnTo>
                  <a:pt x="10814" y="18306"/>
                </a:lnTo>
                <a:cubicBezTo>
                  <a:pt x="10745" y="18306"/>
                  <a:pt x="10675" y="18237"/>
                  <a:pt x="10606" y="18168"/>
                </a:cubicBezTo>
                <a:cubicBezTo>
                  <a:pt x="10468" y="18168"/>
                  <a:pt x="10398" y="18237"/>
                  <a:pt x="10398" y="18306"/>
                </a:cubicBezTo>
                <a:cubicBezTo>
                  <a:pt x="10121" y="18306"/>
                  <a:pt x="9831" y="18293"/>
                  <a:pt x="9541" y="18293"/>
                </a:cubicBezTo>
                <a:cubicBezTo>
                  <a:pt x="8890" y="18293"/>
                  <a:pt x="8244" y="18360"/>
                  <a:pt x="7764" y="18792"/>
                </a:cubicBezTo>
                <a:cubicBezTo>
                  <a:pt x="7348" y="19207"/>
                  <a:pt x="7487" y="19901"/>
                  <a:pt x="8041" y="20109"/>
                </a:cubicBezTo>
                <a:cubicBezTo>
                  <a:pt x="8140" y="20120"/>
                  <a:pt x="8239" y="20125"/>
                  <a:pt x="8337" y="20125"/>
                </a:cubicBezTo>
                <a:cubicBezTo>
                  <a:pt x="8859" y="20125"/>
                  <a:pt x="9366" y="19962"/>
                  <a:pt x="9774" y="19554"/>
                </a:cubicBezTo>
                <a:cubicBezTo>
                  <a:pt x="10121" y="19346"/>
                  <a:pt x="10190" y="18861"/>
                  <a:pt x="9913" y="18514"/>
                </a:cubicBezTo>
                <a:lnTo>
                  <a:pt x="9913" y="18514"/>
                </a:lnTo>
                <a:lnTo>
                  <a:pt x="10606" y="18584"/>
                </a:lnTo>
                <a:lnTo>
                  <a:pt x="10814" y="18584"/>
                </a:lnTo>
                <a:cubicBezTo>
                  <a:pt x="10883" y="18584"/>
                  <a:pt x="10953" y="18514"/>
                  <a:pt x="10953" y="18445"/>
                </a:cubicBezTo>
                <a:cubicBezTo>
                  <a:pt x="11369" y="18792"/>
                  <a:pt x="11854" y="19069"/>
                  <a:pt x="12339" y="19415"/>
                </a:cubicBezTo>
                <a:lnTo>
                  <a:pt x="12963" y="19762"/>
                </a:lnTo>
                <a:cubicBezTo>
                  <a:pt x="12894" y="19831"/>
                  <a:pt x="12824" y="19901"/>
                  <a:pt x="12824" y="19970"/>
                </a:cubicBezTo>
                <a:lnTo>
                  <a:pt x="12894" y="20109"/>
                </a:lnTo>
                <a:cubicBezTo>
                  <a:pt x="12547" y="20317"/>
                  <a:pt x="12270" y="20594"/>
                  <a:pt x="12062" y="20871"/>
                </a:cubicBezTo>
                <a:lnTo>
                  <a:pt x="11854" y="20940"/>
                </a:lnTo>
                <a:cubicBezTo>
                  <a:pt x="11785" y="21010"/>
                  <a:pt x="11785" y="21148"/>
                  <a:pt x="11854" y="21218"/>
                </a:cubicBezTo>
                <a:cubicBezTo>
                  <a:pt x="11923" y="21287"/>
                  <a:pt x="11993" y="21287"/>
                  <a:pt x="11993" y="21287"/>
                </a:cubicBezTo>
                <a:lnTo>
                  <a:pt x="12200" y="21218"/>
                </a:lnTo>
                <a:cubicBezTo>
                  <a:pt x="12339" y="21218"/>
                  <a:pt x="12339" y="21079"/>
                  <a:pt x="12339" y="21010"/>
                </a:cubicBezTo>
                <a:lnTo>
                  <a:pt x="12478" y="20871"/>
                </a:lnTo>
                <a:lnTo>
                  <a:pt x="12547" y="20871"/>
                </a:lnTo>
                <a:cubicBezTo>
                  <a:pt x="12547" y="20802"/>
                  <a:pt x="12547" y="20802"/>
                  <a:pt x="12547" y="20802"/>
                </a:cubicBezTo>
                <a:cubicBezTo>
                  <a:pt x="12686" y="20594"/>
                  <a:pt x="12963" y="20386"/>
                  <a:pt x="13171" y="20247"/>
                </a:cubicBezTo>
                <a:cubicBezTo>
                  <a:pt x="13240" y="20247"/>
                  <a:pt x="13310" y="20178"/>
                  <a:pt x="13310" y="20109"/>
                </a:cubicBezTo>
                <a:cubicBezTo>
                  <a:pt x="13656" y="20386"/>
                  <a:pt x="13933" y="20663"/>
                  <a:pt x="14211" y="21079"/>
                </a:cubicBezTo>
                <a:cubicBezTo>
                  <a:pt x="14488" y="21495"/>
                  <a:pt x="14349" y="21634"/>
                  <a:pt x="14488" y="21772"/>
                </a:cubicBezTo>
                <a:cubicBezTo>
                  <a:pt x="14557" y="21980"/>
                  <a:pt x="14627" y="22119"/>
                  <a:pt x="14627" y="22327"/>
                </a:cubicBezTo>
                <a:cubicBezTo>
                  <a:pt x="14765" y="22812"/>
                  <a:pt x="14904" y="23297"/>
                  <a:pt x="15043" y="23783"/>
                </a:cubicBezTo>
                <a:cubicBezTo>
                  <a:pt x="15043" y="24268"/>
                  <a:pt x="15043" y="24753"/>
                  <a:pt x="15181" y="25238"/>
                </a:cubicBezTo>
                <a:cubicBezTo>
                  <a:pt x="15181" y="25273"/>
                  <a:pt x="15198" y="25290"/>
                  <a:pt x="15216" y="25290"/>
                </a:cubicBezTo>
                <a:cubicBezTo>
                  <a:pt x="15233" y="25290"/>
                  <a:pt x="15250" y="25273"/>
                  <a:pt x="15250" y="25238"/>
                </a:cubicBezTo>
                <a:cubicBezTo>
                  <a:pt x="15250" y="25169"/>
                  <a:pt x="15250" y="24892"/>
                  <a:pt x="15250" y="24684"/>
                </a:cubicBezTo>
                <a:cubicBezTo>
                  <a:pt x="16076" y="27984"/>
                  <a:pt x="16696" y="31352"/>
                  <a:pt x="17247" y="34654"/>
                </a:cubicBezTo>
                <a:lnTo>
                  <a:pt x="17247" y="34654"/>
                </a:lnTo>
                <a:cubicBezTo>
                  <a:pt x="17431" y="34905"/>
                  <a:pt x="17601" y="35166"/>
                  <a:pt x="17746" y="35428"/>
                </a:cubicBezTo>
                <a:cubicBezTo>
                  <a:pt x="18231" y="38131"/>
                  <a:pt x="18716" y="40835"/>
                  <a:pt x="19271" y="43469"/>
                </a:cubicBezTo>
                <a:cubicBezTo>
                  <a:pt x="19300" y="43556"/>
                  <a:pt x="19366" y="43595"/>
                  <a:pt x="19432" y="43595"/>
                </a:cubicBezTo>
                <a:cubicBezTo>
                  <a:pt x="19524" y="43595"/>
                  <a:pt x="19618" y="43521"/>
                  <a:pt x="19618" y="43400"/>
                </a:cubicBezTo>
                <a:cubicBezTo>
                  <a:pt x="19557" y="43139"/>
                  <a:pt x="19499" y="42876"/>
                  <a:pt x="19441" y="42613"/>
                </a:cubicBezTo>
                <a:lnTo>
                  <a:pt x="19441" y="42613"/>
                </a:lnTo>
                <a:cubicBezTo>
                  <a:pt x="19753" y="43853"/>
                  <a:pt x="20155" y="45058"/>
                  <a:pt x="20727" y="46172"/>
                </a:cubicBezTo>
                <a:cubicBezTo>
                  <a:pt x="20747" y="46193"/>
                  <a:pt x="20767" y="46201"/>
                  <a:pt x="20786" y="46201"/>
                </a:cubicBezTo>
                <a:cubicBezTo>
                  <a:pt x="20831" y="46201"/>
                  <a:pt x="20865" y="46152"/>
                  <a:pt x="20865" y="46103"/>
                </a:cubicBezTo>
                <a:cubicBezTo>
                  <a:pt x="19964" y="43330"/>
                  <a:pt x="19271" y="40488"/>
                  <a:pt x="18716" y="37577"/>
                </a:cubicBezTo>
                <a:cubicBezTo>
                  <a:pt x="18716" y="37438"/>
                  <a:pt x="18647" y="37230"/>
                  <a:pt x="18647" y="37092"/>
                </a:cubicBezTo>
                <a:cubicBezTo>
                  <a:pt x="18786" y="36260"/>
                  <a:pt x="19063" y="35359"/>
                  <a:pt x="19340" y="34527"/>
                </a:cubicBezTo>
                <a:lnTo>
                  <a:pt x="19618" y="34388"/>
                </a:lnTo>
                <a:lnTo>
                  <a:pt x="19687" y="34388"/>
                </a:lnTo>
                <a:cubicBezTo>
                  <a:pt x="20311" y="33903"/>
                  <a:pt x="20865" y="33418"/>
                  <a:pt x="21420" y="33002"/>
                </a:cubicBezTo>
                <a:cubicBezTo>
                  <a:pt x="22182" y="32794"/>
                  <a:pt x="22875" y="32517"/>
                  <a:pt x="23638" y="32378"/>
                </a:cubicBezTo>
                <a:lnTo>
                  <a:pt x="23777" y="32447"/>
                </a:lnTo>
                <a:cubicBezTo>
                  <a:pt x="23777" y="32655"/>
                  <a:pt x="23846" y="32863"/>
                  <a:pt x="23915" y="33002"/>
                </a:cubicBezTo>
                <a:cubicBezTo>
                  <a:pt x="24190" y="33331"/>
                  <a:pt x="24637" y="33530"/>
                  <a:pt x="25087" y="33530"/>
                </a:cubicBezTo>
                <a:cubicBezTo>
                  <a:pt x="25206" y="33530"/>
                  <a:pt x="25325" y="33516"/>
                  <a:pt x="25440" y="33487"/>
                </a:cubicBezTo>
                <a:cubicBezTo>
                  <a:pt x="25787" y="33348"/>
                  <a:pt x="26064" y="33071"/>
                  <a:pt x="26203" y="32655"/>
                </a:cubicBezTo>
                <a:cubicBezTo>
                  <a:pt x="26203" y="32170"/>
                  <a:pt x="25718" y="32031"/>
                  <a:pt x="25302" y="31962"/>
                </a:cubicBezTo>
                <a:cubicBezTo>
                  <a:pt x="25094" y="31962"/>
                  <a:pt x="24886" y="32031"/>
                  <a:pt x="24747" y="32031"/>
                </a:cubicBezTo>
                <a:cubicBezTo>
                  <a:pt x="24608" y="31962"/>
                  <a:pt x="24470" y="31927"/>
                  <a:pt x="24340" y="31927"/>
                </a:cubicBezTo>
                <a:cubicBezTo>
                  <a:pt x="24210" y="31927"/>
                  <a:pt x="24089" y="31962"/>
                  <a:pt x="23985" y="32031"/>
                </a:cubicBezTo>
                <a:lnTo>
                  <a:pt x="23430" y="31893"/>
                </a:lnTo>
                <a:cubicBezTo>
                  <a:pt x="23408" y="31885"/>
                  <a:pt x="23386" y="31882"/>
                  <a:pt x="23365" y="31882"/>
                </a:cubicBezTo>
                <a:cubicBezTo>
                  <a:pt x="23196" y="31882"/>
                  <a:pt x="23106" y="32116"/>
                  <a:pt x="23291" y="32239"/>
                </a:cubicBezTo>
                <a:cubicBezTo>
                  <a:pt x="22806" y="32378"/>
                  <a:pt x="22252" y="32517"/>
                  <a:pt x="21766" y="32725"/>
                </a:cubicBezTo>
                <a:cubicBezTo>
                  <a:pt x="22321" y="32170"/>
                  <a:pt x="22945" y="31685"/>
                  <a:pt x="23499" y="31130"/>
                </a:cubicBezTo>
                <a:cubicBezTo>
                  <a:pt x="23707" y="30922"/>
                  <a:pt x="23915" y="30645"/>
                  <a:pt x="24123" y="30368"/>
                </a:cubicBezTo>
                <a:cubicBezTo>
                  <a:pt x="24331" y="30298"/>
                  <a:pt x="24608" y="30229"/>
                  <a:pt x="24816" y="30091"/>
                </a:cubicBezTo>
                <a:cubicBezTo>
                  <a:pt x="24955" y="30091"/>
                  <a:pt x="25094" y="30021"/>
                  <a:pt x="25232" y="30021"/>
                </a:cubicBezTo>
                <a:cubicBezTo>
                  <a:pt x="25302" y="30091"/>
                  <a:pt x="25302" y="30091"/>
                  <a:pt x="25371" y="30160"/>
                </a:cubicBezTo>
                <a:cubicBezTo>
                  <a:pt x="25530" y="30372"/>
                  <a:pt x="25770" y="30462"/>
                  <a:pt x="26028" y="30462"/>
                </a:cubicBezTo>
                <a:cubicBezTo>
                  <a:pt x="26108" y="30462"/>
                  <a:pt x="26190" y="30453"/>
                  <a:pt x="26272" y="30437"/>
                </a:cubicBezTo>
                <a:cubicBezTo>
                  <a:pt x="26411" y="30437"/>
                  <a:pt x="26341" y="30229"/>
                  <a:pt x="26272" y="30160"/>
                </a:cubicBezTo>
                <a:cubicBezTo>
                  <a:pt x="26211" y="30180"/>
                  <a:pt x="26156" y="30189"/>
                  <a:pt x="26104" y="30189"/>
                </a:cubicBezTo>
                <a:cubicBezTo>
                  <a:pt x="25977" y="30189"/>
                  <a:pt x="25865" y="30140"/>
                  <a:pt x="25718" y="30091"/>
                </a:cubicBezTo>
                <a:cubicBezTo>
                  <a:pt x="25787" y="30021"/>
                  <a:pt x="25787" y="30021"/>
                  <a:pt x="25718" y="29952"/>
                </a:cubicBezTo>
                <a:cubicBezTo>
                  <a:pt x="25718" y="29883"/>
                  <a:pt x="25648" y="29813"/>
                  <a:pt x="25579" y="29813"/>
                </a:cubicBezTo>
                <a:cubicBezTo>
                  <a:pt x="25648" y="29675"/>
                  <a:pt x="25718" y="29605"/>
                  <a:pt x="25787" y="29467"/>
                </a:cubicBezTo>
                <a:cubicBezTo>
                  <a:pt x="26098" y="29094"/>
                  <a:pt x="26520" y="28832"/>
                  <a:pt x="27004" y="28832"/>
                </a:cubicBezTo>
                <a:cubicBezTo>
                  <a:pt x="27060" y="28832"/>
                  <a:pt x="27116" y="28836"/>
                  <a:pt x="27173" y="28843"/>
                </a:cubicBezTo>
                <a:cubicBezTo>
                  <a:pt x="27658" y="28843"/>
                  <a:pt x="28144" y="29120"/>
                  <a:pt x="27866" y="29605"/>
                </a:cubicBezTo>
                <a:cubicBezTo>
                  <a:pt x="27658" y="30160"/>
                  <a:pt x="27173" y="30229"/>
                  <a:pt x="26688" y="30506"/>
                </a:cubicBezTo>
                <a:cubicBezTo>
                  <a:pt x="26688" y="30506"/>
                  <a:pt x="26688" y="30576"/>
                  <a:pt x="26688" y="30576"/>
                </a:cubicBezTo>
                <a:cubicBezTo>
                  <a:pt x="27381" y="30576"/>
                  <a:pt x="27936" y="30160"/>
                  <a:pt x="28144" y="29536"/>
                </a:cubicBezTo>
                <a:cubicBezTo>
                  <a:pt x="28282" y="28843"/>
                  <a:pt x="27589" y="28565"/>
                  <a:pt x="27035" y="28496"/>
                </a:cubicBezTo>
                <a:cubicBezTo>
                  <a:pt x="26341" y="28565"/>
                  <a:pt x="25648" y="28912"/>
                  <a:pt x="25302" y="29605"/>
                </a:cubicBezTo>
                <a:cubicBezTo>
                  <a:pt x="25302" y="29605"/>
                  <a:pt x="25302" y="29605"/>
                  <a:pt x="25302" y="29675"/>
                </a:cubicBezTo>
                <a:cubicBezTo>
                  <a:pt x="25281" y="29654"/>
                  <a:pt x="25255" y="29646"/>
                  <a:pt x="25228" y="29646"/>
                </a:cubicBezTo>
                <a:cubicBezTo>
                  <a:pt x="25163" y="29646"/>
                  <a:pt x="25094" y="29695"/>
                  <a:pt x="25094" y="29744"/>
                </a:cubicBezTo>
                <a:cubicBezTo>
                  <a:pt x="24955" y="29813"/>
                  <a:pt x="24886" y="29813"/>
                  <a:pt x="24816" y="29813"/>
                </a:cubicBezTo>
                <a:cubicBezTo>
                  <a:pt x="24608" y="29883"/>
                  <a:pt x="24470" y="29952"/>
                  <a:pt x="24262" y="30021"/>
                </a:cubicBezTo>
                <a:cubicBezTo>
                  <a:pt x="24678" y="29397"/>
                  <a:pt x="24886" y="28773"/>
                  <a:pt x="25232" y="28080"/>
                </a:cubicBezTo>
                <a:cubicBezTo>
                  <a:pt x="25302" y="28080"/>
                  <a:pt x="25302" y="28011"/>
                  <a:pt x="25302" y="28011"/>
                </a:cubicBezTo>
                <a:lnTo>
                  <a:pt x="25302" y="27803"/>
                </a:lnTo>
                <a:cubicBezTo>
                  <a:pt x="25302" y="27803"/>
                  <a:pt x="25302" y="27734"/>
                  <a:pt x="25302" y="27734"/>
                </a:cubicBezTo>
                <a:cubicBezTo>
                  <a:pt x="25371" y="27664"/>
                  <a:pt x="25371" y="27526"/>
                  <a:pt x="25302" y="27456"/>
                </a:cubicBezTo>
                <a:lnTo>
                  <a:pt x="25371" y="27456"/>
                </a:lnTo>
                <a:cubicBezTo>
                  <a:pt x="25856" y="27248"/>
                  <a:pt x="26203" y="26763"/>
                  <a:pt x="26272" y="26209"/>
                </a:cubicBezTo>
                <a:cubicBezTo>
                  <a:pt x="26341" y="25654"/>
                  <a:pt x="25926" y="25169"/>
                  <a:pt x="25371" y="25169"/>
                </a:cubicBezTo>
                <a:cubicBezTo>
                  <a:pt x="25371" y="25238"/>
                  <a:pt x="25371" y="25238"/>
                  <a:pt x="25371" y="25308"/>
                </a:cubicBezTo>
                <a:cubicBezTo>
                  <a:pt x="25648" y="25585"/>
                  <a:pt x="25995" y="25654"/>
                  <a:pt x="25926" y="26139"/>
                </a:cubicBezTo>
                <a:cubicBezTo>
                  <a:pt x="25856" y="26486"/>
                  <a:pt x="25718" y="26833"/>
                  <a:pt x="25440" y="27040"/>
                </a:cubicBezTo>
                <a:cubicBezTo>
                  <a:pt x="25371" y="27040"/>
                  <a:pt x="25302" y="27110"/>
                  <a:pt x="25302" y="27110"/>
                </a:cubicBezTo>
                <a:cubicBezTo>
                  <a:pt x="25267" y="27040"/>
                  <a:pt x="25180" y="27006"/>
                  <a:pt x="25094" y="27006"/>
                </a:cubicBezTo>
                <a:cubicBezTo>
                  <a:pt x="25007" y="27006"/>
                  <a:pt x="24920" y="27040"/>
                  <a:pt x="24886" y="27110"/>
                </a:cubicBezTo>
                <a:cubicBezTo>
                  <a:pt x="24747" y="27110"/>
                  <a:pt x="24678" y="27040"/>
                  <a:pt x="24608" y="26902"/>
                </a:cubicBezTo>
                <a:cubicBezTo>
                  <a:pt x="24193" y="26486"/>
                  <a:pt x="24608" y="25377"/>
                  <a:pt x="25232" y="25377"/>
                </a:cubicBezTo>
                <a:cubicBezTo>
                  <a:pt x="25302" y="25377"/>
                  <a:pt x="25302" y="25238"/>
                  <a:pt x="25232" y="25238"/>
                </a:cubicBezTo>
                <a:cubicBezTo>
                  <a:pt x="24470" y="25238"/>
                  <a:pt x="24054" y="26070"/>
                  <a:pt x="24193" y="26763"/>
                </a:cubicBezTo>
                <a:cubicBezTo>
                  <a:pt x="24262" y="27110"/>
                  <a:pt x="24539" y="27387"/>
                  <a:pt x="24886" y="27456"/>
                </a:cubicBezTo>
                <a:cubicBezTo>
                  <a:pt x="24886" y="27664"/>
                  <a:pt x="24886" y="27803"/>
                  <a:pt x="24886" y="28011"/>
                </a:cubicBezTo>
                <a:cubicBezTo>
                  <a:pt x="24886" y="28011"/>
                  <a:pt x="24886" y="28080"/>
                  <a:pt x="24955" y="28080"/>
                </a:cubicBezTo>
                <a:cubicBezTo>
                  <a:pt x="24816" y="28219"/>
                  <a:pt x="24747" y="28358"/>
                  <a:pt x="24747" y="28496"/>
                </a:cubicBezTo>
                <a:cubicBezTo>
                  <a:pt x="24539" y="28912"/>
                  <a:pt x="24401" y="29328"/>
                  <a:pt x="24193" y="29813"/>
                </a:cubicBezTo>
                <a:cubicBezTo>
                  <a:pt x="24123" y="29952"/>
                  <a:pt x="23985" y="30021"/>
                  <a:pt x="23915" y="30160"/>
                </a:cubicBezTo>
                <a:cubicBezTo>
                  <a:pt x="23915" y="30229"/>
                  <a:pt x="23915" y="30229"/>
                  <a:pt x="23915" y="30298"/>
                </a:cubicBezTo>
                <a:cubicBezTo>
                  <a:pt x="23569" y="30784"/>
                  <a:pt x="23083" y="31269"/>
                  <a:pt x="22668" y="31754"/>
                </a:cubicBezTo>
                <a:cubicBezTo>
                  <a:pt x="22182" y="32170"/>
                  <a:pt x="21766" y="32517"/>
                  <a:pt x="21281" y="32933"/>
                </a:cubicBezTo>
                <a:cubicBezTo>
                  <a:pt x="21281" y="32933"/>
                  <a:pt x="21212" y="32933"/>
                  <a:pt x="21281" y="33002"/>
                </a:cubicBezTo>
                <a:lnTo>
                  <a:pt x="19756" y="34180"/>
                </a:lnTo>
                <a:cubicBezTo>
                  <a:pt x="19618" y="34180"/>
                  <a:pt x="19618" y="34250"/>
                  <a:pt x="19548" y="34319"/>
                </a:cubicBezTo>
                <a:lnTo>
                  <a:pt x="19410" y="34388"/>
                </a:lnTo>
                <a:cubicBezTo>
                  <a:pt x="20449" y="31754"/>
                  <a:pt x="21628" y="29120"/>
                  <a:pt x="22945" y="26555"/>
                </a:cubicBezTo>
                <a:lnTo>
                  <a:pt x="23014" y="26555"/>
                </a:lnTo>
                <a:cubicBezTo>
                  <a:pt x="23361" y="25862"/>
                  <a:pt x="23707" y="25238"/>
                  <a:pt x="24123" y="24614"/>
                </a:cubicBezTo>
                <a:cubicBezTo>
                  <a:pt x="24608" y="23921"/>
                  <a:pt x="25163" y="23228"/>
                  <a:pt x="25787" y="22673"/>
                </a:cubicBezTo>
                <a:cubicBezTo>
                  <a:pt x="25856" y="22673"/>
                  <a:pt x="25926" y="22673"/>
                  <a:pt x="25995" y="22604"/>
                </a:cubicBezTo>
                <a:lnTo>
                  <a:pt x="26064" y="22604"/>
                </a:lnTo>
                <a:cubicBezTo>
                  <a:pt x="26150" y="22775"/>
                  <a:pt x="26262" y="22894"/>
                  <a:pt x="26433" y="22894"/>
                </a:cubicBezTo>
                <a:cubicBezTo>
                  <a:pt x="26539" y="22894"/>
                  <a:pt x="26668" y="22849"/>
                  <a:pt x="26827" y="22743"/>
                </a:cubicBezTo>
                <a:cubicBezTo>
                  <a:pt x="26827" y="22743"/>
                  <a:pt x="26827" y="22673"/>
                  <a:pt x="26827" y="22673"/>
                </a:cubicBezTo>
                <a:cubicBezTo>
                  <a:pt x="26757" y="22691"/>
                  <a:pt x="26697" y="22699"/>
                  <a:pt x="26644" y="22699"/>
                </a:cubicBezTo>
                <a:cubicBezTo>
                  <a:pt x="26484" y="22699"/>
                  <a:pt x="26393" y="22621"/>
                  <a:pt x="26341" y="22465"/>
                </a:cubicBezTo>
                <a:cubicBezTo>
                  <a:pt x="26341" y="22396"/>
                  <a:pt x="26341" y="22396"/>
                  <a:pt x="26341" y="22327"/>
                </a:cubicBezTo>
                <a:cubicBezTo>
                  <a:pt x="26341" y="21980"/>
                  <a:pt x="26411" y="21703"/>
                  <a:pt x="26619" y="21426"/>
                </a:cubicBezTo>
                <a:cubicBezTo>
                  <a:pt x="26804" y="21241"/>
                  <a:pt x="27142" y="21056"/>
                  <a:pt x="27430" y="21056"/>
                </a:cubicBezTo>
                <a:cubicBezTo>
                  <a:pt x="27574" y="21056"/>
                  <a:pt x="27705" y="21102"/>
                  <a:pt x="27797" y="21218"/>
                </a:cubicBezTo>
                <a:cubicBezTo>
                  <a:pt x="28074" y="21495"/>
                  <a:pt x="28144" y="21911"/>
                  <a:pt x="28005" y="22327"/>
                </a:cubicBezTo>
                <a:cubicBezTo>
                  <a:pt x="27797" y="22812"/>
                  <a:pt x="27520" y="23228"/>
                  <a:pt x="27104" y="23505"/>
                </a:cubicBezTo>
                <a:cubicBezTo>
                  <a:pt x="27104" y="23575"/>
                  <a:pt x="27104" y="23644"/>
                  <a:pt x="27173" y="23644"/>
                </a:cubicBezTo>
                <a:cubicBezTo>
                  <a:pt x="27866" y="23367"/>
                  <a:pt x="28352" y="22743"/>
                  <a:pt x="28352" y="22050"/>
                </a:cubicBezTo>
                <a:cubicBezTo>
                  <a:pt x="28490" y="21495"/>
                  <a:pt x="28144" y="20940"/>
                  <a:pt x="27658" y="20732"/>
                </a:cubicBezTo>
                <a:cubicBezTo>
                  <a:pt x="27592" y="20720"/>
                  <a:pt x="27526" y="20715"/>
                  <a:pt x="27462" y="20715"/>
                </a:cubicBezTo>
                <a:cubicBezTo>
                  <a:pt x="26791" y="20715"/>
                  <a:pt x="26260" y="21342"/>
                  <a:pt x="26133" y="21911"/>
                </a:cubicBezTo>
                <a:cubicBezTo>
                  <a:pt x="26064" y="21980"/>
                  <a:pt x="26064" y="22050"/>
                  <a:pt x="26133" y="22119"/>
                </a:cubicBezTo>
                <a:lnTo>
                  <a:pt x="25995" y="22119"/>
                </a:lnTo>
                <a:cubicBezTo>
                  <a:pt x="25926" y="22188"/>
                  <a:pt x="25856" y="22258"/>
                  <a:pt x="25856" y="22327"/>
                </a:cubicBezTo>
                <a:cubicBezTo>
                  <a:pt x="25440" y="23020"/>
                  <a:pt x="24816" y="23644"/>
                  <a:pt x="24262" y="24268"/>
                </a:cubicBezTo>
                <a:cubicBezTo>
                  <a:pt x="24123" y="24476"/>
                  <a:pt x="24054" y="24684"/>
                  <a:pt x="23846" y="24961"/>
                </a:cubicBezTo>
                <a:cubicBezTo>
                  <a:pt x="24608" y="23228"/>
                  <a:pt x="25232" y="21495"/>
                  <a:pt x="25579" y="19693"/>
                </a:cubicBezTo>
                <a:cubicBezTo>
                  <a:pt x="25856" y="19554"/>
                  <a:pt x="26133" y="19346"/>
                  <a:pt x="26272" y="19138"/>
                </a:cubicBezTo>
                <a:cubicBezTo>
                  <a:pt x="26549" y="19069"/>
                  <a:pt x="26688" y="18930"/>
                  <a:pt x="26896" y="18792"/>
                </a:cubicBezTo>
                <a:cubicBezTo>
                  <a:pt x="26965" y="18792"/>
                  <a:pt x="26965" y="18722"/>
                  <a:pt x="26965" y="18653"/>
                </a:cubicBezTo>
                <a:cubicBezTo>
                  <a:pt x="27035" y="18792"/>
                  <a:pt x="27035" y="18930"/>
                  <a:pt x="27173" y="19000"/>
                </a:cubicBezTo>
                <a:cubicBezTo>
                  <a:pt x="27312" y="19207"/>
                  <a:pt x="27554" y="19311"/>
                  <a:pt x="27806" y="19311"/>
                </a:cubicBezTo>
                <a:cubicBezTo>
                  <a:pt x="28057" y="19311"/>
                  <a:pt x="28317" y="19207"/>
                  <a:pt x="28490" y="19000"/>
                </a:cubicBezTo>
                <a:cubicBezTo>
                  <a:pt x="28837" y="18584"/>
                  <a:pt x="29045" y="18029"/>
                  <a:pt x="28976" y="17475"/>
                </a:cubicBezTo>
                <a:cubicBezTo>
                  <a:pt x="28930" y="17021"/>
                  <a:pt x="28558" y="16745"/>
                  <a:pt x="28170" y="16745"/>
                </a:cubicBezTo>
                <a:cubicBezTo>
                  <a:pt x="27966" y="16745"/>
                  <a:pt x="27757" y="16822"/>
                  <a:pt x="27589" y="16989"/>
                </a:cubicBezTo>
                <a:cubicBezTo>
                  <a:pt x="27589" y="16989"/>
                  <a:pt x="27589" y="17059"/>
                  <a:pt x="27589" y="17128"/>
                </a:cubicBezTo>
                <a:cubicBezTo>
                  <a:pt x="27050" y="17330"/>
                  <a:pt x="26707" y="17925"/>
                  <a:pt x="26816" y="18595"/>
                </a:cubicBezTo>
                <a:lnTo>
                  <a:pt x="26816" y="18595"/>
                </a:lnTo>
                <a:cubicBezTo>
                  <a:pt x="26799" y="18555"/>
                  <a:pt x="26764" y="18538"/>
                  <a:pt x="26726" y="18538"/>
                </a:cubicBezTo>
                <a:cubicBezTo>
                  <a:pt x="26688" y="18538"/>
                  <a:pt x="26647" y="18555"/>
                  <a:pt x="26619" y="18584"/>
                </a:cubicBezTo>
                <a:cubicBezTo>
                  <a:pt x="26549" y="18584"/>
                  <a:pt x="26480" y="18653"/>
                  <a:pt x="26341" y="18722"/>
                </a:cubicBezTo>
                <a:cubicBezTo>
                  <a:pt x="26203" y="18792"/>
                  <a:pt x="26133" y="18861"/>
                  <a:pt x="25995" y="19000"/>
                </a:cubicBezTo>
                <a:cubicBezTo>
                  <a:pt x="25856" y="19138"/>
                  <a:pt x="25718" y="19277"/>
                  <a:pt x="25579" y="19415"/>
                </a:cubicBezTo>
                <a:cubicBezTo>
                  <a:pt x="25579" y="19207"/>
                  <a:pt x="25648" y="18930"/>
                  <a:pt x="25718" y="18722"/>
                </a:cubicBezTo>
                <a:cubicBezTo>
                  <a:pt x="26133" y="17890"/>
                  <a:pt x="26411" y="16989"/>
                  <a:pt x="26549" y="16088"/>
                </a:cubicBezTo>
                <a:cubicBezTo>
                  <a:pt x="26688" y="16157"/>
                  <a:pt x="26757" y="16227"/>
                  <a:pt x="26896" y="16227"/>
                </a:cubicBezTo>
                <a:cubicBezTo>
                  <a:pt x="26965" y="16227"/>
                  <a:pt x="26965" y="16157"/>
                  <a:pt x="26896" y="16157"/>
                </a:cubicBezTo>
                <a:cubicBezTo>
                  <a:pt x="26757" y="16019"/>
                  <a:pt x="26619" y="15880"/>
                  <a:pt x="26549" y="15742"/>
                </a:cubicBezTo>
                <a:lnTo>
                  <a:pt x="26549" y="15603"/>
                </a:lnTo>
                <a:cubicBezTo>
                  <a:pt x="26549" y="15603"/>
                  <a:pt x="26480" y="15534"/>
                  <a:pt x="26480" y="15534"/>
                </a:cubicBezTo>
                <a:cubicBezTo>
                  <a:pt x="26341" y="15118"/>
                  <a:pt x="26411" y="14702"/>
                  <a:pt x="26619" y="14355"/>
                </a:cubicBezTo>
                <a:cubicBezTo>
                  <a:pt x="26732" y="14073"/>
                  <a:pt x="27074" y="13745"/>
                  <a:pt x="27422" y="13745"/>
                </a:cubicBezTo>
                <a:cubicBezTo>
                  <a:pt x="27501" y="13745"/>
                  <a:pt x="27581" y="13762"/>
                  <a:pt x="27658" y="13801"/>
                </a:cubicBezTo>
                <a:cubicBezTo>
                  <a:pt x="28005" y="14078"/>
                  <a:pt x="28144" y="14425"/>
                  <a:pt x="28144" y="14840"/>
                </a:cubicBezTo>
                <a:cubicBezTo>
                  <a:pt x="28074" y="15326"/>
                  <a:pt x="27866" y="15811"/>
                  <a:pt x="27451" y="16157"/>
                </a:cubicBezTo>
                <a:cubicBezTo>
                  <a:pt x="27451" y="16157"/>
                  <a:pt x="27451" y="16296"/>
                  <a:pt x="27589" y="16296"/>
                </a:cubicBezTo>
                <a:cubicBezTo>
                  <a:pt x="28629" y="15811"/>
                  <a:pt x="28837" y="13870"/>
                  <a:pt x="27658" y="13454"/>
                </a:cubicBezTo>
                <a:cubicBezTo>
                  <a:pt x="27559" y="13421"/>
                  <a:pt x="27463" y="13406"/>
                  <a:pt x="27371" y="13406"/>
                </a:cubicBezTo>
                <a:cubicBezTo>
                  <a:pt x="26495" y="13406"/>
                  <a:pt x="25952" y="14794"/>
                  <a:pt x="26203" y="15672"/>
                </a:cubicBezTo>
                <a:lnTo>
                  <a:pt x="26203" y="16504"/>
                </a:lnTo>
                <a:cubicBezTo>
                  <a:pt x="26203" y="16573"/>
                  <a:pt x="26203" y="16573"/>
                  <a:pt x="26203" y="16573"/>
                </a:cubicBezTo>
                <a:cubicBezTo>
                  <a:pt x="26064" y="17128"/>
                  <a:pt x="25926" y="17613"/>
                  <a:pt x="25718" y="18098"/>
                </a:cubicBezTo>
                <a:cubicBezTo>
                  <a:pt x="25787" y="16851"/>
                  <a:pt x="25787" y="15603"/>
                  <a:pt x="25579" y="14425"/>
                </a:cubicBezTo>
                <a:cubicBezTo>
                  <a:pt x="25648" y="14355"/>
                  <a:pt x="25648" y="14286"/>
                  <a:pt x="25648" y="14217"/>
                </a:cubicBezTo>
                <a:lnTo>
                  <a:pt x="25648" y="14147"/>
                </a:lnTo>
                <a:cubicBezTo>
                  <a:pt x="25648" y="14078"/>
                  <a:pt x="25579" y="13939"/>
                  <a:pt x="25579" y="13870"/>
                </a:cubicBezTo>
                <a:cubicBezTo>
                  <a:pt x="25718" y="13731"/>
                  <a:pt x="25787" y="13523"/>
                  <a:pt x="25787" y="13385"/>
                </a:cubicBezTo>
                <a:cubicBezTo>
                  <a:pt x="25856" y="12761"/>
                  <a:pt x="25648" y="12206"/>
                  <a:pt x="25302" y="11721"/>
                </a:cubicBezTo>
                <a:cubicBezTo>
                  <a:pt x="25153" y="11512"/>
                  <a:pt x="24940" y="11419"/>
                  <a:pt x="24728" y="11419"/>
                </a:cubicBezTo>
                <a:cubicBezTo>
                  <a:pt x="24449" y="11419"/>
                  <a:pt x="24172" y="11583"/>
                  <a:pt x="24054" y="11860"/>
                </a:cubicBezTo>
                <a:cubicBezTo>
                  <a:pt x="24054" y="11909"/>
                  <a:pt x="24054" y="11958"/>
                  <a:pt x="24078" y="11958"/>
                </a:cubicBezTo>
                <a:cubicBezTo>
                  <a:pt x="24089" y="11958"/>
                  <a:pt x="24103" y="11949"/>
                  <a:pt x="24123" y="11929"/>
                </a:cubicBezTo>
                <a:cubicBezTo>
                  <a:pt x="24309" y="11818"/>
                  <a:pt x="24474" y="11746"/>
                  <a:pt x="24631" y="11746"/>
                </a:cubicBezTo>
                <a:cubicBezTo>
                  <a:pt x="24767" y="11746"/>
                  <a:pt x="24895" y="11800"/>
                  <a:pt x="25024" y="11929"/>
                </a:cubicBezTo>
                <a:cubicBezTo>
                  <a:pt x="25302" y="12276"/>
                  <a:pt x="25440" y="12622"/>
                  <a:pt x="25510" y="13038"/>
                </a:cubicBezTo>
                <a:cubicBezTo>
                  <a:pt x="25510" y="13107"/>
                  <a:pt x="25510" y="13315"/>
                  <a:pt x="25510" y="13454"/>
                </a:cubicBezTo>
                <a:cubicBezTo>
                  <a:pt x="25469" y="13413"/>
                  <a:pt x="25428" y="13397"/>
                  <a:pt x="25391" y="13397"/>
                </a:cubicBezTo>
                <a:cubicBezTo>
                  <a:pt x="25302" y="13397"/>
                  <a:pt x="25232" y="13495"/>
                  <a:pt x="25232" y="13593"/>
                </a:cubicBezTo>
                <a:lnTo>
                  <a:pt x="25232" y="13662"/>
                </a:lnTo>
                <a:lnTo>
                  <a:pt x="25163" y="13662"/>
                </a:lnTo>
                <a:cubicBezTo>
                  <a:pt x="24470" y="13385"/>
                  <a:pt x="24123" y="12484"/>
                  <a:pt x="24608" y="11860"/>
                </a:cubicBezTo>
                <a:cubicBezTo>
                  <a:pt x="24608" y="11811"/>
                  <a:pt x="24574" y="11762"/>
                  <a:pt x="24529" y="11762"/>
                </a:cubicBezTo>
                <a:cubicBezTo>
                  <a:pt x="24510" y="11762"/>
                  <a:pt x="24490" y="11770"/>
                  <a:pt x="24470" y="11790"/>
                </a:cubicBezTo>
                <a:cubicBezTo>
                  <a:pt x="24123" y="11998"/>
                  <a:pt x="24123" y="12553"/>
                  <a:pt x="24193" y="12969"/>
                </a:cubicBezTo>
                <a:cubicBezTo>
                  <a:pt x="24262" y="13385"/>
                  <a:pt x="24539" y="13731"/>
                  <a:pt x="24955" y="13870"/>
                </a:cubicBezTo>
                <a:cubicBezTo>
                  <a:pt x="25024" y="13939"/>
                  <a:pt x="25163" y="13939"/>
                  <a:pt x="25302" y="13939"/>
                </a:cubicBezTo>
                <a:cubicBezTo>
                  <a:pt x="25302" y="14009"/>
                  <a:pt x="25302" y="14009"/>
                  <a:pt x="25302" y="14009"/>
                </a:cubicBezTo>
                <a:lnTo>
                  <a:pt x="25302" y="14147"/>
                </a:lnTo>
                <a:lnTo>
                  <a:pt x="25302" y="14217"/>
                </a:lnTo>
                <a:cubicBezTo>
                  <a:pt x="25302" y="14286"/>
                  <a:pt x="25302" y="14355"/>
                  <a:pt x="25371" y="14355"/>
                </a:cubicBezTo>
                <a:cubicBezTo>
                  <a:pt x="25371" y="14494"/>
                  <a:pt x="25371" y="14563"/>
                  <a:pt x="25440" y="14702"/>
                </a:cubicBezTo>
                <a:cubicBezTo>
                  <a:pt x="25510" y="15326"/>
                  <a:pt x="25579" y="15950"/>
                  <a:pt x="25579" y="16573"/>
                </a:cubicBezTo>
                <a:cubicBezTo>
                  <a:pt x="25579" y="17197"/>
                  <a:pt x="25579" y="17821"/>
                  <a:pt x="25510" y="18445"/>
                </a:cubicBezTo>
                <a:lnTo>
                  <a:pt x="25371" y="18722"/>
                </a:lnTo>
                <a:cubicBezTo>
                  <a:pt x="25302" y="18029"/>
                  <a:pt x="25094" y="17405"/>
                  <a:pt x="24747" y="16851"/>
                </a:cubicBezTo>
                <a:cubicBezTo>
                  <a:pt x="24747" y="16851"/>
                  <a:pt x="24747" y="16781"/>
                  <a:pt x="24747" y="16781"/>
                </a:cubicBezTo>
                <a:cubicBezTo>
                  <a:pt x="24747" y="16781"/>
                  <a:pt x="24747" y="16712"/>
                  <a:pt x="24747" y="16712"/>
                </a:cubicBezTo>
                <a:cubicBezTo>
                  <a:pt x="24747" y="16712"/>
                  <a:pt x="24747" y="16643"/>
                  <a:pt x="24747" y="16643"/>
                </a:cubicBezTo>
                <a:lnTo>
                  <a:pt x="24747" y="16573"/>
                </a:lnTo>
                <a:cubicBezTo>
                  <a:pt x="25143" y="15717"/>
                  <a:pt x="24097" y="14484"/>
                  <a:pt x="23218" y="14484"/>
                </a:cubicBezTo>
                <a:cubicBezTo>
                  <a:pt x="23173" y="14484"/>
                  <a:pt x="23128" y="14487"/>
                  <a:pt x="23083" y="14494"/>
                </a:cubicBezTo>
                <a:cubicBezTo>
                  <a:pt x="23014" y="14494"/>
                  <a:pt x="23014" y="14632"/>
                  <a:pt x="23083" y="14632"/>
                </a:cubicBezTo>
                <a:cubicBezTo>
                  <a:pt x="23777" y="14840"/>
                  <a:pt x="24678" y="15603"/>
                  <a:pt x="24470" y="16365"/>
                </a:cubicBezTo>
                <a:cubicBezTo>
                  <a:pt x="24470" y="16573"/>
                  <a:pt x="24262" y="16573"/>
                  <a:pt x="24054" y="16643"/>
                </a:cubicBezTo>
                <a:cubicBezTo>
                  <a:pt x="23846" y="16643"/>
                  <a:pt x="23638" y="16296"/>
                  <a:pt x="23499" y="16088"/>
                </a:cubicBezTo>
                <a:cubicBezTo>
                  <a:pt x="23291" y="15742"/>
                  <a:pt x="23083" y="15326"/>
                  <a:pt x="23014" y="14910"/>
                </a:cubicBezTo>
                <a:cubicBezTo>
                  <a:pt x="23014" y="14875"/>
                  <a:pt x="22997" y="14858"/>
                  <a:pt x="22979" y="14858"/>
                </a:cubicBezTo>
                <a:cubicBezTo>
                  <a:pt x="22962" y="14858"/>
                  <a:pt x="22945" y="14875"/>
                  <a:pt x="22945" y="14910"/>
                </a:cubicBezTo>
                <a:cubicBezTo>
                  <a:pt x="22945" y="15534"/>
                  <a:pt x="23153" y="16088"/>
                  <a:pt x="23499" y="16573"/>
                </a:cubicBezTo>
                <a:cubicBezTo>
                  <a:pt x="23652" y="16776"/>
                  <a:pt x="23915" y="16905"/>
                  <a:pt x="24182" y="16905"/>
                </a:cubicBezTo>
                <a:cubicBezTo>
                  <a:pt x="24279" y="16905"/>
                  <a:pt x="24377" y="16888"/>
                  <a:pt x="24470" y="16851"/>
                </a:cubicBezTo>
                <a:lnTo>
                  <a:pt x="24470" y="16920"/>
                </a:lnTo>
                <a:cubicBezTo>
                  <a:pt x="24470" y="16989"/>
                  <a:pt x="24539" y="17128"/>
                  <a:pt x="24539" y="17197"/>
                </a:cubicBezTo>
                <a:cubicBezTo>
                  <a:pt x="24539" y="17246"/>
                  <a:pt x="24608" y="17295"/>
                  <a:pt x="24698" y="17295"/>
                </a:cubicBezTo>
                <a:cubicBezTo>
                  <a:pt x="24735" y="17295"/>
                  <a:pt x="24776" y="17287"/>
                  <a:pt x="24816" y="17267"/>
                </a:cubicBezTo>
                <a:cubicBezTo>
                  <a:pt x="25024" y="17821"/>
                  <a:pt x="25232" y="18445"/>
                  <a:pt x="25232" y="19069"/>
                </a:cubicBezTo>
                <a:cubicBezTo>
                  <a:pt x="25232" y="19138"/>
                  <a:pt x="25232" y="19207"/>
                  <a:pt x="25232" y="19207"/>
                </a:cubicBezTo>
                <a:cubicBezTo>
                  <a:pt x="25232" y="19277"/>
                  <a:pt x="25232" y="19346"/>
                  <a:pt x="25232" y="19415"/>
                </a:cubicBezTo>
                <a:cubicBezTo>
                  <a:pt x="25163" y="19415"/>
                  <a:pt x="25163" y="19623"/>
                  <a:pt x="25232" y="19623"/>
                </a:cubicBezTo>
                <a:cubicBezTo>
                  <a:pt x="25232" y="19762"/>
                  <a:pt x="25232" y="19901"/>
                  <a:pt x="25163" y="20039"/>
                </a:cubicBezTo>
                <a:cubicBezTo>
                  <a:pt x="24886" y="21287"/>
                  <a:pt x="24470" y="22535"/>
                  <a:pt x="23985" y="23644"/>
                </a:cubicBezTo>
                <a:cubicBezTo>
                  <a:pt x="23985" y="23575"/>
                  <a:pt x="24054" y="23436"/>
                  <a:pt x="24054" y="23367"/>
                </a:cubicBezTo>
                <a:cubicBezTo>
                  <a:pt x="24054" y="23297"/>
                  <a:pt x="24054" y="23297"/>
                  <a:pt x="24054" y="23297"/>
                </a:cubicBezTo>
                <a:lnTo>
                  <a:pt x="24054" y="23159"/>
                </a:lnTo>
                <a:cubicBezTo>
                  <a:pt x="24123" y="22951"/>
                  <a:pt x="24193" y="22743"/>
                  <a:pt x="24262" y="22535"/>
                </a:cubicBezTo>
                <a:cubicBezTo>
                  <a:pt x="24262" y="22535"/>
                  <a:pt x="24231" y="22504"/>
                  <a:pt x="24211" y="22504"/>
                </a:cubicBezTo>
                <a:cubicBezTo>
                  <a:pt x="24200" y="22504"/>
                  <a:pt x="24193" y="22512"/>
                  <a:pt x="24193" y="22535"/>
                </a:cubicBezTo>
                <a:lnTo>
                  <a:pt x="24123" y="22743"/>
                </a:lnTo>
                <a:cubicBezTo>
                  <a:pt x="24123" y="22188"/>
                  <a:pt x="24123" y="21634"/>
                  <a:pt x="24123" y="21079"/>
                </a:cubicBezTo>
                <a:lnTo>
                  <a:pt x="24123" y="21010"/>
                </a:lnTo>
                <a:cubicBezTo>
                  <a:pt x="24054" y="20802"/>
                  <a:pt x="24054" y="20594"/>
                  <a:pt x="23985" y="20455"/>
                </a:cubicBezTo>
                <a:cubicBezTo>
                  <a:pt x="24054" y="20317"/>
                  <a:pt x="24193" y="20178"/>
                  <a:pt x="24262" y="20039"/>
                </a:cubicBezTo>
                <a:cubicBezTo>
                  <a:pt x="24470" y="19693"/>
                  <a:pt x="24539" y="19277"/>
                  <a:pt x="24470" y="18861"/>
                </a:cubicBezTo>
                <a:cubicBezTo>
                  <a:pt x="24341" y="18283"/>
                  <a:pt x="23796" y="17883"/>
                  <a:pt x="23220" y="17883"/>
                </a:cubicBezTo>
                <a:cubicBezTo>
                  <a:pt x="23174" y="17883"/>
                  <a:pt x="23129" y="17885"/>
                  <a:pt x="23083" y="17890"/>
                </a:cubicBezTo>
                <a:cubicBezTo>
                  <a:pt x="22806" y="17890"/>
                  <a:pt x="22598" y="18029"/>
                  <a:pt x="22390" y="18237"/>
                </a:cubicBezTo>
                <a:cubicBezTo>
                  <a:pt x="22252" y="18584"/>
                  <a:pt x="22252" y="18930"/>
                  <a:pt x="22390" y="19207"/>
                </a:cubicBezTo>
                <a:cubicBezTo>
                  <a:pt x="22390" y="19242"/>
                  <a:pt x="22425" y="19259"/>
                  <a:pt x="22460" y="19259"/>
                </a:cubicBezTo>
                <a:cubicBezTo>
                  <a:pt x="22494" y="19259"/>
                  <a:pt x="22529" y="19242"/>
                  <a:pt x="22529" y="19207"/>
                </a:cubicBezTo>
                <a:cubicBezTo>
                  <a:pt x="22529" y="19207"/>
                  <a:pt x="22529" y="19138"/>
                  <a:pt x="22529" y="19069"/>
                </a:cubicBezTo>
                <a:cubicBezTo>
                  <a:pt x="22598" y="19623"/>
                  <a:pt x="22806" y="20594"/>
                  <a:pt x="23430" y="20732"/>
                </a:cubicBezTo>
                <a:cubicBezTo>
                  <a:pt x="23499" y="20732"/>
                  <a:pt x="23638" y="20732"/>
                  <a:pt x="23707" y="20663"/>
                </a:cubicBezTo>
                <a:lnTo>
                  <a:pt x="23707" y="20732"/>
                </a:lnTo>
                <a:cubicBezTo>
                  <a:pt x="23707" y="20732"/>
                  <a:pt x="23777" y="20802"/>
                  <a:pt x="23777" y="20802"/>
                </a:cubicBezTo>
                <a:cubicBezTo>
                  <a:pt x="23846" y="21634"/>
                  <a:pt x="23777" y="22465"/>
                  <a:pt x="23777" y="23297"/>
                </a:cubicBezTo>
                <a:cubicBezTo>
                  <a:pt x="23569" y="23921"/>
                  <a:pt x="23361" y="24545"/>
                  <a:pt x="23153" y="25169"/>
                </a:cubicBezTo>
                <a:cubicBezTo>
                  <a:pt x="22945" y="25654"/>
                  <a:pt x="22668" y="26139"/>
                  <a:pt x="22460" y="26625"/>
                </a:cubicBezTo>
                <a:cubicBezTo>
                  <a:pt x="22390" y="26694"/>
                  <a:pt x="22390" y="26763"/>
                  <a:pt x="22321" y="26833"/>
                </a:cubicBezTo>
                <a:cubicBezTo>
                  <a:pt x="21905" y="27595"/>
                  <a:pt x="21350" y="28288"/>
                  <a:pt x="20935" y="28981"/>
                </a:cubicBezTo>
                <a:cubicBezTo>
                  <a:pt x="20889" y="29027"/>
                  <a:pt x="20843" y="29073"/>
                  <a:pt x="20818" y="29138"/>
                </a:cubicBezTo>
                <a:lnTo>
                  <a:pt x="20818" y="29138"/>
                </a:lnTo>
                <a:cubicBezTo>
                  <a:pt x="20866" y="28832"/>
                  <a:pt x="20873" y="28525"/>
                  <a:pt x="20935" y="28219"/>
                </a:cubicBezTo>
                <a:cubicBezTo>
                  <a:pt x="20935" y="27248"/>
                  <a:pt x="20796" y="26278"/>
                  <a:pt x="20519" y="25308"/>
                </a:cubicBezTo>
                <a:cubicBezTo>
                  <a:pt x="20548" y="25044"/>
                  <a:pt x="20590" y="24780"/>
                  <a:pt x="20644" y="24516"/>
                </a:cubicBezTo>
                <a:lnTo>
                  <a:pt x="20644" y="24516"/>
                </a:lnTo>
                <a:cubicBezTo>
                  <a:pt x="20624" y="24313"/>
                  <a:pt x="20588" y="24100"/>
                  <a:pt x="20588" y="23852"/>
                </a:cubicBezTo>
                <a:cubicBezTo>
                  <a:pt x="20588" y="23852"/>
                  <a:pt x="20657" y="23852"/>
                  <a:pt x="20657" y="23783"/>
                </a:cubicBezTo>
                <a:cubicBezTo>
                  <a:pt x="20588" y="23575"/>
                  <a:pt x="20588" y="23367"/>
                  <a:pt x="20519" y="23159"/>
                </a:cubicBezTo>
                <a:cubicBezTo>
                  <a:pt x="20519" y="22743"/>
                  <a:pt x="20449" y="22396"/>
                  <a:pt x="20449" y="21980"/>
                </a:cubicBezTo>
                <a:cubicBezTo>
                  <a:pt x="20380" y="21495"/>
                  <a:pt x="20380" y="21010"/>
                  <a:pt x="20449" y="20525"/>
                </a:cubicBezTo>
                <a:cubicBezTo>
                  <a:pt x="20449" y="20525"/>
                  <a:pt x="20519" y="20039"/>
                  <a:pt x="20588" y="19623"/>
                </a:cubicBezTo>
                <a:lnTo>
                  <a:pt x="20588" y="19831"/>
                </a:lnTo>
                <a:cubicBezTo>
                  <a:pt x="20588" y="19866"/>
                  <a:pt x="20640" y="19883"/>
                  <a:pt x="20692" y="19883"/>
                </a:cubicBezTo>
                <a:cubicBezTo>
                  <a:pt x="20744" y="19883"/>
                  <a:pt x="20796" y="19866"/>
                  <a:pt x="20796" y="19831"/>
                </a:cubicBezTo>
                <a:cubicBezTo>
                  <a:pt x="20796" y="19693"/>
                  <a:pt x="20865" y="19554"/>
                  <a:pt x="20865" y="19415"/>
                </a:cubicBezTo>
                <a:lnTo>
                  <a:pt x="21004" y="19415"/>
                </a:lnTo>
                <a:cubicBezTo>
                  <a:pt x="21036" y="19419"/>
                  <a:pt x="21067" y="19421"/>
                  <a:pt x="21098" y="19421"/>
                </a:cubicBezTo>
                <a:cubicBezTo>
                  <a:pt x="21606" y="19421"/>
                  <a:pt x="21986" y="18902"/>
                  <a:pt x="22182" y="18445"/>
                </a:cubicBezTo>
                <a:cubicBezTo>
                  <a:pt x="22390" y="17960"/>
                  <a:pt x="22182" y="16989"/>
                  <a:pt x="21489" y="16851"/>
                </a:cubicBezTo>
                <a:cubicBezTo>
                  <a:pt x="21489" y="16851"/>
                  <a:pt x="21420" y="16851"/>
                  <a:pt x="21420" y="16920"/>
                </a:cubicBezTo>
                <a:cubicBezTo>
                  <a:pt x="21386" y="16887"/>
                  <a:pt x="21349" y="16873"/>
                  <a:pt x="21311" y="16873"/>
                </a:cubicBezTo>
                <a:cubicBezTo>
                  <a:pt x="21189" y="16873"/>
                  <a:pt x="21057" y="17006"/>
                  <a:pt x="21004" y="17059"/>
                </a:cubicBezTo>
                <a:cubicBezTo>
                  <a:pt x="20727" y="17336"/>
                  <a:pt x="20449" y="17682"/>
                  <a:pt x="20311" y="18029"/>
                </a:cubicBezTo>
                <a:cubicBezTo>
                  <a:pt x="20172" y="18445"/>
                  <a:pt x="20241" y="18861"/>
                  <a:pt x="20519" y="19207"/>
                </a:cubicBezTo>
                <a:cubicBezTo>
                  <a:pt x="20172" y="20178"/>
                  <a:pt x="20033" y="21218"/>
                  <a:pt x="20172" y="22258"/>
                </a:cubicBezTo>
                <a:cubicBezTo>
                  <a:pt x="20033" y="21911"/>
                  <a:pt x="19825" y="21495"/>
                  <a:pt x="19687" y="21148"/>
                </a:cubicBezTo>
                <a:cubicBezTo>
                  <a:pt x="19964" y="20594"/>
                  <a:pt x="19895" y="19831"/>
                  <a:pt x="19479" y="19346"/>
                </a:cubicBezTo>
                <a:cubicBezTo>
                  <a:pt x="19214" y="18976"/>
                  <a:pt x="18707" y="18605"/>
                  <a:pt x="18204" y="18605"/>
                </a:cubicBezTo>
                <a:cubicBezTo>
                  <a:pt x="18048" y="18605"/>
                  <a:pt x="17893" y="18640"/>
                  <a:pt x="17746" y="18722"/>
                </a:cubicBezTo>
                <a:cubicBezTo>
                  <a:pt x="17053" y="19069"/>
                  <a:pt x="17261" y="20247"/>
                  <a:pt x="17607" y="20802"/>
                </a:cubicBezTo>
                <a:cubicBezTo>
                  <a:pt x="17861" y="21140"/>
                  <a:pt x="18268" y="21426"/>
                  <a:pt x="18626" y="21426"/>
                </a:cubicBezTo>
                <a:cubicBezTo>
                  <a:pt x="18856" y="21426"/>
                  <a:pt x="19066" y="21308"/>
                  <a:pt x="19202" y="21010"/>
                </a:cubicBezTo>
                <a:lnTo>
                  <a:pt x="19202" y="21010"/>
                </a:lnTo>
                <a:cubicBezTo>
                  <a:pt x="19061" y="21231"/>
                  <a:pt x="18902" y="21318"/>
                  <a:pt x="18741" y="21318"/>
                </a:cubicBezTo>
                <a:cubicBezTo>
                  <a:pt x="18349" y="21318"/>
                  <a:pt x="17943" y="20799"/>
                  <a:pt x="17746" y="20455"/>
                </a:cubicBezTo>
                <a:cubicBezTo>
                  <a:pt x="17469" y="19970"/>
                  <a:pt x="17538" y="19138"/>
                  <a:pt x="18162" y="19000"/>
                </a:cubicBezTo>
                <a:cubicBezTo>
                  <a:pt x="18189" y="18995"/>
                  <a:pt x="18216" y="18993"/>
                  <a:pt x="18244" y="18993"/>
                </a:cubicBezTo>
                <a:cubicBezTo>
                  <a:pt x="18640" y="18993"/>
                  <a:pt x="19081" y="19438"/>
                  <a:pt x="19340" y="19762"/>
                </a:cubicBezTo>
                <a:cubicBezTo>
                  <a:pt x="19548" y="20109"/>
                  <a:pt x="19618" y="20525"/>
                  <a:pt x="19548" y="20871"/>
                </a:cubicBezTo>
                <a:lnTo>
                  <a:pt x="19479" y="20871"/>
                </a:lnTo>
                <a:cubicBezTo>
                  <a:pt x="19450" y="20784"/>
                  <a:pt x="19397" y="20746"/>
                  <a:pt x="19344" y="20746"/>
                </a:cubicBezTo>
                <a:cubicBezTo>
                  <a:pt x="19272" y="20746"/>
                  <a:pt x="19202" y="20820"/>
                  <a:pt x="19202" y="20940"/>
                </a:cubicBezTo>
                <a:cubicBezTo>
                  <a:pt x="19202" y="20940"/>
                  <a:pt x="19202" y="21010"/>
                  <a:pt x="19202" y="21010"/>
                </a:cubicBezTo>
                <a:cubicBezTo>
                  <a:pt x="19271" y="21148"/>
                  <a:pt x="19271" y="21218"/>
                  <a:pt x="19340" y="21287"/>
                </a:cubicBezTo>
                <a:cubicBezTo>
                  <a:pt x="19340" y="21356"/>
                  <a:pt x="19340" y="21356"/>
                  <a:pt x="19340" y="21426"/>
                </a:cubicBezTo>
                <a:cubicBezTo>
                  <a:pt x="19479" y="21564"/>
                  <a:pt x="19548" y="21703"/>
                  <a:pt x="19687" y="21842"/>
                </a:cubicBezTo>
                <a:cubicBezTo>
                  <a:pt x="19895" y="22188"/>
                  <a:pt x="20033" y="22673"/>
                  <a:pt x="20172" y="23089"/>
                </a:cubicBezTo>
                <a:cubicBezTo>
                  <a:pt x="20311" y="23436"/>
                  <a:pt x="20241" y="23644"/>
                  <a:pt x="20311" y="23921"/>
                </a:cubicBezTo>
                <a:cubicBezTo>
                  <a:pt x="20311" y="24406"/>
                  <a:pt x="20380" y="24892"/>
                  <a:pt x="20519" y="25377"/>
                </a:cubicBezTo>
                <a:lnTo>
                  <a:pt x="20519" y="25446"/>
                </a:lnTo>
                <a:cubicBezTo>
                  <a:pt x="20449" y="25515"/>
                  <a:pt x="20519" y="25515"/>
                  <a:pt x="20519" y="25585"/>
                </a:cubicBezTo>
                <a:cubicBezTo>
                  <a:pt x="20519" y="25862"/>
                  <a:pt x="20657" y="26139"/>
                  <a:pt x="20657" y="26417"/>
                </a:cubicBezTo>
                <a:cubicBezTo>
                  <a:pt x="20449" y="26070"/>
                  <a:pt x="20241" y="25654"/>
                  <a:pt x="20103" y="25308"/>
                </a:cubicBezTo>
                <a:cubicBezTo>
                  <a:pt x="20033" y="25100"/>
                  <a:pt x="19895" y="24892"/>
                  <a:pt x="19756" y="24684"/>
                </a:cubicBezTo>
                <a:cubicBezTo>
                  <a:pt x="19618" y="24545"/>
                  <a:pt x="19479" y="24476"/>
                  <a:pt x="19340" y="24337"/>
                </a:cubicBezTo>
                <a:cubicBezTo>
                  <a:pt x="19687" y="23713"/>
                  <a:pt x="19479" y="22951"/>
                  <a:pt x="18855" y="22604"/>
                </a:cubicBezTo>
                <a:cubicBezTo>
                  <a:pt x="18672" y="22513"/>
                  <a:pt x="18484" y="22469"/>
                  <a:pt x="18304" y="22469"/>
                </a:cubicBezTo>
                <a:cubicBezTo>
                  <a:pt x="17803" y="22469"/>
                  <a:pt x="17363" y="22805"/>
                  <a:pt x="17261" y="23367"/>
                </a:cubicBezTo>
                <a:cubicBezTo>
                  <a:pt x="17191" y="23921"/>
                  <a:pt x="17469" y="24545"/>
                  <a:pt x="18023" y="24892"/>
                </a:cubicBezTo>
                <a:cubicBezTo>
                  <a:pt x="18162" y="25003"/>
                  <a:pt x="18334" y="25058"/>
                  <a:pt x="18508" y="25058"/>
                </a:cubicBezTo>
                <a:cubicBezTo>
                  <a:pt x="18769" y="25058"/>
                  <a:pt x="19035" y="24933"/>
                  <a:pt x="19202" y="24684"/>
                </a:cubicBezTo>
                <a:lnTo>
                  <a:pt x="19340" y="24822"/>
                </a:lnTo>
                <a:cubicBezTo>
                  <a:pt x="19359" y="24841"/>
                  <a:pt x="19377" y="24849"/>
                  <a:pt x="19395" y="24849"/>
                </a:cubicBezTo>
                <a:cubicBezTo>
                  <a:pt x="19442" y="24849"/>
                  <a:pt x="19479" y="24785"/>
                  <a:pt x="19479" y="24684"/>
                </a:cubicBezTo>
                <a:cubicBezTo>
                  <a:pt x="19687" y="24961"/>
                  <a:pt x="19895" y="25238"/>
                  <a:pt x="19964" y="25515"/>
                </a:cubicBezTo>
                <a:cubicBezTo>
                  <a:pt x="20172" y="26001"/>
                  <a:pt x="20380" y="26417"/>
                  <a:pt x="20727" y="26763"/>
                </a:cubicBezTo>
                <a:cubicBezTo>
                  <a:pt x="20727" y="26833"/>
                  <a:pt x="20727" y="26902"/>
                  <a:pt x="20727" y="26971"/>
                </a:cubicBezTo>
                <a:cubicBezTo>
                  <a:pt x="20865" y="27595"/>
                  <a:pt x="20865" y="28288"/>
                  <a:pt x="20727" y="28981"/>
                </a:cubicBezTo>
                <a:cubicBezTo>
                  <a:pt x="20588" y="28427"/>
                  <a:pt x="20241" y="27942"/>
                  <a:pt x="19825" y="27595"/>
                </a:cubicBezTo>
                <a:cubicBezTo>
                  <a:pt x="19756" y="27526"/>
                  <a:pt x="19687" y="27456"/>
                  <a:pt x="19548" y="27387"/>
                </a:cubicBezTo>
                <a:cubicBezTo>
                  <a:pt x="19690" y="26726"/>
                  <a:pt x="18866" y="26000"/>
                  <a:pt x="18216" y="26000"/>
                </a:cubicBezTo>
                <a:cubicBezTo>
                  <a:pt x="17913" y="26000"/>
                  <a:pt x="17648" y="26158"/>
                  <a:pt x="17538" y="26555"/>
                </a:cubicBezTo>
                <a:cubicBezTo>
                  <a:pt x="17469" y="27110"/>
                  <a:pt x="17677" y="27664"/>
                  <a:pt x="18093" y="28011"/>
                </a:cubicBezTo>
                <a:cubicBezTo>
                  <a:pt x="18272" y="28235"/>
                  <a:pt x="18624" y="28458"/>
                  <a:pt x="18944" y="28458"/>
                </a:cubicBezTo>
                <a:cubicBezTo>
                  <a:pt x="19120" y="28458"/>
                  <a:pt x="19287" y="28391"/>
                  <a:pt x="19410" y="28219"/>
                </a:cubicBezTo>
                <a:cubicBezTo>
                  <a:pt x="19410" y="28219"/>
                  <a:pt x="19410" y="28150"/>
                  <a:pt x="19340" y="28150"/>
                </a:cubicBezTo>
                <a:cubicBezTo>
                  <a:pt x="19254" y="28167"/>
                  <a:pt x="19171" y="28176"/>
                  <a:pt x="19092" y="28176"/>
                </a:cubicBezTo>
                <a:cubicBezTo>
                  <a:pt x="18855" y="28176"/>
                  <a:pt x="18647" y="28098"/>
                  <a:pt x="18439" y="27942"/>
                </a:cubicBezTo>
                <a:cubicBezTo>
                  <a:pt x="18093" y="27664"/>
                  <a:pt x="17885" y="27318"/>
                  <a:pt x="17815" y="26971"/>
                </a:cubicBezTo>
                <a:cubicBezTo>
                  <a:pt x="17698" y="26619"/>
                  <a:pt x="17978" y="26316"/>
                  <a:pt x="18320" y="26316"/>
                </a:cubicBezTo>
                <a:cubicBezTo>
                  <a:pt x="18381" y="26316"/>
                  <a:pt x="18445" y="26326"/>
                  <a:pt x="18508" y="26347"/>
                </a:cubicBezTo>
                <a:cubicBezTo>
                  <a:pt x="18924" y="26486"/>
                  <a:pt x="19202" y="26833"/>
                  <a:pt x="19340" y="27318"/>
                </a:cubicBezTo>
                <a:cubicBezTo>
                  <a:pt x="19340" y="27318"/>
                  <a:pt x="19271" y="27387"/>
                  <a:pt x="19271" y="27387"/>
                </a:cubicBezTo>
                <a:cubicBezTo>
                  <a:pt x="19271" y="27456"/>
                  <a:pt x="19271" y="27456"/>
                  <a:pt x="19271" y="27526"/>
                </a:cubicBezTo>
                <a:cubicBezTo>
                  <a:pt x="19271" y="27526"/>
                  <a:pt x="19271" y="27526"/>
                  <a:pt x="19271" y="27595"/>
                </a:cubicBezTo>
                <a:cubicBezTo>
                  <a:pt x="19271" y="27595"/>
                  <a:pt x="19271" y="27664"/>
                  <a:pt x="19340" y="27664"/>
                </a:cubicBezTo>
                <a:cubicBezTo>
                  <a:pt x="19375" y="27699"/>
                  <a:pt x="19392" y="27716"/>
                  <a:pt x="19410" y="27716"/>
                </a:cubicBezTo>
                <a:cubicBezTo>
                  <a:pt x="19427" y="27716"/>
                  <a:pt x="19444" y="27699"/>
                  <a:pt x="19479" y="27664"/>
                </a:cubicBezTo>
                <a:lnTo>
                  <a:pt x="19548" y="27664"/>
                </a:lnTo>
                <a:cubicBezTo>
                  <a:pt x="19548" y="27734"/>
                  <a:pt x="19618" y="27734"/>
                  <a:pt x="19687" y="27803"/>
                </a:cubicBezTo>
                <a:cubicBezTo>
                  <a:pt x="20172" y="28219"/>
                  <a:pt x="20519" y="28704"/>
                  <a:pt x="20657" y="29328"/>
                </a:cubicBezTo>
                <a:lnTo>
                  <a:pt x="20588" y="29883"/>
                </a:lnTo>
                <a:cubicBezTo>
                  <a:pt x="19548" y="31546"/>
                  <a:pt x="18786" y="33418"/>
                  <a:pt x="18370" y="35359"/>
                </a:cubicBezTo>
                <a:cubicBezTo>
                  <a:pt x="18370" y="35440"/>
                  <a:pt x="18441" y="35474"/>
                  <a:pt x="18500" y="35474"/>
                </a:cubicBezTo>
                <a:cubicBezTo>
                  <a:pt x="18542" y="35474"/>
                  <a:pt x="18578" y="35457"/>
                  <a:pt x="18578" y="35428"/>
                </a:cubicBezTo>
                <a:cubicBezTo>
                  <a:pt x="19202" y="33834"/>
                  <a:pt x="19687" y="32239"/>
                  <a:pt x="20380" y="30784"/>
                </a:cubicBezTo>
                <a:lnTo>
                  <a:pt x="20380" y="30784"/>
                </a:lnTo>
                <a:cubicBezTo>
                  <a:pt x="20380" y="30922"/>
                  <a:pt x="20311" y="31130"/>
                  <a:pt x="20311" y="31338"/>
                </a:cubicBezTo>
                <a:cubicBezTo>
                  <a:pt x="19548" y="33002"/>
                  <a:pt x="18924" y="34735"/>
                  <a:pt x="18508" y="36537"/>
                </a:cubicBezTo>
                <a:cubicBezTo>
                  <a:pt x="18162" y="33972"/>
                  <a:pt x="17677" y="31477"/>
                  <a:pt x="17053" y="28981"/>
                </a:cubicBezTo>
                <a:cubicBezTo>
                  <a:pt x="17053" y="28947"/>
                  <a:pt x="17035" y="28929"/>
                  <a:pt x="17009" y="28929"/>
                </a:cubicBezTo>
                <a:cubicBezTo>
                  <a:pt x="16983" y="28929"/>
                  <a:pt x="16949" y="28947"/>
                  <a:pt x="16914" y="28981"/>
                </a:cubicBezTo>
                <a:cubicBezTo>
                  <a:pt x="17538" y="31685"/>
                  <a:pt x="17885" y="34388"/>
                  <a:pt x="18370" y="37092"/>
                </a:cubicBezTo>
                <a:cubicBezTo>
                  <a:pt x="18370" y="37161"/>
                  <a:pt x="18300" y="37230"/>
                  <a:pt x="18300" y="37300"/>
                </a:cubicBezTo>
                <a:cubicBezTo>
                  <a:pt x="17885" y="34873"/>
                  <a:pt x="17469" y="32517"/>
                  <a:pt x="16983" y="30091"/>
                </a:cubicBezTo>
                <a:cubicBezTo>
                  <a:pt x="16775" y="27803"/>
                  <a:pt x="16360" y="25515"/>
                  <a:pt x="15736" y="23297"/>
                </a:cubicBezTo>
                <a:cubicBezTo>
                  <a:pt x="15736" y="22465"/>
                  <a:pt x="15805" y="21703"/>
                  <a:pt x="15944" y="20940"/>
                </a:cubicBezTo>
                <a:cubicBezTo>
                  <a:pt x="16290" y="20247"/>
                  <a:pt x="16775" y="19693"/>
                  <a:pt x="17191" y="19069"/>
                </a:cubicBezTo>
                <a:cubicBezTo>
                  <a:pt x="17538" y="18653"/>
                  <a:pt x="17746" y="18168"/>
                  <a:pt x="17954" y="17682"/>
                </a:cubicBezTo>
                <a:cubicBezTo>
                  <a:pt x="18023" y="17682"/>
                  <a:pt x="18023" y="17682"/>
                  <a:pt x="18093" y="17752"/>
                </a:cubicBezTo>
                <a:cubicBezTo>
                  <a:pt x="18106" y="17765"/>
                  <a:pt x="18119" y="17771"/>
                  <a:pt x="18132" y="17771"/>
                </a:cubicBezTo>
                <a:cubicBezTo>
                  <a:pt x="18186" y="17771"/>
                  <a:pt x="18231" y="17669"/>
                  <a:pt x="18231" y="17613"/>
                </a:cubicBezTo>
                <a:cubicBezTo>
                  <a:pt x="18162" y="17544"/>
                  <a:pt x="18162" y="17475"/>
                  <a:pt x="18093" y="17405"/>
                </a:cubicBezTo>
                <a:cubicBezTo>
                  <a:pt x="18093" y="17336"/>
                  <a:pt x="18093" y="17336"/>
                  <a:pt x="18093" y="17267"/>
                </a:cubicBezTo>
                <a:cubicBezTo>
                  <a:pt x="18162" y="17197"/>
                  <a:pt x="18093" y="17128"/>
                  <a:pt x="18023" y="17059"/>
                </a:cubicBezTo>
                <a:cubicBezTo>
                  <a:pt x="18023" y="16573"/>
                  <a:pt x="18300" y="16157"/>
                  <a:pt x="18647" y="15950"/>
                </a:cubicBezTo>
                <a:cubicBezTo>
                  <a:pt x="18779" y="15850"/>
                  <a:pt x="19069" y="15767"/>
                  <a:pt x="19336" y="15767"/>
                </a:cubicBezTo>
                <a:cubicBezTo>
                  <a:pt x="19629" y="15767"/>
                  <a:pt x="19895" y="15867"/>
                  <a:pt x="19895" y="16157"/>
                </a:cubicBezTo>
                <a:cubicBezTo>
                  <a:pt x="19895" y="16573"/>
                  <a:pt x="19410" y="16989"/>
                  <a:pt x="19132" y="17197"/>
                </a:cubicBezTo>
                <a:cubicBezTo>
                  <a:pt x="18786" y="17475"/>
                  <a:pt x="18439" y="17752"/>
                  <a:pt x="18023" y="17890"/>
                </a:cubicBezTo>
                <a:cubicBezTo>
                  <a:pt x="17954" y="17960"/>
                  <a:pt x="17954" y="18029"/>
                  <a:pt x="18023" y="18098"/>
                </a:cubicBezTo>
                <a:cubicBezTo>
                  <a:pt x="18647" y="17960"/>
                  <a:pt x="19271" y="17613"/>
                  <a:pt x="19687" y="17059"/>
                </a:cubicBezTo>
                <a:cubicBezTo>
                  <a:pt x="19964" y="16712"/>
                  <a:pt x="20380" y="16157"/>
                  <a:pt x="20033" y="15742"/>
                </a:cubicBezTo>
                <a:cubicBezTo>
                  <a:pt x="19862" y="15570"/>
                  <a:pt x="19644" y="15446"/>
                  <a:pt x="19418" y="15446"/>
                </a:cubicBezTo>
                <a:cubicBezTo>
                  <a:pt x="19369" y="15446"/>
                  <a:pt x="19320" y="15452"/>
                  <a:pt x="19271" y="15464"/>
                </a:cubicBezTo>
                <a:cubicBezTo>
                  <a:pt x="19216" y="15455"/>
                  <a:pt x="19163" y="15451"/>
                  <a:pt x="19110" y="15451"/>
                </a:cubicBezTo>
                <a:cubicBezTo>
                  <a:pt x="18765" y="15451"/>
                  <a:pt x="18472" y="15639"/>
                  <a:pt x="18231" y="15880"/>
                </a:cubicBezTo>
                <a:cubicBezTo>
                  <a:pt x="17885" y="16157"/>
                  <a:pt x="17746" y="16573"/>
                  <a:pt x="17677" y="16989"/>
                </a:cubicBezTo>
                <a:cubicBezTo>
                  <a:pt x="17607" y="16989"/>
                  <a:pt x="17607" y="17059"/>
                  <a:pt x="17607" y="17128"/>
                </a:cubicBezTo>
                <a:cubicBezTo>
                  <a:pt x="17746" y="18445"/>
                  <a:pt x="16637" y="19415"/>
                  <a:pt x="15944" y="20525"/>
                </a:cubicBezTo>
                <a:cubicBezTo>
                  <a:pt x="16082" y="19485"/>
                  <a:pt x="16290" y="18514"/>
                  <a:pt x="16498" y="17475"/>
                </a:cubicBezTo>
                <a:cubicBezTo>
                  <a:pt x="16775" y="16435"/>
                  <a:pt x="17399" y="15464"/>
                  <a:pt x="18162" y="14702"/>
                </a:cubicBezTo>
                <a:cubicBezTo>
                  <a:pt x="18202" y="14742"/>
                  <a:pt x="18249" y="14759"/>
                  <a:pt x="18293" y="14759"/>
                </a:cubicBezTo>
                <a:cubicBezTo>
                  <a:pt x="18399" y="14759"/>
                  <a:pt x="18488" y="14661"/>
                  <a:pt x="18439" y="14563"/>
                </a:cubicBezTo>
                <a:lnTo>
                  <a:pt x="18439" y="14425"/>
                </a:lnTo>
                <a:lnTo>
                  <a:pt x="18439" y="14355"/>
                </a:lnTo>
                <a:cubicBezTo>
                  <a:pt x="18601" y="14788"/>
                  <a:pt x="18891" y="15137"/>
                  <a:pt x="19307" y="15137"/>
                </a:cubicBezTo>
                <a:cubicBezTo>
                  <a:pt x="19423" y="15137"/>
                  <a:pt x="19550" y="15109"/>
                  <a:pt x="19687" y="15048"/>
                </a:cubicBezTo>
                <a:cubicBezTo>
                  <a:pt x="20172" y="14840"/>
                  <a:pt x="20588" y="14355"/>
                  <a:pt x="20657" y="13801"/>
                </a:cubicBezTo>
                <a:cubicBezTo>
                  <a:pt x="20790" y="13335"/>
                  <a:pt x="20604" y="12549"/>
                  <a:pt x="20036" y="12549"/>
                </a:cubicBezTo>
                <a:cubicBezTo>
                  <a:pt x="20013" y="12549"/>
                  <a:pt x="19989" y="12550"/>
                  <a:pt x="19964" y="12553"/>
                </a:cubicBezTo>
                <a:cubicBezTo>
                  <a:pt x="19895" y="12553"/>
                  <a:pt x="19895" y="12622"/>
                  <a:pt x="19895" y="12692"/>
                </a:cubicBezTo>
                <a:cubicBezTo>
                  <a:pt x="20172" y="12969"/>
                  <a:pt x="20449" y="13177"/>
                  <a:pt x="20380" y="13662"/>
                </a:cubicBezTo>
                <a:cubicBezTo>
                  <a:pt x="20311" y="14009"/>
                  <a:pt x="20033" y="14425"/>
                  <a:pt x="19756" y="14632"/>
                </a:cubicBezTo>
                <a:cubicBezTo>
                  <a:pt x="19640" y="14748"/>
                  <a:pt x="19488" y="14804"/>
                  <a:pt x="19341" y="14804"/>
                </a:cubicBezTo>
                <a:cubicBezTo>
                  <a:pt x="19134" y="14804"/>
                  <a:pt x="18936" y="14696"/>
                  <a:pt x="18855" y="14494"/>
                </a:cubicBezTo>
                <a:cubicBezTo>
                  <a:pt x="18578" y="13939"/>
                  <a:pt x="18716" y="12761"/>
                  <a:pt x="19479" y="12761"/>
                </a:cubicBezTo>
                <a:cubicBezTo>
                  <a:pt x="19548" y="12761"/>
                  <a:pt x="19548" y="12622"/>
                  <a:pt x="19479" y="12622"/>
                </a:cubicBezTo>
                <a:cubicBezTo>
                  <a:pt x="19403" y="12602"/>
                  <a:pt x="19331" y="12592"/>
                  <a:pt x="19263" y="12592"/>
                </a:cubicBezTo>
                <a:cubicBezTo>
                  <a:pt x="18651" y="12592"/>
                  <a:pt x="18370" y="13384"/>
                  <a:pt x="18370" y="14009"/>
                </a:cubicBezTo>
                <a:cubicBezTo>
                  <a:pt x="18343" y="13956"/>
                  <a:pt x="18297" y="13933"/>
                  <a:pt x="18249" y="13933"/>
                </a:cubicBezTo>
                <a:cubicBezTo>
                  <a:pt x="18172" y="13933"/>
                  <a:pt x="18093" y="13992"/>
                  <a:pt x="18093" y="14078"/>
                </a:cubicBezTo>
                <a:lnTo>
                  <a:pt x="18093" y="14425"/>
                </a:lnTo>
                <a:cubicBezTo>
                  <a:pt x="18023" y="14425"/>
                  <a:pt x="18023" y="14494"/>
                  <a:pt x="18093" y="14494"/>
                </a:cubicBezTo>
                <a:lnTo>
                  <a:pt x="18093" y="14563"/>
                </a:lnTo>
                <a:cubicBezTo>
                  <a:pt x="17607" y="15118"/>
                  <a:pt x="17122" y="15742"/>
                  <a:pt x="16775" y="16435"/>
                </a:cubicBezTo>
                <a:cubicBezTo>
                  <a:pt x="16983" y="15534"/>
                  <a:pt x="17122" y="14702"/>
                  <a:pt x="17330" y="13731"/>
                </a:cubicBezTo>
                <a:cubicBezTo>
                  <a:pt x="17538" y="13177"/>
                  <a:pt x="17815" y="12622"/>
                  <a:pt x="18093" y="12068"/>
                </a:cubicBezTo>
                <a:cubicBezTo>
                  <a:pt x="18162" y="11929"/>
                  <a:pt x="18231" y="11721"/>
                  <a:pt x="18300" y="11513"/>
                </a:cubicBezTo>
                <a:cubicBezTo>
                  <a:pt x="18439" y="11721"/>
                  <a:pt x="18647" y="11790"/>
                  <a:pt x="18855" y="11790"/>
                </a:cubicBezTo>
                <a:cubicBezTo>
                  <a:pt x="19340" y="11721"/>
                  <a:pt x="19548" y="11097"/>
                  <a:pt x="19618" y="10681"/>
                </a:cubicBezTo>
                <a:cubicBezTo>
                  <a:pt x="19687" y="10265"/>
                  <a:pt x="19756" y="9156"/>
                  <a:pt x="19202" y="8879"/>
                </a:cubicBezTo>
                <a:cubicBezTo>
                  <a:pt x="19132" y="8879"/>
                  <a:pt x="19063" y="8879"/>
                  <a:pt x="19063" y="8948"/>
                </a:cubicBezTo>
                <a:cubicBezTo>
                  <a:pt x="19132" y="9156"/>
                  <a:pt x="19132" y="9295"/>
                  <a:pt x="19202" y="9503"/>
                </a:cubicBezTo>
                <a:cubicBezTo>
                  <a:pt x="19271" y="9711"/>
                  <a:pt x="19340" y="9988"/>
                  <a:pt x="19340" y="10265"/>
                </a:cubicBezTo>
                <a:cubicBezTo>
                  <a:pt x="19340" y="10681"/>
                  <a:pt x="19202" y="11028"/>
                  <a:pt x="18924" y="11374"/>
                </a:cubicBezTo>
                <a:cubicBezTo>
                  <a:pt x="18874" y="11437"/>
                  <a:pt x="18822" y="11464"/>
                  <a:pt x="18769" y="11464"/>
                </a:cubicBezTo>
                <a:cubicBezTo>
                  <a:pt x="18531" y="11464"/>
                  <a:pt x="18288" y="10921"/>
                  <a:pt x="18231" y="10751"/>
                </a:cubicBezTo>
                <a:cubicBezTo>
                  <a:pt x="18023" y="10127"/>
                  <a:pt x="18231" y="9434"/>
                  <a:pt x="18647" y="9018"/>
                </a:cubicBezTo>
                <a:cubicBezTo>
                  <a:pt x="18716" y="8948"/>
                  <a:pt x="18716" y="8879"/>
                  <a:pt x="18578" y="8879"/>
                </a:cubicBezTo>
                <a:cubicBezTo>
                  <a:pt x="17954" y="9156"/>
                  <a:pt x="17885" y="9988"/>
                  <a:pt x="17954" y="10612"/>
                </a:cubicBezTo>
                <a:cubicBezTo>
                  <a:pt x="17954" y="10820"/>
                  <a:pt x="18023" y="10959"/>
                  <a:pt x="18093" y="11167"/>
                </a:cubicBezTo>
                <a:cubicBezTo>
                  <a:pt x="18023" y="11721"/>
                  <a:pt x="17746" y="12276"/>
                  <a:pt x="17399" y="12761"/>
                </a:cubicBezTo>
                <a:cubicBezTo>
                  <a:pt x="17399" y="11860"/>
                  <a:pt x="17261" y="10889"/>
                  <a:pt x="16983" y="10057"/>
                </a:cubicBezTo>
                <a:lnTo>
                  <a:pt x="16983" y="9988"/>
                </a:lnTo>
                <a:lnTo>
                  <a:pt x="16983" y="9919"/>
                </a:lnTo>
                <a:cubicBezTo>
                  <a:pt x="16983" y="9849"/>
                  <a:pt x="17053" y="9849"/>
                  <a:pt x="17053" y="9849"/>
                </a:cubicBezTo>
                <a:cubicBezTo>
                  <a:pt x="17677" y="9572"/>
                  <a:pt x="17885" y="8740"/>
                  <a:pt x="17399" y="8255"/>
                </a:cubicBezTo>
                <a:cubicBezTo>
                  <a:pt x="17053" y="7701"/>
                  <a:pt x="16429" y="7423"/>
                  <a:pt x="15805" y="7354"/>
                </a:cubicBezTo>
                <a:cubicBezTo>
                  <a:pt x="15112" y="7354"/>
                  <a:pt x="15112" y="7978"/>
                  <a:pt x="15320" y="8394"/>
                </a:cubicBezTo>
                <a:cubicBezTo>
                  <a:pt x="15458" y="9018"/>
                  <a:pt x="15874" y="9919"/>
                  <a:pt x="16498" y="9919"/>
                </a:cubicBezTo>
                <a:cubicBezTo>
                  <a:pt x="16568" y="10057"/>
                  <a:pt x="16637" y="10196"/>
                  <a:pt x="16775" y="10265"/>
                </a:cubicBezTo>
                <a:cubicBezTo>
                  <a:pt x="17053" y="11374"/>
                  <a:pt x="17191" y="12484"/>
                  <a:pt x="17122" y="13662"/>
                </a:cubicBezTo>
                <a:lnTo>
                  <a:pt x="17122" y="13801"/>
                </a:lnTo>
                <a:cubicBezTo>
                  <a:pt x="17053" y="14217"/>
                  <a:pt x="16983" y="14563"/>
                  <a:pt x="16914" y="14979"/>
                </a:cubicBezTo>
                <a:cubicBezTo>
                  <a:pt x="16775" y="14009"/>
                  <a:pt x="16498" y="13038"/>
                  <a:pt x="16152" y="12068"/>
                </a:cubicBezTo>
                <a:lnTo>
                  <a:pt x="16152" y="11998"/>
                </a:lnTo>
                <a:cubicBezTo>
                  <a:pt x="16152" y="11998"/>
                  <a:pt x="16152" y="11998"/>
                  <a:pt x="16152" y="11929"/>
                </a:cubicBezTo>
                <a:lnTo>
                  <a:pt x="16013" y="11860"/>
                </a:lnTo>
                <a:cubicBezTo>
                  <a:pt x="16152" y="11236"/>
                  <a:pt x="16013" y="10612"/>
                  <a:pt x="15666" y="10127"/>
                </a:cubicBezTo>
                <a:cubicBezTo>
                  <a:pt x="15458" y="9849"/>
                  <a:pt x="15164" y="9711"/>
                  <a:pt x="14869" y="9711"/>
                </a:cubicBezTo>
                <a:cubicBezTo>
                  <a:pt x="14575" y="9711"/>
                  <a:pt x="14280" y="9849"/>
                  <a:pt x="14072" y="10127"/>
                </a:cubicBezTo>
                <a:cubicBezTo>
                  <a:pt x="13864" y="10681"/>
                  <a:pt x="14003" y="11374"/>
                  <a:pt x="14349" y="11860"/>
                </a:cubicBezTo>
                <a:cubicBezTo>
                  <a:pt x="14566" y="12185"/>
                  <a:pt x="15039" y="12681"/>
                  <a:pt x="15500" y="12681"/>
                </a:cubicBezTo>
                <a:cubicBezTo>
                  <a:pt x="15627" y="12681"/>
                  <a:pt x="15754" y="12643"/>
                  <a:pt x="15874" y="12553"/>
                </a:cubicBezTo>
                <a:cubicBezTo>
                  <a:pt x="15909" y="12588"/>
                  <a:pt x="15961" y="12605"/>
                  <a:pt x="16013" y="12605"/>
                </a:cubicBezTo>
                <a:cubicBezTo>
                  <a:pt x="16065" y="12605"/>
                  <a:pt x="16117" y="12588"/>
                  <a:pt x="16152" y="12553"/>
                </a:cubicBezTo>
                <a:cubicBezTo>
                  <a:pt x="16498" y="13315"/>
                  <a:pt x="16429" y="14286"/>
                  <a:pt x="16775" y="14979"/>
                </a:cubicBezTo>
                <a:cubicBezTo>
                  <a:pt x="16568" y="15880"/>
                  <a:pt x="16429" y="16643"/>
                  <a:pt x="16221" y="17475"/>
                </a:cubicBezTo>
                <a:cubicBezTo>
                  <a:pt x="16221" y="17336"/>
                  <a:pt x="16221" y="17197"/>
                  <a:pt x="16152" y="17059"/>
                </a:cubicBezTo>
                <a:cubicBezTo>
                  <a:pt x="16152" y="16712"/>
                  <a:pt x="16082" y="16365"/>
                  <a:pt x="16013" y="16019"/>
                </a:cubicBezTo>
                <a:cubicBezTo>
                  <a:pt x="16013" y="15880"/>
                  <a:pt x="15944" y="15672"/>
                  <a:pt x="15874" y="15464"/>
                </a:cubicBezTo>
                <a:lnTo>
                  <a:pt x="15874" y="15464"/>
                </a:lnTo>
                <a:cubicBezTo>
                  <a:pt x="15894" y="15474"/>
                  <a:pt x="15913" y="15478"/>
                  <a:pt x="15932" y="15478"/>
                </a:cubicBezTo>
                <a:cubicBezTo>
                  <a:pt x="16046" y="15478"/>
                  <a:pt x="16132" y="15316"/>
                  <a:pt x="16013" y="15256"/>
                </a:cubicBezTo>
                <a:lnTo>
                  <a:pt x="15874" y="15118"/>
                </a:lnTo>
                <a:cubicBezTo>
                  <a:pt x="15874" y="15048"/>
                  <a:pt x="15874" y="14910"/>
                  <a:pt x="15874" y="14840"/>
                </a:cubicBezTo>
                <a:cubicBezTo>
                  <a:pt x="15874" y="14771"/>
                  <a:pt x="15805" y="14771"/>
                  <a:pt x="15805" y="14702"/>
                </a:cubicBezTo>
                <a:cubicBezTo>
                  <a:pt x="15874" y="14217"/>
                  <a:pt x="15736" y="13731"/>
                  <a:pt x="15458" y="13385"/>
                </a:cubicBezTo>
                <a:cubicBezTo>
                  <a:pt x="15274" y="13090"/>
                  <a:pt x="14973" y="12933"/>
                  <a:pt x="14668" y="12933"/>
                </a:cubicBezTo>
                <a:cubicBezTo>
                  <a:pt x="14400" y="12933"/>
                  <a:pt x="14128" y="13055"/>
                  <a:pt x="13933" y="13315"/>
                </a:cubicBezTo>
                <a:cubicBezTo>
                  <a:pt x="13412" y="14126"/>
                  <a:pt x="14294" y="15421"/>
                  <a:pt x="15043" y="15421"/>
                </a:cubicBezTo>
                <a:cubicBezTo>
                  <a:pt x="15191" y="15421"/>
                  <a:pt x="15333" y="15370"/>
                  <a:pt x="15458" y="15256"/>
                </a:cubicBezTo>
                <a:cubicBezTo>
                  <a:pt x="15458" y="15326"/>
                  <a:pt x="15528" y="15326"/>
                  <a:pt x="15597" y="15326"/>
                </a:cubicBezTo>
                <a:cubicBezTo>
                  <a:pt x="15597" y="15395"/>
                  <a:pt x="15666" y="15395"/>
                  <a:pt x="15805" y="15464"/>
                </a:cubicBezTo>
                <a:cubicBezTo>
                  <a:pt x="15874" y="15742"/>
                  <a:pt x="15944" y="16088"/>
                  <a:pt x="15944" y="16435"/>
                </a:cubicBezTo>
                <a:cubicBezTo>
                  <a:pt x="16082" y="16989"/>
                  <a:pt x="16082" y="17544"/>
                  <a:pt x="16221" y="18168"/>
                </a:cubicBezTo>
                <a:cubicBezTo>
                  <a:pt x="16082" y="18930"/>
                  <a:pt x="15944" y="19693"/>
                  <a:pt x="15805" y="20455"/>
                </a:cubicBezTo>
                <a:cubicBezTo>
                  <a:pt x="15736" y="21079"/>
                  <a:pt x="15597" y="21703"/>
                  <a:pt x="15458" y="22258"/>
                </a:cubicBezTo>
                <a:cubicBezTo>
                  <a:pt x="14765" y="19693"/>
                  <a:pt x="13933" y="17059"/>
                  <a:pt x="13240" y="14494"/>
                </a:cubicBezTo>
                <a:cubicBezTo>
                  <a:pt x="13240" y="14471"/>
                  <a:pt x="13233" y="14463"/>
                  <a:pt x="13222" y="14463"/>
                </a:cubicBezTo>
                <a:cubicBezTo>
                  <a:pt x="13202" y="14463"/>
                  <a:pt x="13171" y="14494"/>
                  <a:pt x="13171" y="14494"/>
                </a:cubicBezTo>
                <a:cubicBezTo>
                  <a:pt x="13310" y="15256"/>
                  <a:pt x="13448" y="16019"/>
                  <a:pt x="13656" y="16712"/>
                </a:cubicBezTo>
                <a:cubicBezTo>
                  <a:pt x="13102" y="15187"/>
                  <a:pt x="12547" y="13593"/>
                  <a:pt x="11923" y="12068"/>
                </a:cubicBezTo>
                <a:cubicBezTo>
                  <a:pt x="11923" y="11790"/>
                  <a:pt x="11993" y="11444"/>
                  <a:pt x="11993" y="11167"/>
                </a:cubicBezTo>
                <a:cubicBezTo>
                  <a:pt x="11993" y="10751"/>
                  <a:pt x="12062" y="10335"/>
                  <a:pt x="12131" y="9919"/>
                </a:cubicBezTo>
                <a:cubicBezTo>
                  <a:pt x="12200" y="9849"/>
                  <a:pt x="12200" y="9849"/>
                  <a:pt x="12270" y="9780"/>
                </a:cubicBezTo>
                <a:lnTo>
                  <a:pt x="12270" y="9642"/>
                </a:lnTo>
                <a:cubicBezTo>
                  <a:pt x="12270" y="9572"/>
                  <a:pt x="12270" y="9503"/>
                  <a:pt x="12200" y="9434"/>
                </a:cubicBezTo>
                <a:cubicBezTo>
                  <a:pt x="12200" y="9364"/>
                  <a:pt x="12200" y="9364"/>
                  <a:pt x="12200" y="9364"/>
                </a:cubicBezTo>
                <a:cubicBezTo>
                  <a:pt x="12352" y="9427"/>
                  <a:pt x="12494" y="9456"/>
                  <a:pt x="12626" y="9456"/>
                </a:cubicBezTo>
                <a:cubicBezTo>
                  <a:pt x="13218" y="9456"/>
                  <a:pt x="13599" y="8879"/>
                  <a:pt x="13656" y="8255"/>
                </a:cubicBezTo>
                <a:cubicBezTo>
                  <a:pt x="13725" y="7493"/>
                  <a:pt x="13448" y="6799"/>
                  <a:pt x="12894" y="6314"/>
                </a:cubicBezTo>
                <a:cubicBezTo>
                  <a:pt x="12759" y="6225"/>
                  <a:pt x="12632" y="6186"/>
                  <a:pt x="12512" y="6186"/>
                </a:cubicBezTo>
                <a:cubicBezTo>
                  <a:pt x="12261" y="6186"/>
                  <a:pt x="12042" y="6357"/>
                  <a:pt x="11854" y="6592"/>
                </a:cubicBezTo>
                <a:lnTo>
                  <a:pt x="11854" y="6522"/>
                </a:lnTo>
                <a:cubicBezTo>
                  <a:pt x="11854" y="6522"/>
                  <a:pt x="11854" y="6491"/>
                  <a:pt x="11833" y="6491"/>
                </a:cubicBezTo>
                <a:cubicBezTo>
                  <a:pt x="11823" y="6491"/>
                  <a:pt x="11808" y="6499"/>
                  <a:pt x="11785" y="6522"/>
                </a:cubicBezTo>
                <a:cubicBezTo>
                  <a:pt x="11715" y="6799"/>
                  <a:pt x="11646" y="7077"/>
                  <a:pt x="11577" y="7354"/>
                </a:cubicBezTo>
                <a:cubicBezTo>
                  <a:pt x="11577" y="7493"/>
                  <a:pt x="11507" y="7562"/>
                  <a:pt x="11438" y="7701"/>
                </a:cubicBezTo>
                <a:cubicBezTo>
                  <a:pt x="11438" y="7724"/>
                  <a:pt x="11438" y="7731"/>
                  <a:pt x="11441" y="7731"/>
                </a:cubicBezTo>
                <a:cubicBezTo>
                  <a:pt x="11446" y="7731"/>
                  <a:pt x="11461" y="7701"/>
                  <a:pt x="11507" y="7701"/>
                </a:cubicBezTo>
                <a:cubicBezTo>
                  <a:pt x="11438" y="8255"/>
                  <a:pt x="11577" y="8740"/>
                  <a:pt x="11854" y="9156"/>
                </a:cubicBezTo>
                <a:cubicBezTo>
                  <a:pt x="11785" y="9156"/>
                  <a:pt x="11715" y="9226"/>
                  <a:pt x="11715" y="9295"/>
                </a:cubicBezTo>
                <a:lnTo>
                  <a:pt x="11715" y="9642"/>
                </a:lnTo>
                <a:cubicBezTo>
                  <a:pt x="11715" y="9642"/>
                  <a:pt x="11715" y="9711"/>
                  <a:pt x="11715" y="9711"/>
                </a:cubicBezTo>
                <a:lnTo>
                  <a:pt x="11715" y="9780"/>
                </a:lnTo>
                <a:lnTo>
                  <a:pt x="11715" y="9849"/>
                </a:lnTo>
                <a:lnTo>
                  <a:pt x="11715" y="9919"/>
                </a:lnTo>
                <a:cubicBezTo>
                  <a:pt x="11785" y="10335"/>
                  <a:pt x="11715" y="10681"/>
                  <a:pt x="11646" y="11028"/>
                </a:cubicBezTo>
                <a:cubicBezTo>
                  <a:pt x="11646" y="11305"/>
                  <a:pt x="11646" y="11513"/>
                  <a:pt x="11577" y="11790"/>
                </a:cubicBezTo>
                <a:cubicBezTo>
                  <a:pt x="11577" y="11721"/>
                  <a:pt x="11577" y="11721"/>
                  <a:pt x="11577" y="11652"/>
                </a:cubicBezTo>
                <a:cubicBezTo>
                  <a:pt x="11438" y="11374"/>
                  <a:pt x="11369" y="11028"/>
                  <a:pt x="11230" y="10681"/>
                </a:cubicBezTo>
                <a:lnTo>
                  <a:pt x="11299" y="10681"/>
                </a:lnTo>
                <a:cubicBezTo>
                  <a:pt x="10953" y="9642"/>
                  <a:pt x="10537" y="8671"/>
                  <a:pt x="9982" y="7701"/>
                </a:cubicBezTo>
                <a:cubicBezTo>
                  <a:pt x="9982" y="7493"/>
                  <a:pt x="10052" y="7215"/>
                  <a:pt x="10052" y="7007"/>
                </a:cubicBezTo>
                <a:lnTo>
                  <a:pt x="10190" y="6106"/>
                </a:lnTo>
                <a:cubicBezTo>
                  <a:pt x="10260" y="6106"/>
                  <a:pt x="10260" y="6037"/>
                  <a:pt x="10260" y="5968"/>
                </a:cubicBezTo>
                <a:cubicBezTo>
                  <a:pt x="10260" y="5898"/>
                  <a:pt x="10260" y="5829"/>
                  <a:pt x="10260" y="5760"/>
                </a:cubicBezTo>
                <a:lnTo>
                  <a:pt x="10398" y="5760"/>
                </a:lnTo>
                <a:cubicBezTo>
                  <a:pt x="10486" y="5784"/>
                  <a:pt x="10569" y="5795"/>
                  <a:pt x="10649" y="5795"/>
                </a:cubicBezTo>
                <a:cubicBezTo>
                  <a:pt x="11266" y="5795"/>
                  <a:pt x="11646" y="5134"/>
                  <a:pt x="11646" y="4581"/>
                </a:cubicBezTo>
                <a:cubicBezTo>
                  <a:pt x="11715" y="3957"/>
                  <a:pt x="11369" y="3334"/>
                  <a:pt x="10814" y="2987"/>
                </a:cubicBezTo>
                <a:cubicBezTo>
                  <a:pt x="10702" y="2931"/>
                  <a:pt x="10598" y="2906"/>
                  <a:pt x="10504" y="2906"/>
                </a:cubicBezTo>
                <a:cubicBezTo>
                  <a:pt x="10131" y="2906"/>
                  <a:pt x="9899" y="3293"/>
                  <a:pt x="9844" y="3680"/>
                </a:cubicBezTo>
                <a:cubicBezTo>
                  <a:pt x="9566" y="4165"/>
                  <a:pt x="9566" y="4789"/>
                  <a:pt x="9844" y="5274"/>
                </a:cubicBezTo>
                <a:cubicBezTo>
                  <a:pt x="9774" y="5344"/>
                  <a:pt x="9774" y="5413"/>
                  <a:pt x="9774" y="5413"/>
                </a:cubicBezTo>
                <a:cubicBezTo>
                  <a:pt x="9774" y="5621"/>
                  <a:pt x="9774" y="5760"/>
                  <a:pt x="9774" y="5968"/>
                </a:cubicBezTo>
                <a:cubicBezTo>
                  <a:pt x="9844" y="5968"/>
                  <a:pt x="9844" y="6037"/>
                  <a:pt x="9913" y="6037"/>
                </a:cubicBezTo>
                <a:cubicBezTo>
                  <a:pt x="9913" y="6453"/>
                  <a:pt x="9844" y="6869"/>
                  <a:pt x="9774" y="7285"/>
                </a:cubicBezTo>
                <a:cubicBezTo>
                  <a:pt x="9497" y="6799"/>
                  <a:pt x="9289" y="6384"/>
                  <a:pt x="9012" y="5968"/>
                </a:cubicBezTo>
                <a:cubicBezTo>
                  <a:pt x="9012" y="5945"/>
                  <a:pt x="9004" y="5937"/>
                  <a:pt x="8994" y="5937"/>
                </a:cubicBezTo>
                <a:cubicBezTo>
                  <a:pt x="8973" y="5937"/>
                  <a:pt x="8943" y="5968"/>
                  <a:pt x="8943" y="5968"/>
                </a:cubicBezTo>
                <a:lnTo>
                  <a:pt x="9150" y="6453"/>
                </a:lnTo>
                <a:lnTo>
                  <a:pt x="8804" y="5898"/>
                </a:lnTo>
                <a:cubicBezTo>
                  <a:pt x="8804" y="5621"/>
                  <a:pt x="8804" y="5344"/>
                  <a:pt x="8735" y="5136"/>
                </a:cubicBezTo>
                <a:cubicBezTo>
                  <a:pt x="8596" y="4512"/>
                  <a:pt x="8388" y="3888"/>
                  <a:pt x="8249" y="3264"/>
                </a:cubicBezTo>
                <a:lnTo>
                  <a:pt x="8319" y="3195"/>
                </a:lnTo>
                <a:cubicBezTo>
                  <a:pt x="8388" y="3195"/>
                  <a:pt x="8388" y="3195"/>
                  <a:pt x="8388" y="3264"/>
                </a:cubicBezTo>
                <a:cubicBezTo>
                  <a:pt x="8448" y="3286"/>
                  <a:pt x="8507" y="3296"/>
                  <a:pt x="8563" y="3296"/>
                </a:cubicBezTo>
                <a:cubicBezTo>
                  <a:pt x="9214" y="3296"/>
                  <a:pt x="9572" y="1914"/>
                  <a:pt x="9636" y="1531"/>
                </a:cubicBezTo>
                <a:cubicBezTo>
                  <a:pt x="9636" y="769"/>
                  <a:pt x="9220" y="145"/>
                  <a:pt x="8527" y="6"/>
                </a:cubicBezTo>
                <a:cubicBezTo>
                  <a:pt x="8488" y="3"/>
                  <a:pt x="8449" y="1"/>
                  <a:pt x="8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2"/>
          <p:cNvSpPr txBox="1">
            <a:spLocks noGrp="1"/>
          </p:cNvSpPr>
          <p:nvPr>
            <p:ph type="ctrTitle"/>
          </p:nvPr>
        </p:nvSpPr>
        <p:spPr>
          <a:xfrm>
            <a:off x="3487513" y="1005288"/>
            <a:ext cx="2991940" cy="86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b="0" dirty="0">
                <a:solidFill>
                  <a:schemeClr val="dk1"/>
                </a:solidFill>
                <a:latin typeface="微软雅黑" panose="020B0503020204020204" pitchFamily="34" charset="-122"/>
                <a:ea typeface="微软雅黑" panose="020B0503020204020204" pitchFamily="34" charset="-122"/>
              </a:rPr>
              <a:t>花屿</a:t>
            </a:r>
            <a:r>
              <a:rPr lang="en-US" altLang="zh-CN" b="0" dirty="0">
                <a:solidFill>
                  <a:schemeClr val="dk1"/>
                </a:solidFill>
                <a:latin typeface="微软雅黑" panose="020B0503020204020204" pitchFamily="34" charset="-122"/>
                <a:ea typeface="微软雅黑" panose="020B0503020204020204" pitchFamily="34" charset="-122"/>
              </a:rPr>
              <a:t> Flora</a:t>
            </a:r>
            <a:endParaRPr b="0" dirty="0">
              <a:solidFill>
                <a:schemeClr val="dk1"/>
              </a:solidFill>
              <a:latin typeface="微软雅黑" panose="020B0503020204020204" pitchFamily="34" charset="-122"/>
              <a:ea typeface="微软雅黑" panose="020B0503020204020204" pitchFamily="34" charset="-122"/>
            </a:endParaRPr>
          </a:p>
        </p:txBody>
      </p:sp>
      <p:sp>
        <p:nvSpPr>
          <p:cNvPr id="148" name="Google Shape;148;p32"/>
          <p:cNvSpPr/>
          <p:nvPr/>
        </p:nvSpPr>
        <p:spPr>
          <a:xfrm>
            <a:off x="1217825" y="3207800"/>
            <a:ext cx="1484942" cy="2760501"/>
          </a:xfrm>
          <a:custGeom>
            <a:avLst/>
            <a:gdLst/>
            <a:ahLst/>
            <a:cxnLst/>
            <a:rect l="l" t="t" r="r" b="b"/>
            <a:pathLst>
              <a:path w="23361" h="43428" extrusionOk="0">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32"/>
          <p:cNvGrpSpPr/>
          <p:nvPr/>
        </p:nvGrpSpPr>
        <p:grpSpPr>
          <a:xfrm>
            <a:off x="7529076" y="1370805"/>
            <a:ext cx="1982874" cy="3910841"/>
            <a:chOff x="2375975" y="2648850"/>
            <a:chExt cx="1226950" cy="2419925"/>
          </a:xfrm>
        </p:grpSpPr>
        <p:sp>
          <p:nvSpPr>
            <p:cNvPr id="150" name="Google Shape;150;p32"/>
            <p:cNvSpPr/>
            <p:nvPr/>
          </p:nvSpPr>
          <p:spPr>
            <a:xfrm>
              <a:off x="2561400" y="2755050"/>
              <a:ext cx="60675" cy="21875"/>
            </a:xfrm>
            <a:custGeom>
              <a:avLst/>
              <a:gdLst/>
              <a:ahLst/>
              <a:cxnLst/>
              <a:rect l="l" t="t" r="r" b="b"/>
              <a:pathLst>
                <a:path w="2427" h="875" extrusionOk="0">
                  <a:moveTo>
                    <a:pt x="624" y="1"/>
                  </a:moveTo>
                  <a:cubicBezTo>
                    <a:pt x="384" y="1"/>
                    <a:pt x="176" y="65"/>
                    <a:pt x="69" y="251"/>
                  </a:cubicBezTo>
                  <a:cubicBezTo>
                    <a:pt x="0" y="389"/>
                    <a:pt x="69" y="528"/>
                    <a:pt x="139" y="597"/>
                  </a:cubicBezTo>
                  <a:lnTo>
                    <a:pt x="208" y="597"/>
                  </a:lnTo>
                  <a:cubicBezTo>
                    <a:pt x="347" y="667"/>
                    <a:pt x="416" y="736"/>
                    <a:pt x="555" y="736"/>
                  </a:cubicBezTo>
                  <a:cubicBezTo>
                    <a:pt x="901" y="736"/>
                    <a:pt x="1248" y="805"/>
                    <a:pt x="1525" y="875"/>
                  </a:cubicBezTo>
                  <a:lnTo>
                    <a:pt x="2218" y="875"/>
                  </a:lnTo>
                  <a:cubicBezTo>
                    <a:pt x="2357" y="875"/>
                    <a:pt x="2426" y="667"/>
                    <a:pt x="2288" y="597"/>
                  </a:cubicBezTo>
                  <a:cubicBezTo>
                    <a:pt x="2218" y="459"/>
                    <a:pt x="2218" y="459"/>
                    <a:pt x="2080" y="389"/>
                  </a:cubicBezTo>
                  <a:cubicBezTo>
                    <a:pt x="2010" y="320"/>
                    <a:pt x="1872" y="251"/>
                    <a:pt x="1733" y="251"/>
                  </a:cubicBezTo>
                  <a:cubicBezTo>
                    <a:pt x="1477" y="165"/>
                    <a:pt x="1010"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2"/>
            <p:cNvSpPr/>
            <p:nvPr/>
          </p:nvSpPr>
          <p:spPr>
            <a:xfrm>
              <a:off x="2533675" y="2804100"/>
              <a:ext cx="106975" cy="50475"/>
            </a:xfrm>
            <a:custGeom>
              <a:avLst/>
              <a:gdLst/>
              <a:ahLst/>
              <a:cxnLst/>
              <a:rect l="l" t="t" r="r" b="b"/>
              <a:pathLst>
                <a:path w="4279" h="2019" extrusionOk="0">
                  <a:moveTo>
                    <a:pt x="1074" y="0"/>
                  </a:moveTo>
                  <a:cubicBezTo>
                    <a:pt x="608" y="0"/>
                    <a:pt x="56" y="143"/>
                    <a:pt x="0" y="646"/>
                  </a:cubicBezTo>
                  <a:cubicBezTo>
                    <a:pt x="0" y="715"/>
                    <a:pt x="69" y="854"/>
                    <a:pt x="208" y="854"/>
                  </a:cubicBezTo>
                  <a:cubicBezTo>
                    <a:pt x="639" y="854"/>
                    <a:pt x="961" y="635"/>
                    <a:pt x="1368" y="635"/>
                  </a:cubicBezTo>
                  <a:cubicBezTo>
                    <a:pt x="1419" y="635"/>
                    <a:pt x="1471" y="638"/>
                    <a:pt x="1525" y="646"/>
                  </a:cubicBezTo>
                  <a:cubicBezTo>
                    <a:pt x="2149" y="715"/>
                    <a:pt x="2703" y="854"/>
                    <a:pt x="3258" y="1062"/>
                  </a:cubicBezTo>
                  <a:cubicBezTo>
                    <a:pt x="3327" y="1200"/>
                    <a:pt x="3397" y="1339"/>
                    <a:pt x="3466" y="1408"/>
                  </a:cubicBezTo>
                  <a:cubicBezTo>
                    <a:pt x="3605" y="1616"/>
                    <a:pt x="3813" y="1755"/>
                    <a:pt x="3951" y="1963"/>
                  </a:cubicBezTo>
                  <a:cubicBezTo>
                    <a:pt x="3990" y="2001"/>
                    <a:pt x="4034" y="2019"/>
                    <a:pt x="4076" y="2019"/>
                  </a:cubicBezTo>
                  <a:cubicBezTo>
                    <a:pt x="4184" y="2019"/>
                    <a:pt x="4278" y="1905"/>
                    <a:pt x="4228" y="1755"/>
                  </a:cubicBezTo>
                  <a:cubicBezTo>
                    <a:pt x="4090" y="1547"/>
                    <a:pt x="3951" y="1408"/>
                    <a:pt x="3813" y="1270"/>
                  </a:cubicBezTo>
                  <a:lnTo>
                    <a:pt x="3743" y="1131"/>
                  </a:lnTo>
                  <a:cubicBezTo>
                    <a:pt x="3813" y="992"/>
                    <a:pt x="3813" y="854"/>
                    <a:pt x="3674" y="784"/>
                  </a:cubicBezTo>
                  <a:cubicBezTo>
                    <a:pt x="2911" y="438"/>
                    <a:pt x="2149" y="160"/>
                    <a:pt x="1386" y="22"/>
                  </a:cubicBezTo>
                  <a:cubicBezTo>
                    <a:pt x="1292" y="8"/>
                    <a:pt x="1185"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2"/>
            <p:cNvSpPr/>
            <p:nvPr/>
          </p:nvSpPr>
          <p:spPr>
            <a:xfrm>
              <a:off x="2532450" y="2830225"/>
              <a:ext cx="49750" cy="22950"/>
            </a:xfrm>
            <a:custGeom>
              <a:avLst/>
              <a:gdLst/>
              <a:ahLst/>
              <a:cxnLst/>
              <a:rect l="l" t="t" r="r" b="b"/>
              <a:pathLst>
                <a:path w="1990" h="918" extrusionOk="0">
                  <a:moveTo>
                    <a:pt x="1453" y="1"/>
                  </a:moveTo>
                  <a:cubicBezTo>
                    <a:pt x="888" y="1"/>
                    <a:pt x="0" y="189"/>
                    <a:pt x="118" y="779"/>
                  </a:cubicBezTo>
                  <a:cubicBezTo>
                    <a:pt x="118" y="848"/>
                    <a:pt x="188" y="918"/>
                    <a:pt x="257" y="918"/>
                  </a:cubicBezTo>
                  <a:cubicBezTo>
                    <a:pt x="465" y="918"/>
                    <a:pt x="604" y="710"/>
                    <a:pt x="812" y="571"/>
                  </a:cubicBezTo>
                  <a:cubicBezTo>
                    <a:pt x="964" y="470"/>
                    <a:pt x="1190" y="405"/>
                    <a:pt x="1410" y="405"/>
                  </a:cubicBezTo>
                  <a:cubicBezTo>
                    <a:pt x="1490" y="405"/>
                    <a:pt x="1569" y="414"/>
                    <a:pt x="1643" y="432"/>
                  </a:cubicBezTo>
                  <a:cubicBezTo>
                    <a:pt x="1921" y="432"/>
                    <a:pt x="1990" y="17"/>
                    <a:pt x="1713" y="17"/>
                  </a:cubicBezTo>
                  <a:cubicBezTo>
                    <a:pt x="1641" y="6"/>
                    <a:pt x="1552"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2"/>
            <p:cNvSpPr/>
            <p:nvPr/>
          </p:nvSpPr>
          <p:spPr>
            <a:xfrm>
              <a:off x="2522050" y="2884100"/>
              <a:ext cx="47625" cy="19525"/>
            </a:xfrm>
            <a:custGeom>
              <a:avLst/>
              <a:gdLst/>
              <a:ahLst/>
              <a:cxnLst/>
              <a:rect l="l" t="t" r="r" b="b"/>
              <a:pathLst>
                <a:path w="1905" h="781" extrusionOk="0">
                  <a:moveTo>
                    <a:pt x="1013" y="1"/>
                  </a:moveTo>
                  <a:cubicBezTo>
                    <a:pt x="743" y="1"/>
                    <a:pt x="480" y="70"/>
                    <a:pt x="257" y="218"/>
                  </a:cubicBezTo>
                  <a:cubicBezTo>
                    <a:pt x="1" y="411"/>
                    <a:pt x="218" y="781"/>
                    <a:pt x="472" y="781"/>
                  </a:cubicBezTo>
                  <a:cubicBezTo>
                    <a:pt x="493" y="781"/>
                    <a:pt x="513" y="778"/>
                    <a:pt x="534" y="773"/>
                  </a:cubicBezTo>
                  <a:cubicBezTo>
                    <a:pt x="881" y="565"/>
                    <a:pt x="1228" y="565"/>
                    <a:pt x="1574" y="565"/>
                  </a:cubicBezTo>
                  <a:cubicBezTo>
                    <a:pt x="1595" y="570"/>
                    <a:pt x="1615" y="573"/>
                    <a:pt x="1634" y="573"/>
                  </a:cubicBezTo>
                  <a:cubicBezTo>
                    <a:pt x="1860" y="573"/>
                    <a:pt x="1905" y="213"/>
                    <a:pt x="1713" y="149"/>
                  </a:cubicBezTo>
                  <a:cubicBezTo>
                    <a:pt x="1488" y="53"/>
                    <a:pt x="1247" y="1"/>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2"/>
            <p:cNvSpPr/>
            <p:nvPr/>
          </p:nvSpPr>
          <p:spPr>
            <a:xfrm>
              <a:off x="2549250" y="2901300"/>
              <a:ext cx="56500" cy="44075"/>
            </a:xfrm>
            <a:custGeom>
              <a:avLst/>
              <a:gdLst/>
              <a:ahLst/>
              <a:cxnLst/>
              <a:rect l="l" t="t" r="r" b="b"/>
              <a:pathLst>
                <a:path w="2260" h="1763" extrusionOk="0">
                  <a:moveTo>
                    <a:pt x="1995" y="0"/>
                  </a:moveTo>
                  <a:cubicBezTo>
                    <a:pt x="1932" y="0"/>
                    <a:pt x="1862" y="26"/>
                    <a:pt x="1803" y="85"/>
                  </a:cubicBezTo>
                  <a:cubicBezTo>
                    <a:pt x="1526" y="293"/>
                    <a:pt x="1179" y="501"/>
                    <a:pt x="902" y="778"/>
                  </a:cubicBezTo>
                  <a:cubicBezTo>
                    <a:pt x="555" y="986"/>
                    <a:pt x="140" y="1194"/>
                    <a:pt x="1" y="1471"/>
                  </a:cubicBezTo>
                  <a:cubicBezTo>
                    <a:pt x="1" y="1591"/>
                    <a:pt x="53" y="1762"/>
                    <a:pt x="156" y="1762"/>
                  </a:cubicBezTo>
                  <a:cubicBezTo>
                    <a:pt x="172" y="1762"/>
                    <a:pt x="190" y="1758"/>
                    <a:pt x="209" y="1749"/>
                  </a:cubicBezTo>
                  <a:cubicBezTo>
                    <a:pt x="555" y="1610"/>
                    <a:pt x="833" y="1471"/>
                    <a:pt x="1041" y="1194"/>
                  </a:cubicBezTo>
                  <a:cubicBezTo>
                    <a:pt x="1387" y="917"/>
                    <a:pt x="1734" y="709"/>
                    <a:pt x="2011" y="362"/>
                  </a:cubicBezTo>
                  <a:cubicBezTo>
                    <a:pt x="2260" y="164"/>
                    <a:pt x="2152" y="0"/>
                    <a:pt x="19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2"/>
            <p:cNvSpPr/>
            <p:nvPr/>
          </p:nvSpPr>
          <p:spPr>
            <a:xfrm>
              <a:off x="2589600" y="2932625"/>
              <a:ext cx="64600" cy="109800"/>
            </a:xfrm>
            <a:custGeom>
              <a:avLst/>
              <a:gdLst/>
              <a:ahLst/>
              <a:cxnLst/>
              <a:rect l="l" t="t" r="r" b="b"/>
              <a:pathLst>
                <a:path w="2584" h="4392" extrusionOk="0">
                  <a:moveTo>
                    <a:pt x="2367" y="1"/>
                  </a:moveTo>
                  <a:cubicBezTo>
                    <a:pt x="2269" y="1"/>
                    <a:pt x="2162" y="52"/>
                    <a:pt x="2130" y="149"/>
                  </a:cubicBezTo>
                  <a:cubicBezTo>
                    <a:pt x="1922" y="912"/>
                    <a:pt x="1714" y="1674"/>
                    <a:pt x="1368" y="2367"/>
                  </a:cubicBezTo>
                  <a:cubicBezTo>
                    <a:pt x="1021" y="2991"/>
                    <a:pt x="605" y="3546"/>
                    <a:pt x="120" y="4100"/>
                  </a:cubicBezTo>
                  <a:cubicBezTo>
                    <a:pt x="0" y="4220"/>
                    <a:pt x="87" y="4391"/>
                    <a:pt x="202" y="4391"/>
                  </a:cubicBezTo>
                  <a:cubicBezTo>
                    <a:pt x="221" y="4391"/>
                    <a:pt x="240" y="4387"/>
                    <a:pt x="259" y="4377"/>
                  </a:cubicBezTo>
                  <a:cubicBezTo>
                    <a:pt x="952" y="4239"/>
                    <a:pt x="1298" y="3476"/>
                    <a:pt x="1576" y="2922"/>
                  </a:cubicBezTo>
                  <a:cubicBezTo>
                    <a:pt x="2061" y="2090"/>
                    <a:pt x="2338" y="1189"/>
                    <a:pt x="2546" y="218"/>
                  </a:cubicBezTo>
                  <a:cubicBezTo>
                    <a:pt x="2583" y="70"/>
                    <a:pt x="2481" y="1"/>
                    <a:pt x="2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2"/>
            <p:cNvSpPr/>
            <p:nvPr/>
          </p:nvSpPr>
          <p:spPr>
            <a:xfrm>
              <a:off x="2646300" y="2943900"/>
              <a:ext cx="32150" cy="86750"/>
            </a:xfrm>
            <a:custGeom>
              <a:avLst/>
              <a:gdLst/>
              <a:ahLst/>
              <a:cxnLst/>
              <a:rect l="l" t="t" r="r" b="b"/>
              <a:pathLst>
                <a:path w="1286" h="3470" extrusionOk="0">
                  <a:moveTo>
                    <a:pt x="1109" y="0"/>
                  </a:moveTo>
                  <a:cubicBezTo>
                    <a:pt x="1026" y="0"/>
                    <a:pt x="934" y="54"/>
                    <a:pt x="902" y="183"/>
                  </a:cubicBezTo>
                  <a:cubicBezTo>
                    <a:pt x="763" y="738"/>
                    <a:pt x="625" y="1292"/>
                    <a:pt x="417" y="1916"/>
                  </a:cubicBezTo>
                  <a:cubicBezTo>
                    <a:pt x="209" y="2332"/>
                    <a:pt x="70" y="2887"/>
                    <a:pt x="1" y="3372"/>
                  </a:cubicBezTo>
                  <a:cubicBezTo>
                    <a:pt x="50" y="3421"/>
                    <a:pt x="133" y="3470"/>
                    <a:pt x="203" y="3470"/>
                  </a:cubicBezTo>
                  <a:cubicBezTo>
                    <a:pt x="231" y="3470"/>
                    <a:pt x="258" y="3462"/>
                    <a:pt x="278" y="3441"/>
                  </a:cubicBezTo>
                  <a:cubicBezTo>
                    <a:pt x="555" y="3095"/>
                    <a:pt x="763" y="2609"/>
                    <a:pt x="763" y="2193"/>
                  </a:cubicBezTo>
                  <a:cubicBezTo>
                    <a:pt x="971" y="1500"/>
                    <a:pt x="1110" y="876"/>
                    <a:pt x="1248" y="183"/>
                  </a:cubicBezTo>
                  <a:cubicBezTo>
                    <a:pt x="1286" y="72"/>
                    <a:pt x="1204" y="0"/>
                    <a:pt x="1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2"/>
            <p:cNvSpPr/>
            <p:nvPr/>
          </p:nvSpPr>
          <p:spPr>
            <a:xfrm>
              <a:off x="2680025" y="2932625"/>
              <a:ext cx="20025" cy="77400"/>
            </a:xfrm>
            <a:custGeom>
              <a:avLst/>
              <a:gdLst/>
              <a:ahLst/>
              <a:cxnLst/>
              <a:rect l="l" t="t" r="r" b="b"/>
              <a:pathLst>
                <a:path w="801" h="3096" extrusionOk="0">
                  <a:moveTo>
                    <a:pt x="206" y="1"/>
                  </a:moveTo>
                  <a:cubicBezTo>
                    <a:pt x="103" y="1"/>
                    <a:pt x="1" y="70"/>
                    <a:pt x="38" y="218"/>
                  </a:cubicBezTo>
                  <a:lnTo>
                    <a:pt x="246" y="1743"/>
                  </a:lnTo>
                  <a:cubicBezTo>
                    <a:pt x="177" y="2159"/>
                    <a:pt x="315" y="2575"/>
                    <a:pt x="454" y="2991"/>
                  </a:cubicBezTo>
                  <a:cubicBezTo>
                    <a:pt x="489" y="3060"/>
                    <a:pt x="558" y="3095"/>
                    <a:pt x="619" y="3095"/>
                  </a:cubicBezTo>
                  <a:cubicBezTo>
                    <a:pt x="679" y="3095"/>
                    <a:pt x="731" y="3060"/>
                    <a:pt x="731" y="2991"/>
                  </a:cubicBezTo>
                  <a:cubicBezTo>
                    <a:pt x="801" y="2506"/>
                    <a:pt x="731" y="2090"/>
                    <a:pt x="593" y="1674"/>
                  </a:cubicBezTo>
                  <a:lnTo>
                    <a:pt x="385" y="149"/>
                  </a:lnTo>
                  <a:cubicBezTo>
                    <a:pt x="385" y="52"/>
                    <a:pt x="295" y="1"/>
                    <a:pt x="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2"/>
            <p:cNvSpPr/>
            <p:nvPr/>
          </p:nvSpPr>
          <p:spPr>
            <a:xfrm>
              <a:off x="2700025" y="2930700"/>
              <a:ext cx="13900" cy="43350"/>
            </a:xfrm>
            <a:custGeom>
              <a:avLst/>
              <a:gdLst/>
              <a:ahLst/>
              <a:cxnLst/>
              <a:rect l="l" t="t" r="r" b="b"/>
              <a:pathLst>
                <a:path w="556" h="1734" extrusionOk="0">
                  <a:moveTo>
                    <a:pt x="174" y="1"/>
                  </a:moveTo>
                  <a:cubicBezTo>
                    <a:pt x="87" y="1"/>
                    <a:pt x="1" y="53"/>
                    <a:pt x="1" y="157"/>
                  </a:cubicBezTo>
                  <a:cubicBezTo>
                    <a:pt x="1" y="434"/>
                    <a:pt x="70" y="642"/>
                    <a:pt x="70" y="850"/>
                  </a:cubicBezTo>
                  <a:cubicBezTo>
                    <a:pt x="70" y="1127"/>
                    <a:pt x="139" y="1404"/>
                    <a:pt x="278" y="1682"/>
                  </a:cubicBezTo>
                  <a:cubicBezTo>
                    <a:pt x="313" y="1716"/>
                    <a:pt x="347" y="1734"/>
                    <a:pt x="382" y="1734"/>
                  </a:cubicBezTo>
                  <a:cubicBezTo>
                    <a:pt x="417" y="1734"/>
                    <a:pt x="451" y="1716"/>
                    <a:pt x="486" y="1682"/>
                  </a:cubicBezTo>
                  <a:cubicBezTo>
                    <a:pt x="555" y="1474"/>
                    <a:pt x="555" y="1196"/>
                    <a:pt x="486" y="989"/>
                  </a:cubicBezTo>
                  <a:cubicBezTo>
                    <a:pt x="486" y="711"/>
                    <a:pt x="417" y="434"/>
                    <a:pt x="347" y="157"/>
                  </a:cubicBezTo>
                  <a:cubicBezTo>
                    <a:pt x="347" y="53"/>
                    <a:pt x="261"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2"/>
            <p:cNvSpPr/>
            <p:nvPr/>
          </p:nvSpPr>
          <p:spPr>
            <a:xfrm>
              <a:off x="2741625" y="2983125"/>
              <a:ext cx="39875" cy="56825"/>
            </a:xfrm>
            <a:custGeom>
              <a:avLst/>
              <a:gdLst/>
              <a:ahLst/>
              <a:cxnLst/>
              <a:rect l="l" t="t" r="r" b="b"/>
              <a:pathLst>
                <a:path w="1595" h="2273" extrusionOk="0">
                  <a:moveTo>
                    <a:pt x="286" y="1"/>
                  </a:moveTo>
                  <a:cubicBezTo>
                    <a:pt x="174" y="1"/>
                    <a:pt x="70" y="70"/>
                    <a:pt x="70" y="209"/>
                  </a:cubicBezTo>
                  <a:cubicBezTo>
                    <a:pt x="0" y="832"/>
                    <a:pt x="139" y="1456"/>
                    <a:pt x="416" y="2011"/>
                  </a:cubicBezTo>
                  <a:cubicBezTo>
                    <a:pt x="545" y="2172"/>
                    <a:pt x="793" y="2273"/>
                    <a:pt x="1028" y="2273"/>
                  </a:cubicBezTo>
                  <a:cubicBezTo>
                    <a:pt x="1301" y="2273"/>
                    <a:pt x="1557" y="2137"/>
                    <a:pt x="1595" y="1803"/>
                  </a:cubicBezTo>
                  <a:cubicBezTo>
                    <a:pt x="1595" y="1734"/>
                    <a:pt x="1525" y="1664"/>
                    <a:pt x="1456" y="1664"/>
                  </a:cubicBezTo>
                  <a:cubicBezTo>
                    <a:pt x="1317" y="1595"/>
                    <a:pt x="1179" y="1595"/>
                    <a:pt x="1040" y="1595"/>
                  </a:cubicBezTo>
                  <a:cubicBezTo>
                    <a:pt x="971" y="1595"/>
                    <a:pt x="901" y="1595"/>
                    <a:pt x="832" y="1526"/>
                  </a:cubicBezTo>
                  <a:cubicBezTo>
                    <a:pt x="555" y="1110"/>
                    <a:pt x="486" y="694"/>
                    <a:pt x="555" y="209"/>
                  </a:cubicBezTo>
                  <a:cubicBezTo>
                    <a:pt x="520" y="70"/>
                    <a:pt x="399"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2"/>
            <p:cNvSpPr/>
            <p:nvPr/>
          </p:nvSpPr>
          <p:spPr>
            <a:xfrm>
              <a:off x="2772325" y="2983100"/>
              <a:ext cx="49025" cy="47875"/>
            </a:xfrm>
            <a:custGeom>
              <a:avLst/>
              <a:gdLst/>
              <a:ahLst/>
              <a:cxnLst/>
              <a:rect l="l" t="t" r="r" b="b"/>
              <a:pathLst>
                <a:path w="1961" h="1915" extrusionOk="0">
                  <a:moveTo>
                    <a:pt x="386" y="1"/>
                  </a:moveTo>
                  <a:cubicBezTo>
                    <a:pt x="197" y="1"/>
                    <a:pt x="0" y="195"/>
                    <a:pt x="89" y="418"/>
                  </a:cubicBezTo>
                  <a:cubicBezTo>
                    <a:pt x="276" y="915"/>
                    <a:pt x="853" y="1915"/>
                    <a:pt x="1520" y="1915"/>
                  </a:cubicBezTo>
                  <a:cubicBezTo>
                    <a:pt x="1597" y="1915"/>
                    <a:pt x="1675" y="1902"/>
                    <a:pt x="1753" y="1873"/>
                  </a:cubicBezTo>
                  <a:cubicBezTo>
                    <a:pt x="1961" y="1804"/>
                    <a:pt x="1892" y="1457"/>
                    <a:pt x="1753" y="1388"/>
                  </a:cubicBezTo>
                  <a:cubicBezTo>
                    <a:pt x="1268" y="1111"/>
                    <a:pt x="852" y="695"/>
                    <a:pt x="644" y="210"/>
                  </a:cubicBezTo>
                  <a:cubicBezTo>
                    <a:pt x="594" y="61"/>
                    <a:pt x="492" y="1"/>
                    <a:pt x="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2"/>
            <p:cNvSpPr/>
            <p:nvPr/>
          </p:nvSpPr>
          <p:spPr>
            <a:xfrm>
              <a:off x="2782075" y="2963225"/>
              <a:ext cx="46225" cy="26800"/>
            </a:xfrm>
            <a:custGeom>
              <a:avLst/>
              <a:gdLst/>
              <a:ahLst/>
              <a:cxnLst/>
              <a:rect l="l" t="t" r="r" b="b"/>
              <a:pathLst>
                <a:path w="1849" h="1072" extrusionOk="0">
                  <a:moveTo>
                    <a:pt x="218" y="1"/>
                  </a:moveTo>
                  <a:cubicBezTo>
                    <a:pt x="103" y="1"/>
                    <a:pt x="1" y="107"/>
                    <a:pt x="46" y="242"/>
                  </a:cubicBezTo>
                  <a:cubicBezTo>
                    <a:pt x="185" y="519"/>
                    <a:pt x="462" y="797"/>
                    <a:pt x="808" y="1005"/>
                  </a:cubicBezTo>
                  <a:cubicBezTo>
                    <a:pt x="918" y="1048"/>
                    <a:pt x="1035" y="1071"/>
                    <a:pt x="1150" y="1071"/>
                  </a:cubicBezTo>
                  <a:cubicBezTo>
                    <a:pt x="1398" y="1071"/>
                    <a:pt x="1637" y="964"/>
                    <a:pt x="1779" y="727"/>
                  </a:cubicBezTo>
                  <a:cubicBezTo>
                    <a:pt x="1848" y="658"/>
                    <a:pt x="1779" y="589"/>
                    <a:pt x="1640" y="519"/>
                  </a:cubicBezTo>
                  <a:lnTo>
                    <a:pt x="1016" y="519"/>
                  </a:lnTo>
                  <a:cubicBezTo>
                    <a:pt x="739" y="450"/>
                    <a:pt x="531" y="311"/>
                    <a:pt x="393" y="103"/>
                  </a:cubicBezTo>
                  <a:cubicBezTo>
                    <a:pt x="344" y="31"/>
                    <a:pt x="279" y="1"/>
                    <a:pt x="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2"/>
            <p:cNvSpPr/>
            <p:nvPr/>
          </p:nvSpPr>
          <p:spPr>
            <a:xfrm>
              <a:off x="2806900" y="2888425"/>
              <a:ext cx="49125" cy="27650"/>
            </a:xfrm>
            <a:custGeom>
              <a:avLst/>
              <a:gdLst/>
              <a:ahLst/>
              <a:cxnLst/>
              <a:rect l="l" t="t" r="r" b="b"/>
              <a:pathLst>
                <a:path w="1965" h="1106" extrusionOk="0">
                  <a:moveTo>
                    <a:pt x="355" y="1"/>
                  </a:moveTo>
                  <a:cubicBezTo>
                    <a:pt x="173" y="1"/>
                    <a:pt x="1" y="162"/>
                    <a:pt x="162" y="323"/>
                  </a:cubicBezTo>
                  <a:cubicBezTo>
                    <a:pt x="370" y="600"/>
                    <a:pt x="647" y="808"/>
                    <a:pt x="994" y="947"/>
                  </a:cubicBezTo>
                  <a:cubicBezTo>
                    <a:pt x="1183" y="994"/>
                    <a:pt x="1437" y="1106"/>
                    <a:pt x="1668" y="1106"/>
                  </a:cubicBezTo>
                  <a:cubicBezTo>
                    <a:pt x="1775" y="1106"/>
                    <a:pt x="1876" y="1082"/>
                    <a:pt x="1964" y="1016"/>
                  </a:cubicBezTo>
                  <a:cubicBezTo>
                    <a:pt x="1964" y="947"/>
                    <a:pt x="1964" y="877"/>
                    <a:pt x="1964" y="808"/>
                  </a:cubicBezTo>
                  <a:cubicBezTo>
                    <a:pt x="1895" y="600"/>
                    <a:pt x="1548" y="600"/>
                    <a:pt x="1340" y="600"/>
                  </a:cubicBezTo>
                  <a:cubicBezTo>
                    <a:pt x="994" y="461"/>
                    <a:pt x="717" y="323"/>
                    <a:pt x="509" y="45"/>
                  </a:cubicBezTo>
                  <a:cubicBezTo>
                    <a:pt x="462" y="14"/>
                    <a:pt x="408" y="1"/>
                    <a:pt x="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2"/>
            <p:cNvSpPr/>
            <p:nvPr/>
          </p:nvSpPr>
          <p:spPr>
            <a:xfrm>
              <a:off x="2816125" y="2853000"/>
              <a:ext cx="29500" cy="19250"/>
            </a:xfrm>
            <a:custGeom>
              <a:avLst/>
              <a:gdLst/>
              <a:ahLst/>
              <a:cxnLst/>
              <a:rect l="l" t="t" r="r" b="b"/>
              <a:pathLst>
                <a:path w="1180" h="770" extrusionOk="0">
                  <a:moveTo>
                    <a:pt x="1086" y="0"/>
                  </a:moveTo>
                  <a:cubicBezTo>
                    <a:pt x="1061" y="0"/>
                    <a:pt x="1041" y="23"/>
                    <a:pt x="1041" y="76"/>
                  </a:cubicBezTo>
                  <a:cubicBezTo>
                    <a:pt x="833" y="284"/>
                    <a:pt x="486" y="423"/>
                    <a:pt x="209" y="423"/>
                  </a:cubicBezTo>
                  <a:cubicBezTo>
                    <a:pt x="1" y="492"/>
                    <a:pt x="1" y="769"/>
                    <a:pt x="209" y="769"/>
                  </a:cubicBezTo>
                  <a:cubicBezTo>
                    <a:pt x="694" y="700"/>
                    <a:pt x="1179" y="631"/>
                    <a:pt x="1179" y="145"/>
                  </a:cubicBezTo>
                  <a:cubicBezTo>
                    <a:pt x="1179" y="60"/>
                    <a:pt x="1126" y="0"/>
                    <a:pt x="1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2"/>
            <p:cNvSpPr/>
            <p:nvPr/>
          </p:nvSpPr>
          <p:spPr>
            <a:xfrm>
              <a:off x="2808200" y="2804550"/>
              <a:ext cx="37425" cy="33725"/>
            </a:xfrm>
            <a:custGeom>
              <a:avLst/>
              <a:gdLst/>
              <a:ahLst/>
              <a:cxnLst/>
              <a:rect l="l" t="t" r="r" b="b"/>
              <a:pathLst>
                <a:path w="1497" h="1349" extrusionOk="0">
                  <a:moveTo>
                    <a:pt x="1174" y="1"/>
                  </a:moveTo>
                  <a:cubicBezTo>
                    <a:pt x="1098" y="1"/>
                    <a:pt x="1015" y="24"/>
                    <a:pt x="942" y="73"/>
                  </a:cubicBezTo>
                  <a:cubicBezTo>
                    <a:pt x="803" y="142"/>
                    <a:pt x="665" y="281"/>
                    <a:pt x="595" y="489"/>
                  </a:cubicBezTo>
                  <a:cubicBezTo>
                    <a:pt x="457" y="628"/>
                    <a:pt x="318" y="766"/>
                    <a:pt x="179" y="905"/>
                  </a:cubicBezTo>
                  <a:cubicBezTo>
                    <a:pt x="0" y="1024"/>
                    <a:pt x="129" y="1349"/>
                    <a:pt x="345" y="1349"/>
                  </a:cubicBezTo>
                  <a:cubicBezTo>
                    <a:pt x="381" y="1349"/>
                    <a:pt x="418" y="1340"/>
                    <a:pt x="457" y="1321"/>
                  </a:cubicBezTo>
                  <a:cubicBezTo>
                    <a:pt x="873" y="1113"/>
                    <a:pt x="1496" y="766"/>
                    <a:pt x="1427" y="212"/>
                  </a:cubicBezTo>
                  <a:cubicBezTo>
                    <a:pt x="1427" y="77"/>
                    <a:pt x="1311"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2"/>
            <p:cNvSpPr/>
            <p:nvPr/>
          </p:nvSpPr>
          <p:spPr>
            <a:xfrm>
              <a:off x="2790150" y="2766500"/>
              <a:ext cx="32950" cy="37525"/>
            </a:xfrm>
            <a:custGeom>
              <a:avLst/>
              <a:gdLst/>
              <a:ahLst/>
              <a:cxnLst/>
              <a:rect l="l" t="t" r="r" b="b"/>
              <a:pathLst>
                <a:path w="1318" h="1501" extrusionOk="0">
                  <a:moveTo>
                    <a:pt x="832" y="1"/>
                  </a:moveTo>
                  <a:cubicBezTo>
                    <a:pt x="624" y="139"/>
                    <a:pt x="555" y="278"/>
                    <a:pt x="485" y="486"/>
                  </a:cubicBezTo>
                  <a:cubicBezTo>
                    <a:pt x="485" y="625"/>
                    <a:pt x="416" y="694"/>
                    <a:pt x="416" y="833"/>
                  </a:cubicBezTo>
                  <a:cubicBezTo>
                    <a:pt x="416" y="833"/>
                    <a:pt x="416" y="902"/>
                    <a:pt x="347" y="902"/>
                  </a:cubicBezTo>
                  <a:cubicBezTo>
                    <a:pt x="70" y="971"/>
                    <a:pt x="0" y="1318"/>
                    <a:pt x="208" y="1456"/>
                  </a:cubicBezTo>
                  <a:cubicBezTo>
                    <a:pt x="284" y="1487"/>
                    <a:pt x="360" y="1501"/>
                    <a:pt x="434" y="1501"/>
                  </a:cubicBezTo>
                  <a:cubicBezTo>
                    <a:pt x="697" y="1501"/>
                    <a:pt x="932" y="1326"/>
                    <a:pt x="1040" y="1110"/>
                  </a:cubicBezTo>
                  <a:cubicBezTo>
                    <a:pt x="1179" y="833"/>
                    <a:pt x="1317" y="278"/>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2"/>
            <p:cNvSpPr/>
            <p:nvPr/>
          </p:nvSpPr>
          <p:spPr>
            <a:xfrm>
              <a:off x="2736425" y="2712075"/>
              <a:ext cx="48550" cy="107575"/>
            </a:xfrm>
            <a:custGeom>
              <a:avLst/>
              <a:gdLst/>
              <a:ahLst/>
              <a:cxnLst/>
              <a:rect l="l" t="t" r="r" b="b"/>
              <a:pathLst>
                <a:path w="1942" h="4303" extrusionOk="0">
                  <a:moveTo>
                    <a:pt x="1807" y="0"/>
                  </a:moveTo>
                  <a:cubicBezTo>
                    <a:pt x="1780" y="0"/>
                    <a:pt x="1754" y="9"/>
                    <a:pt x="1733" y="29"/>
                  </a:cubicBezTo>
                  <a:cubicBezTo>
                    <a:pt x="832" y="1277"/>
                    <a:pt x="208" y="2663"/>
                    <a:pt x="0" y="4188"/>
                  </a:cubicBezTo>
                  <a:cubicBezTo>
                    <a:pt x="41" y="4269"/>
                    <a:pt x="105" y="4303"/>
                    <a:pt x="166" y="4303"/>
                  </a:cubicBezTo>
                  <a:cubicBezTo>
                    <a:pt x="208" y="4303"/>
                    <a:pt x="249" y="4286"/>
                    <a:pt x="278" y="4257"/>
                  </a:cubicBezTo>
                  <a:cubicBezTo>
                    <a:pt x="486" y="2732"/>
                    <a:pt x="1387" y="1554"/>
                    <a:pt x="1941" y="98"/>
                  </a:cubicBezTo>
                  <a:cubicBezTo>
                    <a:pt x="1941" y="49"/>
                    <a:pt x="1872" y="0"/>
                    <a:pt x="1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2"/>
            <p:cNvSpPr/>
            <p:nvPr/>
          </p:nvSpPr>
          <p:spPr>
            <a:xfrm>
              <a:off x="2720825" y="2697625"/>
              <a:ext cx="29475" cy="111900"/>
            </a:xfrm>
            <a:custGeom>
              <a:avLst/>
              <a:gdLst/>
              <a:ahLst/>
              <a:cxnLst/>
              <a:rect l="l" t="t" r="r" b="b"/>
              <a:pathLst>
                <a:path w="1179" h="4476" extrusionOk="0">
                  <a:moveTo>
                    <a:pt x="1110" y="0"/>
                  </a:moveTo>
                  <a:cubicBezTo>
                    <a:pt x="1075" y="0"/>
                    <a:pt x="1040" y="18"/>
                    <a:pt x="1040" y="52"/>
                  </a:cubicBezTo>
                  <a:cubicBezTo>
                    <a:pt x="763" y="538"/>
                    <a:pt x="555" y="1023"/>
                    <a:pt x="486" y="1577"/>
                  </a:cubicBezTo>
                  <a:cubicBezTo>
                    <a:pt x="208" y="2479"/>
                    <a:pt x="70" y="3380"/>
                    <a:pt x="0" y="4281"/>
                  </a:cubicBezTo>
                  <a:cubicBezTo>
                    <a:pt x="0" y="4402"/>
                    <a:pt x="94" y="4476"/>
                    <a:pt x="173" y="4476"/>
                  </a:cubicBezTo>
                  <a:cubicBezTo>
                    <a:pt x="229" y="4476"/>
                    <a:pt x="278" y="4437"/>
                    <a:pt x="278" y="4350"/>
                  </a:cubicBezTo>
                  <a:cubicBezTo>
                    <a:pt x="347" y="3449"/>
                    <a:pt x="555" y="2548"/>
                    <a:pt x="832" y="1716"/>
                  </a:cubicBezTo>
                  <a:cubicBezTo>
                    <a:pt x="1040" y="1161"/>
                    <a:pt x="1179" y="607"/>
                    <a:pt x="1179" y="52"/>
                  </a:cubicBezTo>
                  <a:cubicBezTo>
                    <a:pt x="1179" y="18"/>
                    <a:pt x="1144" y="0"/>
                    <a:pt x="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2"/>
            <p:cNvSpPr/>
            <p:nvPr/>
          </p:nvSpPr>
          <p:spPr>
            <a:xfrm>
              <a:off x="2706950" y="2674650"/>
              <a:ext cx="25" cy="25"/>
            </a:xfrm>
            <a:custGeom>
              <a:avLst/>
              <a:gdLst/>
              <a:ahLst/>
              <a:cxnLst/>
              <a:rect l="l" t="t" r="r" b="b"/>
              <a:pathLst>
                <a:path w="1" h="1" extrusionOk="0">
                  <a:moveTo>
                    <a:pt x="1" y="1"/>
                  </a:moveTo>
                  <a:lnTo>
                    <a:pt x="1" y="1"/>
                  </a:lnTo>
                  <a:lnTo>
                    <a:pt x="1" y="1"/>
                  </a:lnTo>
                  <a:cubicBezTo>
                    <a:pt x="1"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2"/>
            <p:cNvSpPr/>
            <p:nvPr/>
          </p:nvSpPr>
          <p:spPr>
            <a:xfrm>
              <a:off x="2701750" y="2671200"/>
              <a:ext cx="20825" cy="75225"/>
            </a:xfrm>
            <a:custGeom>
              <a:avLst/>
              <a:gdLst/>
              <a:ahLst/>
              <a:cxnLst/>
              <a:rect l="l" t="t" r="r" b="b"/>
              <a:pathLst>
                <a:path w="833" h="3009" extrusionOk="0">
                  <a:moveTo>
                    <a:pt x="486" y="0"/>
                  </a:moveTo>
                  <a:cubicBezTo>
                    <a:pt x="348" y="0"/>
                    <a:pt x="278" y="70"/>
                    <a:pt x="209" y="139"/>
                  </a:cubicBezTo>
                  <a:cubicBezTo>
                    <a:pt x="140" y="208"/>
                    <a:pt x="140" y="347"/>
                    <a:pt x="70" y="416"/>
                  </a:cubicBezTo>
                  <a:cubicBezTo>
                    <a:pt x="70" y="693"/>
                    <a:pt x="70" y="971"/>
                    <a:pt x="70" y="1179"/>
                  </a:cubicBezTo>
                  <a:cubicBezTo>
                    <a:pt x="70" y="1733"/>
                    <a:pt x="70" y="2288"/>
                    <a:pt x="1" y="2842"/>
                  </a:cubicBezTo>
                  <a:cubicBezTo>
                    <a:pt x="39" y="2957"/>
                    <a:pt x="140" y="3008"/>
                    <a:pt x="235" y="3008"/>
                  </a:cubicBezTo>
                  <a:cubicBezTo>
                    <a:pt x="313" y="3008"/>
                    <a:pt x="386" y="2974"/>
                    <a:pt x="417" y="2912"/>
                  </a:cubicBezTo>
                  <a:cubicBezTo>
                    <a:pt x="486" y="2218"/>
                    <a:pt x="625" y="1595"/>
                    <a:pt x="763" y="971"/>
                  </a:cubicBezTo>
                  <a:cubicBezTo>
                    <a:pt x="763" y="555"/>
                    <a:pt x="833" y="70"/>
                    <a:pt x="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2"/>
            <p:cNvSpPr/>
            <p:nvPr/>
          </p:nvSpPr>
          <p:spPr>
            <a:xfrm>
              <a:off x="2665375" y="2680950"/>
              <a:ext cx="27750" cy="60500"/>
            </a:xfrm>
            <a:custGeom>
              <a:avLst/>
              <a:gdLst/>
              <a:ahLst/>
              <a:cxnLst/>
              <a:rect l="l" t="t" r="r" b="b"/>
              <a:pathLst>
                <a:path w="1110" h="2420" extrusionOk="0">
                  <a:moveTo>
                    <a:pt x="263" y="0"/>
                  </a:moveTo>
                  <a:cubicBezTo>
                    <a:pt x="117" y="0"/>
                    <a:pt x="0" y="78"/>
                    <a:pt x="0" y="234"/>
                  </a:cubicBezTo>
                  <a:cubicBezTo>
                    <a:pt x="0" y="581"/>
                    <a:pt x="70" y="997"/>
                    <a:pt x="278" y="1274"/>
                  </a:cubicBezTo>
                  <a:cubicBezTo>
                    <a:pt x="347" y="1690"/>
                    <a:pt x="485" y="2036"/>
                    <a:pt x="693" y="2314"/>
                  </a:cubicBezTo>
                  <a:cubicBezTo>
                    <a:pt x="744" y="2390"/>
                    <a:pt x="805" y="2420"/>
                    <a:pt x="864" y="2420"/>
                  </a:cubicBezTo>
                  <a:cubicBezTo>
                    <a:pt x="966" y="2420"/>
                    <a:pt x="1066" y="2332"/>
                    <a:pt x="1109" y="2244"/>
                  </a:cubicBezTo>
                  <a:cubicBezTo>
                    <a:pt x="1109" y="1828"/>
                    <a:pt x="1040" y="1482"/>
                    <a:pt x="901" y="1135"/>
                  </a:cubicBezTo>
                  <a:cubicBezTo>
                    <a:pt x="832" y="719"/>
                    <a:pt x="624" y="373"/>
                    <a:pt x="416" y="26"/>
                  </a:cubicBezTo>
                  <a:cubicBezTo>
                    <a:pt x="364" y="9"/>
                    <a:pt x="312" y="0"/>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2"/>
            <p:cNvSpPr/>
            <p:nvPr/>
          </p:nvSpPr>
          <p:spPr>
            <a:xfrm>
              <a:off x="2616850" y="2721350"/>
              <a:ext cx="52600" cy="43250"/>
            </a:xfrm>
            <a:custGeom>
              <a:avLst/>
              <a:gdLst/>
              <a:ahLst/>
              <a:cxnLst/>
              <a:rect l="l" t="t" r="r" b="b"/>
              <a:pathLst>
                <a:path w="2104" h="1730" extrusionOk="0">
                  <a:moveTo>
                    <a:pt x="362" y="0"/>
                  </a:moveTo>
                  <a:cubicBezTo>
                    <a:pt x="256" y="0"/>
                    <a:pt x="156" y="22"/>
                    <a:pt x="70" y="74"/>
                  </a:cubicBezTo>
                  <a:cubicBezTo>
                    <a:pt x="0" y="143"/>
                    <a:pt x="0" y="282"/>
                    <a:pt x="70" y="351"/>
                  </a:cubicBezTo>
                  <a:cubicBezTo>
                    <a:pt x="278" y="490"/>
                    <a:pt x="624" y="559"/>
                    <a:pt x="901" y="767"/>
                  </a:cubicBezTo>
                  <a:cubicBezTo>
                    <a:pt x="1179" y="975"/>
                    <a:pt x="1456" y="1252"/>
                    <a:pt x="1595" y="1599"/>
                  </a:cubicBezTo>
                  <a:cubicBezTo>
                    <a:pt x="1641" y="1691"/>
                    <a:pt x="1718" y="1730"/>
                    <a:pt x="1795" y="1730"/>
                  </a:cubicBezTo>
                  <a:cubicBezTo>
                    <a:pt x="1949" y="1730"/>
                    <a:pt x="2103" y="1576"/>
                    <a:pt x="2011" y="1391"/>
                  </a:cubicBezTo>
                  <a:cubicBezTo>
                    <a:pt x="1872" y="975"/>
                    <a:pt x="1595" y="628"/>
                    <a:pt x="1317" y="351"/>
                  </a:cubicBezTo>
                  <a:cubicBezTo>
                    <a:pt x="1057" y="195"/>
                    <a:pt x="681" y="0"/>
                    <a:pt x="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2"/>
            <p:cNvSpPr/>
            <p:nvPr/>
          </p:nvSpPr>
          <p:spPr>
            <a:xfrm>
              <a:off x="2580450" y="2711475"/>
              <a:ext cx="31400" cy="37900"/>
            </a:xfrm>
            <a:custGeom>
              <a:avLst/>
              <a:gdLst/>
              <a:ahLst/>
              <a:cxnLst/>
              <a:rect l="l" t="t" r="r" b="b"/>
              <a:pathLst>
                <a:path w="1256" h="1516" extrusionOk="0">
                  <a:moveTo>
                    <a:pt x="382" y="1"/>
                  </a:moveTo>
                  <a:cubicBezTo>
                    <a:pt x="347" y="1"/>
                    <a:pt x="313" y="18"/>
                    <a:pt x="278" y="53"/>
                  </a:cubicBezTo>
                  <a:cubicBezTo>
                    <a:pt x="1" y="469"/>
                    <a:pt x="486" y="1023"/>
                    <a:pt x="694" y="1370"/>
                  </a:cubicBezTo>
                  <a:cubicBezTo>
                    <a:pt x="777" y="1474"/>
                    <a:pt x="866" y="1515"/>
                    <a:pt x="945" y="1515"/>
                  </a:cubicBezTo>
                  <a:cubicBezTo>
                    <a:pt x="1129" y="1515"/>
                    <a:pt x="1255" y="1287"/>
                    <a:pt x="1110" y="1093"/>
                  </a:cubicBezTo>
                  <a:cubicBezTo>
                    <a:pt x="971" y="885"/>
                    <a:pt x="902" y="746"/>
                    <a:pt x="763" y="538"/>
                  </a:cubicBezTo>
                  <a:cubicBezTo>
                    <a:pt x="694" y="330"/>
                    <a:pt x="625" y="192"/>
                    <a:pt x="486" y="53"/>
                  </a:cubicBezTo>
                  <a:cubicBezTo>
                    <a:pt x="451" y="18"/>
                    <a:pt x="417"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2"/>
            <p:cNvSpPr/>
            <p:nvPr/>
          </p:nvSpPr>
          <p:spPr>
            <a:xfrm>
              <a:off x="2566600" y="2940725"/>
              <a:ext cx="61550" cy="44875"/>
            </a:xfrm>
            <a:custGeom>
              <a:avLst/>
              <a:gdLst/>
              <a:ahLst/>
              <a:cxnLst/>
              <a:rect l="l" t="t" r="r" b="b"/>
              <a:pathLst>
                <a:path w="2462" h="1795" extrusionOk="0">
                  <a:moveTo>
                    <a:pt x="2179" y="1"/>
                  </a:moveTo>
                  <a:cubicBezTo>
                    <a:pt x="2147" y="1"/>
                    <a:pt x="2113" y="11"/>
                    <a:pt x="2080" y="33"/>
                  </a:cubicBezTo>
                  <a:cubicBezTo>
                    <a:pt x="1594" y="310"/>
                    <a:pt x="1040" y="518"/>
                    <a:pt x="555" y="865"/>
                  </a:cubicBezTo>
                  <a:cubicBezTo>
                    <a:pt x="277" y="1073"/>
                    <a:pt x="0" y="1350"/>
                    <a:pt x="139" y="1697"/>
                  </a:cubicBezTo>
                  <a:cubicBezTo>
                    <a:pt x="139" y="1746"/>
                    <a:pt x="208" y="1795"/>
                    <a:pt x="273" y="1795"/>
                  </a:cubicBezTo>
                  <a:cubicBezTo>
                    <a:pt x="300" y="1795"/>
                    <a:pt x="326" y="1786"/>
                    <a:pt x="347" y="1766"/>
                  </a:cubicBezTo>
                  <a:cubicBezTo>
                    <a:pt x="485" y="1766"/>
                    <a:pt x="555" y="1766"/>
                    <a:pt x="624" y="1697"/>
                  </a:cubicBezTo>
                  <a:cubicBezTo>
                    <a:pt x="763" y="1627"/>
                    <a:pt x="901" y="1489"/>
                    <a:pt x="1040" y="1350"/>
                  </a:cubicBezTo>
                  <a:cubicBezTo>
                    <a:pt x="1456" y="1003"/>
                    <a:pt x="1872" y="657"/>
                    <a:pt x="2288" y="380"/>
                  </a:cubicBezTo>
                  <a:cubicBezTo>
                    <a:pt x="2462" y="263"/>
                    <a:pt x="2344" y="1"/>
                    <a:pt x="2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2"/>
            <p:cNvSpPr/>
            <p:nvPr/>
          </p:nvSpPr>
          <p:spPr>
            <a:xfrm>
              <a:off x="2602975" y="2958975"/>
              <a:ext cx="31800" cy="25900"/>
            </a:xfrm>
            <a:custGeom>
              <a:avLst/>
              <a:gdLst/>
              <a:ahLst/>
              <a:cxnLst/>
              <a:rect l="l" t="t" r="r" b="b"/>
              <a:pathLst>
                <a:path w="1272" h="1036" extrusionOk="0">
                  <a:moveTo>
                    <a:pt x="1035" y="1"/>
                  </a:moveTo>
                  <a:cubicBezTo>
                    <a:pt x="994" y="1"/>
                    <a:pt x="948" y="19"/>
                    <a:pt x="902" y="65"/>
                  </a:cubicBezTo>
                  <a:cubicBezTo>
                    <a:pt x="694" y="135"/>
                    <a:pt x="555" y="273"/>
                    <a:pt x="347" y="412"/>
                  </a:cubicBezTo>
                  <a:cubicBezTo>
                    <a:pt x="209" y="551"/>
                    <a:pt x="1" y="620"/>
                    <a:pt x="1" y="828"/>
                  </a:cubicBezTo>
                  <a:cubicBezTo>
                    <a:pt x="1" y="967"/>
                    <a:pt x="70" y="1036"/>
                    <a:pt x="139" y="1036"/>
                  </a:cubicBezTo>
                  <a:cubicBezTo>
                    <a:pt x="278" y="1036"/>
                    <a:pt x="486" y="967"/>
                    <a:pt x="625" y="828"/>
                  </a:cubicBezTo>
                  <a:cubicBezTo>
                    <a:pt x="763" y="689"/>
                    <a:pt x="971" y="481"/>
                    <a:pt x="1110" y="343"/>
                  </a:cubicBezTo>
                  <a:cubicBezTo>
                    <a:pt x="1272" y="235"/>
                    <a:pt x="1182" y="1"/>
                    <a:pt x="1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2"/>
            <p:cNvSpPr/>
            <p:nvPr/>
          </p:nvSpPr>
          <p:spPr>
            <a:xfrm>
              <a:off x="2821325" y="2908100"/>
              <a:ext cx="26025" cy="28800"/>
            </a:xfrm>
            <a:custGeom>
              <a:avLst/>
              <a:gdLst/>
              <a:ahLst/>
              <a:cxnLst/>
              <a:rect l="l" t="t" r="r" b="b"/>
              <a:pathLst>
                <a:path w="1041" h="1152" extrusionOk="0">
                  <a:moveTo>
                    <a:pt x="279" y="1"/>
                  </a:moveTo>
                  <a:cubicBezTo>
                    <a:pt x="147" y="1"/>
                    <a:pt x="1" y="108"/>
                    <a:pt x="1" y="298"/>
                  </a:cubicBezTo>
                  <a:cubicBezTo>
                    <a:pt x="1" y="506"/>
                    <a:pt x="140" y="783"/>
                    <a:pt x="278" y="991"/>
                  </a:cubicBezTo>
                  <a:cubicBezTo>
                    <a:pt x="398" y="1071"/>
                    <a:pt x="588" y="1151"/>
                    <a:pt x="753" y="1151"/>
                  </a:cubicBezTo>
                  <a:cubicBezTo>
                    <a:pt x="874" y="1151"/>
                    <a:pt x="982" y="1109"/>
                    <a:pt x="1041" y="991"/>
                  </a:cubicBezTo>
                  <a:cubicBezTo>
                    <a:pt x="1041" y="922"/>
                    <a:pt x="1041" y="853"/>
                    <a:pt x="1041" y="853"/>
                  </a:cubicBezTo>
                  <a:cubicBezTo>
                    <a:pt x="971" y="645"/>
                    <a:pt x="763" y="714"/>
                    <a:pt x="625" y="645"/>
                  </a:cubicBezTo>
                  <a:cubicBezTo>
                    <a:pt x="486" y="575"/>
                    <a:pt x="555" y="367"/>
                    <a:pt x="486" y="229"/>
                  </a:cubicBezTo>
                  <a:cubicBezTo>
                    <a:pt x="486" y="73"/>
                    <a:pt x="388" y="1"/>
                    <a:pt x="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2"/>
            <p:cNvSpPr/>
            <p:nvPr/>
          </p:nvSpPr>
          <p:spPr>
            <a:xfrm>
              <a:off x="2649775" y="2799425"/>
              <a:ext cx="51350" cy="39100"/>
            </a:xfrm>
            <a:custGeom>
              <a:avLst/>
              <a:gdLst/>
              <a:ahLst/>
              <a:cxnLst/>
              <a:rect l="l" t="t" r="r" b="b"/>
              <a:pathLst>
                <a:path w="2054" h="1564" extrusionOk="0">
                  <a:moveTo>
                    <a:pt x="208" y="1"/>
                  </a:moveTo>
                  <a:cubicBezTo>
                    <a:pt x="70" y="1"/>
                    <a:pt x="0" y="70"/>
                    <a:pt x="70" y="139"/>
                  </a:cubicBezTo>
                  <a:cubicBezTo>
                    <a:pt x="208" y="486"/>
                    <a:pt x="555" y="625"/>
                    <a:pt x="832" y="833"/>
                  </a:cubicBezTo>
                  <a:lnTo>
                    <a:pt x="1733" y="1526"/>
                  </a:lnTo>
                  <a:cubicBezTo>
                    <a:pt x="1760" y="1552"/>
                    <a:pt x="1789" y="1564"/>
                    <a:pt x="1817" y="1564"/>
                  </a:cubicBezTo>
                  <a:cubicBezTo>
                    <a:pt x="1939" y="1564"/>
                    <a:pt x="2053" y="1361"/>
                    <a:pt x="1941" y="1249"/>
                  </a:cubicBezTo>
                  <a:lnTo>
                    <a:pt x="1040" y="555"/>
                  </a:lnTo>
                  <a:cubicBezTo>
                    <a:pt x="832" y="278"/>
                    <a:pt x="486" y="70"/>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2"/>
            <p:cNvSpPr/>
            <p:nvPr/>
          </p:nvSpPr>
          <p:spPr>
            <a:xfrm>
              <a:off x="2675775" y="2794225"/>
              <a:ext cx="23275" cy="29925"/>
            </a:xfrm>
            <a:custGeom>
              <a:avLst/>
              <a:gdLst/>
              <a:ahLst/>
              <a:cxnLst/>
              <a:rect l="l" t="t" r="r" b="b"/>
              <a:pathLst>
                <a:path w="931" h="1197" extrusionOk="0">
                  <a:moveTo>
                    <a:pt x="208" y="1"/>
                  </a:moveTo>
                  <a:cubicBezTo>
                    <a:pt x="139" y="1"/>
                    <a:pt x="69" y="1"/>
                    <a:pt x="69" y="140"/>
                  </a:cubicBezTo>
                  <a:cubicBezTo>
                    <a:pt x="0" y="347"/>
                    <a:pt x="139" y="417"/>
                    <a:pt x="208" y="555"/>
                  </a:cubicBezTo>
                  <a:cubicBezTo>
                    <a:pt x="347" y="763"/>
                    <a:pt x="416" y="971"/>
                    <a:pt x="555" y="1110"/>
                  </a:cubicBezTo>
                  <a:cubicBezTo>
                    <a:pt x="595" y="1171"/>
                    <a:pt x="648" y="1196"/>
                    <a:pt x="698" y="1196"/>
                  </a:cubicBezTo>
                  <a:cubicBezTo>
                    <a:pt x="820" y="1196"/>
                    <a:pt x="930" y="1049"/>
                    <a:pt x="832" y="902"/>
                  </a:cubicBezTo>
                  <a:cubicBezTo>
                    <a:pt x="763" y="694"/>
                    <a:pt x="693" y="555"/>
                    <a:pt x="555" y="347"/>
                  </a:cubicBezTo>
                  <a:cubicBezTo>
                    <a:pt x="485" y="140"/>
                    <a:pt x="485"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2"/>
            <p:cNvSpPr/>
            <p:nvPr/>
          </p:nvSpPr>
          <p:spPr>
            <a:xfrm>
              <a:off x="2632450" y="2859925"/>
              <a:ext cx="37675" cy="16225"/>
            </a:xfrm>
            <a:custGeom>
              <a:avLst/>
              <a:gdLst/>
              <a:ahLst/>
              <a:cxnLst/>
              <a:rect l="l" t="t" r="r" b="b"/>
              <a:pathLst>
                <a:path w="1507" h="649" extrusionOk="0">
                  <a:moveTo>
                    <a:pt x="1231" y="0"/>
                  </a:moveTo>
                  <a:cubicBezTo>
                    <a:pt x="1215" y="0"/>
                    <a:pt x="1197" y="2"/>
                    <a:pt x="1179" y="7"/>
                  </a:cubicBezTo>
                  <a:lnTo>
                    <a:pt x="624" y="7"/>
                  </a:lnTo>
                  <a:cubicBezTo>
                    <a:pt x="416" y="7"/>
                    <a:pt x="208" y="7"/>
                    <a:pt x="139" y="215"/>
                  </a:cubicBezTo>
                  <a:cubicBezTo>
                    <a:pt x="0" y="284"/>
                    <a:pt x="70" y="423"/>
                    <a:pt x="139" y="562"/>
                  </a:cubicBezTo>
                  <a:cubicBezTo>
                    <a:pt x="208" y="631"/>
                    <a:pt x="277" y="648"/>
                    <a:pt x="355" y="648"/>
                  </a:cubicBezTo>
                  <a:cubicBezTo>
                    <a:pt x="433" y="648"/>
                    <a:pt x="520" y="631"/>
                    <a:pt x="624" y="631"/>
                  </a:cubicBezTo>
                  <a:cubicBezTo>
                    <a:pt x="832" y="562"/>
                    <a:pt x="1040" y="492"/>
                    <a:pt x="1248" y="492"/>
                  </a:cubicBezTo>
                  <a:cubicBezTo>
                    <a:pt x="1507" y="427"/>
                    <a:pt x="1464" y="0"/>
                    <a:pt x="1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2"/>
            <p:cNvSpPr/>
            <p:nvPr/>
          </p:nvSpPr>
          <p:spPr>
            <a:xfrm>
              <a:off x="2613950" y="2882450"/>
              <a:ext cx="31800" cy="15350"/>
            </a:xfrm>
            <a:custGeom>
              <a:avLst/>
              <a:gdLst/>
              <a:ahLst/>
              <a:cxnLst/>
              <a:rect l="l" t="t" r="r" b="b"/>
              <a:pathLst>
                <a:path w="1272" h="614" extrusionOk="0">
                  <a:moveTo>
                    <a:pt x="478" y="0"/>
                  </a:moveTo>
                  <a:cubicBezTo>
                    <a:pt x="221" y="0"/>
                    <a:pt x="1" y="432"/>
                    <a:pt x="324" y="562"/>
                  </a:cubicBezTo>
                  <a:cubicBezTo>
                    <a:pt x="428" y="596"/>
                    <a:pt x="532" y="614"/>
                    <a:pt x="636" y="614"/>
                  </a:cubicBezTo>
                  <a:cubicBezTo>
                    <a:pt x="740" y="614"/>
                    <a:pt x="844" y="596"/>
                    <a:pt x="948" y="562"/>
                  </a:cubicBezTo>
                  <a:cubicBezTo>
                    <a:pt x="1272" y="562"/>
                    <a:pt x="1233" y="139"/>
                    <a:pt x="944" y="139"/>
                  </a:cubicBezTo>
                  <a:cubicBezTo>
                    <a:pt x="924" y="139"/>
                    <a:pt x="902" y="141"/>
                    <a:pt x="879" y="146"/>
                  </a:cubicBezTo>
                  <a:cubicBezTo>
                    <a:pt x="810" y="146"/>
                    <a:pt x="671" y="76"/>
                    <a:pt x="532" y="7"/>
                  </a:cubicBezTo>
                  <a:cubicBezTo>
                    <a:pt x="514" y="3"/>
                    <a:pt x="496"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2"/>
            <p:cNvSpPr/>
            <p:nvPr/>
          </p:nvSpPr>
          <p:spPr>
            <a:xfrm>
              <a:off x="2687275" y="2860225"/>
              <a:ext cx="31050" cy="27000"/>
            </a:xfrm>
            <a:custGeom>
              <a:avLst/>
              <a:gdLst/>
              <a:ahLst/>
              <a:cxnLst/>
              <a:rect l="l" t="t" r="r" b="b"/>
              <a:pathLst>
                <a:path w="1242" h="1080" extrusionOk="0">
                  <a:moveTo>
                    <a:pt x="366" y="1"/>
                  </a:moveTo>
                  <a:cubicBezTo>
                    <a:pt x="180" y="1"/>
                    <a:pt x="0" y="262"/>
                    <a:pt x="164" y="480"/>
                  </a:cubicBezTo>
                  <a:cubicBezTo>
                    <a:pt x="372" y="688"/>
                    <a:pt x="580" y="896"/>
                    <a:pt x="857" y="1035"/>
                  </a:cubicBezTo>
                  <a:cubicBezTo>
                    <a:pt x="888" y="1066"/>
                    <a:pt x="927" y="1080"/>
                    <a:pt x="966" y="1080"/>
                  </a:cubicBezTo>
                  <a:cubicBezTo>
                    <a:pt x="1100" y="1080"/>
                    <a:pt x="1242" y="919"/>
                    <a:pt x="1135" y="757"/>
                  </a:cubicBezTo>
                  <a:cubicBezTo>
                    <a:pt x="927" y="550"/>
                    <a:pt x="719" y="272"/>
                    <a:pt x="511" y="64"/>
                  </a:cubicBezTo>
                  <a:cubicBezTo>
                    <a:pt x="466" y="20"/>
                    <a:pt x="416" y="1"/>
                    <a:pt x="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2"/>
            <p:cNvSpPr/>
            <p:nvPr/>
          </p:nvSpPr>
          <p:spPr>
            <a:xfrm>
              <a:off x="2679225" y="2901625"/>
              <a:ext cx="61475" cy="28300"/>
            </a:xfrm>
            <a:custGeom>
              <a:avLst/>
              <a:gdLst/>
              <a:ahLst/>
              <a:cxnLst/>
              <a:rect l="l" t="t" r="r" b="b"/>
              <a:pathLst>
                <a:path w="2459" h="1132" extrusionOk="0">
                  <a:moveTo>
                    <a:pt x="2165" y="0"/>
                  </a:moveTo>
                  <a:cubicBezTo>
                    <a:pt x="1986" y="0"/>
                    <a:pt x="1797" y="124"/>
                    <a:pt x="1872" y="349"/>
                  </a:cubicBezTo>
                  <a:lnTo>
                    <a:pt x="1872" y="488"/>
                  </a:lnTo>
                  <a:cubicBezTo>
                    <a:pt x="1838" y="453"/>
                    <a:pt x="1820" y="436"/>
                    <a:pt x="1803" y="436"/>
                  </a:cubicBezTo>
                  <a:cubicBezTo>
                    <a:pt x="1786" y="436"/>
                    <a:pt x="1768" y="453"/>
                    <a:pt x="1734" y="488"/>
                  </a:cubicBezTo>
                  <a:cubicBezTo>
                    <a:pt x="1457" y="557"/>
                    <a:pt x="1249" y="626"/>
                    <a:pt x="971" y="696"/>
                  </a:cubicBezTo>
                  <a:cubicBezTo>
                    <a:pt x="694" y="626"/>
                    <a:pt x="417" y="626"/>
                    <a:pt x="209" y="557"/>
                  </a:cubicBezTo>
                  <a:cubicBezTo>
                    <a:pt x="70" y="557"/>
                    <a:pt x="1" y="696"/>
                    <a:pt x="70" y="834"/>
                  </a:cubicBezTo>
                  <a:cubicBezTo>
                    <a:pt x="375" y="1025"/>
                    <a:pt x="721" y="1132"/>
                    <a:pt x="1075" y="1132"/>
                  </a:cubicBezTo>
                  <a:cubicBezTo>
                    <a:pt x="1366" y="1132"/>
                    <a:pt x="1661" y="1060"/>
                    <a:pt x="1942" y="904"/>
                  </a:cubicBezTo>
                  <a:cubicBezTo>
                    <a:pt x="2011" y="834"/>
                    <a:pt x="2080" y="765"/>
                    <a:pt x="2080" y="626"/>
                  </a:cubicBezTo>
                  <a:cubicBezTo>
                    <a:pt x="2119" y="665"/>
                    <a:pt x="2163" y="682"/>
                    <a:pt x="2207" y="682"/>
                  </a:cubicBezTo>
                  <a:cubicBezTo>
                    <a:pt x="2319" y="682"/>
                    <a:pt x="2427" y="568"/>
                    <a:pt x="2427" y="419"/>
                  </a:cubicBezTo>
                  <a:cubicBezTo>
                    <a:pt x="2427" y="349"/>
                    <a:pt x="2427" y="349"/>
                    <a:pt x="2427" y="280"/>
                  </a:cubicBezTo>
                  <a:cubicBezTo>
                    <a:pt x="2459" y="89"/>
                    <a:pt x="2316" y="0"/>
                    <a:pt x="2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2"/>
            <p:cNvSpPr/>
            <p:nvPr/>
          </p:nvSpPr>
          <p:spPr>
            <a:xfrm>
              <a:off x="2657775" y="2914850"/>
              <a:ext cx="21000" cy="16925"/>
            </a:xfrm>
            <a:custGeom>
              <a:avLst/>
              <a:gdLst/>
              <a:ahLst/>
              <a:cxnLst/>
              <a:rect l="l" t="t" r="r" b="b"/>
              <a:pathLst>
                <a:path w="840" h="677" extrusionOk="0">
                  <a:moveTo>
                    <a:pt x="595" y="0"/>
                  </a:moveTo>
                  <a:cubicBezTo>
                    <a:pt x="569" y="0"/>
                    <a:pt x="541" y="9"/>
                    <a:pt x="512" y="28"/>
                  </a:cubicBezTo>
                  <a:cubicBezTo>
                    <a:pt x="443" y="28"/>
                    <a:pt x="304" y="236"/>
                    <a:pt x="304" y="236"/>
                  </a:cubicBezTo>
                  <a:cubicBezTo>
                    <a:pt x="1" y="297"/>
                    <a:pt x="69" y="677"/>
                    <a:pt x="278" y="677"/>
                  </a:cubicBezTo>
                  <a:cubicBezTo>
                    <a:pt x="307" y="677"/>
                    <a:pt x="339" y="669"/>
                    <a:pt x="374" y="652"/>
                  </a:cubicBezTo>
                  <a:cubicBezTo>
                    <a:pt x="582" y="652"/>
                    <a:pt x="582" y="513"/>
                    <a:pt x="720" y="444"/>
                  </a:cubicBezTo>
                  <a:cubicBezTo>
                    <a:pt x="839" y="325"/>
                    <a:pt x="753"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2"/>
            <p:cNvSpPr/>
            <p:nvPr/>
          </p:nvSpPr>
          <p:spPr>
            <a:xfrm>
              <a:off x="2734700" y="2934450"/>
              <a:ext cx="20400" cy="12300"/>
            </a:xfrm>
            <a:custGeom>
              <a:avLst/>
              <a:gdLst/>
              <a:ahLst/>
              <a:cxnLst/>
              <a:rect l="l" t="t" r="r" b="b"/>
              <a:pathLst>
                <a:path w="816" h="492" extrusionOk="0">
                  <a:moveTo>
                    <a:pt x="532" y="1"/>
                  </a:moveTo>
                  <a:cubicBezTo>
                    <a:pt x="517" y="1"/>
                    <a:pt x="502" y="3"/>
                    <a:pt x="485" y="7"/>
                  </a:cubicBezTo>
                  <a:lnTo>
                    <a:pt x="277" y="7"/>
                  </a:lnTo>
                  <a:cubicBezTo>
                    <a:pt x="0" y="7"/>
                    <a:pt x="0" y="492"/>
                    <a:pt x="347" y="492"/>
                  </a:cubicBezTo>
                  <a:lnTo>
                    <a:pt x="555" y="492"/>
                  </a:lnTo>
                  <a:cubicBezTo>
                    <a:pt x="816" y="492"/>
                    <a:pt x="769" y="1"/>
                    <a:pt x="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2"/>
            <p:cNvSpPr/>
            <p:nvPr/>
          </p:nvSpPr>
          <p:spPr>
            <a:xfrm>
              <a:off x="2705225" y="3015875"/>
              <a:ext cx="25450" cy="24925"/>
            </a:xfrm>
            <a:custGeom>
              <a:avLst/>
              <a:gdLst/>
              <a:ahLst/>
              <a:cxnLst/>
              <a:rect l="l" t="t" r="r" b="b"/>
              <a:pathLst>
                <a:path w="1018" h="997" extrusionOk="0">
                  <a:moveTo>
                    <a:pt x="621" y="1"/>
                  </a:moveTo>
                  <a:cubicBezTo>
                    <a:pt x="600" y="1"/>
                    <a:pt x="578" y="3"/>
                    <a:pt x="555" y="8"/>
                  </a:cubicBezTo>
                  <a:lnTo>
                    <a:pt x="278" y="8"/>
                  </a:lnTo>
                  <a:cubicBezTo>
                    <a:pt x="1" y="77"/>
                    <a:pt x="1" y="493"/>
                    <a:pt x="278" y="562"/>
                  </a:cubicBezTo>
                  <a:cubicBezTo>
                    <a:pt x="278" y="562"/>
                    <a:pt x="278" y="632"/>
                    <a:pt x="278" y="701"/>
                  </a:cubicBezTo>
                  <a:cubicBezTo>
                    <a:pt x="164" y="872"/>
                    <a:pt x="284" y="996"/>
                    <a:pt x="408" y="996"/>
                  </a:cubicBezTo>
                  <a:cubicBezTo>
                    <a:pt x="435" y="996"/>
                    <a:pt x="461" y="990"/>
                    <a:pt x="486" y="978"/>
                  </a:cubicBezTo>
                  <a:cubicBezTo>
                    <a:pt x="694" y="978"/>
                    <a:pt x="763" y="770"/>
                    <a:pt x="763" y="632"/>
                  </a:cubicBezTo>
                  <a:cubicBezTo>
                    <a:pt x="763" y="562"/>
                    <a:pt x="694" y="562"/>
                    <a:pt x="694" y="493"/>
                  </a:cubicBezTo>
                  <a:cubicBezTo>
                    <a:pt x="1017" y="428"/>
                    <a:pt x="918"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2"/>
            <p:cNvSpPr/>
            <p:nvPr/>
          </p:nvSpPr>
          <p:spPr>
            <a:xfrm>
              <a:off x="2759275" y="2885600"/>
              <a:ext cx="23950" cy="33600"/>
            </a:xfrm>
            <a:custGeom>
              <a:avLst/>
              <a:gdLst/>
              <a:ahLst/>
              <a:cxnLst/>
              <a:rect l="l" t="t" r="r" b="b"/>
              <a:pathLst>
                <a:path w="958" h="1344" extrusionOk="0">
                  <a:moveTo>
                    <a:pt x="187" y="1"/>
                  </a:moveTo>
                  <a:cubicBezTo>
                    <a:pt x="81" y="1"/>
                    <a:pt x="1" y="102"/>
                    <a:pt x="57" y="158"/>
                  </a:cubicBezTo>
                  <a:cubicBezTo>
                    <a:pt x="57" y="436"/>
                    <a:pt x="265" y="713"/>
                    <a:pt x="195" y="921"/>
                  </a:cubicBezTo>
                  <a:cubicBezTo>
                    <a:pt x="147" y="1115"/>
                    <a:pt x="405" y="1344"/>
                    <a:pt x="587" y="1344"/>
                  </a:cubicBezTo>
                  <a:cubicBezTo>
                    <a:pt x="665" y="1344"/>
                    <a:pt x="729" y="1302"/>
                    <a:pt x="750" y="1198"/>
                  </a:cubicBezTo>
                  <a:cubicBezTo>
                    <a:pt x="958" y="713"/>
                    <a:pt x="681" y="228"/>
                    <a:pt x="265" y="20"/>
                  </a:cubicBezTo>
                  <a:cubicBezTo>
                    <a:pt x="238" y="7"/>
                    <a:pt x="212"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2"/>
            <p:cNvSpPr/>
            <p:nvPr/>
          </p:nvSpPr>
          <p:spPr>
            <a:xfrm>
              <a:off x="2721650" y="2869700"/>
              <a:ext cx="35600" cy="18800"/>
            </a:xfrm>
            <a:custGeom>
              <a:avLst/>
              <a:gdLst/>
              <a:ahLst/>
              <a:cxnLst/>
              <a:rect l="l" t="t" r="r" b="b"/>
              <a:pathLst>
                <a:path w="1424" h="752" extrusionOk="0">
                  <a:moveTo>
                    <a:pt x="393" y="0"/>
                  </a:moveTo>
                  <a:cubicBezTo>
                    <a:pt x="170" y="0"/>
                    <a:pt x="0" y="283"/>
                    <a:pt x="175" y="517"/>
                  </a:cubicBezTo>
                  <a:cubicBezTo>
                    <a:pt x="383" y="673"/>
                    <a:pt x="630" y="751"/>
                    <a:pt x="887" y="751"/>
                  </a:cubicBezTo>
                  <a:cubicBezTo>
                    <a:pt x="973" y="751"/>
                    <a:pt x="1059" y="742"/>
                    <a:pt x="1146" y="725"/>
                  </a:cubicBezTo>
                  <a:cubicBezTo>
                    <a:pt x="1354" y="725"/>
                    <a:pt x="1423" y="309"/>
                    <a:pt x="1146" y="240"/>
                  </a:cubicBezTo>
                  <a:cubicBezTo>
                    <a:pt x="869" y="240"/>
                    <a:pt x="661" y="171"/>
                    <a:pt x="522" y="32"/>
                  </a:cubicBezTo>
                  <a:cubicBezTo>
                    <a:pt x="478" y="10"/>
                    <a:pt x="435" y="0"/>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2"/>
            <p:cNvSpPr/>
            <p:nvPr/>
          </p:nvSpPr>
          <p:spPr>
            <a:xfrm>
              <a:off x="2768950" y="2843200"/>
              <a:ext cx="38550" cy="26125"/>
            </a:xfrm>
            <a:custGeom>
              <a:avLst/>
              <a:gdLst/>
              <a:ahLst/>
              <a:cxnLst/>
              <a:rect l="l" t="t" r="r" b="b"/>
              <a:pathLst>
                <a:path w="1542" h="1045" extrusionOk="0">
                  <a:moveTo>
                    <a:pt x="1065" y="0"/>
                  </a:moveTo>
                  <a:cubicBezTo>
                    <a:pt x="1021" y="0"/>
                    <a:pt x="987" y="17"/>
                    <a:pt x="987" y="52"/>
                  </a:cubicBezTo>
                  <a:cubicBezTo>
                    <a:pt x="848" y="191"/>
                    <a:pt x="779" y="329"/>
                    <a:pt x="779" y="468"/>
                  </a:cubicBezTo>
                  <a:cubicBezTo>
                    <a:pt x="779" y="527"/>
                    <a:pt x="754" y="548"/>
                    <a:pt x="715" y="548"/>
                  </a:cubicBezTo>
                  <a:cubicBezTo>
                    <a:pt x="662" y="548"/>
                    <a:pt x="582" y="508"/>
                    <a:pt x="502" y="468"/>
                  </a:cubicBezTo>
                  <a:cubicBezTo>
                    <a:pt x="461" y="428"/>
                    <a:pt x="416" y="411"/>
                    <a:pt x="371" y="411"/>
                  </a:cubicBezTo>
                  <a:cubicBezTo>
                    <a:pt x="183" y="411"/>
                    <a:pt x="1" y="703"/>
                    <a:pt x="224" y="815"/>
                  </a:cubicBezTo>
                  <a:cubicBezTo>
                    <a:pt x="346" y="977"/>
                    <a:pt x="516" y="1044"/>
                    <a:pt x="705" y="1044"/>
                  </a:cubicBezTo>
                  <a:cubicBezTo>
                    <a:pt x="838" y="1044"/>
                    <a:pt x="982" y="1011"/>
                    <a:pt x="1125" y="953"/>
                  </a:cubicBezTo>
                  <a:cubicBezTo>
                    <a:pt x="1333" y="745"/>
                    <a:pt x="1541" y="260"/>
                    <a:pt x="1195" y="52"/>
                  </a:cubicBezTo>
                  <a:cubicBezTo>
                    <a:pt x="1160" y="17"/>
                    <a:pt x="11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2"/>
            <p:cNvSpPr/>
            <p:nvPr/>
          </p:nvSpPr>
          <p:spPr>
            <a:xfrm>
              <a:off x="2743350" y="2803950"/>
              <a:ext cx="33350" cy="29850"/>
            </a:xfrm>
            <a:custGeom>
              <a:avLst/>
              <a:gdLst/>
              <a:ahLst/>
              <a:cxnLst/>
              <a:rect l="l" t="t" r="r" b="b"/>
              <a:pathLst>
                <a:path w="1334" h="1194" extrusionOk="0">
                  <a:moveTo>
                    <a:pt x="981" y="1"/>
                  </a:moveTo>
                  <a:cubicBezTo>
                    <a:pt x="949" y="1"/>
                    <a:pt x="920" y="9"/>
                    <a:pt x="902" y="28"/>
                  </a:cubicBezTo>
                  <a:cubicBezTo>
                    <a:pt x="763" y="28"/>
                    <a:pt x="694" y="166"/>
                    <a:pt x="555" y="236"/>
                  </a:cubicBezTo>
                  <a:lnTo>
                    <a:pt x="555" y="166"/>
                  </a:lnTo>
                  <a:cubicBezTo>
                    <a:pt x="520" y="132"/>
                    <a:pt x="486" y="114"/>
                    <a:pt x="451" y="114"/>
                  </a:cubicBezTo>
                  <a:cubicBezTo>
                    <a:pt x="417" y="114"/>
                    <a:pt x="382" y="132"/>
                    <a:pt x="347" y="166"/>
                  </a:cubicBezTo>
                  <a:cubicBezTo>
                    <a:pt x="1" y="513"/>
                    <a:pt x="486" y="998"/>
                    <a:pt x="763" y="1137"/>
                  </a:cubicBezTo>
                  <a:cubicBezTo>
                    <a:pt x="816" y="1177"/>
                    <a:pt x="872" y="1194"/>
                    <a:pt x="925" y="1194"/>
                  </a:cubicBezTo>
                  <a:cubicBezTo>
                    <a:pt x="1150" y="1194"/>
                    <a:pt x="1334" y="889"/>
                    <a:pt x="1110" y="721"/>
                  </a:cubicBezTo>
                  <a:cubicBezTo>
                    <a:pt x="1040" y="721"/>
                    <a:pt x="971" y="652"/>
                    <a:pt x="971" y="582"/>
                  </a:cubicBezTo>
                  <a:cubicBezTo>
                    <a:pt x="1110" y="513"/>
                    <a:pt x="1318" y="374"/>
                    <a:pt x="1179" y="166"/>
                  </a:cubicBezTo>
                  <a:cubicBezTo>
                    <a:pt x="1179" y="65"/>
                    <a:pt x="1068" y="1"/>
                    <a:pt x="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2"/>
            <p:cNvSpPr/>
            <p:nvPr/>
          </p:nvSpPr>
          <p:spPr>
            <a:xfrm>
              <a:off x="2538875" y="3209475"/>
              <a:ext cx="55950" cy="90075"/>
            </a:xfrm>
            <a:custGeom>
              <a:avLst/>
              <a:gdLst/>
              <a:ahLst/>
              <a:cxnLst/>
              <a:rect l="l" t="t" r="r" b="b"/>
              <a:pathLst>
                <a:path w="2238" h="3603" extrusionOk="0">
                  <a:moveTo>
                    <a:pt x="237" y="0"/>
                  </a:moveTo>
                  <a:cubicBezTo>
                    <a:pt x="139" y="0"/>
                    <a:pt x="51" y="64"/>
                    <a:pt x="0" y="166"/>
                  </a:cubicBezTo>
                  <a:cubicBezTo>
                    <a:pt x="0" y="513"/>
                    <a:pt x="69" y="859"/>
                    <a:pt x="277" y="1206"/>
                  </a:cubicBezTo>
                  <a:lnTo>
                    <a:pt x="139" y="1206"/>
                  </a:lnTo>
                  <a:cubicBezTo>
                    <a:pt x="69" y="1206"/>
                    <a:pt x="0" y="1344"/>
                    <a:pt x="69" y="1414"/>
                  </a:cubicBezTo>
                  <a:cubicBezTo>
                    <a:pt x="208" y="1622"/>
                    <a:pt x="416" y="1830"/>
                    <a:pt x="624" y="1968"/>
                  </a:cubicBezTo>
                  <a:cubicBezTo>
                    <a:pt x="763" y="2315"/>
                    <a:pt x="970" y="2731"/>
                    <a:pt x="1109" y="3147"/>
                  </a:cubicBezTo>
                  <a:cubicBezTo>
                    <a:pt x="1171" y="3209"/>
                    <a:pt x="1262" y="3243"/>
                    <a:pt x="1342" y="3243"/>
                  </a:cubicBezTo>
                  <a:cubicBezTo>
                    <a:pt x="1441" y="3243"/>
                    <a:pt x="1525" y="3192"/>
                    <a:pt x="1525" y="3077"/>
                  </a:cubicBezTo>
                  <a:cubicBezTo>
                    <a:pt x="1594" y="3147"/>
                    <a:pt x="1664" y="3285"/>
                    <a:pt x="1733" y="3424"/>
                  </a:cubicBezTo>
                  <a:cubicBezTo>
                    <a:pt x="1758" y="3549"/>
                    <a:pt x="1837" y="3602"/>
                    <a:pt x="1922" y="3602"/>
                  </a:cubicBezTo>
                  <a:cubicBezTo>
                    <a:pt x="2072" y="3602"/>
                    <a:pt x="2237" y="3437"/>
                    <a:pt x="2149" y="3216"/>
                  </a:cubicBezTo>
                  <a:cubicBezTo>
                    <a:pt x="2010" y="2731"/>
                    <a:pt x="1733" y="2246"/>
                    <a:pt x="1456" y="1830"/>
                  </a:cubicBezTo>
                  <a:cubicBezTo>
                    <a:pt x="1317" y="1691"/>
                    <a:pt x="1178" y="1552"/>
                    <a:pt x="1040" y="1414"/>
                  </a:cubicBezTo>
                  <a:cubicBezTo>
                    <a:pt x="901" y="928"/>
                    <a:pt x="693" y="443"/>
                    <a:pt x="347" y="27"/>
                  </a:cubicBezTo>
                  <a:cubicBezTo>
                    <a:pt x="309" y="9"/>
                    <a:pt x="272" y="0"/>
                    <a:pt x="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2"/>
            <p:cNvSpPr/>
            <p:nvPr/>
          </p:nvSpPr>
          <p:spPr>
            <a:xfrm>
              <a:off x="2485150" y="3267675"/>
              <a:ext cx="53200" cy="24625"/>
            </a:xfrm>
            <a:custGeom>
              <a:avLst/>
              <a:gdLst/>
              <a:ahLst/>
              <a:cxnLst/>
              <a:rect l="l" t="t" r="r" b="b"/>
              <a:pathLst>
                <a:path w="2128" h="985" extrusionOk="0">
                  <a:moveTo>
                    <a:pt x="331" y="0"/>
                  </a:moveTo>
                  <a:cubicBezTo>
                    <a:pt x="204" y="0"/>
                    <a:pt x="99" y="47"/>
                    <a:pt x="69" y="195"/>
                  </a:cubicBezTo>
                  <a:cubicBezTo>
                    <a:pt x="0" y="541"/>
                    <a:pt x="555" y="749"/>
                    <a:pt x="832" y="819"/>
                  </a:cubicBezTo>
                  <a:cubicBezTo>
                    <a:pt x="1035" y="920"/>
                    <a:pt x="1275" y="985"/>
                    <a:pt x="1552" y="985"/>
                  </a:cubicBezTo>
                  <a:cubicBezTo>
                    <a:pt x="1654" y="985"/>
                    <a:pt x="1760" y="976"/>
                    <a:pt x="1872" y="957"/>
                  </a:cubicBezTo>
                  <a:cubicBezTo>
                    <a:pt x="2128" y="893"/>
                    <a:pt x="2088" y="534"/>
                    <a:pt x="1862" y="534"/>
                  </a:cubicBezTo>
                  <a:cubicBezTo>
                    <a:pt x="1844" y="534"/>
                    <a:pt x="1824" y="536"/>
                    <a:pt x="1802" y="541"/>
                  </a:cubicBezTo>
                  <a:cubicBezTo>
                    <a:pt x="1664" y="472"/>
                    <a:pt x="1525" y="472"/>
                    <a:pt x="1387" y="403"/>
                  </a:cubicBezTo>
                  <a:cubicBezTo>
                    <a:pt x="1179" y="333"/>
                    <a:pt x="971" y="264"/>
                    <a:pt x="832" y="125"/>
                  </a:cubicBezTo>
                  <a:cubicBezTo>
                    <a:pt x="713" y="86"/>
                    <a:pt x="502"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2"/>
            <p:cNvSpPr/>
            <p:nvPr/>
          </p:nvSpPr>
          <p:spPr>
            <a:xfrm>
              <a:off x="2467800" y="3308550"/>
              <a:ext cx="60225" cy="21425"/>
            </a:xfrm>
            <a:custGeom>
              <a:avLst/>
              <a:gdLst/>
              <a:ahLst/>
              <a:cxnLst/>
              <a:rect l="l" t="t" r="r" b="b"/>
              <a:pathLst>
                <a:path w="2409" h="857" extrusionOk="0">
                  <a:moveTo>
                    <a:pt x="787" y="0"/>
                  </a:moveTo>
                  <a:cubicBezTo>
                    <a:pt x="532" y="0"/>
                    <a:pt x="301" y="62"/>
                    <a:pt x="140" y="223"/>
                  </a:cubicBezTo>
                  <a:cubicBezTo>
                    <a:pt x="1" y="293"/>
                    <a:pt x="70" y="431"/>
                    <a:pt x="140" y="501"/>
                  </a:cubicBezTo>
                  <a:cubicBezTo>
                    <a:pt x="336" y="550"/>
                    <a:pt x="566" y="599"/>
                    <a:pt x="783" y="599"/>
                  </a:cubicBezTo>
                  <a:cubicBezTo>
                    <a:pt x="872" y="599"/>
                    <a:pt x="960" y="590"/>
                    <a:pt x="1041" y="570"/>
                  </a:cubicBezTo>
                  <a:cubicBezTo>
                    <a:pt x="1387" y="639"/>
                    <a:pt x="1734" y="709"/>
                    <a:pt x="2081" y="847"/>
                  </a:cubicBezTo>
                  <a:cubicBezTo>
                    <a:pt x="2099" y="854"/>
                    <a:pt x="2117" y="856"/>
                    <a:pt x="2134" y="856"/>
                  </a:cubicBezTo>
                  <a:cubicBezTo>
                    <a:pt x="2310" y="856"/>
                    <a:pt x="2409" y="558"/>
                    <a:pt x="2219" y="431"/>
                  </a:cubicBezTo>
                  <a:cubicBezTo>
                    <a:pt x="1896" y="247"/>
                    <a:pt x="1295"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2"/>
            <p:cNvSpPr/>
            <p:nvPr/>
          </p:nvSpPr>
          <p:spPr>
            <a:xfrm>
              <a:off x="2438350" y="3348775"/>
              <a:ext cx="61625" cy="22550"/>
            </a:xfrm>
            <a:custGeom>
              <a:avLst/>
              <a:gdLst/>
              <a:ahLst/>
              <a:cxnLst/>
              <a:rect l="l" t="t" r="r" b="b"/>
              <a:pathLst>
                <a:path w="2465" h="902" extrusionOk="0">
                  <a:moveTo>
                    <a:pt x="1318" y="1"/>
                  </a:moveTo>
                  <a:cubicBezTo>
                    <a:pt x="763" y="1"/>
                    <a:pt x="347" y="278"/>
                    <a:pt x="70" y="694"/>
                  </a:cubicBezTo>
                  <a:cubicBezTo>
                    <a:pt x="1" y="833"/>
                    <a:pt x="70" y="902"/>
                    <a:pt x="209" y="902"/>
                  </a:cubicBezTo>
                  <a:cubicBezTo>
                    <a:pt x="486" y="763"/>
                    <a:pt x="832" y="625"/>
                    <a:pt x="1110" y="486"/>
                  </a:cubicBezTo>
                  <a:cubicBezTo>
                    <a:pt x="1199" y="450"/>
                    <a:pt x="1293" y="433"/>
                    <a:pt x="1387" y="433"/>
                  </a:cubicBezTo>
                  <a:cubicBezTo>
                    <a:pt x="1657" y="433"/>
                    <a:pt x="1926" y="576"/>
                    <a:pt x="2080" y="833"/>
                  </a:cubicBezTo>
                  <a:cubicBezTo>
                    <a:pt x="2111" y="864"/>
                    <a:pt x="2150" y="878"/>
                    <a:pt x="2189" y="878"/>
                  </a:cubicBezTo>
                  <a:cubicBezTo>
                    <a:pt x="2323" y="878"/>
                    <a:pt x="2465" y="716"/>
                    <a:pt x="2357" y="555"/>
                  </a:cubicBezTo>
                  <a:cubicBezTo>
                    <a:pt x="2149" y="209"/>
                    <a:pt x="1734" y="1"/>
                    <a:pt x="1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2"/>
            <p:cNvSpPr/>
            <p:nvPr/>
          </p:nvSpPr>
          <p:spPr>
            <a:xfrm>
              <a:off x="2440075" y="3400975"/>
              <a:ext cx="39900" cy="11325"/>
            </a:xfrm>
            <a:custGeom>
              <a:avLst/>
              <a:gdLst/>
              <a:ahLst/>
              <a:cxnLst/>
              <a:rect l="l" t="t" r="r" b="b"/>
              <a:pathLst>
                <a:path w="1596" h="453" extrusionOk="0">
                  <a:moveTo>
                    <a:pt x="278" y="0"/>
                  </a:moveTo>
                  <a:cubicBezTo>
                    <a:pt x="209" y="0"/>
                    <a:pt x="140" y="15"/>
                    <a:pt x="70" y="62"/>
                  </a:cubicBezTo>
                  <a:cubicBezTo>
                    <a:pt x="1" y="62"/>
                    <a:pt x="1" y="131"/>
                    <a:pt x="1" y="200"/>
                  </a:cubicBezTo>
                  <a:cubicBezTo>
                    <a:pt x="98" y="394"/>
                    <a:pt x="345" y="453"/>
                    <a:pt x="617" y="453"/>
                  </a:cubicBezTo>
                  <a:cubicBezTo>
                    <a:pt x="928" y="453"/>
                    <a:pt x="1272" y="376"/>
                    <a:pt x="1457" y="339"/>
                  </a:cubicBezTo>
                  <a:cubicBezTo>
                    <a:pt x="1595" y="270"/>
                    <a:pt x="1595" y="62"/>
                    <a:pt x="1387" y="62"/>
                  </a:cubicBezTo>
                  <a:lnTo>
                    <a:pt x="694" y="62"/>
                  </a:lnTo>
                  <a:cubicBezTo>
                    <a:pt x="555" y="62"/>
                    <a:pt x="417"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2"/>
            <p:cNvSpPr/>
            <p:nvPr/>
          </p:nvSpPr>
          <p:spPr>
            <a:xfrm>
              <a:off x="2459150" y="3426775"/>
              <a:ext cx="13875" cy="8675"/>
            </a:xfrm>
            <a:custGeom>
              <a:avLst/>
              <a:gdLst/>
              <a:ahLst/>
              <a:cxnLst/>
              <a:rect l="l" t="t" r="r" b="b"/>
              <a:pathLst>
                <a:path w="555" h="347" extrusionOk="0">
                  <a:moveTo>
                    <a:pt x="208" y="0"/>
                  </a:moveTo>
                  <a:cubicBezTo>
                    <a:pt x="0" y="0"/>
                    <a:pt x="0" y="347"/>
                    <a:pt x="208" y="347"/>
                  </a:cubicBezTo>
                  <a:lnTo>
                    <a:pt x="416" y="347"/>
                  </a:lnTo>
                  <a:cubicBezTo>
                    <a:pt x="555" y="277"/>
                    <a:pt x="555"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2"/>
            <p:cNvSpPr/>
            <p:nvPr/>
          </p:nvSpPr>
          <p:spPr>
            <a:xfrm>
              <a:off x="2483400" y="3427075"/>
              <a:ext cx="75450" cy="67300"/>
            </a:xfrm>
            <a:custGeom>
              <a:avLst/>
              <a:gdLst/>
              <a:ahLst/>
              <a:cxnLst/>
              <a:rect l="l" t="t" r="r" b="b"/>
              <a:pathLst>
                <a:path w="3018" h="2692" extrusionOk="0">
                  <a:moveTo>
                    <a:pt x="1694" y="0"/>
                  </a:moveTo>
                  <a:cubicBezTo>
                    <a:pt x="1654" y="0"/>
                    <a:pt x="1615" y="17"/>
                    <a:pt x="1595" y="57"/>
                  </a:cubicBezTo>
                  <a:cubicBezTo>
                    <a:pt x="1526" y="196"/>
                    <a:pt x="1318" y="543"/>
                    <a:pt x="1179" y="751"/>
                  </a:cubicBezTo>
                  <a:cubicBezTo>
                    <a:pt x="902" y="751"/>
                    <a:pt x="694" y="820"/>
                    <a:pt x="417" y="889"/>
                  </a:cubicBezTo>
                  <a:cubicBezTo>
                    <a:pt x="347" y="959"/>
                    <a:pt x="278" y="1167"/>
                    <a:pt x="417" y="1236"/>
                  </a:cubicBezTo>
                  <a:cubicBezTo>
                    <a:pt x="555" y="1236"/>
                    <a:pt x="694" y="1305"/>
                    <a:pt x="833" y="1375"/>
                  </a:cubicBezTo>
                  <a:lnTo>
                    <a:pt x="625" y="1652"/>
                  </a:lnTo>
                  <a:cubicBezTo>
                    <a:pt x="417" y="1929"/>
                    <a:pt x="1" y="2414"/>
                    <a:pt x="278" y="2692"/>
                  </a:cubicBezTo>
                  <a:lnTo>
                    <a:pt x="347" y="2692"/>
                  </a:lnTo>
                  <a:cubicBezTo>
                    <a:pt x="694" y="2622"/>
                    <a:pt x="833" y="2137"/>
                    <a:pt x="971" y="1860"/>
                  </a:cubicBezTo>
                  <a:lnTo>
                    <a:pt x="1179" y="1375"/>
                  </a:lnTo>
                  <a:cubicBezTo>
                    <a:pt x="1803" y="1305"/>
                    <a:pt x="2358" y="1028"/>
                    <a:pt x="2843" y="612"/>
                  </a:cubicBezTo>
                  <a:cubicBezTo>
                    <a:pt x="3018" y="437"/>
                    <a:pt x="2899" y="164"/>
                    <a:pt x="2691" y="164"/>
                  </a:cubicBezTo>
                  <a:cubicBezTo>
                    <a:pt x="2652" y="164"/>
                    <a:pt x="2610" y="174"/>
                    <a:pt x="2566" y="196"/>
                  </a:cubicBezTo>
                  <a:cubicBezTo>
                    <a:pt x="2288" y="404"/>
                    <a:pt x="1942" y="543"/>
                    <a:pt x="1595" y="612"/>
                  </a:cubicBezTo>
                  <a:cubicBezTo>
                    <a:pt x="1664" y="473"/>
                    <a:pt x="1734" y="335"/>
                    <a:pt x="1803" y="196"/>
                  </a:cubicBezTo>
                  <a:cubicBezTo>
                    <a:pt x="1901" y="98"/>
                    <a:pt x="1791" y="0"/>
                    <a:pt x="1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2"/>
            <p:cNvSpPr/>
            <p:nvPr/>
          </p:nvSpPr>
          <p:spPr>
            <a:xfrm>
              <a:off x="2505925" y="3475500"/>
              <a:ext cx="46825" cy="65675"/>
            </a:xfrm>
            <a:custGeom>
              <a:avLst/>
              <a:gdLst/>
              <a:ahLst/>
              <a:cxnLst/>
              <a:rect l="l" t="t" r="r" b="b"/>
              <a:pathLst>
                <a:path w="1873" h="2627" extrusionOk="0">
                  <a:moveTo>
                    <a:pt x="1637" y="0"/>
                  </a:moveTo>
                  <a:cubicBezTo>
                    <a:pt x="1530" y="0"/>
                    <a:pt x="1420" y="69"/>
                    <a:pt x="1387" y="200"/>
                  </a:cubicBezTo>
                  <a:cubicBezTo>
                    <a:pt x="1318" y="339"/>
                    <a:pt x="1249" y="547"/>
                    <a:pt x="1179" y="755"/>
                  </a:cubicBezTo>
                  <a:cubicBezTo>
                    <a:pt x="902" y="963"/>
                    <a:pt x="694" y="1309"/>
                    <a:pt x="486" y="1586"/>
                  </a:cubicBezTo>
                  <a:cubicBezTo>
                    <a:pt x="348" y="1794"/>
                    <a:pt x="1" y="2280"/>
                    <a:pt x="140" y="2557"/>
                  </a:cubicBezTo>
                  <a:cubicBezTo>
                    <a:pt x="140" y="2626"/>
                    <a:pt x="209" y="2626"/>
                    <a:pt x="278" y="2626"/>
                  </a:cubicBezTo>
                  <a:cubicBezTo>
                    <a:pt x="556" y="2557"/>
                    <a:pt x="625" y="2210"/>
                    <a:pt x="763" y="1933"/>
                  </a:cubicBezTo>
                  <a:cubicBezTo>
                    <a:pt x="833" y="1794"/>
                    <a:pt x="902" y="1656"/>
                    <a:pt x="971" y="1517"/>
                  </a:cubicBezTo>
                  <a:cubicBezTo>
                    <a:pt x="971" y="1656"/>
                    <a:pt x="971" y="1725"/>
                    <a:pt x="1041" y="1794"/>
                  </a:cubicBezTo>
                  <a:cubicBezTo>
                    <a:pt x="1075" y="1898"/>
                    <a:pt x="1162" y="1950"/>
                    <a:pt x="1257" y="1950"/>
                  </a:cubicBezTo>
                  <a:cubicBezTo>
                    <a:pt x="1353" y="1950"/>
                    <a:pt x="1457" y="1898"/>
                    <a:pt x="1526" y="1794"/>
                  </a:cubicBezTo>
                  <a:cubicBezTo>
                    <a:pt x="1665" y="1309"/>
                    <a:pt x="1803" y="755"/>
                    <a:pt x="1873" y="269"/>
                  </a:cubicBezTo>
                  <a:cubicBezTo>
                    <a:pt x="1873" y="86"/>
                    <a:pt x="1757" y="0"/>
                    <a:pt x="1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2"/>
            <p:cNvSpPr/>
            <p:nvPr/>
          </p:nvSpPr>
          <p:spPr>
            <a:xfrm>
              <a:off x="2551000" y="3492125"/>
              <a:ext cx="27750" cy="71125"/>
            </a:xfrm>
            <a:custGeom>
              <a:avLst/>
              <a:gdLst/>
              <a:ahLst/>
              <a:cxnLst/>
              <a:rect l="l" t="t" r="r" b="b"/>
              <a:pathLst>
                <a:path w="1110" h="2845" extrusionOk="0">
                  <a:moveTo>
                    <a:pt x="665" y="0"/>
                  </a:moveTo>
                  <a:cubicBezTo>
                    <a:pt x="514" y="0"/>
                    <a:pt x="347" y="107"/>
                    <a:pt x="347" y="298"/>
                  </a:cubicBezTo>
                  <a:cubicBezTo>
                    <a:pt x="416" y="505"/>
                    <a:pt x="347" y="783"/>
                    <a:pt x="208" y="991"/>
                  </a:cubicBezTo>
                  <a:cubicBezTo>
                    <a:pt x="70" y="1129"/>
                    <a:pt x="139" y="1407"/>
                    <a:pt x="347" y="1476"/>
                  </a:cubicBezTo>
                  <a:cubicBezTo>
                    <a:pt x="139" y="1892"/>
                    <a:pt x="0" y="2446"/>
                    <a:pt x="278" y="2793"/>
                  </a:cubicBezTo>
                  <a:cubicBezTo>
                    <a:pt x="312" y="2828"/>
                    <a:pt x="364" y="2845"/>
                    <a:pt x="425" y="2845"/>
                  </a:cubicBezTo>
                  <a:cubicBezTo>
                    <a:pt x="485" y="2845"/>
                    <a:pt x="555" y="2828"/>
                    <a:pt x="624" y="2793"/>
                  </a:cubicBezTo>
                  <a:cubicBezTo>
                    <a:pt x="763" y="2516"/>
                    <a:pt x="624" y="2169"/>
                    <a:pt x="693" y="1892"/>
                  </a:cubicBezTo>
                  <a:cubicBezTo>
                    <a:pt x="763" y="1545"/>
                    <a:pt x="901" y="1199"/>
                    <a:pt x="1109" y="852"/>
                  </a:cubicBezTo>
                  <a:cubicBezTo>
                    <a:pt x="1109" y="713"/>
                    <a:pt x="1040" y="575"/>
                    <a:pt x="901" y="575"/>
                  </a:cubicBezTo>
                  <a:cubicBezTo>
                    <a:pt x="971" y="505"/>
                    <a:pt x="971" y="367"/>
                    <a:pt x="901" y="228"/>
                  </a:cubicBezTo>
                  <a:cubicBezTo>
                    <a:pt x="901" y="72"/>
                    <a:pt x="789" y="0"/>
                    <a:pt x="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2"/>
            <p:cNvSpPr/>
            <p:nvPr/>
          </p:nvSpPr>
          <p:spPr>
            <a:xfrm>
              <a:off x="2595100" y="3476525"/>
              <a:ext cx="23500" cy="85700"/>
            </a:xfrm>
            <a:custGeom>
              <a:avLst/>
              <a:gdLst/>
              <a:ahLst/>
              <a:cxnLst/>
              <a:rect l="l" t="t" r="r" b="b"/>
              <a:pathLst>
                <a:path w="940" h="3428" extrusionOk="0">
                  <a:moveTo>
                    <a:pt x="334" y="0"/>
                  </a:moveTo>
                  <a:cubicBezTo>
                    <a:pt x="172" y="0"/>
                    <a:pt x="0" y="107"/>
                    <a:pt x="39" y="298"/>
                  </a:cubicBezTo>
                  <a:cubicBezTo>
                    <a:pt x="39" y="506"/>
                    <a:pt x="108" y="644"/>
                    <a:pt x="246" y="714"/>
                  </a:cubicBezTo>
                  <a:cubicBezTo>
                    <a:pt x="246" y="714"/>
                    <a:pt x="177" y="783"/>
                    <a:pt x="246" y="852"/>
                  </a:cubicBezTo>
                  <a:cubicBezTo>
                    <a:pt x="246" y="1337"/>
                    <a:pt x="246" y="1823"/>
                    <a:pt x="246" y="2239"/>
                  </a:cubicBezTo>
                  <a:cubicBezTo>
                    <a:pt x="177" y="2585"/>
                    <a:pt x="177" y="3001"/>
                    <a:pt x="246" y="3348"/>
                  </a:cubicBezTo>
                  <a:cubicBezTo>
                    <a:pt x="246" y="3406"/>
                    <a:pt x="284" y="3428"/>
                    <a:pt x="332" y="3428"/>
                  </a:cubicBezTo>
                  <a:cubicBezTo>
                    <a:pt x="398" y="3428"/>
                    <a:pt x="484" y="3388"/>
                    <a:pt x="524" y="3348"/>
                  </a:cubicBezTo>
                  <a:cubicBezTo>
                    <a:pt x="662" y="2932"/>
                    <a:pt x="732" y="2585"/>
                    <a:pt x="662" y="2169"/>
                  </a:cubicBezTo>
                  <a:cubicBezTo>
                    <a:pt x="662" y="1684"/>
                    <a:pt x="662" y="1268"/>
                    <a:pt x="593" y="783"/>
                  </a:cubicBezTo>
                  <a:cubicBezTo>
                    <a:pt x="593" y="783"/>
                    <a:pt x="593" y="714"/>
                    <a:pt x="524" y="714"/>
                  </a:cubicBezTo>
                  <a:cubicBezTo>
                    <a:pt x="870" y="714"/>
                    <a:pt x="940" y="298"/>
                    <a:pt x="593" y="228"/>
                  </a:cubicBezTo>
                  <a:cubicBezTo>
                    <a:pt x="593" y="72"/>
                    <a:pt x="466"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2"/>
            <p:cNvSpPr/>
            <p:nvPr/>
          </p:nvSpPr>
          <p:spPr>
            <a:xfrm>
              <a:off x="2620300" y="3512475"/>
              <a:ext cx="19100" cy="50625"/>
            </a:xfrm>
            <a:custGeom>
              <a:avLst/>
              <a:gdLst/>
              <a:ahLst/>
              <a:cxnLst/>
              <a:rect l="l" t="t" r="r" b="b"/>
              <a:pathLst>
                <a:path w="764" h="2025" extrusionOk="0">
                  <a:moveTo>
                    <a:pt x="218" y="0"/>
                  </a:moveTo>
                  <a:cubicBezTo>
                    <a:pt x="110" y="0"/>
                    <a:pt x="1" y="90"/>
                    <a:pt x="1" y="246"/>
                  </a:cubicBezTo>
                  <a:cubicBezTo>
                    <a:pt x="1" y="593"/>
                    <a:pt x="70" y="870"/>
                    <a:pt x="140" y="1216"/>
                  </a:cubicBezTo>
                  <a:cubicBezTo>
                    <a:pt x="140" y="1563"/>
                    <a:pt x="140" y="1771"/>
                    <a:pt x="348" y="1979"/>
                  </a:cubicBezTo>
                  <a:cubicBezTo>
                    <a:pt x="376" y="2008"/>
                    <a:pt x="417" y="2025"/>
                    <a:pt x="460" y="2025"/>
                  </a:cubicBezTo>
                  <a:cubicBezTo>
                    <a:pt x="520" y="2025"/>
                    <a:pt x="584" y="1991"/>
                    <a:pt x="625" y="1910"/>
                  </a:cubicBezTo>
                  <a:cubicBezTo>
                    <a:pt x="763" y="1702"/>
                    <a:pt x="694" y="1424"/>
                    <a:pt x="625" y="1147"/>
                  </a:cubicBezTo>
                  <a:cubicBezTo>
                    <a:pt x="486" y="870"/>
                    <a:pt x="486" y="523"/>
                    <a:pt x="417" y="177"/>
                  </a:cubicBezTo>
                  <a:cubicBezTo>
                    <a:pt x="387" y="55"/>
                    <a:pt x="303" y="0"/>
                    <a:pt x="2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2"/>
            <p:cNvSpPr/>
            <p:nvPr/>
          </p:nvSpPr>
          <p:spPr>
            <a:xfrm>
              <a:off x="2644575" y="3469100"/>
              <a:ext cx="35750" cy="93200"/>
            </a:xfrm>
            <a:custGeom>
              <a:avLst/>
              <a:gdLst/>
              <a:ahLst/>
              <a:cxnLst/>
              <a:rect l="l" t="t" r="r" b="b"/>
              <a:pathLst>
                <a:path w="1430" h="3728" extrusionOk="0">
                  <a:moveTo>
                    <a:pt x="401" y="1"/>
                  </a:moveTo>
                  <a:cubicBezTo>
                    <a:pt x="313" y="1"/>
                    <a:pt x="233" y="53"/>
                    <a:pt x="208" y="179"/>
                  </a:cubicBezTo>
                  <a:cubicBezTo>
                    <a:pt x="139" y="387"/>
                    <a:pt x="70" y="664"/>
                    <a:pt x="70" y="872"/>
                  </a:cubicBezTo>
                  <a:cubicBezTo>
                    <a:pt x="0" y="1149"/>
                    <a:pt x="70" y="1426"/>
                    <a:pt x="139" y="1704"/>
                  </a:cubicBezTo>
                  <a:lnTo>
                    <a:pt x="208" y="1773"/>
                  </a:lnTo>
                  <a:cubicBezTo>
                    <a:pt x="70" y="1773"/>
                    <a:pt x="0" y="1912"/>
                    <a:pt x="70" y="1981"/>
                  </a:cubicBezTo>
                  <a:cubicBezTo>
                    <a:pt x="0" y="2536"/>
                    <a:pt x="208" y="3506"/>
                    <a:pt x="832" y="3714"/>
                  </a:cubicBezTo>
                  <a:cubicBezTo>
                    <a:pt x="868" y="3723"/>
                    <a:pt x="905" y="3727"/>
                    <a:pt x="942" y="3727"/>
                  </a:cubicBezTo>
                  <a:cubicBezTo>
                    <a:pt x="1190" y="3727"/>
                    <a:pt x="1429" y="3531"/>
                    <a:pt x="1248" y="3229"/>
                  </a:cubicBezTo>
                  <a:cubicBezTo>
                    <a:pt x="1110" y="3021"/>
                    <a:pt x="971" y="2882"/>
                    <a:pt x="832" y="2674"/>
                  </a:cubicBezTo>
                  <a:cubicBezTo>
                    <a:pt x="624" y="2466"/>
                    <a:pt x="486" y="2189"/>
                    <a:pt x="416" y="1981"/>
                  </a:cubicBezTo>
                  <a:cubicBezTo>
                    <a:pt x="416" y="1912"/>
                    <a:pt x="416" y="1912"/>
                    <a:pt x="416" y="1842"/>
                  </a:cubicBezTo>
                  <a:cubicBezTo>
                    <a:pt x="555" y="1842"/>
                    <a:pt x="624" y="1773"/>
                    <a:pt x="694" y="1634"/>
                  </a:cubicBezTo>
                  <a:cubicBezTo>
                    <a:pt x="694" y="1426"/>
                    <a:pt x="694" y="1288"/>
                    <a:pt x="694" y="1080"/>
                  </a:cubicBezTo>
                  <a:cubicBezTo>
                    <a:pt x="624" y="872"/>
                    <a:pt x="624" y="595"/>
                    <a:pt x="694" y="387"/>
                  </a:cubicBezTo>
                  <a:cubicBezTo>
                    <a:pt x="738" y="165"/>
                    <a:pt x="556" y="1"/>
                    <a:pt x="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2"/>
            <p:cNvSpPr/>
            <p:nvPr/>
          </p:nvSpPr>
          <p:spPr>
            <a:xfrm>
              <a:off x="2677500" y="3492575"/>
              <a:ext cx="29475" cy="42700"/>
            </a:xfrm>
            <a:custGeom>
              <a:avLst/>
              <a:gdLst/>
              <a:ahLst/>
              <a:cxnLst/>
              <a:rect l="l" t="t" r="r" b="b"/>
              <a:pathLst>
                <a:path w="1179" h="1708" extrusionOk="0">
                  <a:moveTo>
                    <a:pt x="334" y="0"/>
                  </a:moveTo>
                  <a:cubicBezTo>
                    <a:pt x="163" y="0"/>
                    <a:pt x="0" y="124"/>
                    <a:pt x="0" y="349"/>
                  </a:cubicBezTo>
                  <a:cubicBezTo>
                    <a:pt x="63" y="722"/>
                    <a:pt x="181" y="1708"/>
                    <a:pt x="704" y="1708"/>
                  </a:cubicBezTo>
                  <a:cubicBezTo>
                    <a:pt x="764" y="1708"/>
                    <a:pt x="830" y="1695"/>
                    <a:pt x="902" y="1666"/>
                  </a:cubicBezTo>
                  <a:cubicBezTo>
                    <a:pt x="1110" y="1527"/>
                    <a:pt x="1179" y="1319"/>
                    <a:pt x="1040" y="1111"/>
                  </a:cubicBezTo>
                  <a:cubicBezTo>
                    <a:pt x="971" y="1042"/>
                    <a:pt x="902" y="903"/>
                    <a:pt x="832" y="834"/>
                  </a:cubicBezTo>
                  <a:cubicBezTo>
                    <a:pt x="763" y="626"/>
                    <a:pt x="694" y="487"/>
                    <a:pt x="694" y="280"/>
                  </a:cubicBezTo>
                  <a:cubicBezTo>
                    <a:pt x="630" y="89"/>
                    <a:pt x="479"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2"/>
            <p:cNvSpPr/>
            <p:nvPr/>
          </p:nvSpPr>
          <p:spPr>
            <a:xfrm>
              <a:off x="2722925" y="3462875"/>
              <a:ext cx="36800" cy="31875"/>
            </a:xfrm>
            <a:custGeom>
              <a:avLst/>
              <a:gdLst/>
              <a:ahLst/>
              <a:cxnLst/>
              <a:rect l="l" t="t" r="r" b="b"/>
              <a:pathLst>
                <a:path w="1472" h="1275" extrusionOk="0">
                  <a:moveTo>
                    <a:pt x="151" y="1"/>
                  </a:moveTo>
                  <a:cubicBezTo>
                    <a:pt x="42" y="1"/>
                    <a:pt x="1" y="227"/>
                    <a:pt x="124" y="289"/>
                  </a:cubicBezTo>
                  <a:cubicBezTo>
                    <a:pt x="471" y="566"/>
                    <a:pt x="748" y="844"/>
                    <a:pt x="956" y="1190"/>
                  </a:cubicBezTo>
                  <a:cubicBezTo>
                    <a:pt x="1015" y="1249"/>
                    <a:pt x="1085" y="1275"/>
                    <a:pt x="1152" y="1275"/>
                  </a:cubicBezTo>
                  <a:cubicBezTo>
                    <a:pt x="1322" y="1275"/>
                    <a:pt x="1471" y="1112"/>
                    <a:pt x="1372" y="913"/>
                  </a:cubicBezTo>
                  <a:cubicBezTo>
                    <a:pt x="1095" y="497"/>
                    <a:pt x="679" y="150"/>
                    <a:pt x="194" y="12"/>
                  </a:cubicBezTo>
                  <a:cubicBezTo>
                    <a:pt x="179" y="4"/>
                    <a:pt x="164" y="1"/>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2"/>
            <p:cNvSpPr/>
            <p:nvPr/>
          </p:nvSpPr>
          <p:spPr>
            <a:xfrm>
              <a:off x="2648050" y="3397050"/>
              <a:ext cx="17925" cy="22700"/>
            </a:xfrm>
            <a:custGeom>
              <a:avLst/>
              <a:gdLst/>
              <a:ahLst/>
              <a:cxnLst/>
              <a:rect l="l" t="t" r="r" b="b"/>
              <a:pathLst>
                <a:path w="717" h="908" extrusionOk="0">
                  <a:moveTo>
                    <a:pt x="189" y="0"/>
                  </a:moveTo>
                  <a:cubicBezTo>
                    <a:pt x="149" y="0"/>
                    <a:pt x="109" y="40"/>
                    <a:pt x="69" y="80"/>
                  </a:cubicBezTo>
                  <a:cubicBezTo>
                    <a:pt x="0" y="357"/>
                    <a:pt x="139" y="635"/>
                    <a:pt x="347" y="843"/>
                  </a:cubicBezTo>
                  <a:cubicBezTo>
                    <a:pt x="393" y="889"/>
                    <a:pt x="439" y="907"/>
                    <a:pt x="480" y="907"/>
                  </a:cubicBezTo>
                  <a:cubicBezTo>
                    <a:pt x="626" y="907"/>
                    <a:pt x="717" y="673"/>
                    <a:pt x="555" y="565"/>
                  </a:cubicBezTo>
                  <a:cubicBezTo>
                    <a:pt x="416" y="427"/>
                    <a:pt x="416" y="219"/>
                    <a:pt x="277" y="80"/>
                  </a:cubicBezTo>
                  <a:cubicBezTo>
                    <a:pt x="248" y="21"/>
                    <a:pt x="219"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2"/>
            <p:cNvSpPr/>
            <p:nvPr/>
          </p:nvSpPr>
          <p:spPr>
            <a:xfrm>
              <a:off x="2620300" y="3421775"/>
              <a:ext cx="19100" cy="21325"/>
            </a:xfrm>
            <a:custGeom>
              <a:avLst/>
              <a:gdLst/>
              <a:ahLst/>
              <a:cxnLst/>
              <a:rect l="l" t="t" r="r" b="b"/>
              <a:pathLst>
                <a:path w="764" h="853" extrusionOk="0">
                  <a:moveTo>
                    <a:pt x="541" y="0"/>
                  </a:moveTo>
                  <a:cubicBezTo>
                    <a:pt x="413" y="0"/>
                    <a:pt x="278" y="87"/>
                    <a:pt x="278" y="269"/>
                  </a:cubicBezTo>
                  <a:cubicBezTo>
                    <a:pt x="278" y="408"/>
                    <a:pt x="70" y="408"/>
                    <a:pt x="70" y="547"/>
                  </a:cubicBezTo>
                  <a:cubicBezTo>
                    <a:pt x="1" y="616"/>
                    <a:pt x="1" y="685"/>
                    <a:pt x="70" y="755"/>
                  </a:cubicBezTo>
                  <a:cubicBezTo>
                    <a:pt x="119" y="804"/>
                    <a:pt x="168" y="853"/>
                    <a:pt x="242" y="853"/>
                  </a:cubicBezTo>
                  <a:cubicBezTo>
                    <a:pt x="272" y="853"/>
                    <a:pt x="307" y="844"/>
                    <a:pt x="348" y="824"/>
                  </a:cubicBezTo>
                  <a:cubicBezTo>
                    <a:pt x="625" y="755"/>
                    <a:pt x="763" y="477"/>
                    <a:pt x="763" y="200"/>
                  </a:cubicBezTo>
                  <a:cubicBezTo>
                    <a:pt x="763" y="69"/>
                    <a:pt x="655" y="0"/>
                    <a:pt x="5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2"/>
            <p:cNvSpPr/>
            <p:nvPr/>
          </p:nvSpPr>
          <p:spPr>
            <a:xfrm>
              <a:off x="2552725" y="3456650"/>
              <a:ext cx="17350" cy="19325"/>
            </a:xfrm>
            <a:custGeom>
              <a:avLst/>
              <a:gdLst/>
              <a:ahLst/>
              <a:cxnLst/>
              <a:rect l="l" t="t" r="r" b="b"/>
              <a:pathLst>
                <a:path w="694" h="773" extrusionOk="0">
                  <a:moveTo>
                    <a:pt x="209" y="1"/>
                  </a:moveTo>
                  <a:cubicBezTo>
                    <a:pt x="157" y="1"/>
                    <a:pt x="105" y="18"/>
                    <a:pt x="70" y="53"/>
                  </a:cubicBezTo>
                  <a:cubicBezTo>
                    <a:pt x="1" y="192"/>
                    <a:pt x="1" y="399"/>
                    <a:pt x="1" y="538"/>
                  </a:cubicBezTo>
                  <a:cubicBezTo>
                    <a:pt x="1" y="694"/>
                    <a:pt x="118" y="772"/>
                    <a:pt x="264" y="772"/>
                  </a:cubicBezTo>
                  <a:cubicBezTo>
                    <a:pt x="313" y="772"/>
                    <a:pt x="365" y="763"/>
                    <a:pt x="416" y="746"/>
                  </a:cubicBezTo>
                  <a:cubicBezTo>
                    <a:pt x="555" y="677"/>
                    <a:pt x="624" y="538"/>
                    <a:pt x="694" y="399"/>
                  </a:cubicBezTo>
                  <a:cubicBezTo>
                    <a:pt x="694" y="219"/>
                    <a:pt x="538" y="39"/>
                    <a:pt x="406" y="39"/>
                  </a:cubicBezTo>
                  <a:cubicBezTo>
                    <a:pt x="386" y="39"/>
                    <a:pt x="366" y="44"/>
                    <a:pt x="347" y="53"/>
                  </a:cubicBezTo>
                  <a:cubicBezTo>
                    <a:pt x="313" y="18"/>
                    <a:pt x="261"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2433150" y="3452600"/>
              <a:ext cx="48525" cy="20975"/>
            </a:xfrm>
            <a:custGeom>
              <a:avLst/>
              <a:gdLst/>
              <a:ahLst/>
              <a:cxnLst/>
              <a:rect l="l" t="t" r="r" b="b"/>
              <a:pathLst>
                <a:path w="1941" h="839" extrusionOk="0">
                  <a:moveTo>
                    <a:pt x="1660" y="0"/>
                  </a:moveTo>
                  <a:cubicBezTo>
                    <a:pt x="1640" y="0"/>
                    <a:pt x="1618" y="2"/>
                    <a:pt x="1595" y="7"/>
                  </a:cubicBezTo>
                  <a:cubicBezTo>
                    <a:pt x="1248" y="7"/>
                    <a:pt x="971" y="76"/>
                    <a:pt x="624" y="146"/>
                  </a:cubicBezTo>
                  <a:cubicBezTo>
                    <a:pt x="417" y="146"/>
                    <a:pt x="278" y="215"/>
                    <a:pt x="139" y="354"/>
                  </a:cubicBezTo>
                  <a:lnTo>
                    <a:pt x="70" y="423"/>
                  </a:lnTo>
                  <a:cubicBezTo>
                    <a:pt x="1" y="561"/>
                    <a:pt x="1" y="700"/>
                    <a:pt x="139" y="769"/>
                  </a:cubicBezTo>
                  <a:lnTo>
                    <a:pt x="209" y="769"/>
                  </a:lnTo>
                  <a:cubicBezTo>
                    <a:pt x="209" y="769"/>
                    <a:pt x="278" y="769"/>
                    <a:pt x="347" y="839"/>
                  </a:cubicBezTo>
                  <a:cubicBezTo>
                    <a:pt x="486" y="839"/>
                    <a:pt x="555" y="769"/>
                    <a:pt x="694" y="700"/>
                  </a:cubicBezTo>
                  <a:cubicBezTo>
                    <a:pt x="1040" y="631"/>
                    <a:pt x="1318" y="492"/>
                    <a:pt x="1664" y="423"/>
                  </a:cubicBezTo>
                  <a:cubicBezTo>
                    <a:pt x="1923" y="423"/>
                    <a:pt x="1940" y="0"/>
                    <a:pt x="1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2492075" y="3377550"/>
              <a:ext cx="54500" cy="22525"/>
            </a:xfrm>
            <a:custGeom>
              <a:avLst/>
              <a:gdLst/>
              <a:ahLst/>
              <a:cxnLst/>
              <a:rect l="l" t="t" r="r" b="b"/>
              <a:pathLst>
                <a:path w="2180" h="901" extrusionOk="0">
                  <a:moveTo>
                    <a:pt x="1844" y="0"/>
                  </a:moveTo>
                  <a:cubicBezTo>
                    <a:pt x="1809" y="0"/>
                    <a:pt x="1772" y="9"/>
                    <a:pt x="1733" y="28"/>
                  </a:cubicBezTo>
                  <a:cubicBezTo>
                    <a:pt x="1456" y="167"/>
                    <a:pt x="1110" y="236"/>
                    <a:pt x="763" y="306"/>
                  </a:cubicBezTo>
                  <a:cubicBezTo>
                    <a:pt x="486" y="306"/>
                    <a:pt x="278" y="306"/>
                    <a:pt x="70" y="513"/>
                  </a:cubicBezTo>
                  <a:cubicBezTo>
                    <a:pt x="0" y="583"/>
                    <a:pt x="0" y="721"/>
                    <a:pt x="70" y="791"/>
                  </a:cubicBezTo>
                  <a:cubicBezTo>
                    <a:pt x="179" y="872"/>
                    <a:pt x="298" y="901"/>
                    <a:pt x="420" y="901"/>
                  </a:cubicBezTo>
                  <a:cubicBezTo>
                    <a:pt x="608" y="901"/>
                    <a:pt x="802" y="833"/>
                    <a:pt x="971" y="791"/>
                  </a:cubicBezTo>
                  <a:cubicBezTo>
                    <a:pt x="1317" y="721"/>
                    <a:pt x="1595" y="583"/>
                    <a:pt x="1941" y="444"/>
                  </a:cubicBezTo>
                  <a:cubicBezTo>
                    <a:pt x="2180" y="325"/>
                    <a:pt x="2059"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2526725" y="3335500"/>
              <a:ext cx="23475" cy="17225"/>
            </a:xfrm>
            <a:custGeom>
              <a:avLst/>
              <a:gdLst/>
              <a:ahLst/>
              <a:cxnLst/>
              <a:rect l="l" t="t" r="r" b="b"/>
              <a:pathLst>
                <a:path w="939" h="689" extrusionOk="0">
                  <a:moveTo>
                    <a:pt x="610" y="0"/>
                  </a:moveTo>
                  <a:cubicBezTo>
                    <a:pt x="571" y="0"/>
                    <a:pt x="529" y="14"/>
                    <a:pt x="486" y="47"/>
                  </a:cubicBezTo>
                  <a:lnTo>
                    <a:pt x="347" y="47"/>
                  </a:lnTo>
                  <a:cubicBezTo>
                    <a:pt x="209" y="47"/>
                    <a:pt x="70" y="116"/>
                    <a:pt x="70" y="255"/>
                  </a:cubicBezTo>
                  <a:cubicBezTo>
                    <a:pt x="1" y="393"/>
                    <a:pt x="70" y="601"/>
                    <a:pt x="209" y="670"/>
                  </a:cubicBezTo>
                  <a:cubicBezTo>
                    <a:pt x="247" y="683"/>
                    <a:pt x="285" y="689"/>
                    <a:pt x="323" y="689"/>
                  </a:cubicBezTo>
                  <a:cubicBezTo>
                    <a:pt x="491" y="689"/>
                    <a:pt x="650" y="576"/>
                    <a:pt x="763" y="463"/>
                  </a:cubicBezTo>
                  <a:cubicBezTo>
                    <a:pt x="939" y="404"/>
                    <a:pt x="818" y="0"/>
                    <a:pt x="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2"/>
            <p:cNvSpPr/>
            <p:nvPr/>
          </p:nvSpPr>
          <p:spPr>
            <a:xfrm>
              <a:off x="2570775" y="3427700"/>
              <a:ext cx="20100" cy="18500"/>
            </a:xfrm>
            <a:custGeom>
              <a:avLst/>
              <a:gdLst/>
              <a:ahLst/>
              <a:cxnLst/>
              <a:rect l="l" t="t" r="r" b="b"/>
              <a:pathLst>
                <a:path w="804" h="740" extrusionOk="0">
                  <a:moveTo>
                    <a:pt x="293" y="0"/>
                  </a:moveTo>
                  <a:cubicBezTo>
                    <a:pt x="149" y="0"/>
                    <a:pt x="1" y="108"/>
                    <a:pt x="41" y="310"/>
                  </a:cubicBezTo>
                  <a:cubicBezTo>
                    <a:pt x="41" y="551"/>
                    <a:pt x="146" y="739"/>
                    <a:pt x="355" y="739"/>
                  </a:cubicBezTo>
                  <a:cubicBezTo>
                    <a:pt x="386" y="739"/>
                    <a:pt x="421" y="735"/>
                    <a:pt x="457" y="726"/>
                  </a:cubicBezTo>
                  <a:cubicBezTo>
                    <a:pt x="804" y="656"/>
                    <a:pt x="804" y="240"/>
                    <a:pt x="526" y="171"/>
                  </a:cubicBezTo>
                  <a:cubicBezTo>
                    <a:pt x="497" y="55"/>
                    <a:pt x="396"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2"/>
            <p:cNvSpPr/>
            <p:nvPr/>
          </p:nvSpPr>
          <p:spPr>
            <a:xfrm>
              <a:off x="2619400" y="3495300"/>
              <a:ext cx="23875" cy="17825"/>
            </a:xfrm>
            <a:custGeom>
              <a:avLst/>
              <a:gdLst/>
              <a:ahLst/>
              <a:cxnLst/>
              <a:rect l="l" t="t" r="r" b="b"/>
              <a:pathLst>
                <a:path w="955" h="713" extrusionOk="0">
                  <a:moveTo>
                    <a:pt x="392" y="0"/>
                  </a:moveTo>
                  <a:cubicBezTo>
                    <a:pt x="169" y="0"/>
                    <a:pt x="1" y="273"/>
                    <a:pt x="176" y="448"/>
                  </a:cubicBezTo>
                  <a:lnTo>
                    <a:pt x="453" y="656"/>
                  </a:lnTo>
                  <a:cubicBezTo>
                    <a:pt x="506" y="695"/>
                    <a:pt x="559" y="712"/>
                    <a:pt x="608" y="712"/>
                  </a:cubicBezTo>
                  <a:cubicBezTo>
                    <a:pt x="816" y="712"/>
                    <a:pt x="954" y="408"/>
                    <a:pt x="730" y="240"/>
                  </a:cubicBezTo>
                  <a:lnTo>
                    <a:pt x="522" y="32"/>
                  </a:lnTo>
                  <a:cubicBezTo>
                    <a:pt x="478" y="10"/>
                    <a:pt x="434" y="0"/>
                    <a:pt x="3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2"/>
            <p:cNvSpPr/>
            <p:nvPr/>
          </p:nvSpPr>
          <p:spPr>
            <a:xfrm>
              <a:off x="2566600" y="3326150"/>
              <a:ext cx="26000" cy="28500"/>
            </a:xfrm>
            <a:custGeom>
              <a:avLst/>
              <a:gdLst/>
              <a:ahLst/>
              <a:cxnLst/>
              <a:rect l="l" t="t" r="r" b="b"/>
              <a:pathLst>
                <a:path w="1040" h="1140" extrusionOk="0">
                  <a:moveTo>
                    <a:pt x="617" y="0"/>
                  </a:moveTo>
                  <a:cubicBezTo>
                    <a:pt x="568" y="0"/>
                    <a:pt x="520" y="22"/>
                    <a:pt x="485" y="74"/>
                  </a:cubicBezTo>
                  <a:cubicBezTo>
                    <a:pt x="416" y="213"/>
                    <a:pt x="277" y="282"/>
                    <a:pt x="139" y="351"/>
                  </a:cubicBezTo>
                  <a:cubicBezTo>
                    <a:pt x="69" y="421"/>
                    <a:pt x="69" y="559"/>
                    <a:pt x="69" y="698"/>
                  </a:cubicBezTo>
                  <a:cubicBezTo>
                    <a:pt x="0" y="698"/>
                    <a:pt x="0" y="767"/>
                    <a:pt x="0" y="906"/>
                  </a:cubicBezTo>
                  <a:cubicBezTo>
                    <a:pt x="104" y="1062"/>
                    <a:pt x="286" y="1140"/>
                    <a:pt x="488" y="1140"/>
                  </a:cubicBezTo>
                  <a:cubicBezTo>
                    <a:pt x="555" y="1140"/>
                    <a:pt x="624" y="1131"/>
                    <a:pt x="693" y="1114"/>
                  </a:cubicBezTo>
                  <a:cubicBezTo>
                    <a:pt x="901" y="975"/>
                    <a:pt x="1040" y="767"/>
                    <a:pt x="971" y="559"/>
                  </a:cubicBezTo>
                  <a:cubicBezTo>
                    <a:pt x="971" y="421"/>
                    <a:pt x="901" y="351"/>
                    <a:pt x="832" y="351"/>
                  </a:cubicBezTo>
                  <a:cubicBezTo>
                    <a:pt x="936" y="195"/>
                    <a:pt x="767" y="0"/>
                    <a:pt x="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2"/>
            <p:cNvSpPr/>
            <p:nvPr/>
          </p:nvSpPr>
          <p:spPr>
            <a:xfrm>
              <a:off x="2526725" y="3297225"/>
              <a:ext cx="17350" cy="13450"/>
            </a:xfrm>
            <a:custGeom>
              <a:avLst/>
              <a:gdLst/>
              <a:ahLst/>
              <a:cxnLst/>
              <a:rect l="l" t="t" r="r" b="b"/>
              <a:pathLst>
                <a:path w="694" h="538" extrusionOk="0">
                  <a:moveTo>
                    <a:pt x="183" y="1"/>
                  </a:moveTo>
                  <a:cubicBezTo>
                    <a:pt x="157" y="1"/>
                    <a:pt x="139" y="18"/>
                    <a:pt x="139" y="53"/>
                  </a:cubicBezTo>
                  <a:cubicBezTo>
                    <a:pt x="70" y="122"/>
                    <a:pt x="70" y="122"/>
                    <a:pt x="70" y="191"/>
                  </a:cubicBezTo>
                  <a:cubicBezTo>
                    <a:pt x="1" y="330"/>
                    <a:pt x="70" y="468"/>
                    <a:pt x="139" y="538"/>
                  </a:cubicBezTo>
                  <a:lnTo>
                    <a:pt x="486" y="538"/>
                  </a:lnTo>
                  <a:cubicBezTo>
                    <a:pt x="694" y="468"/>
                    <a:pt x="625" y="53"/>
                    <a:pt x="417" y="53"/>
                  </a:cubicBezTo>
                  <a:lnTo>
                    <a:pt x="278" y="53"/>
                  </a:lnTo>
                  <a:cubicBezTo>
                    <a:pt x="243" y="18"/>
                    <a:pt x="209"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2"/>
            <p:cNvSpPr/>
            <p:nvPr/>
          </p:nvSpPr>
          <p:spPr>
            <a:xfrm>
              <a:off x="2590850" y="3221550"/>
              <a:ext cx="17350" cy="53875"/>
            </a:xfrm>
            <a:custGeom>
              <a:avLst/>
              <a:gdLst/>
              <a:ahLst/>
              <a:cxnLst/>
              <a:rect l="l" t="t" r="r" b="b"/>
              <a:pathLst>
                <a:path w="694" h="2155" extrusionOk="0">
                  <a:moveTo>
                    <a:pt x="421" y="1"/>
                  </a:moveTo>
                  <a:cubicBezTo>
                    <a:pt x="394" y="1"/>
                    <a:pt x="367" y="9"/>
                    <a:pt x="347" y="30"/>
                  </a:cubicBezTo>
                  <a:cubicBezTo>
                    <a:pt x="1" y="99"/>
                    <a:pt x="139" y="861"/>
                    <a:pt x="139" y="1069"/>
                  </a:cubicBezTo>
                  <a:cubicBezTo>
                    <a:pt x="70" y="1485"/>
                    <a:pt x="209" y="1832"/>
                    <a:pt x="416" y="2109"/>
                  </a:cubicBezTo>
                  <a:cubicBezTo>
                    <a:pt x="449" y="2141"/>
                    <a:pt x="481" y="2155"/>
                    <a:pt x="511" y="2155"/>
                  </a:cubicBezTo>
                  <a:cubicBezTo>
                    <a:pt x="608" y="2155"/>
                    <a:pt x="678" y="2008"/>
                    <a:pt x="624" y="1901"/>
                  </a:cubicBezTo>
                  <a:cubicBezTo>
                    <a:pt x="486" y="1832"/>
                    <a:pt x="555" y="1208"/>
                    <a:pt x="555" y="1000"/>
                  </a:cubicBezTo>
                  <a:cubicBezTo>
                    <a:pt x="555" y="792"/>
                    <a:pt x="694" y="307"/>
                    <a:pt x="555" y="99"/>
                  </a:cubicBezTo>
                  <a:cubicBezTo>
                    <a:pt x="555" y="50"/>
                    <a:pt x="486" y="1"/>
                    <a:pt x="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2"/>
            <p:cNvSpPr/>
            <p:nvPr/>
          </p:nvSpPr>
          <p:spPr>
            <a:xfrm>
              <a:off x="2625500" y="3257375"/>
              <a:ext cx="19100" cy="57725"/>
            </a:xfrm>
            <a:custGeom>
              <a:avLst/>
              <a:gdLst/>
              <a:ahLst/>
              <a:cxnLst/>
              <a:rect l="l" t="t" r="r" b="b"/>
              <a:pathLst>
                <a:path w="764" h="2309" extrusionOk="0">
                  <a:moveTo>
                    <a:pt x="322" y="0"/>
                  </a:moveTo>
                  <a:cubicBezTo>
                    <a:pt x="278" y="0"/>
                    <a:pt x="244" y="18"/>
                    <a:pt x="209" y="52"/>
                  </a:cubicBezTo>
                  <a:cubicBezTo>
                    <a:pt x="1" y="330"/>
                    <a:pt x="140" y="676"/>
                    <a:pt x="140" y="953"/>
                  </a:cubicBezTo>
                  <a:cubicBezTo>
                    <a:pt x="140" y="1369"/>
                    <a:pt x="140" y="1716"/>
                    <a:pt x="209" y="2132"/>
                  </a:cubicBezTo>
                  <a:cubicBezTo>
                    <a:pt x="239" y="2253"/>
                    <a:pt x="336" y="2308"/>
                    <a:pt x="430" y="2308"/>
                  </a:cubicBezTo>
                  <a:cubicBezTo>
                    <a:pt x="550" y="2308"/>
                    <a:pt x="664" y="2218"/>
                    <a:pt x="625" y="2062"/>
                  </a:cubicBezTo>
                  <a:lnTo>
                    <a:pt x="625" y="953"/>
                  </a:lnTo>
                  <a:cubicBezTo>
                    <a:pt x="625" y="607"/>
                    <a:pt x="763" y="260"/>
                    <a:pt x="486" y="52"/>
                  </a:cubicBezTo>
                  <a:cubicBezTo>
                    <a:pt x="417" y="18"/>
                    <a:pt x="365" y="0"/>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2"/>
            <p:cNvSpPr/>
            <p:nvPr/>
          </p:nvSpPr>
          <p:spPr>
            <a:xfrm>
              <a:off x="2710425" y="3313450"/>
              <a:ext cx="20825" cy="25625"/>
            </a:xfrm>
            <a:custGeom>
              <a:avLst/>
              <a:gdLst/>
              <a:ahLst/>
              <a:cxnLst/>
              <a:rect l="l" t="t" r="r" b="b"/>
              <a:pathLst>
                <a:path w="833" h="1025" extrusionOk="0">
                  <a:moveTo>
                    <a:pt x="585" y="536"/>
                  </a:moveTo>
                  <a:cubicBezTo>
                    <a:pt x="588" y="536"/>
                    <a:pt x="585" y="549"/>
                    <a:pt x="565" y="571"/>
                  </a:cubicBezTo>
                  <a:lnTo>
                    <a:pt x="565" y="571"/>
                  </a:lnTo>
                  <a:cubicBezTo>
                    <a:pt x="572" y="547"/>
                    <a:pt x="581" y="536"/>
                    <a:pt x="585" y="536"/>
                  </a:cubicBezTo>
                  <a:close/>
                  <a:moveTo>
                    <a:pt x="565" y="0"/>
                  </a:moveTo>
                  <a:cubicBezTo>
                    <a:pt x="533" y="0"/>
                    <a:pt x="504" y="9"/>
                    <a:pt x="486" y="27"/>
                  </a:cubicBezTo>
                  <a:cubicBezTo>
                    <a:pt x="70" y="97"/>
                    <a:pt x="1" y="443"/>
                    <a:pt x="70" y="790"/>
                  </a:cubicBezTo>
                  <a:cubicBezTo>
                    <a:pt x="103" y="954"/>
                    <a:pt x="213" y="1025"/>
                    <a:pt x="320" y="1025"/>
                  </a:cubicBezTo>
                  <a:cubicBezTo>
                    <a:pt x="439" y="1025"/>
                    <a:pt x="555" y="936"/>
                    <a:pt x="555" y="790"/>
                  </a:cubicBezTo>
                  <a:cubicBezTo>
                    <a:pt x="555" y="721"/>
                    <a:pt x="555" y="651"/>
                    <a:pt x="555" y="651"/>
                  </a:cubicBezTo>
                  <a:cubicBezTo>
                    <a:pt x="555" y="617"/>
                    <a:pt x="559" y="591"/>
                    <a:pt x="565" y="572"/>
                  </a:cubicBezTo>
                  <a:lnTo>
                    <a:pt x="565" y="572"/>
                  </a:lnTo>
                  <a:cubicBezTo>
                    <a:pt x="625" y="513"/>
                    <a:pt x="628" y="513"/>
                    <a:pt x="694" y="513"/>
                  </a:cubicBezTo>
                  <a:cubicBezTo>
                    <a:pt x="763" y="443"/>
                    <a:pt x="763" y="374"/>
                    <a:pt x="763" y="374"/>
                  </a:cubicBezTo>
                  <a:cubicBezTo>
                    <a:pt x="832" y="305"/>
                    <a:pt x="832" y="235"/>
                    <a:pt x="763" y="166"/>
                  </a:cubicBezTo>
                  <a:cubicBezTo>
                    <a:pt x="763" y="65"/>
                    <a:pt x="652" y="0"/>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2"/>
            <p:cNvSpPr/>
            <p:nvPr/>
          </p:nvSpPr>
          <p:spPr>
            <a:xfrm>
              <a:off x="2641575" y="3238200"/>
              <a:ext cx="47600" cy="65775"/>
            </a:xfrm>
            <a:custGeom>
              <a:avLst/>
              <a:gdLst/>
              <a:ahLst/>
              <a:cxnLst/>
              <a:rect l="l" t="t" r="r" b="b"/>
              <a:pathLst>
                <a:path w="1904" h="2631" extrusionOk="0">
                  <a:moveTo>
                    <a:pt x="1645" y="1"/>
                  </a:moveTo>
                  <a:cubicBezTo>
                    <a:pt x="1595" y="1"/>
                    <a:pt x="1546" y="18"/>
                    <a:pt x="1507" y="57"/>
                  </a:cubicBezTo>
                  <a:cubicBezTo>
                    <a:pt x="1160" y="265"/>
                    <a:pt x="952" y="819"/>
                    <a:pt x="744" y="1166"/>
                  </a:cubicBezTo>
                  <a:cubicBezTo>
                    <a:pt x="536" y="1512"/>
                    <a:pt x="536" y="1651"/>
                    <a:pt x="398" y="1859"/>
                  </a:cubicBezTo>
                  <a:cubicBezTo>
                    <a:pt x="398" y="1928"/>
                    <a:pt x="259" y="2206"/>
                    <a:pt x="190" y="2275"/>
                  </a:cubicBezTo>
                  <a:cubicBezTo>
                    <a:pt x="1" y="2338"/>
                    <a:pt x="98" y="2631"/>
                    <a:pt x="326" y="2631"/>
                  </a:cubicBezTo>
                  <a:cubicBezTo>
                    <a:pt x="349" y="2631"/>
                    <a:pt x="373" y="2628"/>
                    <a:pt x="398" y="2622"/>
                  </a:cubicBezTo>
                  <a:cubicBezTo>
                    <a:pt x="606" y="2552"/>
                    <a:pt x="883" y="1998"/>
                    <a:pt x="1091" y="1720"/>
                  </a:cubicBezTo>
                  <a:lnTo>
                    <a:pt x="1507" y="958"/>
                  </a:lnTo>
                  <a:cubicBezTo>
                    <a:pt x="1645" y="750"/>
                    <a:pt x="1784" y="473"/>
                    <a:pt x="1853" y="265"/>
                  </a:cubicBezTo>
                  <a:cubicBezTo>
                    <a:pt x="1903" y="115"/>
                    <a:pt x="1773" y="1"/>
                    <a:pt x="16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2"/>
            <p:cNvSpPr/>
            <p:nvPr/>
          </p:nvSpPr>
          <p:spPr>
            <a:xfrm>
              <a:off x="2689625" y="3242400"/>
              <a:ext cx="41625" cy="116475"/>
            </a:xfrm>
            <a:custGeom>
              <a:avLst/>
              <a:gdLst/>
              <a:ahLst/>
              <a:cxnLst/>
              <a:rect l="l" t="t" r="r" b="b"/>
              <a:pathLst>
                <a:path w="1665" h="4659" extrusionOk="0">
                  <a:moveTo>
                    <a:pt x="1466" y="0"/>
                  </a:moveTo>
                  <a:cubicBezTo>
                    <a:pt x="1434" y="0"/>
                    <a:pt x="1406" y="9"/>
                    <a:pt x="1387" y="27"/>
                  </a:cubicBezTo>
                  <a:cubicBezTo>
                    <a:pt x="833" y="582"/>
                    <a:pt x="486" y="1275"/>
                    <a:pt x="417" y="2038"/>
                  </a:cubicBezTo>
                  <a:cubicBezTo>
                    <a:pt x="347" y="2246"/>
                    <a:pt x="278" y="2523"/>
                    <a:pt x="278" y="2731"/>
                  </a:cubicBezTo>
                  <a:cubicBezTo>
                    <a:pt x="139" y="3008"/>
                    <a:pt x="70" y="3285"/>
                    <a:pt x="70" y="3493"/>
                  </a:cubicBezTo>
                  <a:cubicBezTo>
                    <a:pt x="70" y="3563"/>
                    <a:pt x="70" y="3632"/>
                    <a:pt x="70" y="3632"/>
                  </a:cubicBezTo>
                  <a:cubicBezTo>
                    <a:pt x="70" y="3909"/>
                    <a:pt x="1" y="4187"/>
                    <a:pt x="1" y="4464"/>
                  </a:cubicBezTo>
                  <a:cubicBezTo>
                    <a:pt x="1" y="4585"/>
                    <a:pt x="94" y="4659"/>
                    <a:pt x="186" y="4659"/>
                  </a:cubicBezTo>
                  <a:cubicBezTo>
                    <a:pt x="253" y="4659"/>
                    <a:pt x="318" y="4620"/>
                    <a:pt x="347" y="4533"/>
                  </a:cubicBezTo>
                  <a:cubicBezTo>
                    <a:pt x="417" y="3909"/>
                    <a:pt x="555" y="3355"/>
                    <a:pt x="763" y="2800"/>
                  </a:cubicBezTo>
                  <a:cubicBezTo>
                    <a:pt x="763" y="2661"/>
                    <a:pt x="833" y="2523"/>
                    <a:pt x="902" y="2454"/>
                  </a:cubicBezTo>
                  <a:cubicBezTo>
                    <a:pt x="1041" y="2176"/>
                    <a:pt x="1387" y="2038"/>
                    <a:pt x="1595" y="1760"/>
                  </a:cubicBezTo>
                  <a:cubicBezTo>
                    <a:pt x="1664" y="1622"/>
                    <a:pt x="1595" y="1552"/>
                    <a:pt x="1526" y="1483"/>
                  </a:cubicBezTo>
                  <a:cubicBezTo>
                    <a:pt x="1387" y="1483"/>
                    <a:pt x="1248" y="1483"/>
                    <a:pt x="1110" y="1552"/>
                  </a:cubicBezTo>
                  <a:cubicBezTo>
                    <a:pt x="1318" y="1136"/>
                    <a:pt x="1526" y="651"/>
                    <a:pt x="1664" y="166"/>
                  </a:cubicBezTo>
                  <a:cubicBezTo>
                    <a:pt x="1664" y="65"/>
                    <a:pt x="1553"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2"/>
            <p:cNvSpPr/>
            <p:nvPr/>
          </p:nvSpPr>
          <p:spPr>
            <a:xfrm>
              <a:off x="2732950" y="3367850"/>
              <a:ext cx="38150" cy="27750"/>
            </a:xfrm>
            <a:custGeom>
              <a:avLst/>
              <a:gdLst/>
              <a:ahLst/>
              <a:cxnLst/>
              <a:rect l="l" t="t" r="r" b="b"/>
              <a:pathLst>
                <a:path w="1526" h="1110" extrusionOk="0">
                  <a:moveTo>
                    <a:pt x="1318" y="0"/>
                  </a:moveTo>
                  <a:cubicBezTo>
                    <a:pt x="1179" y="70"/>
                    <a:pt x="1110" y="70"/>
                    <a:pt x="971" y="208"/>
                  </a:cubicBezTo>
                  <a:cubicBezTo>
                    <a:pt x="971" y="174"/>
                    <a:pt x="954" y="156"/>
                    <a:pt x="936" y="156"/>
                  </a:cubicBezTo>
                  <a:cubicBezTo>
                    <a:pt x="919" y="156"/>
                    <a:pt x="902" y="174"/>
                    <a:pt x="902" y="208"/>
                  </a:cubicBezTo>
                  <a:lnTo>
                    <a:pt x="833" y="208"/>
                  </a:lnTo>
                  <a:cubicBezTo>
                    <a:pt x="777" y="97"/>
                    <a:pt x="688" y="53"/>
                    <a:pt x="606" y="53"/>
                  </a:cubicBezTo>
                  <a:cubicBezTo>
                    <a:pt x="483" y="53"/>
                    <a:pt x="375" y="153"/>
                    <a:pt x="417" y="278"/>
                  </a:cubicBezTo>
                  <a:cubicBezTo>
                    <a:pt x="417" y="347"/>
                    <a:pt x="486" y="486"/>
                    <a:pt x="555" y="555"/>
                  </a:cubicBezTo>
                  <a:cubicBezTo>
                    <a:pt x="486" y="555"/>
                    <a:pt x="347" y="624"/>
                    <a:pt x="278" y="624"/>
                  </a:cubicBezTo>
                  <a:cubicBezTo>
                    <a:pt x="1" y="694"/>
                    <a:pt x="70" y="1109"/>
                    <a:pt x="347" y="1109"/>
                  </a:cubicBezTo>
                  <a:cubicBezTo>
                    <a:pt x="555" y="1040"/>
                    <a:pt x="833" y="971"/>
                    <a:pt x="1040" y="832"/>
                  </a:cubicBezTo>
                  <a:cubicBezTo>
                    <a:pt x="1318" y="694"/>
                    <a:pt x="1526" y="486"/>
                    <a:pt x="1456" y="139"/>
                  </a:cubicBezTo>
                  <a:cubicBezTo>
                    <a:pt x="1456" y="70"/>
                    <a:pt x="1387" y="0"/>
                    <a:pt x="1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2"/>
            <p:cNvSpPr/>
            <p:nvPr/>
          </p:nvSpPr>
          <p:spPr>
            <a:xfrm>
              <a:off x="2599525" y="3346425"/>
              <a:ext cx="66750" cy="21450"/>
            </a:xfrm>
            <a:custGeom>
              <a:avLst/>
              <a:gdLst/>
              <a:ahLst/>
              <a:cxnLst/>
              <a:rect l="l" t="t" r="r" b="b"/>
              <a:pathLst>
                <a:path w="2670" h="858" extrusionOk="0">
                  <a:moveTo>
                    <a:pt x="2249" y="1"/>
                  </a:moveTo>
                  <a:cubicBezTo>
                    <a:pt x="2217" y="1"/>
                    <a:pt x="2183" y="9"/>
                    <a:pt x="2149" y="26"/>
                  </a:cubicBezTo>
                  <a:lnTo>
                    <a:pt x="1872" y="233"/>
                  </a:lnTo>
                  <a:lnTo>
                    <a:pt x="1733" y="233"/>
                  </a:lnTo>
                  <a:cubicBezTo>
                    <a:pt x="1733" y="164"/>
                    <a:pt x="1594" y="164"/>
                    <a:pt x="1525" y="164"/>
                  </a:cubicBezTo>
                  <a:lnTo>
                    <a:pt x="763" y="164"/>
                  </a:lnTo>
                  <a:cubicBezTo>
                    <a:pt x="659" y="164"/>
                    <a:pt x="537" y="147"/>
                    <a:pt x="425" y="147"/>
                  </a:cubicBezTo>
                  <a:cubicBezTo>
                    <a:pt x="312" y="147"/>
                    <a:pt x="208" y="164"/>
                    <a:pt x="139" y="233"/>
                  </a:cubicBezTo>
                  <a:cubicBezTo>
                    <a:pt x="69" y="303"/>
                    <a:pt x="0" y="441"/>
                    <a:pt x="139" y="511"/>
                  </a:cubicBezTo>
                  <a:cubicBezTo>
                    <a:pt x="237" y="560"/>
                    <a:pt x="404" y="609"/>
                    <a:pt x="567" y="609"/>
                  </a:cubicBezTo>
                  <a:cubicBezTo>
                    <a:pt x="635" y="609"/>
                    <a:pt x="702" y="600"/>
                    <a:pt x="763" y="580"/>
                  </a:cubicBezTo>
                  <a:lnTo>
                    <a:pt x="1317" y="580"/>
                  </a:lnTo>
                  <a:cubicBezTo>
                    <a:pt x="1317" y="719"/>
                    <a:pt x="1456" y="788"/>
                    <a:pt x="1594" y="857"/>
                  </a:cubicBezTo>
                  <a:cubicBezTo>
                    <a:pt x="1872" y="857"/>
                    <a:pt x="2218" y="788"/>
                    <a:pt x="2426" y="580"/>
                  </a:cubicBezTo>
                  <a:cubicBezTo>
                    <a:pt x="2670" y="397"/>
                    <a:pt x="2486" y="1"/>
                    <a:pt x="2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2"/>
            <p:cNvSpPr/>
            <p:nvPr/>
          </p:nvSpPr>
          <p:spPr>
            <a:xfrm>
              <a:off x="2672300" y="3408900"/>
              <a:ext cx="19500" cy="18200"/>
            </a:xfrm>
            <a:custGeom>
              <a:avLst/>
              <a:gdLst/>
              <a:ahLst/>
              <a:cxnLst/>
              <a:rect l="l" t="t" r="r" b="b"/>
              <a:pathLst>
                <a:path w="780" h="728" extrusionOk="0">
                  <a:moveTo>
                    <a:pt x="261" y="0"/>
                  </a:moveTo>
                  <a:cubicBezTo>
                    <a:pt x="143" y="0"/>
                    <a:pt x="1" y="68"/>
                    <a:pt x="1" y="230"/>
                  </a:cubicBezTo>
                  <a:cubicBezTo>
                    <a:pt x="70" y="299"/>
                    <a:pt x="70" y="369"/>
                    <a:pt x="139" y="438"/>
                  </a:cubicBezTo>
                  <a:cubicBezTo>
                    <a:pt x="139" y="438"/>
                    <a:pt x="278" y="438"/>
                    <a:pt x="278" y="577"/>
                  </a:cubicBezTo>
                  <a:cubicBezTo>
                    <a:pt x="278" y="682"/>
                    <a:pt x="359" y="728"/>
                    <a:pt x="451" y="728"/>
                  </a:cubicBezTo>
                  <a:cubicBezTo>
                    <a:pt x="600" y="728"/>
                    <a:pt x="779" y="609"/>
                    <a:pt x="694" y="438"/>
                  </a:cubicBezTo>
                  <a:cubicBezTo>
                    <a:pt x="624" y="299"/>
                    <a:pt x="486" y="230"/>
                    <a:pt x="416" y="91"/>
                  </a:cubicBezTo>
                  <a:cubicBezTo>
                    <a:pt x="416" y="34"/>
                    <a:pt x="345"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2"/>
            <p:cNvSpPr/>
            <p:nvPr/>
          </p:nvSpPr>
          <p:spPr>
            <a:xfrm>
              <a:off x="2665800" y="3438800"/>
              <a:ext cx="24725" cy="16400"/>
            </a:xfrm>
            <a:custGeom>
              <a:avLst/>
              <a:gdLst/>
              <a:ahLst/>
              <a:cxnLst/>
              <a:rect l="l" t="t" r="r" b="b"/>
              <a:pathLst>
                <a:path w="989" h="656" extrusionOk="0">
                  <a:moveTo>
                    <a:pt x="641" y="0"/>
                  </a:moveTo>
                  <a:cubicBezTo>
                    <a:pt x="581" y="0"/>
                    <a:pt x="520" y="22"/>
                    <a:pt x="468" y="74"/>
                  </a:cubicBezTo>
                  <a:lnTo>
                    <a:pt x="468" y="143"/>
                  </a:lnTo>
                  <a:cubicBezTo>
                    <a:pt x="417" y="91"/>
                    <a:pt x="360" y="69"/>
                    <a:pt x="306" y="69"/>
                  </a:cubicBezTo>
                  <a:cubicBezTo>
                    <a:pt x="144" y="69"/>
                    <a:pt x="1" y="264"/>
                    <a:pt x="53" y="420"/>
                  </a:cubicBezTo>
                  <a:cubicBezTo>
                    <a:pt x="137" y="590"/>
                    <a:pt x="256" y="655"/>
                    <a:pt x="382" y="655"/>
                  </a:cubicBezTo>
                  <a:cubicBezTo>
                    <a:pt x="565" y="655"/>
                    <a:pt x="761" y="515"/>
                    <a:pt x="884" y="351"/>
                  </a:cubicBezTo>
                  <a:cubicBezTo>
                    <a:pt x="988" y="195"/>
                    <a:pt x="819"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2"/>
            <p:cNvSpPr/>
            <p:nvPr/>
          </p:nvSpPr>
          <p:spPr>
            <a:xfrm>
              <a:off x="2611650" y="3460475"/>
              <a:ext cx="24275" cy="30425"/>
            </a:xfrm>
            <a:custGeom>
              <a:avLst/>
              <a:gdLst/>
              <a:ahLst/>
              <a:cxnLst/>
              <a:rect l="l" t="t" r="r" b="b"/>
              <a:pathLst>
                <a:path w="971" h="1217" extrusionOk="0">
                  <a:moveTo>
                    <a:pt x="703" y="1"/>
                  </a:moveTo>
                  <a:cubicBezTo>
                    <a:pt x="595" y="1"/>
                    <a:pt x="486" y="91"/>
                    <a:pt x="486" y="246"/>
                  </a:cubicBezTo>
                  <a:cubicBezTo>
                    <a:pt x="486" y="593"/>
                    <a:pt x="208" y="593"/>
                    <a:pt x="70" y="870"/>
                  </a:cubicBezTo>
                  <a:cubicBezTo>
                    <a:pt x="0" y="1009"/>
                    <a:pt x="139" y="1217"/>
                    <a:pt x="347" y="1217"/>
                  </a:cubicBezTo>
                  <a:cubicBezTo>
                    <a:pt x="763" y="1217"/>
                    <a:pt x="971" y="524"/>
                    <a:pt x="902" y="177"/>
                  </a:cubicBezTo>
                  <a:cubicBezTo>
                    <a:pt x="871" y="56"/>
                    <a:pt x="787" y="1"/>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2"/>
            <p:cNvSpPr/>
            <p:nvPr/>
          </p:nvSpPr>
          <p:spPr>
            <a:xfrm>
              <a:off x="2701075" y="3418100"/>
              <a:ext cx="14825" cy="9800"/>
            </a:xfrm>
            <a:custGeom>
              <a:avLst/>
              <a:gdLst/>
              <a:ahLst/>
              <a:cxnLst/>
              <a:rect l="l" t="t" r="r" b="b"/>
              <a:pathLst>
                <a:path w="593" h="392" extrusionOk="0">
                  <a:moveTo>
                    <a:pt x="271" y="1"/>
                  </a:moveTo>
                  <a:cubicBezTo>
                    <a:pt x="184" y="1"/>
                    <a:pt x="97" y="70"/>
                    <a:pt x="97" y="209"/>
                  </a:cubicBezTo>
                  <a:cubicBezTo>
                    <a:pt x="1" y="337"/>
                    <a:pt x="129" y="391"/>
                    <a:pt x="265" y="391"/>
                  </a:cubicBezTo>
                  <a:cubicBezTo>
                    <a:pt x="423" y="391"/>
                    <a:pt x="592" y="320"/>
                    <a:pt x="444" y="209"/>
                  </a:cubicBezTo>
                  <a:cubicBezTo>
                    <a:pt x="444" y="70"/>
                    <a:pt x="357"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2"/>
            <p:cNvSpPr/>
            <p:nvPr/>
          </p:nvSpPr>
          <p:spPr>
            <a:xfrm>
              <a:off x="2730550" y="3444275"/>
              <a:ext cx="38825" cy="17400"/>
            </a:xfrm>
            <a:custGeom>
              <a:avLst/>
              <a:gdLst/>
              <a:ahLst/>
              <a:cxnLst/>
              <a:rect l="l" t="t" r="r" b="b"/>
              <a:pathLst>
                <a:path w="1553" h="696" extrusionOk="0">
                  <a:moveTo>
                    <a:pt x="349" y="1"/>
                  </a:moveTo>
                  <a:cubicBezTo>
                    <a:pt x="271" y="1"/>
                    <a:pt x="197" y="38"/>
                    <a:pt x="166" y="132"/>
                  </a:cubicBezTo>
                  <a:cubicBezTo>
                    <a:pt x="1" y="586"/>
                    <a:pt x="278" y="696"/>
                    <a:pt x="617" y="696"/>
                  </a:cubicBezTo>
                  <a:cubicBezTo>
                    <a:pt x="848" y="696"/>
                    <a:pt x="1107" y="645"/>
                    <a:pt x="1275" y="617"/>
                  </a:cubicBezTo>
                  <a:cubicBezTo>
                    <a:pt x="1414" y="617"/>
                    <a:pt x="1483" y="479"/>
                    <a:pt x="1483" y="409"/>
                  </a:cubicBezTo>
                  <a:cubicBezTo>
                    <a:pt x="1552" y="340"/>
                    <a:pt x="1552" y="271"/>
                    <a:pt x="1483" y="201"/>
                  </a:cubicBezTo>
                  <a:cubicBezTo>
                    <a:pt x="1483" y="100"/>
                    <a:pt x="1409" y="35"/>
                    <a:pt x="1315" y="35"/>
                  </a:cubicBezTo>
                  <a:cubicBezTo>
                    <a:pt x="1280" y="35"/>
                    <a:pt x="1243" y="44"/>
                    <a:pt x="1206" y="63"/>
                  </a:cubicBezTo>
                  <a:cubicBezTo>
                    <a:pt x="1067" y="63"/>
                    <a:pt x="859" y="132"/>
                    <a:pt x="721" y="132"/>
                  </a:cubicBezTo>
                  <a:lnTo>
                    <a:pt x="582" y="132"/>
                  </a:lnTo>
                  <a:cubicBezTo>
                    <a:pt x="544" y="56"/>
                    <a:pt x="443" y="1"/>
                    <a:pt x="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2"/>
            <p:cNvSpPr/>
            <p:nvPr/>
          </p:nvSpPr>
          <p:spPr>
            <a:xfrm>
              <a:off x="2717350" y="3405025"/>
              <a:ext cx="27750" cy="24900"/>
            </a:xfrm>
            <a:custGeom>
              <a:avLst/>
              <a:gdLst/>
              <a:ahLst/>
              <a:cxnLst/>
              <a:rect l="l" t="t" r="r" b="b"/>
              <a:pathLst>
                <a:path w="1110" h="996" extrusionOk="0">
                  <a:moveTo>
                    <a:pt x="300" y="0"/>
                  </a:moveTo>
                  <a:cubicBezTo>
                    <a:pt x="154" y="0"/>
                    <a:pt x="1" y="91"/>
                    <a:pt x="1" y="246"/>
                  </a:cubicBezTo>
                  <a:cubicBezTo>
                    <a:pt x="70" y="524"/>
                    <a:pt x="209" y="732"/>
                    <a:pt x="347" y="870"/>
                  </a:cubicBezTo>
                  <a:cubicBezTo>
                    <a:pt x="464" y="957"/>
                    <a:pt x="592" y="996"/>
                    <a:pt x="712" y="996"/>
                  </a:cubicBezTo>
                  <a:cubicBezTo>
                    <a:pt x="879" y="996"/>
                    <a:pt x="1029" y="922"/>
                    <a:pt x="1110" y="801"/>
                  </a:cubicBezTo>
                  <a:cubicBezTo>
                    <a:pt x="1110" y="732"/>
                    <a:pt x="1110" y="662"/>
                    <a:pt x="1110" y="593"/>
                  </a:cubicBezTo>
                  <a:cubicBezTo>
                    <a:pt x="902" y="385"/>
                    <a:pt x="625" y="524"/>
                    <a:pt x="555" y="177"/>
                  </a:cubicBezTo>
                  <a:cubicBezTo>
                    <a:pt x="525" y="55"/>
                    <a:pt x="415"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2"/>
            <p:cNvSpPr/>
            <p:nvPr/>
          </p:nvSpPr>
          <p:spPr>
            <a:xfrm>
              <a:off x="2726025" y="3293725"/>
              <a:ext cx="49950" cy="55250"/>
            </a:xfrm>
            <a:custGeom>
              <a:avLst/>
              <a:gdLst/>
              <a:ahLst/>
              <a:cxnLst/>
              <a:rect l="l" t="t" r="r" b="b"/>
              <a:pathLst>
                <a:path w="1998" h="2210" extrusionOk="0">
                  <a:moveTo>
                    <a:pt x="1375" y="1"/>
                  </a:moveTo>
                  <a:cubicBezTo>
                    <a:pt x="1121" y="1"/>
                    <a:pt x="844" y="177"/>
                    <a:pt x="624" y="470"/>
                  </a:cubicBezTo>
                  <a:cubicBezTo>
                    <a:pt x="278" y="886"/>
                    <a:pt x="70" y="1440"/>
                    <a:pt x="0" y="2064"/>
                  </a:cubicBezTo>
                  <a:cubicBezTo>
                    <a:pt x="0" y="2150"/>
                    <a:pt x="80" y="2209"/>
                    <a:pt x="157" y="2209"/>
                  </a:cubicBezTo>
                  <a:cubicBezTo>
                    <a:pt x="205" y="2209"/>
                    <a:pt x="251" y="2186"/>
                    <a:pt x="278" y="2134"/>
                  </a:cubicBezTo>
                  <a:cubicBezTo>
                    <a:pt x="416" y="1787"/>
                    <a:pt x="624" y="1440"/>
                    <a:pt x="763" y="1094"/>
                  </a:cubicBezTo>
                  <a:cubicBezTo>
                    <a:pt x="902" y="886"/>
                    <a:pt x="1040" y="747"/>
                    <a:pt x="1179" y="608"/>
                  </a:cubicBezTo>
                  <a:cubicBezTo>
                    <a:pt x="1248" y="562"/>
                    <a:pt x="1317" y="547"/>
                    <a:pt x="1387" y="547"/>
                  </a:cubicBezTo>
                  <a:cubicBezTo>
                    <a:pt x="1525" y="547"/>
                    <a:pt x="1664" y="608"/>
                    <a:pt x="1803" y="608"/>
                  </a:cubicBezTo>
                  <a:cubicBezTo>
                    <a:pt x="1829" y="622"/>
                    <a:pt x="1853" y="627"/>
                    <a:pt x="1874" y="627"/>
                  </a:cubicBezTo>
                  <a:cubicBezTo>
                    <a:pt x="1963" y="627"/>
                    <a:pt x="1997" y="526"/>
                    <a:pt x="1941" y="470"/>
                  </a:cubicBezTo>
                  <a:cubicBezTo>
                    <a:pt x="1810" y="142"/>
                    <a:pt x="1602" y="1"/>
                    <a:pt x="1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2"/>
            <p:cNvSpPr/>
            <p:nvPr/>
          </p:nvSpPr>
          <p:spPr>
            <a:xfrm>
              <a:off x="2559900" y="3719300"/>
              <a:ext cx="384025" cy="299100"/>
            </a:xfrm>
            <a:custGeom>
              <a:avLst/>
              <a:gdLst/>
              <a:ahLst/>
              <a:cxnLst/>
              <a:rect l="l" t="t" r="r" b="b"/>
              <a:pathLst>
                <a:path w="15361" h="11964" extrusionOk="0">
                  <a:moveTo>
                    <a:pt x="146" y="0"/>
                  </a:moveTo>
                  <a:cubicBezTo>
                    <a:pt x="44" y="0"/>
                    <a:pt x="0" y="172"/>
                    <a:pt x="60" y="291"/>
                  </a:cubicBezTo>
                  <a:cubicBezTo>
                    <a:pt x="4497" y="5005"/>
                    <a:pt x="11151" y="6669"/>
                    <a:pt x="15172" y="11937"/>
                  </a:cubicBezTo>
                  <a:cubicBezTo>
                    <a:pt x="15190" y="11955"/>
                    <a:pt x="15214" y="11964"/>
                    <a:pt x="15237" y="11964"/>
                  </a:cubicBezTo>
                  <a:cubicBezTo>
                    <a:pt x="15300" y="11964"/>
                    <a:pt x="15361" y="11900"/>
                    <a:pt x="15310" y="11798"/>
                  </a:cubicBezTo>
                  <a:cubicBezTo>
                    <a:pt x="13439" y="8817"/>
                    <a:pt x="10389" y="6946"/>
                    <a:pt x="7408" y="5213"/>
                  </a:cubicBezTo>
                  <a:cubicBezTo>
                    <a:pt x="5675" y="4242"/>
                    <a:pt x="4011" y="3133"/>
                    <a:pt x="2417" y="2024"/>
                  </a:cubicBezTo>
                  <a:cubicBezTo>
                    <a:pt x="1697" y="1439"/>
                    <a:pt x="1211" y="796"/>
                    <a:pt x="1584" y="796"/>
                  </a:cubicBezTo>
                  <a:cubicBezTo>
                    <a:pt x="1786" y="796"/>
                    <a:pt x="2239" y="983"/>
                    <a:pt x="3041" y="1470"/>
                  </a:cubicBezTo>
                  <a:cubicBezTo>
                    <a:pt x="3942" y="2024"/>
                    <a:pt x="4704" y="2856"/>
                    <a:pt x="5606" y="3411"/>
                  </a:cubicBezTo>
                  <a:cubicBezTo>
                    <a:pt x="5646" y="3431"/>
                    <a:pt x="5681" y="3439"/>
                    <a:pt x="5708" y="3439"/>
                  </a:cubicBezTo>
                  <a:cubicBezTo>
                    <a:pt x="5773" y="3439"/>
                    <a:pt x="5793" y="3390"/>
                    <a:pt x="5744" y="3341"/>
                  </a:cubicBezTo>
                  <a:cubicBezTo>
                    <a:pt x="4358" y="1539"/>
                    <a:pt x="2417" y="361"/>
                    <a:pt x="199" y="14"/>
                  </a:cubicBezTo>
                  <a:cubicBezTo>
                    <a:pt x="180" y="5"/>
                    <a:pt x="162" y="0"/>
                    <a:pt x="1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2"/>
            <p:cNvSpPr/>
            <p:nvPr/>
          </p:nvSpPr>
          <p:spPr>
            <a:xfrm>
              <a:off x="3123875" y="3189650"/>
              <a:ext cx="56200" cy="87100"/>
            </a:xfrm>
            <a:custGeom>
              <a:avLst/>
              <a:gdLst/>
              <a:ahLst/>
              <a:cxnLst/>
              <a:rect l="l" t="t" r="r" b="b"/>
              <a:pathLst>
                <a:path w="2248" h="3484" extrusionOk="0">
                  <a:moveTo>
                    <a:pt x="178" y="0"/>
                  </a:moveTo>
                  <a:cubicBezTo>
                    <a:pt x="76" y="0"/>
                    <a:pt x="1" y="98"/>
                    <a:pt x="99" y="196"/>
                  </a:cubicBezTo>
                  <a:cubicBezTo>
                    <a:pt x="792" y="1236"/>
                    <a:pt x="1277" y="2484"/>
                    <a:pt x="2109" y="3454"/>
                  </a:cubicBezTo>
                  <a:cubicBezTo>
                    <a:pt x="2109" y="3475"/>
                    <a:pt x="2121" y="3483"/>
                    <a:pt x="2138" y="3483"/>
                  </a:cubicBezTo>
                  <a:cubicBezTo>
                    <a:pt x="2178" y="3483"/>
                    <a:pt x="2248" y="3434"/>
                    <a:pt x="2248" y="3385"/>
                  </a:cubicBezTo>
                  <a:cubicBezTo>
                    <a:pt x="1832" y="2137"/>
                    <a:pt x="1139" y="1028"/>
                    <a:pt x="307" y="58"/>
                  </a:cubicBezTo>
                  <a:cubicBezTo>
                    <a:pt x="266" y="17"/>
                    <a:pt x="220"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2"/>
            <p:cNvSpPr/>
            <p:nvPr/>
          </p:nvSpPr>
          <p:spPr>
            <a:xfrm>
              <a:off x="2375975" y="2648850"/>
              <a:ext cx="1073875" cy="2419925"/>
            </a:xfrm>
            <a:custGeom>
              <a:avLst/>
              <a:gdLst/>
              <a:ahLst/>
              <a:cxnLst/>
              <a:rect l="l" t="t" r="r" b="b"/>
              <a:pathLst>
                <a:path w="42955" h="96797" extrusionOk="0">
                  <a:moveTo>
                    <a:pt x="35194" y="8533"/>
                  </a:moveTo>
                  <a:cubicBezTo>
                    <a:pt x="35333" y="8533"/>
                    <a:pt x="35442" y="8683"/>
                    <a:pt x="35491" y="9074"/>
                  </a:cubicBezTo>
                  <a:cubicBezTo>
                    <a:pt x="35699" y="10044"/>
                    <a:pt x="35699" y="11084"/>
                    <a:pt x="35630" y="12055"/>
                  </a:cubicBezTo>
                  <a:cubicBezTo>
                    <a:pt x="35491" y="13372"/>
                    <a:pt x="35075" y="14619"/>
                    <a:pt x="34451" y="15798"/>
                  </a:cubicBezTo>
                  <a:cubicBezTo>
                    <a:pt x="34521" y="14758"/>
                    <a:pt x="34590" y="13788"/>
                    <a:pt x="34521" y="12748"/>
                  </a:cubicBezTo>
                  <a:cubicBezTo>
                    <a:pt x="34521" y="12661"/>
                    <a:pt x="34472" y="12622"/>
                    <a:pt x="34415" y="12622"/>
                  </a:cubicBezTo>
                  <a:cubicBezTo>
                    <a:pt x="34337" y="12622"/>
                    <a:pt x="34243" y="12696"/>
                    <a:pt x="34243" y="12817"/>
                  </a:cubicBezTo>
                  <a:cubicBezTo>
                    <a:pt x="34243" y="14134"/>
                    <a:pt x="33897" y="15520"/>
                    <a:pt x="33827" y="16838"/>
                  </a:cubicBezTo>
                  <a:lnTo>
                    <a:pt x="33689" y="16838"/>
                  </a:lnTo>
                  <a:cubicBezTo>
                    <a:pt x="33065" y="14411"/>
                    <a:pt x="32996" y="11639"/>
                    <a:pt x="34313" y="9490"/>
                  </a:cubicBezTo>
                  <a:cubicBezTo>
                    <a:pt x="34582" y="9041"/>
                    <a:pt x="34939" y="8533"/>
                    <a:pt x="35194" y="8533"/>
                  </a:cubicBezTo>
                  <a:close/>
                  <a:moveTo>
                    <a:pt x="14557" y="18917"/>
                  </a:moveTo>
                  <a:lnTo>
                    <a:pt x="14557" y="18917"/>
                  </a:lnTo>
                  <a:cubicBezTo>
                    <a:pt x="14973" y="19125"/>
                    <a:pt x="15319" y="19472"/>
                    <a:pt x="15597" y="19888"/>
                  </a:cubicBezTo>
                  <a:cubicBezTo>
                    <a:pt x="15597" y="19888"/>
                    <a:pt x="15597" y="19957"/>
                    <a:pt x="15597" y="19957"/>
                  </a:cubicBezTo>
                  <a:lnTo>
                    <a:pt x="15527" y="19957"/>
                  </a:lnTo>
                  <a:cubicBezTo>
                    <a:pt x="15319" y="19818"/>
                    <a:pt x="15181" y="19680"/>
                    <a:pt x="15042" y="19472"/>
                  </a:cubicBezTo>
                  <a:cubicBezTo>
                    <a:pt x="14834" y="19264"/>
                    <a:pt x="14696" y="19125"/>
                    <a:pt x="14557" y="18917"/>
                  </a:cubicBezTo>
                  <a:close/>
                  <a:moveTo>
                    <a:pt x="17538" y="20789"/>
                  </a:moveTo>
                  <a:cubicBezTo>
                    <a:pt x="17746" y="21690"/>
                    <a:pt x="17746" y="22660"/>
                    <a:pt x="17607" y="23561"/>
                  </a:cubicBezTo>
                  <a:cubicBezTo>
                    <a:pt x="17538" y="23423"/>
                    <a:pt x="17538" y="23284"/>
                    <a:pt x="17468" y="23146"/>
                  </a:cubicBezTo>
                  <a:cubicBezTo>
                    <a:pt x="17399" y="22383"/>
                    <a:pt x="17399" y="21551"/>
                    <a:pt x="17538" y="20789"/>
                  </a:cubicBezTo>
                  <a:close/>
                  <a:moveTo>
                    <a:pt x="37432" y="20165"/>
                  </a:moveTo>
                  <a:lnTo>
                    <a:pt x="37432" y="20165"/>
                  </a:lnTo>
                  <a:cubicBezTo>
                    <a:pt x="37085" y="21066"/>
                    <a:pt x="36531" y="21828"/>
                    <a:pt x="35768" y="22522"/>
                  </a:cubicBezTo>
                  <a:cubicBezTo>
                    <a:pt x="35630" y="22660"/>
                    <a:pt x="35422" y="22799"/>
                    <a:pt x="35214" y="22938"/>
                  </a:cubicBezTo>
                  <a:cubicBezTo>
                    <a:pt x="35560" y="22591"/>
                    <a:pt x="35768" y="22106"/>
                    <a:pt x="35838" y="21621"/>
                  </a:cubicBezTo>
                  <a:cubicBezTo>
                    <a:pt x="35838" y="21509"/>
                    <a:pt x="35778" y="21438"/>
                    <a:pt x="35712" y="21438"/>
                  </a:cubicBezTo>
                  <a:cubicBezTo>
                    <a:pt x="35655" y="21438"/>
                    <a:pt x="35593" y="21492"/>
                    <a:pt x="35560" y="21621"/>
                  </a:cubicBezTo>
                  <a:cubicBezTo>
                    <a:pt x="35422" y="22036"/>
                    <a:pt x="35214" y="22452"/>
                    <a:pt x="34937" y="22799"/>
                  </a:cubicBezTo>
                  <a:cubicBezTo>
                    <a:pt x="34590" y="23076"/>
                    <a:pt x="34243" y="23284"/>
                    <a:pt x="33897" y="23631"/>
                  </a:cubicBezTo>
                  <a:cubicBezTo>
                    <a:pt x="33897" y="23700"/>
                    <a:pt x="33897" y="23700"/>
                    <a:pt x="33897" y="23769"/>
                  </a:cubicBezTo>
                  <a:lnTo>
                    <a:pt x="33412" y="23977"/>
                  </a:lnTo>
                  <a:lnTo>
                    <a:pt x="33412" y="23769"/>
                  </a:lnTo>
                  <a:cubicBezTo>
                    <a:pt x="33412" y="23423"/>
                    <a:pt x="33412" y="23215"/>
                    <a:pt x="33412" y="23007"/>
                  </a:cubicBezTo>
                  <a:cubicBezTo>
                    <a:pt x="34035" y="21413"/>
                    <a:pt x="35838" y="20650"/>
                    <a:pt x="37432" y="20165"/>
                  </a:cubicBezTo>
                  <a:close/>
                  <a:moveTo>
                    <a:pt x="28424" y="17948"/>
                  </a:moveTo>
                  <a:cubicBezTo>
                    <a:pt x="30918" y="18851"/>
                    <a:pt x="32303" y="21622"/>
                    <a:pt x="32788" y="24185"/>
                  </a:cubicBezTo>
                  <a:cubicBezTo>
                    <a:pt x="32649" y="24255"/>
                    <a:pt x="32649" y="24393"/>
                    <a:pt x="32788" y="24463"/>
                  </a:cubicBezTo>
                  <a:cubicBezTo>
                    <a:pt x="32788" y="24532"/>
                    <a:pt x="32788" y="24671"/>
                    <a:pt x="32788" y="24740"/>
                  </a:cubicBezTo>
                  <a:cubicBezTo>
                    <a:pt x="32788" y="25017"/>
                    <a:pt x="32718" y="25364"/>
                    <a:pt x="32649" y="25710"/>
                  </a:cubicBezTo>
                  <a:cubicBezTo>
                    <a:pt x="31193" y="24948"/>
                    <a:pt x="30154" y="23700"/>
                    <a:pt x="29530" y="22175"/>
                  </a:cubicBezTo>
                  <a:lnTo>
                    <a:pt x="29599" y="22175"/>
                  </a:lnTo>
                  <a:cubicBezTo>
                    <a:pt x="29183" y="21343"/>
                    <a:pt x="28906" y="20511"/>
                    <a:pt x="28698" y="19610"/>
                  </a:cubicBezTo>
                  <a:cubicBezTo>
                    <a:pt x="28698" y="19406"/>
                    <a:pt x="28497" y="17999"/>
                    <a:pt x="28424" y="17948"/>
                  </a:cubicBezTo>
                  <a:close/>
                  <a:moveTo>
                    <a:pt x="36462" y="28136"/>
                  </a:moveTo>
                  <a:lnTo>
                    <a:pt x="36462" y="28136"/>
                  </a:lnTo>
                  <a:cubicBezTo>
                    <a:pt x="36184" y="29800"/>
                    <a:pt x="35422" y="31394"/>
                    <a:pt x="34174" y="32711"/>
                  </a:cubicBezTo>
                  <a:cubicBezTo>
                    <a:pt x="34659" y="32157"/>
                    <a:pt x="34867" y="31464"/>
                    <a:pt x="34937" y="30771"/>
                  </a:cubicBezTo>
                  <a:cubicBezTo>
                    <a:pt x="34937" y="30650"/>
                    <a:pt x="34843" y="30576"/>
                    <a:pt x="34764" y="30576"/>
                  </a:cubicBezTo>
                  <a:cubicBezTo>
                    <a:pt x="34708" y="30576"/>
                    <a:pt x="34659" y="30614"/>
                    <a:pt x="34659" y="30701"/>
                  </a:cubicBezTo>
                  <a:cubicBezTo>
                    <a:pt x="34521" y="31394"/>
                    <a:pt x="34243" y="32018"/>
                    <a:pt x="33758" y="32504"/>
                  </a:cubicBezTo>
                  <a:cubicBezTo>
                    <a:pt x="33273" y="32989"/>
                    <a:pt x="32857" y="33405"/>
                    <a:pt x="32441" y="33890"/>
                  </a:cubicBezTo>
                  <a:cubicBezTo>
                    <a:pt x="32372" y="33959"/>
                    <a:pt x="32372" y="33959"/>
                    <a:pt x="32441" y="34029"/>
                  </a:cubicBezTo>
                  <a:cubicBezTo>
                    <a:pt x="32302" y="34098"/>
                    <a:pt x="32164" y="34167"/>
                    <a:pt x="32025" y="34236"/>
                  </a:cubicBezTo>
                  <a:cubicBezTo>
                    <a:pt x="32094" y="33682"/>
                    <a:pt x="32164" y="33266"/>
                    <a:pt x="32233" y="32781"/>
                  </a:cubicBezTo>
                  <a:cubicBezTo>
                    <a:pt x="33134" y="30771"/>
                    <a:pt x="34590" y="29176"/>
                    <a:pt x="36462" y="28136"/>
                  </a:cubicBezTo>
                  <a:close/>
                  <a:moveTo>
                    <a:pt x="27113" y="26965"/>
                  </a:moveTo>
                  <a:cubicBezTo>
                    <a:pt x="27300" y="26965"/>
                    <a:pt x="27549" y="27067"/>
                    <a:pt x="27866" y="27305"/>
                  </a:cubicBezTo>
                  <a:cubicBezTo>
                    <a:pt x="30154" y="29038"/>
                    <a:pt x="30362" y="32504"/>
                    <a:pt x="31055" y="35138"/>
                  </a:cubicBezTo>
                  <a:lnTo>
                    <a:pt x="30847" y="35068"/>
                  </a:lnTo>
                  <a:cubicBezTo>
                    <a:pt x="30847" y="35068"/>
                    <a:pt x="30847" y="34999"/>
                    <a:pt x="30847" y="34999"/>
                  </a:cubicBezTo>
                  <a:cubicBezTo>
                    <a:pt x="30431" y="33751"/>
                    <a:pt x="29807" y="32642"/>
                    <a:pt x="29114" y="31533"/>
                  </a:cubicBezTo>
                  <a:cubicBezTo>
                    <a:pt x="29087" y="31480"/>
                    <a:pt x="29031" y="31457"/>
                    <a:pt x="28974" y="31457"/>
                  </a:cubicBezTo>
                  <a:cubicBezTo>
                    <a:pt x="28883" y="31457"/>
                    <a:pt x="28794" y="31517"/>
                    <a:pt x="28837" y="31602"/>
                  </a:cubicBezTo>
                  <a:cubicBezTo>
                    <a:pt x="29252" y="32711"/>
                    <a:pt x="29738" y="33751"/>
                    <a:pt x="30362" y="34722"/>
                  </a:cubicBezTo>
                  <a:cubicBezTo>
                    <a:pt x="29183" y="33751"/>
                    <a:pt x="28351" y="32573"/>
                    <a:pt x="27727" y="31256"/>
                  </a:cubicBezTo>
                  <a:cubicBezTo>
                    <a:pt x="27312" y="30285"/>
                    <a:pt x="26965" y="29315"/>
                    <a:pt x="26757" y="28344"/>
                  </a:cubicBezTo>
                  <a:cubicBezTo>
                    <a:pt x="26559" y="27602"/>
                    <a:pt x="26644" y="26965"/>
                    <a:pt x="27113" y="26965"/>
                  </a:cubicBezTo>
                  <a:close/>
                  <a:moveTo>
                    <a:pt x="24651" y="1015"/>
                  </a:moveTo>
                  <a:cubicBezTo>
                    <a:pt x="24726" y="1015"/>
                    <a:pt x="24792" y="1271"/>
                    <a:pt x="24885" y="1865"/>
                  </a:cubicBezTo>
                  <a:cubicBezTo>
                    <a:pt x="26133" y="8658"/>
                    <a:pt x="24677" y="15867"/>
                    <a:pt x="23638" y="22660"/>
                  </a:cubicBezTo>
                  <a:cubicBezTo>
                    <a:pt x="23083" y="26265"/>
                    <a:pt x="22251" y="29869"/>
                    <a:pt x="21766" y="33474"/>
                  </a:cubicBezTo>
                  <a:cubicBezTo>
                    <a:pt x="21766" y="34098"/>
                    <a:pt x="21697" y="34652"/>
                    <a:pt x="21697" y="35207"/>
                  </a:cubicBezTo>
                  <a:lnTo>
                    <a:pt x="21697" y="35138"/>
                  </a:lnTo>
                  <a:cubicBezTo>
                    <a:pt x="21489" y="30632"/>
                    <a:pt x="21697" y="26196"/>
                    <a:pt x="22390" y="21759"/>
                  </a:cubicBezTo>
                  <a:cubicBezTo>
                    <a:pt x="23014" y="17253"/>
                    <a:pt x="24262" y="13094"/>
                    <a:pt x="23846" y="8519"/>
                  </a:cubicBezTo>
                  <a:cubicBezTo>
                    <a:pt x="23846" y="8371"/>
                    <a:pt x="23746" y="8302"/>
                    <a:pt x="23643" y="8302"/>
                  </a:cubicBezTo>
                  <a:cubicBezTo>
                    <a:pt x="23554" y="8302"/>
                    <a:pt x="23462" y="8353"/>
                    <a:pt x="23430" y="8450"/>
                  </a:cubicBezTo>
                  <a:cubicBezTo>
                    <a:pt x="22598" y="10391"/>
                    <a:pt x="22806" y="12332"/>
                    <a:pt x="22737" y="14411"/>
                  </a:cubicBezTo>
                  <a:cubicBezTo>
                    <a:pt x="22737" y="14515"/>
                    <a:pt x="22806" y="14567"/>
                    <a:pt x="22875" y="14567"/>
                  </a:cubicBezTo>
                  <a:cubicBezTo>
                    <a:pt x="22944" y="14567"/>
                    <a:pt x="23014" y="14515"/>
                    <a:pt x="23014" y="14411"/>
                  </a:cubicBezTo>
                  <a:cubicBezTo>
                    <a:pt x="23222" y="13302"/>
                    <a:pt x="23291" y="12124"/>
                    <a:pt x="23291" y="11015"/>
                  </a:cubicBezTo>
                  <a:cubicBezTo>
                    <a:pt x="23291" y="10460"/>
                    <a:pt x="23430" y="9906"/>
                    <a:pt x="23568" y="9420"/>
                  </a:cubicBezTo>
                  <a:cubicBezTo>
                    <a:pt x="23638" y="10322"/>
                    <a:pt x="23638" y="11223"/>
                    <a:pt x="23568" y="12124"/>
                  </a:cubicBezTo>
                  <a:cubicBezTo>
                    <a:pt x="23291" y="15035"/>
                    <a:pt x="22806" y="17877"/>
                    <a:pt x="22182" y="20719"/>
                  </a:cubicBezTo>
                  <a:cubicBezTo>
                    <a:pt x="21422" y="24452"/>
                    <a:pt x="21075" y="28184"/>
                    <a:pt x="21142" y="31985"/>
                  </a:cubicBezTo>
                  <a:lnTo>
                    <a:pt x="21142" y="31985"/>
                  </a:lnTo>
                  <a:cubicBezTo>
                    <a:pt x="21135" y="31795"/>
                    <a:pt x="21069" y="31661"/>
                    <a:pt x="21004" y="31464"/>
                  </a:cubicBezTo>
                  <a:cubicBezTo>
                    <a:pt x="20380" y="27651"/>
                    <a:pt x="20657" y="23769"/>
                    <a:pt x="20796" y="19888"/>
                  </a:cubicBezTo>
                  <a:cubicBezTo>
                    <a:pt x="20934" y="16699"/>
                    <a:pt x="21350" y="13441"/>
                    <a:pt x="21974" y="10252"/>
                  </a:cubicBezTo>
                  <a:cubicBezTo>
                    <a:pt x="22390" y="8450"/>
                    <a:pt x="22875" y="6578"/>
                    <a:pt x="23430" y="4776"/>
                  </a:cubicBezTo>
                  <a:cubicBezTo>
                    <a:pt x="23707" y="3806"/>
                    <a:pt x="23984" y="2904"/>
                    <a:pt x="24262" y="2003"/>
                  </a:cubicBezTo>
                  <a:cubicBezTo>
                    <a:pt x="24452" y="1394"/>
                    <a:pt x="24559" y="1015"/>
                    <a:pt x="24651" y="1015"/>
                  </a:cubicBezTo>
                  <a:close/>
                  <a:moveTo>
                    <a:pt x="35006" y="38396"/>
                  </a:moveTo>
                  <a:cubicBezTo>
                    <a:pt x="35006" y="39990"/>
                    <a:pt x="34590" y="41584"/>
                    <a:pt x="33758" y="42971"/>
                  </a:cubicBezTo>
                  <a:cubicBezTo>
                    <a:pt x="33342" y="43664"/>
                    <a:pt x="32718" y="44357"/>
                    <a:pt x="32025" y="44842"/>
                  </a:cubicBezTo>
                  <a:cubicBezTo>
                    <a:pt x="32510" y="43941"/>
                    <a:pt x="32926" y="43040"/>
                    <a:pt x="33273" y="42139"/>
                  </a:cubicBezTo>
                  <a:cubicBezTo>
                    <a:pt x="33318" y="42003"/>
                    <a:pt x="33216" y="41897"/>
                    <a:pt x="33120" y="41897"/>
                  </a:cubicBezTo>
                  <a:cubicBezTo>
                    <a:pt x="33069" y="41897"/>
                    <a:pt x="33020" y="41928"/>
                    <a:pt x="32996" y="42000"/>
                  </a:cubicBezTo>
                  <a:cubicBezTo>
                    <a:pt x="32718" y="42624"/>
                    <a:pt x="32441" y="43179"/>
                    <a:pt x="32094" y="43802"/>
                  </a:cubicBezTo>
                  <a:cubicBezTo>
                    <a:pt x="31748" y="44357"/>
                    <a:pt x="31401" y="44842"/>
                    <a:pt x="31055" y="45397"/>
                  </a:cubicBezTo>
                  <a:lnTo>
                    <a:pt x="30985" y="45397"/>
                  </a:lnTo>
                  <a:cubicBezTo>
                    <a:pt x="30985" y="45050"/>
                    <a:pt x="30916" y="44704"/>
                    <a:pt x="30847" y="44357"/>
                  </a:cubicBezTo>
                  <a:lnTo>
                    <a:pt x="30847" y="43941"/>
                  </a:lnTo>
                  <a:cubicBezTo>
                    <a:pt x="31748" y="41792"/>
                    <a:pt x="33204" y="39851"/>
                    <a:pt x="35006" y="38396"/>
                  </a:cubicBezTo>
                  <a:close/>
                  <a:moveTo>
                    <a:pt x="25105" y="37034"/>
                  </a:moveTo>
                  <a:cubicBezTo>
                    <a:pt x="25567" y="37034"/>
                    <a:pt x="26448" y="37774"/>
                    <a:pt x="26757" y="37980"/>
                  </a:cubicBezTo>
                  <a:cubicBezTo>
                    <a:pt x="27658" y="38742"/>
                    <a:pt x="28421" y="39643"/>
                    <a:pt x="28975" y="40752"/>
                  </a:cubicBezTo>
                  <a:cubicBezTo>
                    <a:pt x="29668" y="42000"/>
                    <a:pt x="30084" y="43317"/>
                    <a:pt x="30292" y="44773"/>
                  </a:cubicBezTo>
                  <a:lnTo>
                    <a:pt x="30223" y="45743"/>
                  </a:lnTo>
                  <a:lnTo>
                    <a:pt x="30015" y="45813"/>
                  </a:lnTo>
                  <a:cubicBezTo>
                    <a:pt x="29391" y="44426"/>
                    <a:pt x="28629" y="43109"/>
                    <a:pt x="27727" y="42000"/>
                  </a:cubicBezTo>
                  <a:cubicBezTo>
                    <a:pt x="27694" y="41967"/>
                    <a:pt x="27657" y="41954"/>
                    <a:pt x="27620" y="41954"/>
                  </a:cubicBezTo>
                  <a:cubicBezTo>
                    <a:pt x="27505" y="41954"/>
                    <a:pt x="27398" y="42086"/>
                    <a:pt x="27450" y="42139"/>
                  </a:cubicBezTo>
                  <a:cubicBezTo>
                    <a:pt x="28282" y="43317"/>
                    <a:pt x="28767" y="44912"/>
                    <a:pt x="29876" y="45951"/>
                  </a:cubicBezTo>
                  <a:lnTo>
                    <a:pt x="29946" y="45951"/>
                  </a:lnTo>
                  <a:cubicBezTo>
                    <a:pt x="29895" y="45951"/>
                    <a:pt x="29881" y="45988"/>
                    <a:pt x="29905" y="46008"/>
                  </a:cubicBezTo>
                  <a:lnTo>
                    <a:pt x="29905" y="46008"/>
                  </a:lnTo>
                  <a:cubicBezTo>
                    <a:pt x="26670" y="45012"/>
                    <a:pt x="24609" y="40462"/>
                    <a:pt x="24816" y="37356"/>
                  </a:cubicBezTo>
                  <a:cubicBezTo>
                    <a:pt x="24834" y="37123"/>
                    <a:pt x="24944" y="37034"/>
                    <a:pt x="25105" y="37034"/>
                  </a:cubicBezTo>
                  <a:close/>
                  <a:moveTo>
                    <a:pt x="24539" y="49140"/>
                  </a:moveTo>
                  <a:cubicBezTo>
                    <a:pt x="24747" y="49972"/>
                    <a:pt x="24955" y="50734"/>
                    <a:pt x="25163" y="51566"/>
                  </a:cubicBezTo>
                  <a:cubicBezTo>
                    <a:pt x="24816" y="51081"/>
                    <a:pt x="24608" y="50526"/>
                    <a:pt x="24400" y="50041"/>
                  </a:cubicBezTo>
                  <a:cubicBezTo>
                    <a:pt x="24192" y="49417"/>
                    <a:pt x="24262" y="49140"/>
                    <a:pt x="24539" y="49140"/>
                  </a:cubicBezTo>
                  <a:close/>
                  <a:moveTo>
                    <a:pt x="24885" y="49140"/>
                  </a:moveTo>
                  <a:lnTo>
                    <a:pt x="24885" y="49140"/>
                  </a:lnTo>
                  <a:cubicBezTo>
                    <a:pt x="25163" y="49209"/>
                    <a:pt x="25440" y="49348"/>
                    <a:pt x="25717" y="49487"/>
                  </a:cubicBezTo>
                  <a:cubicBezTo>
                    <a:pt x="26618" y="49902"/>
                    <a:pt x="27381" y="50526"/>
                    <a:pt x="28074" y="51358"/>
                  </a:cubicBezTo>
                  <a:cubicBezTo>
                    <a:pt x="28767" y="52190"/>
                    <a:pt x="29322" y="53160"/>
                    <a:pt x="29738" y="54200"/>
                  </a:cubicBezTo>
                  <a:lnTo>
                    <a:pt x="29738" y="54408"/>
                  </a:lnTo>
                  <a:cubicBezTo>
                    <a:pt x="29252" y="53784"/>
                    <a:pt x="28629" y="53160"/>
                    <a:pt x="28143" y="52606"/>
                  </a:cubicBezTo>
                  <a:cubicBezTo>
                    <a:pt x="28105" y="52567"/>
                    <a:pt x="28061" y="52550"/>
                    <a:pt x="28019" y="52550"/>
                  </a:cubicBezTo>
                  <a:cubicBezTo>
                    <a:pt x="27910" y="52550"/>
                    <a:pt x="27816" y="52664"/>
                    <a:pt x="27866" y="52814"/>
                  </a:cubicBezTo>
                  <a:cubicBezTo>
                    <a:pt x="28282" y="53368"/>
                    <a:pt x="28698" y="53923"/>
                    <a:pt x="29044" y="54478"/>
                  </a:cubicBezTo>
                  <a:cubicBezTo>
                    <a:pt x="29252" y="54755"/>
                    <a:pt x="29460" y="55032"/>
                    <a:pt x="29668" y="55309"/>
                  </a:cubicBezTo>
                  <a:lnTo>
                    <a:pt x="29668" y="55379"/>
                  </a:lnTo>
                  <a:cubicBezTo>
                    <a:pt x="28143" y="54755"/>
                    <a:pt x="26826" y="53715"/>
                    <a:pt x="25787" y="52398"/>
                  </a:cubicBezTo>
                  <a:cubicBezTo>
                    <a:pt x="25440" y="51289"/>
                    <a:pt x="25163" y="50249"/>
                    <a:pt x="24885" y="49140"/>
                  </a:cubicBezTo>
                  <a:close/>
                  <a:moveTo>
                    <a:pt x="35768" y="50734"/>
                  </a:moveTo>
                  <a:cubicBezTo>
                    <a:pt x="35422" y="52606"/>
                    <a:pt x="34174" y="54200"/>
                    <a:pt x="32372" y="54963"/>
                  </a:cubicBezTo>
                  <a:lnTo>
                    <a:pt x="32372" y="54963"/>
                  </a:lnTo>
                  <a:cubicBezTo>
                    <a:pt x="32788" y="54616"/>
                    <a:pt x="33134" y="54270"/>
                    <a:pt x="33481" y="53923"/>
                  </a:cubicBezTo>
                  <a:cubicBezTo>
                    <a:pt x="33534" y="53817"/>
                    <a:pt x="33424" y="53669"/>
                    <a:pt x="33338" y="53669"/>
                  </a:cubicBezTo>
                  <a:cubicBezTo>
                    <a:pt x="33313" y="53669"/>
                    <a:pt x="33289" y="53683"/>
                    <a:pt x="33273" y="53715"/>
                  </a:cubicBezTo>
                  <a:cubicBezTo>
                    <a:pt x="32441" y="54408"/>
                    <a:pt x="31609" y="54963"/>
                    <a:pt x="30639" y="55517"/>
                  </a:cubicBezTo>
                  <a:cubicBezTo>
                    <a:pt x="30639" y="55101"/>
                    <a:pt x="30569" y="54685"/>
                    <a:pt x="30431" y="54339"/>
                  </a:cubicBezTo>
                  <a:cubicBezTo>
                    <a:pt x="31471" y="52398"/>
                    <a:pt x="33758" y="51497"/>
                    <a:pt x="35768" y="50734"/>
                  </a:cubicBezTo>
                  <a:close/>
                  <a:moveTo>
                    <a:pt x="1039" y="36849"/>
                  </a:moveTo>
                  <a:cubicBezTo>
                    <a:pt x="1196" y="36849"/>
                    <a:pt x="1422" y="36898"/>
                    <a:pt x="1733" y="37009"/>
                  </a:cubicBezTo>
                  <a:cubicBezTo>
                    <a:pt x="3050" y="37494"/>
                    <a:pt x="4298" y="38118"/>
                    <a:pt x="5615" y="38742"/>
                  </a:cubicBezTo>
                  <a:cubicBezTo>
                    <a:pt x="8457" y="40337"/>
                    <a:pt x="11230" y="42139"/>
                    <a:pt x="13794" y="44218"/>
                  </a:cubicBezTo>
                  <a:cubicBezTo>
                    <a:pt x="17954" y="47754"/>
                    <a:pt x="21627" y="51843"/>
                    <a:pt x="24608" y="56418"/>
                  </a:cubicBezTo>
                  <a:cubicBezTo>
                    <a:pt x="24816" y="56765"/>
                    <a:pt x="24955" y="57112"/>
                    <a:pt x="25163" y="57528"/>
                  </a:cubicBezTo>
                  <a:cubicBezTo>
                    <a:pt x="21697" y="54339"/>
                    <a:pt x="18785" y="50596"/>
                    <a:pt x="14488" y="48377"/>
                  </a:cubicBezTo>
                  <a:lnTo>
                    <a:pt x="14488" y="48447"/>
                  </a:lnTo>
                  <a:cubicBezTo>
                    <a:pt x="9843" y="46021"/>
                    <a:pt x="4922" y="43109"/>
                    <a:pt x="1802" y="38881"/>
                  </a:cubicBezTo>
                  <a:cubicBezTo>
                    <a:pt x="1279" y="38183"/>
                    <a:pt x="218" y="36849"/>
                    <a:pt x="1039" y="36849"/>
                  </a:cubicBezTo>
                  <a:close/>
                  <a:moveTo>
                    <a:pt x="26064" y="53507"/>
                  </a:moveTo>
                  <a:lnTo>
                    <a:pt x="26064" y="53507"/>
                  </a:lnTo>
                  <a:cubicBezTo>
                    <a:pt x="27034" y="54478"/>
                    <a:pt x="28351" y="55656"/>
                    <a:pt x="29668" y="55864"/>
                  </a:cubicBezTo>
                  <a:lnTo>
                    <a:pt x="29668" y="55933"/>
                  </a:lnTo>
                  <a:lnTo>
                    <a:pt x="29391" y="56003"/>
                  </a:lnTo>
                  <a:cubicBezTo>
                    <a:pt x="29183" y="56072"/>
                    <a:pt x="29183" y="56418"/>
                    <a:pt x="29391" y="56418"/>
                  </a:cubicBezTo>
                  <a:lnTo>
                    <a:pt x="29599" y="56418"/>
                  </a:lnTo>
                  <a:lnTo>
                    <a:pt x="29599" y="57181"/>
                  </a:lnTo>
                  <a:cubicBezTo>
                    <a:pt x="29530" y="59260"/>
                    <a:pt x="29530" y="61271"/>
                    <a:pt x="29530" y="63281"/>
                  </a:cubicBezTo>
                  <a:lnTo>
                    <a:pt x="29460" y="63073"/>
                  </a:lnTo>
                  <a:cubicBezTo>
                    <a:pt x="28282" y="60162"/>
                    <a:pt x="27242" y="57250"/>
                    <a:pt x="26341" y="54339"/>
                  </a:cubicBezTo>
                  <a:lnTo>
                    <a:pt x="26064" y="53507"/>
                  </a:lnTo>
                  <a:close/>
                  <a:moveTo>
                    <a:pt x="36531" y="60716"/>
                  </a:moveTo>
                  <a:lnTo>
                    <a:pt x="36531" y="60716"/>
                  </a:lnTo>
                  <a:cubicBezTo>
                    <a:pt x="36323" y="61409"/>
                    <a:pt x="36046" y="62033"/>
                    <a:pt x="35768" y="62657"/>
                  </a:cubicBezTo>
                  <a:cubicBezTo>
                    <a:pt x="35214" y="63350"/>
                    <a:pt x="34590" y="63905"/>
                    <a:pt x="33897" y="64390"/>
                  </a:cubicBezTo>
                  <a:cubicBezTo>
                    <a:pt x="33134" y="65014"/>
                    <a:pt x="32233" y="65430"/>
                    <a:pt x="31332" y="65776"/>
                  </a:cubicBezTo>
                  <a:lnTo>
                    <a:pt x="31055" y="65430"/>
                  </a:lnTo>
                  <a:cubicBezTo>
                    <a:pt x="31401" y="65153"/>
                    <a:pt x="31748" y="64875"/>
                    <a:pt x="32094" y="64598"/>
                  </a:cubicBezTo>
                  <a:cubicBezTo>
                    <a:pt x="32649" y="64113"/>
                    <a:pt x="33134" y="63420"/>
                    <a:pt x="33412" y="62726"/>
                  </a:cubicBezTo>
                  <a:cubicBezTo>
                    <a:pt x="33412" y="62592"/>
                    <a:pt x="33325" y="62516"/>
                    <a:pt x="33245" y="62516"/>
                  </a:cubicBezTo>
                  <a:cubicBezTo>
                    <a:pt x="33201" y="62516"/>
                    <a:pt x="33159" y="62539"/>
                    <a:pt x="33134" y="62588"/>
                  </a:cubicBezTo>
                  <a:cubicBezTo>
                    <a:pt x="32718" y="63281"/>
                    <a:pt x="32233" y="63836"/>
                    <a:pt x="31679" y="64321"/>
                  </a:cubicBezTo>
                  <a:cubicBezTo>
                    <a:pt x="31332" y="64529"/>
                    <a:pt x="31055" y="64737"/>
                    <a:pt x="30708" y="64945"/>
                  </a:cubicBezTo>
                  <a:lnTo>
                    <a:pt x="30154" y="64113"/>
                  </a:lnTo>
                  <a:cubicBezTo>
                    <a:pt x="31332" y="62103"/>
                    <a:pt x="34521" y="60924"/>
                    <a:pt x="36531" y="60716"/>
                  </a:cubicBezTo>
                  <a:close/>
                  <a:moveTo>
                    <a:pt x="23499" y="62856"/>
                  </a:moveTo>
                  <a:cubicBezTo>
                    <a:pt x="25727" y="62856"/>
                    <a:pt x="27899" y="63873"/>
                    <a:pt x="29322" y="65638"/>
                  </a:cubicBezTo>
                  <a:cubicBezTo>
                    <a:pt x="28975" y="65430"/>
                    <a:pt x="28629" y="65291"/>
                    <a:pt x="28213" y="65222"/>
                  </a:cubicBezTo>
                  <a:cubicBezTo>
                    <a:pt x="27658" y="65083"/>
                    <a:pt x="27034" y="64945"/>
                    <a:pt x="26410" y="64806"/>
                  </a:cubicBezTo>
                  <a:cubicBezTo>
                    <a:pt x="26391" y="64800"/>
                    <a:pt x="26374" y="64797"/>
                    <a:pt x="26357" y="64797"/>
                  </a:cubicBezTo>
                  <a:cubicBezTo>
                    <a:pt x="26192" y="64797"/>
                    <a:pt x="26152" y="65083"/>
                    <a:pt x="26341" y="65083"/>
                  </a:cubicBezTo>
                  <a:cubicBezTo>
                    <a:pt x="26826" y="65291"/>
                    <a:pt x="27381" y="65430"/>
                    <a:pt x="27935" y="65638"/>
                  </a:cubicBezTo>
                  <a:cubicBezTo>
                    <a:pt x="28421" y="65846"/>
                    <a:pt x="28975" y="65984"/>
                    <a:pt x="29530" y="66054"/>
                  </a:cubicBezTo>
                  <a:lnTo>
                    <a:pt x="29530" y="66192"/>
                  </a:lnTo>
                  <a:cubicBezTo>
                    <a:pt x="29315" y="66208"/>
                    <a:pt x="29100" y="66216"/>
                    <a:pt x="28886" y="66216"/>
                  </a:cubicBezTo>
                  <a:cubicBezTo>
                    <a:pt x="26273" y="66216"/>
                    <a:pt x="23773" y="65054"/>
                    <a:pt x="22043" y="63004"/>
                  </a:cubicBezTo>
                  <a:cubicBezTo>
                    <a:pt x="22527" y="62905"/>
                    <a:pt x="23014" y="62856"/>
                    <a:pt x="23499" y="62856"/>
                  </a:cubicBezTo>
                  <a:close/>
                  <a:moveTo>
                    <a:pt x="33481" y="72795"/>
                  </a:moveTo>
                  <a:cubicBezTo>
                    <a:pt x="33568" y="72795"/>
                    <a:pt x="33654" y="72812"/>
                    <a:pt x="33758" y="72847"/>
                  </a:cubicBezTo>
                  <a:lnTo>
                    <a:pt x="33827" y="72916"/>
                  </a:lnTo>
                  <a:cubicBezTo>
                    <a:pt x="33689" y="73055"/>
                    <a:pt x="33550" y="73124"/>
                    <a:pt x="33342" y="73263"/>
                  </a:cubicBezTo>
                  <a:lnTo>
                    <a:pt x="33204" y="72847"/>
                  </a:lnTo>
                  <a:cubicBezTo>
                    <a:pt x="33308" y="72812"/>
                    <a:pt x="33394" y="72795"/>
                    <a:pt x="33481" y="72795"/>
                  </a:cubicBezTo>
                  <a:close/>
                  <a:moveTo>
                    <a:pt x="30154" y="66608"/>
                  </a:moveTo>
                  <a:cubicBezTo>
                    <a:pt x="30847" y="68341"/>
                    <a:pt x="31540" y="70074"/>
                    <a:pt x="32233" y="71807"/>
                  </a:cubicBezTo>
                  <a:lnTo>
                    <a:pt x="32233" y="71738"/>
                  </a:lnTo>
                  <a:cubicBezTo>
                    <a:pt x="32302" y="71946"/>
                    <a:pt x="32372" y="72154"/>
                    <a:pt x="32441" y="72292"/>
                  </a:cubicBezTo>
                  <a:cubicBezTo>
                    <a:pt x="31679" y="72570"/>
                    <a:pt x="30985" y="72986"/>
                    <a:pt x="30431" y="73609"/>
                  </a:cubicBezTo>
                  <a:cubicBezTo>
                    <a:pt x="30431" y="73540"/>
                    <a:pt x="30431" y="73471"/>
                    <a:pt x="30431" y="73401"/>
                  </a:cubicBezTo>
                  <a:cubicBezTo>
                    <a:pt x="30223" y="71114"/>
                    <a:pt x="30154" y="68896"/>
                    <a:pt x="30084" y="66608"/>
                  </a:cubicBezTo>
                  <a:close/>
                  <a:moveTo>
                    <a:pt x="32649" y="72847"/>
                  </a:moveTo>
                  <a:cubicBezTo>
                    <a:pt x="32718" y="73055"/>
                    <a:pt x="32788" y="73263"/>
                    <a:pt x="32857" y="73401"/>
                  </a:cubicBezTo>
                  <a:cubicBezTo>
                    <a:pt x="32441" y="73609"/>
                    <a:pt x="32025" y="73748"/>
                    <a:pt x="31540" y="73887"/>
                  </a:cubicBezTo>
                  <a:cubicBezTo>
                    <a:pt x="31679" y="73817"/>
                    <a:pt x="31748" y="73679"/>
                    <a:pt x="31817" y="73540"/>
                  </a:cubicBezTo>
                  <a:cubicBezTo>
                    <a:pt x="31817" y="73491"/>
                    <a:pt x="31783" y="73442"/>
                    <a:pt x="31738" y="73442"/>
                  </a:cubicBezTo>
                  <a:cubicBezTo>
                    <a:pt x="31719" y="73442"/>
                    <a:pt x="31699" y="73450"/>
                    <a:pt x="31679" y="73471"/>
                  </a:cubicBezTo>
                  <a:cubicBezTo>
                    <a:pt x="31540" y="73609"/>
                    <a:pt x="31401" y="73679"/>
                    <a:pt x="31263" y="73748"/>
                  </a:cubicBezTo>
                  <a:cubicBezTo>
                    <a:pt x="31124" y="73817"/>
                    <a:pt x="30985" y="73817"/>
                    <a:pt x="30916" y="73887"/>
                  </a:cubicBezTo>
                  <a:cubicBezTo>
                    <a:pt x="31401" y="73401"/>
                    <a:pt x="31956" y="73055"/>
                    <a:pt x="32649" y="72847"/>
                  </a:cubicBezTo>
                  <a:close/>
                  <a:moveTo>
                    <a:pt x="21771" y="69315"/>
                  </a:moveTo>
                  <a:cubicBezTo>
                    <a:pt x="21967" y="69315"/>
                    <a:pt x="22224" y="69343"/>
                    <a:pt x="22529" y="69381"/>
                  </a:cubicBezTo>
                  <a:cubicBezTo>
                    <a:pt x="25301" y="69520"/>
                    <a:pt x="29114" y="71253"/>
                    <a:pt x="30015" y="74095"/>
                  </a:cubicBezTo>
                  <a:lnTo>
                    <a:pt x="30015" y="74441"/>
                  </a:lnTo>
                  <a:cubicBezTo>
                    <a:pt x="30015" y="74372"/>
                    <a:pt x="29946" y="74303"/>
                    <a:pt x="29876" y="74303"/>
                  </a:cubicBezTo>
                  <a:lnTo>
                    <a:pt x="29530" y="74303"/>
                  </a:lnTo>
                  <a:cubicBezTo>
                    <a:pt x="28698" y="73401"/>
                    <a:pt x="27658" y="72778"/>
                    <a:pt x="26480" y="72500"/>
                  </a:cubicBezTo>
                  <a:cubicBezTo>
                    <a:pt x="26457" y="72493"/>
                    <a:pt x="26435" y="72489"/>
                    <a:pt x="26414" y="72489"/>
                  </a:cubicBezTo>
                  <a:cubicBezTo>
                    <a:pt x="26246" y="72489"/>
                    <a:pt x="26156" y="72716"/>
                    <a:pt x="26341" y="72778"/>
                  </a:cubicBezTo>
                  <a:cubicBezTo>
                    <a:pt x="26965" y="73055"/>
                    <a:pt x="27589" y="73332"/>
                    <a:pt x="28074" y="73679"/>
                  </a:cubicBezTo>
                  <a:cubicBezTo>
                    <a:pt x="28421" y="73887"/>
                    <a:pt x="28698" y="74095"/>
                    <a:pt x="28975" y="74303"/>
                  </a:cubicBezTo>
                  <a:cubicBezTo>
                    <a:pt x="27104" y="74233"/>
                    <a:pt x="25232" y="73471"/>
                    <a:pt x="23846" y="72223"/>
                  </a:cubicBezTo>
                  <a:cubicBezTo>
                    <a:pt x="23083" y="71669"/>
                    <a:pt x="22390" y="70975"/>
                    <a:pt x="21766" y="70213"/>
                  </a:cubicBezTo>
                  <a:cubicBezTo>
                    <a:pt x="21162" y="69509"/>
                    <a:pt x="21252" y="69315"/>
                    <a:pt x="21771" y="69315"/>
                  </a:cubicBezTo>
                  <a:close/>
                  <a:moveTo>
                    <a:pt x="25606" y="76981"/>
                  </a:moveTo>
                  <a:cubicBezTo>
                    <a:pt x="27509" y="76981"/>
                    <a:pt x="29007" y="78036"/>
                    <a:pt x="30154" y="79502"/>
                  </a:cubicBezTo>
                  <a:cubicBezTo>
                    <a:pt x="28236" y="79091"/>
                    <a:pt x="26252" y="78747"/>
                    <a:pt x="25134" y="77002"/>
                  </a:cubicBezTo>
                  <a:lnTo>
                    <a:pt x="25134" y="77002"/>
                  </a:lnTo>
                  <a:cubicBezTo>
                    <a:pt x="25294" y="76988"/>
                    <a:pt x="25452" y="76981"/>
                    <a:pt x="25606" y="76981"/>
                  </a:cubicBezTo>
                  <a:close/>
                  <a:moveTo>
                    <a:pt x="33433" y="77687"/>
                  </a:moveTo>
                  <a:cubicBezTo>
                    <a:pt x="33494" y="77687"/>
                    <a:pt x="33556" y="77691"/>
                    <a:pt x="33619" y="77699"/>
                  </a:cubicBezTo>
                  <a:lnTo>
                    <a:pt x="33619" y="77769"/>
                  </a:lnTo>
                  <a:cubicBezTo>
                    <a:pt x="33342" y="78323"/>
                    <a:pt x="32996" y="78739"/>
                    <a:pt x="32580" y="79086"/>
                  </a:cubicBezTo>
                  <a:cubicBezTo>
                    <a:pt x="32233" y="79363"/>
                    <a:pt x="31887" y="79502"/>
                    <a:pt x="31471" y="79640"/>
                  </a:cubicBezTo>
                  <a:cubicBezTo>
                    <a:pt x="31731" y="78663"/>
                    <a:pt x="32481" y="77687"/>
                    <a:pt x="33433" y="77687"/>
                  </a:cubicBezTo>
                  <a:close/>
                  <a:moveTo>
                    <a:pt x="24784" y="1"/>
                  </a:moveTo>
                  <a:cubicBezTo>
                    <a:pt x="24713" y="1"/>
                    <a:pt x="24639" y="38"/>
                    <a:pt x="24608" y="132"/>
                  </a:cubicBezTo>
                  <a:cubicBezTo>
                    <a:pt x="22043" y="6786"/>
                    <a:pt x="20588" y="13788"/>
                    <a:pt x="20380" y="20927"/>
                  </a:cubicBezTo>
                  <a:cubicBezTo>
                    <a:pt x="20241" y="24324"/>
                    <a:pt x="19964" y="28067"/>
                    <a:pt x="20518" y="31602"/>
                  </a:cubicBezTo>
                  <a:cubicBezTo>
                    <a:pt x="19687" y="29176"/>
                    <a:pt x="18785" y="26750"/>
                    <a:pt x="17884" y="24393"/>
                  </a:cubicBezTo>
                  <a:cubicBezTo>
                    <a:pt x="18369" y="23007"/>
                    <a:pt x="18231" y="21551"/>
                    <a:pt x="17607" y="20303"/>
                  </a:cubicBezTo>
                  <a:cubicBezTo>
                    <a:pt x="17607" y="20234"/>
                    <a:pt x="17555" y="20199"/>
                    <a:pt x="17494" y="20199"/>
                  </a:cubicBezTo>
                  <a:cubicBezTo>
                    <a:pt x="17434" y="20199"/>
                    <a:pt x="17364" y="20234"/>
                    <a:pt x="17330" y="20303"/>
                  </a:cubicBezTo>
                  <a:cubicBezTo>
                    <a:pt x="17122" y="20927"/>
                    <a:pt x="17052" y="21621"/>
                    <a:pt x="17122" y="22244"/>
                  </a:cubicBezTo>
                  <a:cubicBezTo>
                    <a:pt x="16359" y="20234"/>
                    <a:pt x="15735" y="18155"/>
                    <a:pt x="15319" y="16075"/>
                  </a:cubicBezTo>
                  <a:cubicBezTo>
                    <a:pt x="15285" y="16040"/>
                    <a:pt x="15233" y="16023"/>
                    <a:pt x="15189" y="16023"/>
                  </a:cubicBezTo>
                  <a:cubicBezTo>
                    <a:pt x="15146" y="16023"/>
                    <a:pt x="15112" y="16040"/>
                    <a:pt x="15112" y="16075"/>
                  </a:cubicBezTo>
                  <a:cubicBezTo>
                    <a:pt x="15181" y="17184"/>
                    <a:pt x="15389" y="18363"/>
                    <a:pt x="15735" y="19472"/>
                  </a:cubicBezTo>
                  <a:cubicBezTo>
                    <a:pt x="15389" y="18848"/>
                    <a:pt x="14765" y="18432"/>
                    <a:pt x="14072" y="18363"/>
                  </a:cubicBezTo>
                  <a:cubicBezTo>
                    <a:pt x="13864" y="18363"/>
                    <a:pt x="13725" y="18570"/>
                    <a:pt x="13864" y="18709"/>
                  </a:cubicBezTo>
                  <a:cubicBezTo>
                    <a:pt x="14210" y="19264"/>
                    <a:pt x="14557" y="19749"/>
                    <a:pt x="15042" y="20165"/>
                  </a:cubicBezTo>
                  <a:cubicBezTo>
                    <a:pt x="15144" y="20266"/>
                    <a:pt x="15319" y="20331"/>
                    <a:pt x="15488" y="20331"/>
                  </a:cubicBezTo>
                  <a:cubicBezTo>
                    <a:pt x="15550" y="20331"/>
                    <a:pt x="15610" y="20322"/>
                    <a:pt x="15666" y="20303"/>
                  </a:cubicBezTo>
                  <a:cubicBezTo>
                    <a:pt x="15735" y="20303"/>
                    <a:pt x="15805" y="20234"/>
                    <a:pt x="15805" y="20095"/>
                  </a:cubicBezTo>
                  <a:cubicBezTo>
                    <a:pt x="15805" y="20095"/>
                    <a:pt x="15805" y="20026"/>
                    <a:pt x="15805" y="20026"/>
                  </a:cubicBezTo>
                  <a:lnTo>
                    <a:pt x="15805" y="19957"/>
                  </a:lnTo>
                  <a:cubicBezTo>
                    <a:pt x="16914" y="23908"/>
                    <a:pt x="18785" y="27790"/>
                    <a:pt x="19964" y="31602"/>
                  </a:cubicBezTo>
                  <a:cubicBezTo>
                    <a:pt x="20588" y="33474"/>
                    <a:pt x="21073" y="35415"/>
                    <a:pt x="21558" y="37356"/>
                  </a:cubicBezTo>
                  <a:cubicBezTo>
                    <a:pt x="21627" y="39366"/>
                    <a:pt x="21835" y="41446"/>
                    <a:pt x="21974" y="43456"/>
                  </a:cubicBezTo>
                  <a:cubicBezTo>
                    <a:pt x="21974" y="43560"/>
                    <a:pt x="22061" y="43612"/>
                    <a:pt x="22147" y="43612"/>
                  </a:cubicBezTo>
                  <a:cubicBezTo>
                    <a:pt x="22234" y="43612"/>
                    <a:pt x="22321" y="43560"/>
                    <a:pt x="22321" y="43456"/>
                  </a:cubicBezTo>
                  <a:cubicBezTo>
                    <a:pt x="22321" y="42416"/>
                    <a:pt x="22321" y="41307"/>
                    <a:pt x="22321" y="40267"/>
                  </a:cubicBezTo>
                  <a:cubicBezTo>
                    <a:pt x="22944" y="42971"/>
                    <a:pt x="23568" y="45743"/>
                    <a:pt x="24262" y="48516"/>
                  </a:cubicBezTo>
                  <a:lnTo>
                    <a:pt x="24054" y="48516"/>
                  </a:lnTo>
                  <a:cubicBezTo>
                    <a:pt x="23915" y="48516"/>
                    <a:pt x="23846" y="48585"/>
                    <a:pt x="23776" y="48655"/>
                  </a:cubicBezTo>
                  <a:cubicBezTo>
                    <a:pt x="23291" y="50180"/>
                    <a:pt x="24469" y="51705"/>
                    <a:pt x="25371" y="52814"/>
                  </a:cubicBezTo>
                  <a:cubicBezTo>
                    <a:pt x="26133" y="55517"/>
                    <a:pt x="27034" y="58290"/>
                    <a:pt x="28005" y="60924"/>
                  </a:cubicBezTo>
                  <a:lnTo>
                    <a:pt x="27935" y="60924"/>
                  </a:lnTo>
                  <a:cubicBezTo>
                    <a:pt x="25232" y="56210"/>
                    <a:pt x="23014" y="51220"/>
                    <a:pt x="20380" y="46575"/>
                  </a:cubicBezTo>
                  <a:cubicBezTo>
                    <a:pt x="20102" y="46159"/>
                    <a:pt x="19894" y="45674"/>
                    <a:pt x="19687" y="45258"/>
                  </a:cubicBezTo>
                  <a:cubicBezTo>
                    <a:pt x="19687" y="45258"/>
                    <a:pt x="19756" y="45258"/>
                    <a:pt x="19756" y="45189"/>
                  </a:cubicBezTo>
                  <a:cubicBezTo>
                    <a:pt x="20033" y="43802"/>
                    <a:pt x="19894" y="42347"/>
                    <a:pt x="19409" y="41030"/>
                  </a:cubicBezTo>
                  <a:cubicBezTo>
                    <a:pt x="19382" y="40919"/>
                    <a:pt x="19321" y="40874"/>
                    <a:pt x="19253" y="40874"/>
                  </a:cubicBezTo>
                  <a:cubicBezTo>
                    <a:pt x="19151" y="40874"/>
                    <a:pt x="19035" y="40974"/>
                    <a:pt x="18993" y="41099"/>
                  </a:cubicBezTo>
                  <a:cubicBezTo>
                    <a:pt x="18855" y="41723"/>
                    <a:pt x="18855" y="42347"/>
                    <a:pt x="18924" y="42971"/>
                  </a:cubicBezTo>
                  <a:cubicBezTo>
                    <a:pt x="18993" y="43387"/>
                    <a:pt x="19063" y="43872"/>
                    <a:pt x="19132" y="44288"/>
                  </a:cubicBezTo>
                  <a:cubicBezTo>
                    <a:pt x="17260" y="40544"/>
                    <a:pt x="15666" y="36663"/>
                    <a:pt x="13240" y="33127"/>
                  </a:cubicBezTo>
                  <a:cubicBezTo>
                    <a:pt x="13201" y="33089"/>
                    <a:pt x="13162" y="33072"/>
                    <a:pt x="13128" y="33072"/>
                  </a:cubicBezTo>
                  <a:cubicBezTo>
                    <a:pt x="13040" y="33072"/>
                    <a:pt x="12982" y="33185"/>
                    <a:pt x="13032" y="33335"/>
                  </a:cubicBezTo>
                  <a:cubicBezTo>
                    <a:pt x="14488" y="35692"/>
                    <a:pt x="15805" y="38118"/>
                    <a:pt x="16983" y="40683"/>
                  </a:cubicBezTo>
                  <a:cubicBezTo>
                    <a:pt x="16637" y="40188"/>
                    <a:pt x="16078" y="39940"/>
                    <a:pt x="15509" y="39940"/>
                  </a:cubicBezTo>
                  <a:cubicBezTo>
                    <a:pt x="15281" y="39940"/>
                    <a:pt x="15052" y="39980"/>
                    <a:pt x="14834" y="40059"/>
                  </a:cubicBezTo>
                  <a:cubicBezTo>
                    <a:pt x="14626" y="40129"/>
                    <a:pt x="14626" y="40267"/>
                    <a:pt x="14696" y="40406"/>
                  </a:cubicBezTo>
                  <a:cubicBezTo>
                    <a:pt x="14985" y="40811"/>
                    <a:pt x="15805" y="41940"/>
                    <a:pt x="16472" y="41940"/>
                  </a:cubicBezTo>
                  <a:cubicBezTo>
                    <a:pt x="16604" y="41940"/>
                    <a:pt x="16730" y="41895"/>
                    <a:pt x="16844" y="41792"/>
                  </a:cubicBezTo>
                  <a:cubicBezTo>
                    <a:pt x="16964" y="41733"/>
                    <a:pt x="16878" y="41570"/>
                    <a:pt x="16763" y="41570"/>
                  </a:cubicBezTo>
                  <a:cubicBezTo>
                    <a:pt x="16745" y="41570"/>
                    <a:pt x="16725" y="41575"/>
                    <a:pt x="16706" y="41584"/>
                  </a:cubicBezTo>
                  <a:cubicBezTo>
                    <a:pt x="16693" y="41590"/>
                    <a:pt x="16678" y="41593"/>
                    <a:pt x="16661" y="41593"/>
                  </a:cubicBezTo>
                  <a:cubicBezTo>
                    <a:pt x="16483" y="41593"/>
                    <a:pt x="16070" y="41295"/>
                    <a:pt x="15943" y="41168"/>
                  </a:cubicBezTo>
                  <a:cubicBezTo>
                    <a:pt x="15666" y="40960"/>
                    <a:pt x="15458" y="40683"/>
                    <a:pt x="15250" y="40406"/>
                  </a:cubicBezTo>
                  <a:cubicBezTo>
                    <a:pt x="15326" y="40388"/>
                    <a:pt x="15400" y="40380"/>
                    <a:pt x="15474" y="40380"/>
                  </a:cubicBezTo>
                  <a:cubicBezTo>
                    <a:pt x="16277" y="40380"/>
                    <a:pt x="16954" y="41359"/>
                    <a:pt x="17399" y="41931"/>
                  </a:cubicBezTo>
                  <a:cubicBezTo>
                    <a:pt x="17434" y="41966"/>
                    <a:pt x="17468" y="41983"/>
                    <a:pt x="17503" y="41983"/>
                  </a:cubicBezTo>
                  <a:cubicBezTo>
                    <a:pt x="17538" y="41983"/>
                    <a:pt x="17572" y="41966"/>
                    <a:pt x="17607" y="41931"/>
                  </a:cubicBezTo>
                  <a:cubicBezTo>
                    <a:pt x="18369" y="43525"/>
                    <a:pt x="19132" y="45120"/>
                    <a:pt x="19964" y="46714"/>
                  </a:cubicBezTo>
                  <a:cubicBezTo>
                    <a:pt x="21004" y="48655"/>
                    <a:pt x="21974" y="50734"/>
                    <a:pt x="22875" y="52814"/>
                  </a:cubicBezTo>
                  <a:cubicBezTo>
                    <a:pt x="20865" y="50249"/>
                    <a:pt x="18577" y="47892"/>
                    <a:pt x="16151" y="45674"/>
                  </a:cubicBezTo>
                  <a:cubicBezTo>
                    <a:pt x="11646" y="41376"/>
                    <a:pt x="6239" y="38118"/>
                    <a:pt x="347" y="36039"/>
                  </a:cubicBezTo>
                  <a:cubicBezTo>
                    <a:pt x="208" y="36039"/>
                    <a:pt x="0" y="36108"/>
                    <a:pt x="69" y="36247"/>
                  </a:cubicBezTo>
                  <a:cubicBezTo>
                    <a:pt x="1386" y="41168"/>
                    <a:pt x="6585" y="44426"/>
                    <a:pt x="10675" y="46852"/>
                  </a:cubicBezTo>
                  <a:cubicBezTo>
                    <a:pt x="13240" y="48447"/>
                    <a:pt x="15943" y="49695"/>
                    <a:pt x="18300" y="51566"/>
                  </a:cubicBezTo>
                  <a:cubicBezTo>
                    <a:pt x="20865" y="53646"/>
                    <a:pt x="23014" y="56141"/>
                    <a:pt x="25509" y="58221"/>
                  </a:cubicBezTo>
                  <a:cubicBezTo>
                    <a:pt x="25925" y="58983"/>
                    <a:pt x="26410" y="59676"/>
                    <a:pt x="26826" y="60439"/>
                  </a:cubicBezTo>
                  <a:cubicBezTo>
                    <a:pt x="27519" y="61479"/>
                    <a:pt x="28282" y="62588"/>
                    <a:pt x="29044" y="63628"/>
                  </a:cubicBezTo>
                  <a:cubicBezTo>
                    <a:pt x="29183" y="64043"/>
                    <a:pt x="29322" y="64459"/>
                    <a:pt x="29460" y="64806"/>
                  </a:cubicBezTo>
                  <a:cubicBezTo>
                    <a:pt x="28066" y="63197"/>
                    <a:pt x="25634" y="62376"/>
                    <a:pt x="23417" y="62376"/>
                  </a:cubicBezTo>
                  <a:cubicBezTo>
                    <a:pt x="22769" y="62376"/>
                    <a:pt x="22138" y="62447"/>
                    <a:pt x="21558" y="62588"/>
                  </a:cubicBezTo>
                  <a:cubicBezTo>
                    <a:pt x="21350" y="62588"/>
                    <a:pt x="21281" y="62865"/>
                    <a:pt x="21419" y="63004"/>
                  </a:cubicBezTo>
                  <a:cubicBezTo>
                    <a:pt x="22774" y="64947"/>
                    <a:pt x="25630" y="66791"/>
                    <a:pt x="28244" y="66791"/>
                  </a:cubicBezTo>
                  <a:cubicBezTo>
                    <a:pt x="28707" y="66791"/>
                    <a:pt x="29161" y="66733"/>
                    <a:pt x="29599" y="66608"/>
                  </a:cubicBezTo>
                  <a:cubicBezTo>
                    <a:pt x="29599" y="68549"/>
                    <a:pt x="29738" y="70490"/>
                    <a:pt x="29876" y="72431"/>
                  </a:cubicBezTo>
                  <a:cubicBezTo>
                    <a:pt x="29114" y="71599"/>
                    <a:pt x="28213" y="70837"/>
                    <a:pt x="27173" y="70282"/>
                  </a:cubicBezTo>
                  <a:cubicBezTo>
                    <a:pt x="25801" y="69491"/>
                    <a:pt x="23947" y="68820"/>
                    <a:pt x="22222" y="68820"/>
                  </a:cubicBezTo>
                  <a:cubicBezTo>
                    <a:pt x="21681" y="68820"/>
                    <a:pt x="21153" y="68885"/>
                    <a:pt x="20657" y="69034"/>
                  </a:cubicBezTo>
                  <a:cubicBezTo>
                    <a:pt x="20518" y="69104"/>
                    <a:pt x="20518" y="69312"/>
                    <a:pt x="20588" y="69381"/>
                  </a:cubicBezTo>
                  <a:cubicBezTo>
                    <a:pt x="22318" y="71854"/>
                    <a:pt x="25097" y="74712"/>
                    <a:pt x="28283" y="74712"/>
                  </a:cubicBezTo>
                  <a:cubicBezTo>
                    <a:pt x="28670" y="74712"/>
                    <a:pt x="29063" y="74670"/>
                    <a:pt x="29460" y="74580"/>
                  </a:cubicBezTo>
                  <a:lnTo>
                    <a:pt x="29599" y="74580"/>
                  </a:lnTo>
                  <a:cubicBezTo>
                    <a:pt x="29619" y="74600"/>
                    <a:pt x="29640" y="74609"/>
                    <a:pt x="29658" y="74609"/>
                  </a:cubicBezTo>
                  <a:cubicBezTo>
                    <a:pt x="29703" y="74609"/>
                    <a:pt x="29738" y="74560"/>
                    <a:pt x="29738" y="74511"/>
                  </a:cubicBezTo>
                  <a:lnTo>
                    <a:pt x="29946" y="74441"/>
                  </a:lnTo>
                  <a:lnTo>
                    <a:pt x="29946" y="74441"/>
                  </a:lnTo>
                  <a:cubicBezTo>
                    <a:pt x="29876" y="74580"/>
                    <a:pt x="29876" y="74649"/>
                    <a:pt x="29876" y="74719"/>
                  </a:cubicBezTo>
                  <a:cubicBezTo>
                    <a:pt x="29876" y="74857"/>
                    <a:pt x="29946" y="74926"/>
                    <a:pt x="30015" y="74926"/>
                  </a:cubicBezTo>
                  <a:cubicBezTo>
                    <a:pt x="30154" y="76174"/>
                    <a:pt x="30292" y="77491"/>
                    <a:pt x="30431" y="78739"/>
                  </a:cubicBezTo>
                  <a:cubicBezTo>
                    <a:pt x="29220" y="77225"/>
                    <a:pt x="27374" y="76399"/>
                    <a:pt x="25448" y="76399"/>
                  </a:cubicBezTo>
                  <a:cubicBezTo>
                    <a:pt x="25169" y="76399"/>
                    <a:pt x="24889" y="76416"/>
                    <a:pt x="24608" y="76451"/>
                  </a:cubicBezTo>
                  <a:cubicBezTo>
                    <a:pt x="24469" y="76521"/>
                    <a:pt x="24331" y="76659"/>
                    <a:pt x="24400" y="76867"/>
                  </a:cubicBezTo>
                  <a:cubicBezTo>
                    <a:pt x="25509" y="79086"/>
                    <a:pt x="27935" y="79709"/>
                    <a:pt x="30292" y="79848"/>
                  </a:cubicBezTo>
                  <a:cubicBezTo>
                    <a:pt x="30223" y="79987"/>
                    <a:pt x="30292" y="80056"/>
                    <a:pt x="30362" y="80056"/>
                  </a:cubicBezTo>
                  <a:lnTo>
                    <a:pt x="30569" y="80195"/>
                  </a:lnTo>
                  <a:cubicBezTo>
                    <a:pt x="31263" y="85671"/>
                    <a:pt x="32164" y="91216"/>
                    <a:pt x="33273" y="96693"/>
                  </a:cubicBezTo>
                  <a:cubicBezTo>
                    <a:pt x="33273" y="96762"/>
                    <a:pt x="33308" y="96796"/>
                    <a:pt x="33351" y="96796"/>
                  </a:cubicBezTo>
                  <a:cubicBezTo>
                    <a:pt x="33394" y="96796"/>
                    <a:pt x="33446" y="96762"/>
                    <a:pt x="33481" y="96693"/>
                  </a:cubicBezTo>
                  <a:cubicBezTo>
                    <a:pt x="33065" y="91355"/>
                    <a:pt x="31956" y="86087"/>
                    <a:pt x="31124" y="80749"/>
                  </a:cubicBezTo>
                  <a:cubicBezTo>
                    <a:pt x="31263" y="80749"/>
                    <a:pt x="31332" y="80611"/>
                    <a:pt x="31263" y="80541"/>
                  </a:cubicBezTo>
                  <a:cubicBezTo>
                    <a:pt x="31263" y="80472"/>
                    <a:pt x="31263" y="80333"/>
                    <a:pt x="31193" y="80264"/>
                  </a:cubicBezTo>
                  <a:cubicBezTo>
                    <a:pt x="32510" y="80195"/>
                    <a:pt x="33827" y="78739"/>
                    <a:pt x="34105" y="77630"/>
                  </a:cubicBezTo>
                  <a:cubicBezTo>
                    <a:pt x="34174" y="77491"/>
                    <a:pt x="34105" y="77283"/>
                    <a:pt x="33966" y="77283"/>
                  </a:cubicBezTo>
                  <a:cubicBezTo>
                    <a:pt x="33787" y="77232"/>
                    <a:pt x="33611" y="77208"/>
                    <a:pt x="33442" y="77208"/>
                  </a:cubicBezTo>
                  <a:cubicBezTo>
                    <a:pt x="32234" y="77208"/>
                    <a:pt x="31298" y="78416"/>
                    <a:pt x="31055" y="79571"/>
                  </a:cubicBezTo>
                  <a:cubicBezTo>
                    <a:pt x="31055" y="79571"/>
                    <a:pt x="31055" y="79571"/>
                    <a:pt x="31055" y="79640"/>
                  </a:cubicBezTo>
                  <a:lnTo>
                    <a:pt x="30985" y="79640"/>
                  </a:lnTo>
                  <a:cubicBezTo>
                    <a:pt x="30916" y="78947"/>
                    <a:pt x="30847" y="78254"/>
                    <a:pt x="30708" y="77561"/>
                  </a:cubicBezTo>
                  <a:cubicBezTo>
                    <a:pt x="30639" y="76590"/>
                    <a:pt x="30569" y="75689"/>
                    <a:pt x="30500" y="74719"/>
                  </a:cubicBezTo>
                  <a:lnTo>
                    <a:pt x="30500" y="74719"/>
                  </a:lnTo>
                  <a:cubicBezTo>
                    <a:pt x="30500" y="74719"/>
                    <a:pt x="30570" y="74788"/>
                    <a:pt x="30639" y="74788"/>
                  </a:cubicBezTo>
                  <a:cubicBezTo>
                    <a:pt x="30743" y="74797"/>
                    <a:pt x="30848" y="74801"/>
                    <a:pt x="30953" y="74801"/>
                  </a:cubicBezTo>
                  <a:cubicBezTo>
                    <a:pt x="31693" y="74801"/>
                    <a:pt x="32458" y="74589"/>
                    <a:pt x="33065" y="74164"/>
                  </a:cubicBezTo>
                  <a:cubicBezTo>
                    <a:pt x="35422" y="80264"/>
                    <a:pt x="37155" y="86572"/>
                    <a:pt x="38402" y="93019"/>
                  </a:cubicBezTo>
                  <a:cubicBezTo>
                    <a:pt x="38402" y="93088"/>
                    <a:pt x="38454" y="93123"/>
                    <a:pt x="38506" y="93123"/>
                  </a:cubicBezTo>
                  <a:cubicBezTo>
                    <a:pt x="38558" y="93123"/>
                    <a:pt x="38610" y="93088"/>
                    <a:pt x="38610" y="93019"/>
                  </a:cubicBezTo>
                  <a:cubicBezTo>
                    <a:pt x="37987" y="86433"/>
                    <a:pt x="35976" y="80125"/>
                    <a:pt x="33619" y="73887"/>
                  </a:cubicBezTo>
                  <a:cubicBezTo>
                    <a:pt x="33966" y="73609"/>
                    <a:pt x="34243" y="73332"/>
                    <a:pt x="34521" y="73055"/>
                  </a:cubicBezTo>
                  <a:cubicBezTo>
                    <a:pt x="34659" y="72916"/>
                    <a:pt x="34590" y="72708"/>
                    <a:pt x="34451" y="72570"/>
                  </a:cubicBezTo>
                  <a:cubicBezTo>
                    <a:pt x="34129" y="72301"/>
                    <a:pt x="33723" y="72199"/>
                    <a:pt x="33331" y="72199"/>
                  </a:cubicBezTo>
                  <a:cubicBezTo>
                    <a:pt x="33217" y="72199"/>
                    <a:pt x="33105" y="72207"/>
                    <a:pt x="32996" y="72223"/>
                  </a:cubicBezTo>
                  <a:cubicBezTo>
                    <a:pt x="32233" y="70351"/>
                    <a:pt x="31471" y="68480"/>
                    <a:pt x="30777" y="66608"/>
                  </a:cubicBezTo>
                  <a:lnTo>
                    <a:pt x="31124" y="66539"/>
                  </a:lnTo>
                  <a:cubicBezTo>
                    <a:pt x="35630" y="72778"/>
                    <a:pt x="40343" y="78878"/>
                    <a:pt x="42770" y="86295"/>
                  </a:cubicBezTo>
                  <a:cubicBezTo>
                    <a:pt x="42770" y="86341"/>
                    <a:pt x="42793" y="86356"/>
                    <a:pt x="42821" y="86356"/>
                  </a:cubicBezTo>
                  <a:cubicBezTo>
                    <a:pt x="42877" y="86356"/>
                    <a:pt x="42954" y="86295"/>
                    <a:pt x="42908" y="86295"/>
                  </a:cubicBezTo>
                  <a:cubicBezTo>
                    <a:pt x="41106" y="78878"/>
                    <a:pt x="36115" y="72708"/>
                    <a:pt x="31679" y="66400"/>
                  </a:cubicBezTo>
                  <a:cubicBezTo>
                    <a:pt x="34313" y="65638"/>
                    <a:pt x="37085" y="63073"/>
                    <a:pt x="37016" y="60508"/>
                  </a:cubicBezTo>
                  <a:cubicBezTo>
                    <a:pt x="37016" y="60395"/>
                    <a:pt x="36924" y="60282"/>
                    <a:pt x="36814" y="60282"/>
                  </a:cubicBezTo>
                  <a:cubicBezTo>
                    <a:pt x="36790" y="60282"/>
                    <a:pt x="36764" y="60288"/>
                    <a:pt x="36739" y="60300"/>
                  </a:cubicBezTo>
                  <a:cubicBezTo>
                    <a:pt x="34590" y="60370"/>
                    <a:pt x="31332" y="61617"/>
                    <a:pt x="30015" y="63697"/>
                  </a:cubicBezTo>
                  <a:cubicBezTo>
                    <a:pt x="30015" y="61271"/>
                    <a:pt x="30084" y="58775"/>
                    <a:pt x="30154" y="56349"/>
                  </a:cubicBezTo>
                  <a:cubicBezTo>
                    <a:pt x="33342" y="56072"/>
                    <a:pt x="35907" y="53576"/>
                    <a:pt x="36392" y="50388"/>
                  </a:cubicBezTo>
                  <a:cubicBezTo>
                    <a:pt x="36392" y="50217"/>
                    <a:pt x="36251" y="50092"/>
                    <a:pt x="36124" y="50092"/>
                  </a:cubicBezTo>
                  <a:cubicBezTo>
                    <a:pt x="36097" y="50092"/>
                    <a:pt x="36070" y="50098"/>
                    <a:pt x="36046" y="50110"/>
                  </a:cubicBezTo>
                  <a:cubicBezTo>
                    <a:pt x="33897" y="50873"/>
                    <a:pt x="31401" y="51843"/>
                    <a:pt x="30292" y="53784"/>
                  </a:cubicBezTo>
                  <a:lnTo>
                    <a:pt x="30292" y="53646"/>
                  </a:lnTo>
                  <a:cubicBezTo>
                    <a:pt x="30431" y="51358"/>
                    <a:pt x="30500" y="49071"/>
                    <a:pt x="30708" y="46714"/>
                  </a:cubicBezTo>
                  <a:cubicBezTo>
                    <a:pt x="30777" y="46714"/>
                    <a:pt x="30916" y="46714"/>
                    <a:pt x="30916" y="46575"/>
                  </a:cubicBezTo>
                  <a:cubicBezTo>
                    <a:pt x="30985" y="46506"/>
                    <a:pt x="30985" y="46367"/>
                    <a:pt x="30916" y="46298"/>
                  </a:cubicBezTo>
                  <a:lnTo>
                    <a:pt x="30916" y="46090"/>
                  </a:lnTo>
                  <a:cubicBezTo>
                    <a:pt x="34035" y="45466"/>
                    <a:pt x="35768" y="40614"/>
                    <a:pt x="35560" y="37910"/>
                  </a:cubicBezTo>
                  <a:cubicBezTo>
                    <a:pt x="35510" y="37809"/>
                    <a:pt x="35422" y="37745"/>
                    <a:pt x="35324" y="37745"/>
                  </a:cubicBezTo>
                  <a:cubicBezTo>
                    <a:pt x="35288" y="37745"/>
                    <a:pt x="35251" y="37753"/>
                    <a:pt x="35214" y="37772"/>
                  </a:cubicBezTo>
                  <a:cubicBezTo>
                    <a:pt x="33412" y="39089"/>
                    <a:pt x="32025" y="40822"/>
                    <a:pt x="30985" y="42763"/>
                  </a:cubicBezTo>
                  <a:cubicBezTo>
                    <a:pt x="31193" y="40822"/>
                    <a:pt x="31401" y="38881"/>
                    <a:pt x="31609" y="36940"/>
                  </a:cubicBezTo>
                  <a:cubicBezTo>
                    <a:pt x="31748" y="36247"/>
                    <a:pt x="31817" y="35554"/>
                    <a:pt x="31956" y="34791"/>
                  </a:cubicBezTo>
                  <a:cubicBezTo>
                    <a:pt x="34937" y="34236"/>
                    <a:pt x="36739" y="30424"/>
                    <a:pt x="37016" y="27651"/>
                  </a:cubicBezTo>
                  <a:cubicBezTo>
                    <a:pt x="37016" y="27501"/>
                    <a:pt x="36908" y="27387"/>
                    <a:pt x="36770" y="27387"/>
                  </a:cubicBezTo>
                  <a:cubicBezTo>
                    <a:pt x="36716" y="27387"/>
                    <a:pt x="36658" y="27405"/>
                    <a:pt x="36600" y="27443"/>
                  </a:cubicBezTo>
                  <a:cubicBezTo>
                    <a:pt x="34867" y="28414"/>
                    <a:pt x="33342" y="29939"/>
                    <a:pt x="32372" y="31672"/>
                  </a:cubicBezTo>
                  <a:cubicBezTo>
                    <a:pt x="32580" y="30008"/>
                    <a:pt x="32788" y="28414"/>
                    <a:pt x="32996" y="26750"/>
                  </a:cubicBezTo>
                  <a:cubicBezTo>
                    <a:pt x="33065" y="26750"/>
                    <a:pt x="33134" y="26681"/>
                    <a:pt x="33134" y="26681"/>
                  </a:cubicBezTo>
                  <a:cubicBezTo>
                    <a:pt x="33481" y="25988"/>
                    <a:pt x="33550" y="25225"/>
                    <a:pt x="33481" y="24463"/>
                  </a:cubicBezTo>
                  <a:cubicBezTo>
                    <a:pt x="35630" y="24047"/>
                    <a:pt x="37571" y="21759"/>
                    <a:pt x="38056" y="19818"/>
                  </a:cubicBezTo>
                  <a:cubicBezTo>
                    <a:pt x="38113" y="19647"/>
                    <a:pt x="37982" y="19523"/>
                    <a:pt x="37818" y="19523"/>
                  </a:cubicBezTo>
                  <a:cubicBezTo>
                    <a:pt x="37783" y="19523"/>
                    <a:pt x="37746" y="19529"/>
                    <a:pt x="37709" y="19541"/>
                  </a:cubicBezTo>
                  <a:cubicBezTo>
                    <a:pt x="36184" y="20026"/>
                    <a:pt x="34382" y="20719"/>
                    <a:pt x="33481" y="22036"/>
                  </a:cubicBezTo>
                  <a:cubicBezTo>
                    <a:pt x="33619" y="20650"/>
                    <a:pt x="33758" y="19194"/>
                    <a:pt x="33827" y="17808"/>
                  </a:cubicBezTo>
                  <a:lnTo>
                    <a:pt x="33827" y="18155"/>
                  </a:lnTo>
                  <a:cubicBezTo>
                    <a:pt x="33827" y="18224"/>
                    <a:pt x="33879" y="18259"/>
                    <a:pt x="33931" y="18259"/>
                  </a:cubicBezTo>
                  <a:cubicBezTo>
                    <a:pt x="33983" y="18259"/>
                    <a:pt x="34035" y="18224"/>
                    <a:pt x="34035" y="18155"/>
                  </a:cubicBezTo>
                  <a:cubicBezTo>
                    <a:pt x="34105" y="17808"/>
                    <a:pt x="34174" y="17461"/>
                    <a:pt x="34243" y="17115"/>
                  </a:cubicBezTo>
                  <a:cubicBezTo>
                    <a:pt x="36323" y="14758"/>
                    <a:pt x="36392" y="10945"/>
                    <a:pt x="35838" y="8103"/>
                  </a:cubicBezTo>
                  <a:cubicBezTo>
                    <a:pt x="35786" y="7947"/>
                    <a:pt x="35695" y="7869"/>
                    <a:pt x="35594" y="7869"/>
                  </a:cubicBezTo>
                  <a:cubicBezTo>
                    <a:pt x="35560" y="7869"/>
                    <a:pt x="35526" y="7878"/>
                    <a:pt x="35491" y="7895"/>
                  </a:cubicBezTo>
                  <a:cubicBezTo>
                    <a:pt x="32441" y="9074"/>
                    <a:pt x="32025" y="14689"/>
                    <a:pt x="33481" y="17392"/>
                  </a:cubicBezTo>
                  <a:lnTo>
                    <a:pt x="33342" y="17600"/>
                  </a:lnTo>
                  <a:cubicBezTo>
                    <a:pt x="33273" y="17739"/>
                    <a:pt x="33342" y="17877"/>
                    <a:pt x="33481" y="17877"/>
                  </a:cubicBezTo>
                  <a:cubicBezTo>
                    <a:pt x="33342" y="19472"/>
                    <a:pt x="33204" y="21066"/>
                    <a:pt x="32996" y="22660"/>
                  </a:cubicBezTo>
                  <a:cubicBezTo>
                    <a:pt x="32094" y="20303"/>
                    <a:pt x="30015" y="18155"/>
                    <a:pt x="28213" y="17531"/>
                  </a:cubicBezTo>
                  <a:cubicBezTo>
                    <a:pt x="28187" y="17518"/>
                    <a:pt x="28159" y="17512"/>
                    <a:pt x="28131" y="17512"/>
                  </a:cubicBezTo>
                  <a:cubicBezTo>
                    <a:pt x="28007" y="17512"/>
                    <a:pt x="27879" y="17625"/>
                    <a:pt x="27935" y="17739"/>
                  </a:cubicBezTo>
                  <a:cubicBezTo>
                    <a:pt x="28213" y="20650"/>
                    <a:pt x="29322" y="25225"/>
                    <a:pt x="32580" y="26057"/>
                  </a:cubicBezTo>
                  <a:cubicBezTo>
                    <a:pt x="32302" y="28414"/>
                    <a:pt x="31956" y="30771"/>
                    <a:pt x="31679" y="33197"/>
                  </a:cubicBezTo>
                  <a:cubicBezTo>
                    <a:pt x="31679" y="33197"/>
                    <a:pt x="31679" y="33266"/>
                    <a:pt x="31609" y="33335"/>
                  </a:cubicBezTo>
                  <a:cubicBezTo>
                    <a:pt x="31540" y="33405"/>
                    <a:pt x="31540" y="33405"/>
                    <a:pt x="31609" y="33474"/>
                  </a:cubicBezTo>
                  <a:lnTo>
                    <a:pt x="31540" y="34444"/>
                  </a:lnTo>
                  <a:lnTo>
                    <a:pt x="31471" y="34444"/>
                  </a:lnTo>
                  <a:cubicBezTo>
                    <a:pt x="31124" y="32711"/>
                    <a:pt x="30569" y="31048"/>
                    <a:pt x="29876" y="29523"/>
                  </a:cubicBezTo>
                  <a:cubicBezTo>
                    <a:pt x="29265" y="28095"/>
                    <a:pt x="28186" y="26401"/>
                    <a:pt x="26511" y="26401"/>
                  </a:cubicBezTo>
                  <a:cubicBezTo>
                    <a:pt x="26478" y="26401"/>
                    <a:pt x="26444" y="26402"/>
                    <a:pt x="26410" y="26403"/>
                  </a:cubicBezTo>
                  <a:cubicBezTo>
                    <a:pt x="26341" y="26403"/>
                    <a:pt x="26272" y="26473"/>
                    <a:pt x="26202" y="26611"/>
                  </a:cubicBezTo>
                  <a:cubicBezTo>
                    <a:pt x="26064" y="29523"/>
                    <a:pt x="27935" y="34791"/>
                    <a:pt x="31193" y="35623"/>
                  </a:cubicBezTo>
                  <a:lnTo>
                    <a:pt x="31263" y="35831"/>
                  </a:lnTo>
                  <a:cubicBezTo>
                    <a:pt x="31263" y="35900"/>
                    <a:pt x="31263" y="35900"/>
                    <a:pt x="31332" y="35969"/>
                  </a:cubicBezTo>
                  <a:lnTo>
                    <a:pt x="31193" y="36871"/>
                  </a:lnTo>
                  <a:cubicBezTo>
                    <a:pt x="30916" y="38812"/>
                    <a:pt x="30708" y="40752"/>
                    <a:pt x="30500" y="42693"/>
                  </a:cubicBezTo>
                  <a:cubicBezTo>
                    <a:pt x="29668" y="39851"/>
                    <a:pt x="27450" y="37217"/>
                    <a:pt x="24816" y="36455"/>
                  </a:cubicBezTo>
                  <a:cubicBezTo>
                    <a:pt x="24791" y="36442"/>
                    <a:pt x="24765" y="36436"/>
                    <a:pt x="24741" y="36436"/>
                  </a:cubicBezTo>
                  <a:cubicBezTo>
                    <a:pt x="24631" y="36436"/>
                    <a:pt x="24539" y="36549"/>
                    <a:pt x="24539" y="36663"/>
                  </a:cubicBezTo>
                  <a:cubicBezTo>
                    <a:pt x="23638" y="40059"/>
                    <a:pt x="26410" y="45882"/>
                    <a:pt x="30154" y="46506"/>
                  </a:cubicBezTo>
                  <a:cubicBezTo>
                    <a:pt x="30015" y="48585"/>
                    <a:pt x="29876" y="50596"/>
                    <a:pt x="29807" y="52675"/>
                  </a:cubicBezTo>
                  <a:cubicBezTo>
                    <a:pt x="28767" y="50665"/>
                    <a:pt x="26896" y="49140"/>
                    <a:pt x="24747" y="48516"/>
                  </a:cubicBezTo>
                  <a:lnTo>
                    <a:pt x="24262" y="46437"/>
                  </a:lnTo>
                  <a:cubicBezTo>
                    <a:pt x="24331" y="46437"/>
                    <a:pt x="24331" y="46367"/>
                    <a:pt x="24331" y="46298"/>
                  </a:cubicBezTo>
                  <a:cubicBezTo>
                    <a:pt x="24400" y="45535"/>
                    <a:pt x="24539" y="44704"/>
                    <a:pt x="24747" y="43872"/>
                  </a:cubicBezTo>
                  <a:lnTo>
                    <a:pt x="24747" y="43872"/>
                  </a:lnTo>
                  <a:cubicBezTo>
                    <a:pt x="25232" y="44842"/>
                    <a:pt x="24747" y="45951"/>
                    <a:pt x="24469" y="46922"/>
                  </a:cubicBezTo>
                  <a:cubicBezTo>
                    <a:pt x="24469" y="47060"/>
                    <a:pt x="24539" y="47060"/>
                    <a:pt x="24608" y="47060"/>
                  </a:cubicBezTo>
                  <a:cubicBezTo>
                    <a:pt x="25509" y="45951"/>
                    <a:pt x="25579" y="44426"/>
                    <a:pt x="24816" y="43317"/>
                  </a:cubicBezTo>
                  <a:cubicBezTo>
                    <a:pt x="24787" y="43289"/>
                    <a:pt x="24735" y="43272"/>
                    <a:pt x="24678" y="43272"/>
                  </a:cubicBezTo>
                  <a:cubicBezTo>
                    <a:pt x="24598" y="43272"/>
                    <a:pt x="24510" y="43305"/>
                    <a:pt x="24469" y="43387"/>
                  </a:cubicBezTo>
                  <a:cubicBezTo>
                    <a:pt x="24262" y="44080"/>
                    <a:pt x="24123" y="44773"/>
                    <a:pt x="24054" y="45535"/>
                  </a:cubicBezTo>
                  <a:cubicBezTo>
                    <a:pt x="23499" y="43109"/>
                    <a:pt x="22944" y="40683"/>
                    <a:pt x="22321" y="38257"/>
                  </a:cubicBezTo>
                  <a:cubicBezTo>
                    <a:pt x="22251" y="36385"/>
                    <a:pt x="22251" y="34444"/>
                    <a:pt x="22459" y="32573"/>
                  </a:cubicBezTo>
                  <a:cubicBezTo>
                    <a:pt x="22944" y="28691"/>
                    <a:pt x="23846" y="24809"/>
                    <a:pt x="24469" y="20927"/>
                  </a:cubicBezTo>
                  <a:cubicBezTo>
                    <a:pt x="25509" y="14134"/>
                    <a:pt x="26618" y="6925"/>
                    <a:pt x="24955" y="132"/>
                  </a:cubicBezTo>
                  <a:cubicBezTo>
                    <a:pt x="24955" y="56"/>
                    <a:pt x="24871" y="1"/>
                    <a:pt x="24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2"/>
            <p:cNvSpPr/>
            <p:nvPr/>
          </p:nvSpPr>
          <p:spPr>
            <a:xfrm>
              <a:off x="3135000" y="4075325"/>
              <a:ext cx="34675" cy="96050"/>
            </a:xfrm>
            <a:custGeom>
              <a:avLst/>
              <a:gdLst/>
              <a:ahLst/>
              <a:cxnLst/>
              <a:rect l="l" t="t" r="r" b="b"/>
              <a:pathLst>
                <a:path w="1387" h="3842" extrusionOk="0">
                  <a:moveTo>
                    <a:pt x="1318" y="1"/>
                  </a:moveTo>
                  <a:cubicBezTo>
                    <a:pt x="1283" y="1"/>
                    <a:pt x="1248" y="18"/>
                    <a:pt x="1248" y="53"/>
                  </a:cubicBezTo>
                  <a:cubicBezTo>
                    <a:pt x="971" y="1300"/>
                    <a:pt x="208" y="2479"/>
                    <a:pt x="1" y="3726"/>
                  </a:cubicBezTo>
                  <a:cubicBezTo>
                    <a:pt x="1" y="3808"/>
                    <a:pt x="48" y="3841"/>
                    <a:pt x="101" y="3841"/>
                  </a:cubicBezTo>
                  <a:cubicBezTo>
                    <a:pt x="139" y="3841"/>
                    <a:pt x="180" y="3825"/>
                    <a:pt x="208" y="3796"/>
                  </a:cubicBezTo>
                  <a:cubicBezTo>
                    <a:pt x="763" y="2617"/>
                    <a:pt x="1110" y="1370"/>
                    <a:pt x="1387" y="53"/>
                  </a:cubicBezTo>
                  <a:cubicBezTo>
                    <a:pt x="1387" y="18"/>
                    <a:pt x="1352" y="1"/>
                    <a:pt x="1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2"/>
            <p:cNvSpPr/>
            <p:nvPr/>
          </p:nvSpPr>
          <p:spPr>
            <a:xfrm>
              <a:off x="3220750" y="3211150"/>
              <a:ext cx="382175" cy="693375"/>
            </a:xfrm>
            <a:custGeom>
              <a:avLst/>
              <a:gdLst/>
              <a:ahLst/>
              <a:cxnLst/>
              <a:rect l="l" t="t" r="r" b="b"/>
              <a:pathLst>
                <a:path w="15287" h="27735" extrusionOk="0">
                  <a:moveTo>
                    <a:pt x="11266" y="10705"/>
                  </a:moveTo>
                  <a:lnTo>
                    <a:pt x="11266" y="10705"/>
                  </a:lnTo>
                  <a:cubicBezTo>
                    <a:pt x="10642" y="10982"/>
                    <a:pt x="9949" y="11190"/>
                    <a:pt x="9256" y="11329"/>
                  </a:cubicBezTo>
                  <a:lnTo>
                    <a:pt x="9186" y="11329"/>
                  </a:lnTo>
                  <a:cubicBezTo>
                    <a:pt x="9186" y="11259"/>
                    <a:pt x="9117" y="11190"/>
                    <a:pt x="9117" y="11190"/>
                  </a:cubicBezTo>
                  <a:cubicBezTo>
                    <a:pt x="8979" y="11121"/>
                    <a:pt x="9256" y="11121"/>
                    <a:pt x="9325" y="11121"/>
                  </a:cubicBezTo>
                  <a:lnTo>
                    <a:pt x="9325" y="11051"/>
                  </a:lnTo>
                  <a:cubicBezTo>
                    <a:pt x="9672" y="10982"/>
                    <a:pt x="10018" y="10913"/>
                    <a:pt x="10296" y="10843"/>
                  </a:cubicBezTo>
                  <a:cubicBezTo>
                    <a:pt x="10642" y="10774"/>
                    <a:pt x="10989" y="10774"/>
                    <a:pt x="11266" y="10705"/>
                  </a:cubicBezTo>
                  <a:close/>
                  <a:moveTo>
                    <a:pt x="8909" y="14517"/>
                  </a:moveTo>
                  <a:cubicBezTo>
                    <a:pt x="8147" y="15002"/>
                    <a:pt x="7246" y="15349"/>
                    <a:pt x="6344" y="15418"/>
                  </a:cubicBezTo>
                  <a:lnTo>
                    <a:pt x="6483" y="15210"/>
                  </a:lnTo>
                  <a:lnTo>
                    <a:pt x="6691" y="15210"/>
                  </a:lnTo>
                  <a:cubicBezTo>
                    <a:pt x="7315" y="14725"/>
                    <a:pt x="8077" y="14517"/>
                    <a:pt x="8909" y="14517"/>
                  </a:cubicBezTo>
                  <a:close/>
                  <a:moveTo>
                    <a:pt x="6344" y="19439"/>
                  </a:moveTo>
                  <a:cubicBezTo>
                    <a:pt x="5859" y="19577"/>
                    <a:pt x="5374" y="19647"/>
                    <a:pt x="4889" y="19716"/>
                  </a:cubicBezTo>
                  <a:cubicBezTo>
                    <a:pt x="4889" y="19647"/>
                    <a:pt x="4889" y="19577"/>
                    <a:pt x="4889" y="19577"/>
                  </a:cubicBezTo>
                  <a:cubicBezTo>
                    <a:pt x="5235" y="19508"/>
                    <a:pt x="5513" y="19439"/>
                    <a:pt x="5859" y="19439"/>
                  </a:cubicBezTo>
                  <a:close/>
                  <a:moveTo>
                    <a:pt x="15128" y="1"/>
                  </a:moveTo>
                  <a:cubicBezTo>
                    <a:pt x="15090" y="1"/>
                    <a:pt x="15050" y="9"/>
                    <a:pt x="15009" y="30"/>
                  </a:cubicBezTo>
                  <a:cubicBezTo>
                    <a:pt x="14177" y="654"/>
                    <a:pt x="13484" y="1416"/>
                    <a:pt x="12999" y="2317"/>
                  </a:cubicBezTo>
                  <a:cubicBezTo>
                    <a:pt x="12999" y="2381"/>
                    <a:pt x="12361" y="3314"/>
                    <a:pt x="12623" y="3314"/>
                  </a:cubicBezTo>
                  <a:cubicBezTo>
                    <a:pt x="12648" y="3314"/>
                    <a:pt x="12680" y="3305"/>
                    <a:pt x="12722" y="3288"/>
                  </a:cubicBezTo>
                  <a:cubicBezTo>
                    <a:pt x="12791" y="3218"/>
                    <a:pt x="12791" y="3149"/>
                    <a:pt x="12722" y="3080"/>
                  </a:cubicBezTo>
                  <a:lnTo>
                    <a:pt x="12791" y="3010"/>
                  </a:lnTo>
                  <a:cubicBezTo>
                    <a:pt x="12860" y="2941"/>
                    <a:pt x="12999" y="2802"/>
                    <a:pt x="13068" y="2733"/>
                  </a:cubicBezTo>
                  <a:cubicBezTo>
                    <a:pt x="13276" y="2456"/>
                    <a:pt x="13484" y="2109"/>
                    <a:pt x="13692" y="1832"/>
                  </a:cubicBezTo>
                  <a:cubicBezTo>
                    <a:pt x="14039" y="1416"/>
                    <a:pt x="14316" y="1069"/>
                    <a:pt x="14732" y="723"/>
                  </a:cubicBezTo>
                  <a:lnTo>
                    <a:pt x="14732" y="723"/>
                  </a:lnTo>
                  <a:cubicBezTo>
                    <a:pt x="14593" y="931"/>
                    <a:pt x="14455" y="1208"/>
                    <a:pt x="14316" y="1485"/>
                  </a:cubicBezTo>
                  <a:lnTo>
                    <a:pt x="14108" y="1763"/>
                  </a:lnTo>
                  <a:cubicBezTo>
                    <a:pt x="13554" y="2456"/>
                    <a:pt x="12930" y="3149"/>
                    <a:pt x="12375" y="3842"/>
                  </a:cubicBezTo>
                  <a:cubicBezTo>
                    <a:pt x="12236" y="3911"/>
                    <a:pt x="12306" y="4119"/>
                    <a:pt x="12444" y="4189"/>
                  </a:cubicBezTo>
                  <a:cubicBezTo>
                    <a:pt x="11959" y="4813"/>
                    <a:pt x="11543" y="5506"/>
                    <a:pt x="11127" y="6268"/>
                  </a:cubicBezTo>
                  <a:cubicBezTo>
                    <a:pt x="11127" y="5852"/>
                    <a:pt x="11127" y="5506"/>
                    <a:pt x="11127" y="5159"/>
                  </a:cubicBezTo>
                  <a:cubicBezTo>
                    <a:pt x="11058" y="4466"/>
                    <a:pt x="10989" y="3773"/>
                    <a:pt x="10850" y="3080"/>
                  </a:cubicBezTo>
                  <a:cubicBezTo>
                    <a:pt x="10850" y="3010"/>
                    <a:pt x="10781" y="3010"/>
                    <a:pt x="10781" y="3010"/>
                  </a:cubicBezTo>
                  <a:lnTo>
                    <a:pt x="10781" y="2802"/>
                  </a:lnTo>
                  <a:cubicBezTo>
                    <a:pt x="10781" y="2664"/>
                    <a:pt x="10677" y="2594"/>
                    <a:pt x="10581" y="2594"/>
                  </a:cubicBezTo>
                  <a:cubicBezTo>
                    <a:pt x="10486" y="2594"/>
                    <a:pt x="10400" y="2664"/>
                    <a:pt x="10434" y="2802"/>
                  </a:cubicBezTo>
                  <a:cubicBezTo>
                    <a:pt x="10226" y="4050"/>
                    <a:pt x="10296" y="5367"/>
                    <a:pt x="10642" y="6615"/>
                  </a:cubicBezTo>
                  <a:cubicBezTo>
                    <a:pt x="10642" y="6684"/>
                    <a:pt x="10642" y="6754"/>
                    <a:pt x="10711" y="6754"/>
                  </a:cubicBezTo>
                  <a:lnTo>
                    <a:pt x="10711" y="6823"/>
                  </a:lnTo>
                  <a:cubicBezTo>
                    <a:pt x="10088" y="7932"/>
                    <a:pt x="9394" y="8972"/>
                    <a:pt x="8771" y="10081"/>
                  </a:cubicBezTo>
                  <a:cubicBezTo>
                    <a:pt x="8701" y="9388"/>
                    <a:pt x="8563" y="8764"/>
                    <a:pt x="8355" y="8140"/>
                  </a:cubicBezTo>
                  <a:cubicBezTo>
                    <a:pt x="8355" y="7377"/>
                    <a:pt x="8147" y="6754"/>
                    <a:pt x="7869" y="6130"/>
                  </a:cubicBezTo>
                  <a:cubicBezTo>
                    <a:pt x="7811" y="6043"/>
                    <a:pt x="7741" y="6004"/>
                    <a:pt x="7679" y="6004"/>
                  </a:cubicBezTo>
                  <a:cubicBezTo>
                    <a:pt x="7593" y="6004"/>
                    <a:pt x="7523" y="6078"/>
                    <a:pt x="7523" y="6199"/>
                  </a:cubicBezTo>
                  <a:cubicBezTo>
                    <a:pt x="7246" y="7239"/>
                    <a:pt x="7315" y="8417"/>
                    <a:pt x="7731" y="9457"/>
                  </a:cubicBezTo>
                  <a:cubicBezTo>
                    <a:pt x="7731" y="9596"/>
                    <a:pt x="7731" y="9665"/>
                    <a:pt x="7800" y="9804"/>
                  </a:cubicBezTo>
                  <a:cubicBezTo>
                    <a:pt x="7851" y="9905"/>
                    <a:pt x="7939" y="9969"/>
                    <a:pt x="8037" y="9969"/>
                  </a:cubicBezTo>
                  <a:cubicBezTo>
                    <a:pt x="8072" y="9969"/>
                    <a:pt x="8110" y="9961"/>
                    <a:pt x="8147" y="9942"/>
                  </a:cubicBezTo>
                  <a:cubicBezTo>
                    <a:pt x="8216" y="10081"/>
                    <a:pt x="8355" y="10150"/>
                    <a:pt x="8424" y="10219"/>
                  </a:cubicBezTo>
                  <a:lnTo>
                    <a:pt x="8563" y="10566"/>
                  </a:lnTo>
                  <a:cubicBezTo>
                    <a:pt x="8285" y="10982"/>
                    <a:pt x="8077" y="11398"/>
                    <a:pt x="7869" y="11814"/>
                  </a:cubicBezTo>
                  <a:cubicBezTo>
                    <a:pt x="7731" y="11814"/>
                    <a:pt x="7661" y="11952"/>
                    <a:pt x="7523" y="12022"/>
                  </a:cubicBezTo>
                  <a:cubicBezTo>
                    <a:pt x="7454" y="12091"/>
                    <a:pt x="7523" y="12230"/>
                    <a:pt x="7592" y="12230"/>
                  </a:cubicBezTo>
                  <a:cubicBezTo>
                    <a:pt x="7246" y="12923"/>
                    <a:pt x="6830" y="13685"/>
                    <a:pt x="6483" y="14448"/>
                  </a:cubicBezTo>
                  <a:cubicBezTo>
                    <a:pt x="5721" y="15973"/>
                    <a:pt x="4958" y="17429"/>
                    <a:pt x="4265" y="18954"/>
                  </a:cubicBezTo>
                  <a:cubicBezTo>
                    <a:pt x="4265" y="18746"/>
                    <a:pt x="4265" y="18538"/>
                    <a:pt x="4196" y="18399"/>
                  </a:cubicBezTo>
                  <a:cubicBezTo>
                    <a:pt x="4196" y="18330"/>
                    <a:pt x="4265" y="18260"/>
                    <a:pt x="4265" y="18260"/>
                  </a:cubicBezTo>
                  <a:cubicBezTo>
                    <a:pt x="4334" y="16805"/>
                    <a:pt x="4126" y="15418"/>
                    <a:pt x="3710" y="14101"/>
                  </a:cubicBezTo>
                  <a:cubicBezTo>
                    <a:pt x="3679" y="14039"/>
                    <a:pt x="3592" y="14005"/>
                    <a:pt x="3505" y="14005"/>
                  </a:cubicBezTo>
                  <a:cubicBezTo>
                    <a:pt x="3399" y="14005"/>
                    <a:pt x="3294" y="14056"/>
                    <a:pt x="3294" y="14171"/>
                  </a:cubicBezTo>
                  <a:cubicBezTo>
                    <a:pt x="3294" y="14517"/>
                    <a:pt x="3294" y="14864"/>
                    <a:pt x="3294" y="15210"/>
                  </a:cubicBezTo>
                  <a:cubicBezTo>
                    <a:pt x="3294" y="15210"/>
                    <a:pt x="3294" y="15280"/>
                    <a:pt x="3294" y="15280"/>
                  </a:cubicBezTo>
                  <a:lnTo>
                    <a:pt x="3294" y="15418"/>
                  </a:lnTo>
                  <a:cubicBezTo>
                    <a:pt x="3294" y="16181"/>
                    <a:pt x="3364" y="16943"/>
                    <a:pt x="3572" y="17706"/>
                  </a:cubicBezTo>
                  <a:cubicBezTo>
                    <a:pt x="3641" y="18191"/>
                    <a:pt x="3710" y="18676"/>
                    <a:pt x="3780" y="19092"/>
                  </a:cubicBezTo>
                  <a:cubicBezTo>
                    <a:pt x="3780" y="19186"/>
                    <a:pt x="3836" y="19224"/>
                    <a:pt x="3898" y="19224"/>
                  </a:cubicBezTo>
                  <a:cubicBezTo>
                    <a:pt x="3973" y="19224"/>
                    <a:pt x="4057" y="19168"/>
                    <a:pt x="4057" y="19092"/>
                  </a:cubicBezTo>
                  <a:cubicBezTo>
                    <a:pt x="4057" y="19141"/>
                    <a:pt x="4092" y="19190"/>
                    <a:pt x="4136" y="19190"/>
                  </a:cubicBezTo>
                  <a:cubicBezTo>
                    <a:pt x="4155" y="19190"/>
                    <a:pt x="4175" y="19182"/>
                    <a:pt x="4196" y="19162"/>
                  </a:cubicBezTo>
                  <a:lnTo>
                    <a:pt x="4196" y="19162"/>
                  </a:lnTo>
                  <a:cubicBezTo>
                    <a:pt x="4057" y="19508"/>
                    <a:pt x="3918" y="19785"/>
                    <a:pt x="3780" y="20063"/>
                  </a:cubicBezTo>
                  <a:cubicBezTo>
                    <a:pt x="3710" y="20063"/>
                    <a:pt x="3641" y="20201"/>
                    <a:pt x="3641" y="20271"/>
                  </a:cubicBezTo>
                  <a:lnTo>
                    <a:pt x="3017" y="21449"/>
                  </a:lnTo>
                  <a:cubicBezTo>
                    <a:pt x="2532" y="22420"/>
                    <a:pt x="2185" y="23529"/>
                    <a:pt x="1700" y="24568"/>
                  </a:cubicBezTo>
                  <a:cubicBezTo>
                    <a:pt x="1631" y="24568"/>
                    <a:pt x="1561" y="24638"/>
                    <a:pt x="1492" y="24707"/>
                  </a:cubicBezTo>
                  <a:cubicBezTo>
                    <a:pt x="1353" y="23875"/>
                    <a:pt x="1146" y="23113"/>
                    <a:pt x="799" y="22420"/>
                  </a:cubicBezTo>
                  <a:cubicBezTo>
                    <a:pt x="764" y="22350"/>
                    <a:pt x="678" y="22316"/>
                    <a:pt x="600" y="22316"/>
                  </a:cubicBezTo>
                  <a:cubicBezTo>
                    <a:pt x="522" y="22316"/>
                    <a:pt x="452" y="22350"/>
                    <a:pt x="452" y="22420"/>
                  </a:cubicBezTo>
                  <a:cubicBezTo>
                    <a:pt x="452" y="22766"/>
                    <a:pt x="452" y="23113"/>
                    <a:pt x="522" y="23459"/>
                  </a:cubicBezTo>
                  <a:cubicBezTo>
                    <a:pt x="522" y="23737"/>
                    <a:pt x="591" y="23945"/>
                    <a:pt x="660" y="24222"/>
                  </a:cubicBezTo>
                  <a:cubicBezTo>
                    <a:pt x="730" y="24430"/>
                    <a:pt x="730" y="24638"/>
                    <a:pt x="799" y="24846"/>
                  </a:cubicBezTo>
                  <a:cubicBezTo>
                    <a:pt x="799" y="24915"/>
                    <a:pt x="868" y="24915"/>
                    <a:pt x="938" y="24984"/>
                  </a:cubicBezTo>
                  <a:cubicBezTo>
                    <a:pt x="938" y="24984"/>
                    <a:pt x="1007" y="25054"/>
                    <a:pt x="1007" y="25123"/>
                  </a:cubicBezTo>
                  <a:cubicBezTo>
                    <a:pt x="938" y="25262"/>
                    <a:pt x="1076" y="25331"/>
                    <a:pt x="1146" y="25331"/>
                  </a:cubicBezTo>
                  <a:cubicBezTo>
                    <a:pt x="1180" y="25366"/>
                    <a:pt x="1215" y="25383"/>
                    <a:pt x="1250" y="25383"/>
                  </a:cubicBezTo>
                  <a:cubicBezTo>
                    <a:pt x="1284" y="25383"/>
                    <a:pt x="1319" y="25366"/>
                    <a:pt x="1353" y="25331"/>
                  </a:cubicBezTo>
                  <a:lnTo>
                    <a:pt x="1353" y="25331"/>
                  </a:lnTo>
                  <a:cubicBezTo>
                    <a:pt x="1007" y="26093"/>
                    <a:pt x="591" y="26856"/>
                    <a:pt x="106" y="27549"/>
                  </a:cubicBezTo>
                  <a:cubicBezTo>
                    <a:pt x="0" y="27602"/>
                    <a:pt x="95" y="27734"/>
                    <a:pt x="207" y="27734"/>
                  </a:cubicBezTo>
                  <a:cubicBezTo>
                    <a:pt x="243" y="27734"/>
                    <a:pt x="280" y="27721"/>
                    <a:pt x="314" y="27688"/>
                  </a:cubicBezTo>
                  <a:cubicBezTo>
                    <a:pt x="938" y="26925"/>
                    <a:pt x="1423" y="26093"/>
                    <a:pt x="1700" y="25192"/>
                  </a:cubicBezTo>
                  <a:cubicBezTo>
                    <a:pt x="1977" y="25123"/>
                    <a:pt x="2255" y="24984"/>
                    <a:pt x="2532" y="24846"/>
                  </a:cubicBezTo>
                  <a:cubicBezTo>
                    <a:pt x="3017" y="24776"/>
                    <a:pt x="3502" y="24499"/>
                    <a:pt x="3988" y="24153"/>
                  </a:cubicBezTo>
                  <a:cubicBezTo>
                    <a:pt x="4114" y="24089"/>
                    <a:pt x="4010" y="23797"/>
                    <a:pt x="3834" y="23797"/>
                  </a:cubicBezTo>
                  <a:cubicBezTo>
                    <a:pt x="3817" y="23797"/>
                    <a:pt x="3798" y="23800"/>
                    <a:pt x="3780" y="23806"/>
                  </a:cubicBezTo>
                  <a:cubicBezTo>
                    <a:pt x="3294" y="23875"/>
                    <a:pt x="2809" y="24083"/>
                    <a:pt x="2393" y="24360"/>
                  </a:cubicBezTo>
                  <a:lnTo>
                    <a:pt x="2185" y="24430"/>
                  </a:lnTo>
                  <a:lnTo>
                    <a:pt x="1977" y="24499"/>
                  </a:lnTo>
                  <a:cubicBezTo>
                    <a:pt x="2047" y="24222"/>
                    <a:pt x="2185" y="24014"/>
                    <a:pt x="2255" y="23806"/>
                  </a:cubicBezTo>
                  <a:cubicBezTo>
                    <a:pt x="2740" y="22697"/>
                    <a:pt x="3225" y="21518"/>
                    <a:pt x="3780" y="20409"/>
                  </a:cubicBezTo>
                  <a:cubicBezTo>
                    <a:pt x="3814" y="20444"/>
                    <a:pt x="3832" y="20461"/>
                    <a:pt x="3849" y="20461"/>
                  </a:cubicBezTo>
                  <a:cubicBezTo>
                    <a:pt x="3866" y="20461"/>
                    <a:pt x="3884" y="20444"/>
                    <a:pt x="3918" y="20409"/>
                  </a:cubicBezTo>
                  <a:cubicBezTo>
                    <a:pt x="4611" y="20409"/>
                    <a:pt x="5305" y="20409"/>
                    <a:pt x="6067" y="20479"/>
                  </a:cubicBezTo>
                  <a:cubicBezTo>
                    <a:pt x="6206" y="20479"/>
                    <a:pt x="6206" y="20271"/>
                    <a:pt x="6136" y="20201"/>
                  </a:cubicBezTo>
                  <a:cubicBezTo>
                    <a:pt x="5998" y="20132"/>
                    <a:pt x="5859" y="20063"/>
                    <a:pt x="5721" y="19993"/>
                  </a:cubicBezTo>
                  <a:cubicBezTo>
                    <a:pt x="6275" y="19924"/>
                    <a:pt x="6830" y="19785"/>
                    <a:pt x="7384" y="19508"/>
                  </a:cubicBezTo>
                  <a:cubicBezTo>
                    <a:pt x="7523" y="19439"/>
                    <a:pt x="7523" y="19162"/>
                    <a:pt x="7315" y="19092"/>
                  </a:cubicBezTo>
                  <a:cubicBezTo>
                    <a:pt x="6934" y="19023"/>
                    <a:pt x="6552" y="18988"/>
                    <a:pt x="6180" y="18988"/>
                  </a:cubicBezTo>
                  <a:cubicBezTo>
                    <a:pt x="5807" y="18988"/>
                    <a:pt x="5443" y="19023"/>
                    <a:pt x="5097" y="19092"/>
                  </a:cubicBezTo>
                  <a:cubicBezTo>
                    <a:pt x="4750" y="19162"/>
                    <a:pt x="4404" y="19439"/>
                    <a:pt x="4681" y="19716"/>
                  </a:cubicBezTo>
                  <a:cubicBezTo>
                    <a:pt x="4473" y="19785"/>
                    <a:pt x="4265" y="19785"/>
                    <a:pt x="4057" y="19855"/>
                  </a:cubicBezTo>
                  <a:cubicBezTo>
                    <a:pt x="4681" y="18676"/>
                    <a:pt x="5305" y="17498"/>
                    <a:pt x="5929" y="16320"/>
                  </a:cubicBezTo>
                  <a:cubicBezTo>
                    <a:pt x="5998" y="16112"/>
                    <a:pt x="6067" y="15973"/>
                    <a:pt x="6136" y="15834"/>
                  </a:cubicBezTo>
                  <a:lnTo>
                    <a:pt x="6275" y="15834"/>
                  </a:lnTo>
                  <a:cubicBezTo>
                    <a:pt x="7523" y="15834"/>
                    <a:pt x="8771" y="15280"/>
                    <a:pt x="9602" y="14309"/>
                  </a:cubicBezTo>
                  <a:cubicBezTo>
                    <a:pt x="9672" y="14171"/>
                    <a:pt x="9602" y="14032"/>
                    <a:pt x="9394" y="14032"/>
                  </a:cubicBezTo>
                  <a:cubicBezTo>
                    <a:pt x="8493" y="14032"/>
                    <a:pt x="7592" y="14240"/>
                    <a:pt x="6760" y="14656"/>
                  </a:cubicBezTo>
                  <a:cubicBezTo>
                    <a:pt x="7246" y="13824"/>
                    <a:pt x="7731" y="12923"/>
                    <a:pt x="8216" y="12091"/>
                  </a:cubicBezTo>
                  <a:cubicBezTo>
                    <a:pt x="8909" y="11883"/>
                    <a:pt x="9602" y="11675"/>
                    <a:pt x="10296" y="11537"/>
                  </a:cubicBezTo>
                  <a:cubicBezTo>
                    <a:pt x="10989" y="11398"/>
                    <a:pt x="11682" y="11051"/>
                    <a:pt x="12306" y="10635"/>
                  </a:cubicBezTo>
                  <a:cubicBezTo>
                    <a:pt x="12444" y="10566"/>
                    <a:pt x="12375" y="10289"/>
                    <a:pt x="12167" y="10289"/>
                  </a:cubicBezTo>
                  <a:cubicBezTo>
                    <a:pt x="11266" y="10289"/>
                    <a:pt x="10296" y="10427"/>
                    <a:pt x="9394" y="10705"/>
                  </a:cubicBezTo>
                  <a:cubicBezTo>
                    <a:pt x="9186" y="10774"/>
                    <a:pt x="9048" y="10843"/>
                    <a:pt x="8909" y="10913"/>
                  </a:cubicBezTo>
                  <a:cubicBezTo>
                    <a:pt x="9672" y="9596"/>
                    <a:pt x="10504" y="8348"/>
                    <a:pt x="11335" y="6962"/>
                  </a:cubicBezTo>
                  <a:cubicBezTo>
                    <a:pt x="11335" y="7031"/>
                    <a:pt x="11335" y="7100"/>
                    <a:pt x="11335" y="7100"/>
                  </a:cubicBezTo>
                  <a:cubicBezTo>
                    <a:pt x="11335" y="7153"/>
                    <a:pt x="11376" y="7176"/>
                    <a:pt x="11422" y="7176"/>
                  </a:cubicBezTo>
                  <a:cubicBezTo>
                    <a:pt x="11497" y="7176"/>
                    <a:pt x="11586" y="7117"/>
                    <a:pt x="11543" y="7031"/>
                  </a:cubicBezTo>
                  <a:cubicBezTo>
                    <a:pt x="11543" y="6892"/>
                    <a:pt x="11959" y="6684"/>
                    <a:pt x="12514" y="6546"/>
                  </a:cubicBezTo>
                  <a:lnTo>
                    <a:pt x="12514" y="6546"/>
                  </a:lnTo>
                  <a:cubicBezTo>
                    <a:pt x="12029" y="6892"/>
                    <a:pt x="11613" y="7169"/>
                    <a:pt x="11127" y="7447"/>
                  </a:cubicBezTo>
                  <a:cubicBezTo>
                    <a:pt x="10889" y="7566"/>
                    <a:pt x="11009" y="7891"/>
                    <a:pt x="11224" y="7891"/>
                  </a:cubicBezTo>
                  <a:cubicBezTo>
                    <a:pt x="11259" y="7891"/>
                    <a:pt x="11297" y="7882"/>
                    <a:pt x="11335" y="7863"/>
                  </a:cubicBezTo>
                  <a:cubicBezTo>
                    <a:pt x="12098" y="7447"/>
                    <a:pt x="12860" y="6962"/>
                    <a:pt x="13692" y="6476"/>
                  </a:cubicBezTo>
                  <a:lnTo>
                    <a:pt x="13692" y="6476"/>
                  </a:lnTo>
                  <a:cubicBezTo>
                    <a:pt x="13068" y="7100"/>
                    <a:pt x="12375" y="7724"/>
                    <a:pt x="11682" y="8209"/>
                  </a:cubicBezTo>
                  <a:cubicBezTo>
                    <a:pt x="11543" y="8279"/>
                    <a:pt x="11613" y="8417"/>
                    <a:pt x="11751" y="8417"/>
                  </a:cubicBezTo>
                  <a:cubicBezTo>
                    <a:pt x="12860" y="8071"/>
                    <a:pt x="13900" y="7308"/>
                    <a:pt x="14455" y="6268"/>
                  </a:cubicBezTo>
                  <a:cubicBezTo>
                    <a:pt x="14524" y="6130"/>
                    <a:pt x="14455" y="5922"/>
                    <a:pt x="14247" y="5852"/>
                  </a:cubicBezTo>
                  <a:cubicBezTo>
                    <a:pt x="14247" y="5783"/>
                    <a:pt x="14177" y="5783"/>
                    <a:pt x="14039" y="5783"/>
                  </a:cubicBezTo>
                  <a:cubicBezTo>
                    <a:pt x="13207" y="5852"/>
                    <a:pt x="12306" y="6130"/>
                    <a:pt x="11543" y="6615"/>
                  </a:cubicBezTo>
                  <a:cubicBezTo>
                    <a:pt x="12167" y="5506"/>
                    <a:pt x="12791" y="4466"/>
                    <a:pt x="13415" y="3426"/>
                  </a:cubicBezTo>
                  <a:cubicBezTo>
                    <a:pt x="14108" y="2664"/>
                    <a:pt x="14732" y="1832"/>
                    <a:pt x="15286" y="931"/>
                  </a:cubicBezTo>
                  <a:lnTo>
                    <a:pt x="15286" y="861"/>
                  </a:lnTo>
                  <a:cubicBezTo>
                    <a:pt x="15286" y="792"/>
                    <a:pt x="15286" y="654"/>
                    <a:pt x="15148" y="584"/>
                  </a:cubicBezTo>
                  <a:cubicBezTo>
                    <a:pt x="15217" y="446"/>
                    <a:pt x="15286" y="307"/>
                    <a:pt x="15286" y="99"/>
                  </a:cubicBezTo>
                  <a:cubicBezTo>
                    <a:pt x="15286" y="50"/>
                    <a:pt x="15217" y="1"/>
                    <a:pt x="15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2"/>
            <p:cNvSpPr/>
            <p:nvPr/>
          </p:nvSpPr>
          <p:spPr>
            <a:xfrm>
              <a:off x="3344700" y="3491225"/>
              <a:ext cx="38150" cy="84425"/>
            </a:xfrm>
            <a:custGeom>
              <a:avLst/>
              <a:gdLst/>
              <a:ahLst/>
              <a:cxnLst/>
              <a:rect l="l" t="t" r="r" b="b"/>
              <a:pathLst>
                <a:path w="1526" h="3377" extrusionOk="0">
                  <a:moveTo>
                    <a:pt x="372" y="0"/>
                  </a:moveTo>
                  <a:cubicBezTo>
                    <a:pt x="268" y="0"/>
                    <a:pt x="168" y="74"/>
                    <a:pt x="208" y="195"/>
                  </a:cubicBezTo>
                  <a:cubicBezTo>
                    <a:pt x="208" y="334"/>
                    <a:pt x="208" y="472"/>
                    <a:pt x="208" y="541"/>
                  </a:cubicBezTo>
                  <a:cubicBezTo>
                    <a:pt x="139" y="611"/>
                    <a:pt x="139" y="680"/>
                    <a:pt x="139" y="749"/>
                  </a:cubicBezTo>
                  <a:cubicBezTo>
                    <a:pt x="0" y="1581"/>
                    <a:pt x="139" y="2482"/>
                    <a:pt x="485" y="3245"/>
                  </a:cubicBezTo>
                  <a:cubicBezTo>
                    <a:pt x="523" y="3321"/>
                    <a:pt x="603" y="3376"/>
                    <a:pt x="679" y="3376"/>
                  </a:cubicBezTo>
                  <a:cubicBezTo>
                    <a:pt x="741" y="3376"/>
                    <a:pt x="801" y="3339"/>
                    <a:pt x="832" y="3245"/>
                  </a:cubicBezTo>
                  <a:cubicBezTo>
                    <a:pt x="901" y="3037"/>
                    <a:pt x="901" y="3037"/>
                    <a:pt x="901" y="2968"/>
                  </a:cubicBezTo>
                  <a:cubicBezTo>
                    <a:pt x="1040" y="3037"/>
                    <a:pt x="1178" y="3106"/>
                    <a:pt x="1317" y="3176"/>
                  </a:cubicBezTo>
                  <a:cubicBezTo>
                    <a:pt x="1456" y="3176"/>
                    <a:pt x="1525" y="3037"/>
                    <a:pt x="1386" y="2968"/>
                  </a:cubicBezTo>
                  <a:cubicBezTo>
                    <a:pt x="1248" y="2898"/>
                    <a:pt x="1109" y="2760"/>
                    <a:pt x="1040" y="2621"/>
                  </a:cubicBezTo>
                  <a:cubicBezTo>
                    <a:pt x="1040" y="2552"/>
                    <a:pt x="1040" y="2552"/>
                    <a:pt x="1040" y="2552"/>
                  </a:cubicBezTo>
                  <a:cubicBezTo>
                    <a:pt x="1040" y="2205"/>
                    <a:pt x="971" y="1928"/>
                    <a:pt x="901" y="1651"/>
                  </a:cubicBezTo>
                  <a:cubicBezTo>
                    <a:pt x="832" y="1165"/>
                    <a:pt x="693" y="611"/>
                    <a:pt x="555" y="126"/>
                  </a:cubicBezTo>
                  <a:cubicBezTo>
                    <a:pt x="526" y="38"/>
                    <a:pt x="448"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2"/>
            <p:cNvSpPr/>
            <p:nvPr/>
          </p:nvSpPr>
          <p:spPr>
            <a:xfrm>
              <a:off x="2632900" y="3927250"/>
              <a:ext cx="437675" cy="298900"/>
            </a:xfrm>
            <a:custGeom>
              <a:avLst/>
              <a:gdLst/>
              <a:ahLst/>
              <a:cxnLst/>
              <a:rect l="l" t="t" r="r" b="b"/>
              <a:pathLst>
                <a:path w="17507" h="11956" extrusionOk="0">
                  <a:moveTo>
                    <a:pt x="315" y="1"/>
                  </a:moveTo>
                  <a:cubicBezTo>
                    <a:pt x="141" y="1"/>
                    <a:pt x="1" y="181"/>
                    <a:pt x="121" y="361"/>
                  </a:cubicBezTo>
                  <a:cubicBezTo>
                    <a:pt x="314" y="618"/>
                    <a:pt x="1339" y="2124"/>
                    <a:pt x="1930" y="2124"/>
                  </a:cubicBezTo>
                  <a:cubicBezTo>
                    <a:pt x="1977" y="2124"/>
                    <a:pt x="2021" y="2114"/>
                    <a:pt x="2062" y="2094"/>
                  </a:cubicBezTo>
                  <a:cubicBezTo>
                    <a:pt x="2616" y="2718"/>
                    <a:pt x="3310" y="3272"/>
                    <a:pt x="4072" y="3619"/>
                  </a:cubicBezTo>
                  <a:lnTo>
                    <a:pt x="4141" y="3619"/>
                  </a:lnTo>
                  <a:cubicBezTo>
                    <a:pt x="4188" y="3650"/>
                    <a:pt x="4232" y="3664"/>
                    <a:pt x="4270" y="3664"/>
                  </a:cubicBezTo>
                  <a:cubicBezTo>
                    <a:pt x="4401" y="3664"/>
                    <a:pt x="4472" y="3503"/>
                    <a:pt x="4419" y="3342"/>
                  </a:cubicBezTo>
                  <a:lnTo>
                    <a:pt x="4419" y="3342"/>
                  </a:lnTo>
                  <a:cubicBezTo>
                    <a:pt x="4557" y="3411"/>
                    <a:pt x="4627" y="3480"/>
                    <a:pt x="4765" y="3480"/>
                  </a:cubicBezTo>
                  <a:cubicBezTo>
                    <a:pt x="4835" y="3480"/>
                    <a:pt x="4904" y="3411"/>
                    <a:pt x="4835" y="3272"/>
                  </a:cubicBezTo>
                  <a:lnTo>
                    <a:pt x="4765" y="3134"/>
                  </a:lnTo>
                  <a:lnTo>
                    <a:pt x="4765" y="3134"/>
                  </a:lnTo>
                  <a:cubicBezTo>
                    <a:pt x="5666" y="3757"/>
                    <a:pt x="6567" y="4381"/>
                    <a:pt x="7538" y="4936"/>
                  </a:cubicBezTo>
                  <a:lnTo>
                    <a:pt x="7469" y="4936"/>
                  </a:lnTo>
                  <a:cubicBezTo>
                    <a:pt x="6905" y="4815"/>
                    <a:pt x="6341" y="4741"/>
                    <a:pt x="5777" y="4741"/>
                  </a:cubicBezTo>
                  <a:cubicBezTo>
                    <a:pt x="5370" y="4741"/>
                    <a:pt x="4964" y="4779"/>
                    <a:pt x="4557" y="4867"/>
                  </a:cubicBezTo>
                  <a:cubicBezTo>
                    <a:pt x="4280" y="4867"/>
                    <a:pt x="4280" y="5282"/>
                    <a:pt x="4557" y="5352"/>
                  </a:cubicBezTo>
                  <a:cubicBezTo>
                    <a:pt x="4835" y="5421"/>
                    <a:pt x="4973" y="5421"/>
                    <a:pt x="5181" y="5421"/>
                  </a:cubicBezTo>
                  <a:cubicBezTo>
                    <a:pt x="4557" y="5490"/>
                    <a:pt x="3933" y="5629"/>
                    <a:pt x="3379" y="5837"/>
                  </a:cubicBezTo>
                  <a:cubicBezTo>
                    <a:pt x="3123" y="5965"/>
                    <a:pt x="3162" y="6330"/>
                    <a:pt x="3389" y="6330"/>
                  </a:cubicBezTo>
                  <a:cubicBezTo>
                    <a:pt x="3407" y="6330"/>
                    <a:pt x="3427" y="6327"/>
                    <a:pt x="3448" y="6322"/>
                  </a:cubicBezTo>
                  <a:cubicBezTo>
                    <a:pt x="4349" y="6184"/>
                    <a:pt x="5250" y="6045"/>
                    <a:pt x="6152" y="5837"/>
                  </a:cubicBezTo>
                  <a:lnTo>
                    <a:pt x="7053" y="5698"/>
                  </a:lnTo>
                  <a:cubicBezTo>
                    <a:pt x="7191" y="5698"/>
                    <a:pt x="7261" y="5560"/>
                    <a:pt x="7261" y="5421"/>
                  </a:cubicBezTo>
                  <a:cubicBezTo>
                    <a:pt x="7399" y="5421"/>
                    <a:pt x="7538" y="5352"/>
                    <a:pt x="7746" y="5213"/>
                  </a:cubicBezTo>
                  <a:cubicBezTo>
                    <a:pt x="7746" y="5213"/>
                    <a:pt x="7815" y="5144"/>
                    <a:pt x="7815" y="5144"/>
                  </a:cubicBezTo>
                  <a:lnTo>
                    <a:pt x="10380" y="6738"/>
                  </a:lnTo>
                  <a:cubicBezTo>
                    <a:pt x="9880" y="6588"/>
                    <a:pt x="9381" y="6474"/>
                    <a:pt x="8855" y="6474"/>
                  </a:cubicBezTo>
                  <a:cubicBezTo>
                    <a:pt x="8652" y="6474"/>
                    <a:pt x="8444" y="6491"/>
                    <a:pt x="8231" y="6530"/>
                  </a:cubicBezTo>
                  <a:cubicBezTo>
                    <a:pt x="8092" y="6530"/>
                    <a:pt x="8092" y="6738"/>
                    <a:pt x="8162" y="6807"/>
                  </a:cubicBezTo>
                  <a:cubicBezTo>
                    <a:pt x="9202" y="7709"/>
                    <a:pt x="10519" y="7778"/>
                    <a:pt x="11766" y="8124"/>
                  </a:cubicBezTo>
                  <a:cubicBezTo>
                    <a:pt x="11800" y="8158"/>
                    <a:pt x="11833" y="8171"/>
                    <a:pt x="11862" y="8171"/>
                  </a:cubicBezTo>
                  <a:cubicBezTo>
                    <a:pt x="11956" y="8171"/>
                    <a:pt x="12010" y="8039"/>
                    <a:pt x="11905" y="7986"/>
                  </a:cubicBezTo>
                  <a:lnTo>
                    <a:pt x="11697" y="7917"/>
                  </a:lnTo>
                  <a:cubicBezTo>
                    <a:pt x="11766" y="7917"/>
                    <a:pt x="11836" y="7847"/>
                    <a:pt x="11836" y="7709"/>
                  </a:cubicBezTo>
                  <a:lnTo>
                    <a:pt x="11905" y="7709"/>
                  </a:lnTo>
                  <a:lnTo>
                    <a:pt x="12113" y="7847"/>
                  </a:lnTo>
                  <a:cubicBezTo>
                    <a:pt x="12182" y="7986"/>
                    <a:pt x="12321" y="8124"/>
                    <a:pt x="12460" y="8263"/>
                  </a:cubicBezTo>
                  <a:lnTo>
                    <a:pt x="12598" y="8263"/>
                  </a:lnTo>
                  <a:cubicBezTo>
                    <a:pt x="14262" y="9303"/>
                    <a:pt x="15856" y="10551"/>
                    <a:pt x="17312" y="11937"/>
                  </a:cubicBezTo>
                  <a:cubicBezTo>
                    <a:pt x="17325" y="11950"/>
                    <a:pt x="17341" y="11956"/>
                    <a:pt x="17357" y="11956"/>
                  </a:cubicBezTo>
                  <a:cubicBezTo>
                    <a:pt x="17426" y="11956"/>
                    <a:pt x="17507" y="11854"/>
                    <a:pt x="17450" y="11798"/>
                  </a:cubicBezTo>
                  <a:cubicBezTo>
                    <a:pt x="15995" y="10065"/>
                    <a:pt x="14331" y="8540"/>
                    <a:pt x="12390" y="7362"/>
                  </a:cubicBezTo>
                  <a:cubicBezTo>
                    <a:pt x="12321" y="7293"/>
                    <a:pt x="12321" y="7293"/>
                    <a:pt x="12321" y="7223"/>
                  </a:cubicBezTo>
                  <a:cubicBezTo>
                    <a:pt x="12321" y="7154"/>
                    <a:pt x="12252" y="7085"/>
                    <a:pt x="12252" y="7085"/>
                  </a:cubicBezTo>
                  <a:cubicBezTo>
                    <a:pt x="11836" y="6322"/>
                    <a:pt x="11420" y="5560"/>
                    <a:pt x="11073" y="4867"/>
                  </a:cubicBezTo>
                  <a:cubicBezTo>
                    <a:pt x="11027" y="4774"/>
                    <a:pt x="10950" y="4736"/>
                    <a:pt x="10873" y="4736"/>
                  </a:cubicBezTo>
                  <a:cubicBezTo>
                    <a:pt x="10719" y="4736"/>
                    <a:pt x="10565" y="4890"/>
                    <a:pt x="10657" y="5074"/>
                  </a:cubicBezTo>
                  <a:cubicBezTo>
                    <a:pt x="10796" y="5629"/>
                    <a:pt x="11004" y="6114"/>
                    <a:pt x="11212" y="6669"/>
                  </a:cubicBezTo>
                  <a:cubicBezTo>
                    <a:pt x="10311" y="6114"/>
                    <a:pt x="9340" y="5560"/>
                    <a:pt x="8370" y="5005"/>
                  </a:cubicBezTo>
                  <a:cubicBezTo>
                    <a:pt x="8370" y="5005"/>
                    <a:pt x="8370" y="4936"/>
                    <a:pt x="8370" y="4867"/>
                  </a:cubicBezTo>
                  <a:cubicBezTo>
                    <a:pt x="8370" y="4797"/>
                    <a:pt x="8370" y="4797"/>
                    <a:pt x="8370" y="4728"/>
                  </a:cubicBezTo>
                  <a:lnTo>
                    <a:pt x="8508" y="4867"/>
                  </a:lnTo>
                  <a:cubicBezTo>
                    <a:pt x="8535" y="4893"/>
                    <a:pt x="8564" y="4904"/>
                    <a:pt x="8592" y="4904"/>
                  </a:cubicBezTo>
                  <a:cubicBezTo>
                    <a:pt x="8714" y="4904"/>
                    <a:pt x="8828" y="4701"/>
                    <a:pt x="8716" y="4589"/>
                  </a:cubicBezTo>
                  <a:lnTo>
                    <a:pt x="8716" y="4520"/>
                  </a:lnTo>
                  <a:cubicBezTo>
                    <a:pt x="8508" y="4173"/>
                    <a:pt x="8231" y="3896"/>
                    <a:pt x="8023" y="3549"/>
                  </a:cubicBezTo>
                  <a:cubicBezTo>
                    <a:pt x="7815" y="3203"/>
                    <a:pt x="7677" y="2926"/>
                    <a:pt x="7469" y="2579"/>
                  </a:cubicBezTo>
                  <a:cubicBezTo>
                    <a:pt x="7444" y="2507"/>
                    <a:pt x="7395" y="2476"/>
                    <a:pt x="7344" y="2476"/>
                  </a:cubicBezTo>
                  <a:cubicBezTo>
                    <a:pt x="7248" y="2476"/>
                    <a:pt x="7146" y="2582"/>
                    <a:pt x="7191" y="2718"/>
                  </a:cubicBezTo>
                  <a:cubicBezTo>
                    <a:pt x="7156" y="2706"/>
                    <a:pt x="7118" y="2700"/>
                    <a:pt x="7081" y="2700"/>
                  </a:cubicBezTo>
                  <a:cubicBezTo>
                    <a:pt x="6900" y="2700"/>
                    <a:pt x="6730" y="2835"/>
                    <a:pt x="6845" y="3064"/>
                  </a:cubicBezTo>
                  <a:cubicBezTo>
                    <a:pt x="7191" y="3619"/>
                    <a:pt x="7469" y="4173"/>
                    <a:pt x="7815" y="4728"/>
                  </a:cubicBezTo>
                  <a:cubicBezTo>
                    <a:pt x="6290" y="3827"/>
                    <a:pt x="4765" y="3064"/>
                    <a:pt x="3379" y="2094"/>
                  </a:cubicBezTo>
                  <a:cubicBezTo>
                    <a:pt x="2894" y="1678"/>
                    <a:pt x="2339" y="1331"/>
                    <a:pt x="1784" y="1054"/>
                  </a:cubicBezTo>
                  <a:cubicBezTo>
                    <a:pt x="1299" y="707"/>
                    <a:pt x="883" y="361"/>
                    <a:pt x="398" y="14"/>
                  </a:cubicBezTo>
                  <a:cubicBezTo>
                    <a:pt x="370" y="5"/>
                    <a:pt x="342"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2"/>
            <p:cNvSpPr/>
            <p:nvPr/>
          </p:nvSpPr>
          <p:spPr>
            <a:xfrm>
              <a:off x="2904525" y="4173050"/>
              <a:ext cx="86675" cy="26000"/>
            </a:xfrm>
            <a:custGeom>
              <a:avLst/>
              <a:gdLst/>
              <a:ahLst/>
              <a:cxnLst/>
              <a:rect l="l" t="t" r="r" b="b"/>
              <a:pathLst>
                <a:path w="3467" h="1040" extrusionOk="0">
                  <a:moveTo>
                    <a:pt x="1456" y="511"/>
                  </a:moveTo>
                  <a:cubicBezTo>
                    <a:pt x="1525" y="580"/>
                    <a:pt x="1595" y="649"/>
                    <a:pt x="1733" y="649"/>
                  </a:cubicBezTo>
                  <a:lnTo>
                    <a:pt x="2565" y="511"/>
                  </a:lnTo>
                  <a:lnTo>
                    <a:pt x="2565" y="511"/>
                  </a:lnTo>
                  <a:cubicBezTo>
                    <a:pt x="2305" y="659"/>
                    <a:pt x="2005" y="728"/>
                    <a:pt x="1708" y="728"/>
                  </a:cubicBezTo>
                  <a:cubicBezTo>
                    <a:pt x="1451" y="728"/>
                    <a:pt x="1196" y="677"/>
                    <a:pt x="971" y="580"/>
                  </a:cubicBezTo>
                  <a:lnTo>
                    <a:pt x="1456" y="511"/>
                  </a:lnTo>
                  <a:close/>
                  <a:moveTo>
                    <a:pt x="2493" y="0"/>
                  </a:moveTo>
                  <a:cubicBezTo>
                    <a:pt x="1735" y="0"/>
                    <a:pt x="966" y="91"/>
                    <a:pt x="277" y="303"/>
                  </a:cubicBezTo>
                  <a:cubicBezTo>
                    <a:pt x="70" y="303"/>
                    <a:pt x="0" y="580"/>
                    <a:pt x="208" y="649"/>
                  </a:cubicBezTo>
                  <a:cubicBezTo>
                    <a:pt x="714" y="886"/>
                    <a:pt x="1237" y="1040"/>
                    <a:pt x="1736" y="1040"/>
                  </a:cubicBezTo>
                  <a:cubicBezTo>
                    <a:pt x="2262" y="1040"/>
                    <a:pt x="2762" y="868"/>
                    <a:pt x="3189" y="441"/>
                  </a:cubicBezTo>
                  <a:cubicBezTo>
                    <a:pt x="3258" y="441"/>
                    <a:pt x="3327" y="372"/>
                    <a:pt x="3327" y="303"/>
                  </a:cubicBezTo>
                  <a:cubicBezTo>
                    <a:pt x="3466" y="233"/>
                    <a:pt x="3466" y="164"/>
                    <a:pt x="3327" y="95"/>
                  </a:cubicBezTo>
                  <a:cubicBezTo>
                    <a:pt x="3327" y="25"/>
                    <a:pt x="3258" y="25"/>
                    <a:pt x="3258" y="25"/>
                  </a:cubicBezTo>
                  <a:lnTo>
                    <a:pt x="3189" y="25"/>
                  </a:lnTo>
                  <a:cubicBezTo>
                    <a:pt x="2960" y="9"/>
                    <a:pt x="2727" y="0"/>
                    <a:pt x="2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235;p32"/>
          <p:cNvSpPr/>
          <p:nvPr/>
        </p:nvSpPr>
        <p:spPr>
          <a:xfrm>
            <a:off x="5655250" y="2926548"/>
            <a:ext cx="1399491" cy="2646268"/>
          </a:xfrm>
          <a:custGeom>
            <a:avLst/>
            <a:gdLst/>
            <a:ahLst/>
            <a:cxnLst/>
            <a:rect l="l" t="t" r="r" b="b"/>
            <a:pathLst>
              <a:path w="41092" h="77700" extrusionOk="0">
                <a:moveTo>
                  <a:pt x="8147" y="8683"/>
                </a:moveTo>
                <a:cubicBezTo>
                  <a:pt x="8241" y="8683"/>
                  <a:pt x="8324" y="8732"/>
                  <a:pt x="8373" y="8781"/>
                </a:cubicBezTo>
                <a:cubicBezTo>
                  <a:pt x="8512" y="8851"/>
                  <a:pt x="8581" y="9059"/>
                  <a:pt x="8512" y="9267"/>
                </a:cubicBezTo>
                <a:cubicBezTo>
                  <a:pt x="8512" y="9405"/>
                  <a:pt x="8512" y="9613"/>
                  <a:pt x="8443" y="9752"/>
                </a:cubicBezTo>
                <a:lnTo>
                  <a:pt x="8373" y="9821"/>
                </a:lnTo>
                <a:lnTo>
                  <a:pt x="8373" y="9752"/>
                </a:lnTo>
                <a:cubicBezTo>
                  <a:pt x="8373" y="9732"/>
                  <a:pt x="8355" y="9723"/>
                  <a:pt x="8332" y="9723"/>
                </a:cubicBezTo>
                <a:cubicBezTo>
                  <a:pt x="8275" y="9723"/>
                  <a:pt x="8186" y="9772"/>
                  <a:pt x="8235" y="9821"/>
                </a:cubicBezTo>
                <a:cubicBezTo>
                  <a:pt x="8235" y="9891"/>
                  <a:pt x="8235" y="9891"/>
                  <a:pt x="8304" y="9960"/>
                </a:cubicBezTo>
                <a:cubicBezTo>
                  <a:pt x="8027" y="9821"/>
                  <a:pt x="7888" y="9683"/>
                  <a:pt x="7749" y="9475"/>
                </a:cubicBezTo>
                <a:cubicBezTo>
                  <a:pt x="7680" y="9405"/>
                  <a:pt x="7611" y="9267"/>
                  <a:pt x="7541" y="9197"/>
                </a:cubicBezTo>
                <a:cubicBezTo>
                  <a:pt x="7541" y="9128"/>
                  <a:pt x="7541" y="8989"/>
                  <a:pt x="7611" y="8920"/>
                </a:cubicBezTo>
                <a:cubicBezTo>
                  <a:pt x="7749" y="8781"/>
                  <a:pt x="7888" y="8712"/>
                  <a:pt x="8027" y="8712"/>
                </a:cubicBezTo>
                <a:cubicBezTo>
                  <a:pt x="8067" y="8692"/>
                  <a:pt x="8108" y="8683"/>
                  <a:pt x="8147" y="8683"/>
                </a:cubicBezTo>
                <a:close/>
                <a:moveTo>
                  <a:pt x="9639" y="17356"/>
                </a:moveTo>
                <a:cubicBezTo>
                  <a:pt x="10024" y="17356"/>
                  <a:pt x="10584" y="17891"/>
                  <a:pt x="10037" y="18139"/>
                </a:cubicBezTo>
                <a:lnTo>
                  <a:pt x="9829" y="18001"/>
                </a:lnTo>
                <a:cubicBezTo>
                  <a:pt x="9690" y="18001"/>
                  <a:pt x="9552" y="18070"/>
                  <a:pt x="9552" y="18209"/>
                </a:cubicBezTo>
                <a:cubicBezTo>
                  <a:pt x="9344" y="18070"/>
                  <a:pt x="9205" y="17862"/>
                  <a:pt x="9344" y="17654"/>
                </a:cubicBezTo>
                <a:cubicBezTo>
                  <a:pt x="9363" y="17439"/>
                  <a:pt x="9488" y="17356"/>
                  <a:pt x="9639" y="17356"/>
                </a:cubicBezTo>
                <a:close/>
                <a:moveTo>
                  <a:pt x="17315" y="1503"/>
                </a:moveTo>
                <a:cubicBezTo>
                  <a:pt x="20296" y="3097"/>
                  <a:pt x="22168" y="7326"/>
                  <a:pt x="22861" y="10306"/>
                </a:cubicBezTo>
                <a:cubicBezTo>
                  <a:pt x="23415" y="13010"/>
                  <a:pt x="22583" y="15713"/>
                  <a:pt x="22029" y="18347"/>
                </a:cubicBezTo>
                <a:cubicBezTo>
                  <a:pt x="21890" y="15020"/>
                  <a:pt x="21474" y="11693"/>
                  <a:pt x="20781" y="8435"/>
                </a:cubicBezTo>
                <a:cubicBezTo>
                  <a:pt x="20227" y="6009"/>
                  <a:pt x="19256" y="3236"/>
                  <a:pt x="17315" y="1503"/>
                </a:cubicBezTo>
                <a:close/>
                <a:moveTo>
                  <a:pt x="35407" y="17793"/>
                </a:moveTo>
                <a:lnTo>
                  <a:pt x="35615" y="17932"/>
                </a:lnTo>
                <a:cubicBezTo>
                  <a:pt x="35615" y="18139"/>
                  <a:pt x="35685" y="18417"/>
                  <a:pt x="35754" y="18625"/>
                </a:cubicBezTo>
                <a:cubicBezTo>
                  <a:pt x="35615" y="18347"/>
                  <a:pt x="35407" y="18001"/>
                  <a:pt x="35199" y="17793"/>
                </a:cubicBezTo>
                <a:cubicBezTo>
                  <a:pt x="35269" y="17793"/>
                  <a:pt x="35338" y="17793"/>
                  <a:pt x="35407" y="17862"/>
                </a:cubicBezTo>
                <a:lnTo>
                  <a:pt x="35407" y="17793"/>
                </a:lnTo>
                <a:close/>
                <a:moveTo>
                  <a:pt x="17177" y="1850"/>
                </a:moveTo>
                <a:cubicBezTo>
                  <a:pt x="21752" y="5801"/>
                  <a:pt x="20920" y="13772"/>
                  <a:pt x="21544" y="19595"/>
                </a:cubicBezTo>
                <a:cubicBezTo>
                  <a:pt x="20157" y="16268"/>
                  <a:pt x="19187" y="12733"/>
                  <a:pt x="18702" y="9128"/>
                </a:cubicBezTo>
                <a:cubicBezTo>
                  <a:pt x="18355" y="7049"/>
                  <a:pt x="18147" y="4068"/>
                  <a:pt x="17177" y="1850"/>
                </a:cubicBezTo>
                <a:close/>
                <a:moveTo>
                  <a:pt x="16553" y="8019"/>
                </a:moveTo>
                <a:cubicBezTo>
                  <a:pt x="17246" y="12386"/>
                  <a:pt x="18216" y="16753"/>
                  <a:pt x="20712" y="20358"/>
                </a:cubicBezTo>
                <a:cubicBezTo>
                  <a:pt x="17870" y="17862"/>
                  <a:pt x="17107" y="14119"/>
                  <a:pt x="16761" y="10306"/>
                </a:cubicBezTo>
                <a:cubicBezTo>
                  <a:pt x="16691" y="9544"/>
                  <a:pt x="16622" y="8781"/>
                  <a:pt x="16553" y="8019"/>
                </a:cubicBezTo>
                <a:close/>
                <a:moveTo>
                  <a:pt x="15929" y="1018"/>
                </a:moveTo>
                <a:cubicBezTo>
                  <a:pt x="16068" y="1087"/>
                  <a:pt x="16206" y="1156"/>
                  <a:pt x="16276" y="1226"/>
                </a:cubicBezTo>
                <a:cubicBezTo>
                  <a:pt x="17731" y="4276"/>
                  <a:pt x="18078" y="7742"/>
                  <a:pt x="18494" y="11069"/>
                </a:cubicBezTo>
                <a:cubicBezTo>
                  <a:pt x="19048" y="14535"/>
                  <a:pt x="20088" y="17862"/>
                  <a:pt x="21613" y="21051"/>
                </a:cubicBezTo>
                <a:lnTo>
                  <a:pt x="21197" y="20704"/>
                </a:lnTo>
                <a:cubicBezTo>
                  <a:pt x="21197" y="20704"/>
                  <a:pt x="21197" y="20635"/>
                  <a:pt x="21197" y="20635"/>
                </a:cubicBezTo>
                <a:cubicBezTo>
                  <a:pt x="17731" y="14466"/>
                  <a:pt x="17385" y="7880"/>
                  <a:pt x="15721" y="1156"/>
                </a:cubicBezTo>
                <a:cubicBezTo>
                  <a:pt x="15721" y="1087"/>
                  <a:pt x="15860" y="1018"/>
                  <a:pt x="15929" y="1018"/>
                </a:cubicBezTo>
                <a:close/>
                <a:moveTo>
                  <a:pt x="14344" y="27823"/>
                </a:moveTo>
                <a:cubicBezTo>
                  <a:pt x="14458" y="27823"/>
                  <a:pt x="14593" y="27854"/>
                  <a:pt x="14751" y="27913"/>
                </a:cubicBezTo>
                <a:cubicBezTo>
                  <a:pt x="15305" y="28191"/>
                  <a:pt x="15444" y="28815"/>
                  <a:pt x="14889" y="28884"/>
                </a:cubicBezTo>
                <a:lnTo>
                  <a:pt x="14751" y="28884"/>
                </a:lnTo>
                <a:cubicBezTo>
                  <a:pt x="14612" y="28884"/>
                  <a:pt x="14543" y="28953"/>
                  <a:pt x="14543" y="28953"/>
                </a:cubicBezTo>
                <a:cubicBezTo>
                  <a:pt x="14265" y="28884"/>
                  <a:pt x="13988" y="28745"/>
                  <a:pt x="13849" y="28468"/>
                </a:cubicBezTo>
                <a:cubicBezTo>
                  <a:pt x="13899" y="28021"/>
                  <a:pt x="14055" y="27823"/>
                  <a:pt x="14344" y="27823"/>
                </a:cubicBezTo>
                <a:close/>
                <a:moveTo>
                  <a:pt x="35130" y="18763"/>
                </a:moveTo>
                <a:cubicBezTo>
                  <a:pt x="35754" y="22784"/>
                  <a:pt x="33397" y="25972"/>
                  <a:pt x="31248" y="29230"/>
                </a:cubicBezTo>
                <a:cubicBezTo>
                  <a:pt x="30139" y="30686"/>
                  <a:pt x="29515" y="32488"/>
                  <a:pt x="29446" y="34360"/>
                </a:cubicBezTo>
                <a:cubicBezTo>
                  <a:pt x="28268" y="31379"/>
                  <a:pt x="30902" y="27567"/>
                  <a:pt x="32219" y="25071"/>
                </a:cubicBezTo>
                <a:lnTo>
                  <a:pt x="32219" y="25141"/>
                </a:lnTo>
                <a:cubicBezTo>
                  <a:pt x="33051" y="23685"/>
                  <a:pt x="33813" y="22229"/>
                  <a:pt x="34506" y="20704"/>
                </a:cubicBezTo>
                <a:cubicBezTo>
                  <a:pt x="34784" y="20150"/>
                  <a:pt x="34922" y="19526"/>
                  <a:pt x="35130" y="18902"/>
                </a:cubicBezTo>
                <a:cubicBezTo>
                  <a:pt x="35130" y="18833"/>
                  <a:pt x="35130" y="18763"/>
                  <a:pt x="35130" y="18763"/>
                </a:cubicBezTo>
                <a:close/>
                <a:moveTo>
                  <a:pt x="35407" y="18694"/>
                </a:moveTo>
                <a:lnTo>
                  <a:pt x="35407" y="18694"/>
                </a:lnTo>
                <a:cubicBezTo>
                  <a:pt x="35615" y="18971"/>
                  <a:pt x="35754" y="19318"/>
                  <a:pt x="35893" y="19595"/>
                </a:cubicBezTo>
                <a:cubicBezTo>
                  <a:pt x="35962" y="22992"/>
                  <a:pt x="33466" y="26666"/>
                  <a:pt x="32288" y="29577"/>
                </a:cubicBezTo>
                <a:cubicBezTo>
                  <a:pt x="31526" y="31310"/>
                  <a:pt x="30555" y="33182"/>
                  <a:pt x="29793" y="35053"/>
                </a:cubicBezTo>
                <a:cubicBezTo>
                  <a:pt x="29793" y="35053"/>
                  <a:pt x="29793" y="34984"/>
                  <a:pt x="29723" y="34915"/>
                </a:cubicBezTo>
                <a:cubicBezTo>
                  <a:pt x="29446" y="31449"/>
                  <a:pt x="31941" y="29092"/>
                  <a:pt x="33605" y="26250"/>
                </a:cubicBezTo>
                <a:cubicBezTo>
                  <a:pt x="34922" y="24032"/>
                  <a:pt x="35893" y="21328"/>
                  <a:pt x="35407" y="18694"/>
                </a:cubicBezTo>
                <a:close/>
                <a:moveTo>
                  <a:pt x="36101" y="18417"/>
                </a:moveTo>
                <a:cubicBezTo>
                  <a:pt x="39913" y="21813"/>
                  <a:pt x="38527" y="29230"/>
                  <a:pt x="34853" y="32280"/>
                </a:cubicBezTo>
                <a:cubicBezTo>
                  <a:pt x="33744" y="33182"/>
                  <a:pt x="32149" y="34013"/>
                  <a:pt x="30902" y="35123"/>
                </a:cubicBezTo>
                <a:cubicBezTo>
                  <a:pt x="32912" y="32627"/>
                  <a:pt x="35477" y="30409"/>
                  <a:pt x="36309" y="27290"/>
                </a:cubicBezTo>
                <a:cubicBezTo>
                  <a:pt x="37071" y="24794"/>
                  <a:pt x="37002" y="22091"/>
                  <a:pt x="36170" y="19595"/>
                </a:cubicBezTo>
                <a:lnTo>
                  <a:pt x="36170" y="19041"/>
                </a:lnTo>
                <a:lnTo>
                  <a:pt x="36170" y="19041"/>
                </a:lnTo>
                <a:cubicBezTo>
                  <a:pt x="37695" y="22229"/>
                  <a:pt x="37210" y="25557"/>
                  <a:pt x="36101" y="28884"/>
                </a:cubicBezTo>
                <a:cubicBezTo>
                  <a:pt x="36052" y="28933"/>
                  <a:pt x="36141" y="28982"/>
                  <a:pt x="36198" y="28982"/>
                </a:cubicBezTo>
                <a:cubicBezTo>
                  <a:pt x="36221" y="28982"/>
                  <a:pt x="36239" y="28973"/>
                  <a:pt x="36239" y="28953"/>
                </a:cubicBezTo>
                <a:cubicBezTo>
                  <a:pt x="37972" y="25626"/>
                  <a:pt x="37972" y="21675"/>
                  <a:pt x="36101" y="18417"/>
                </a:cubicBezTo>
                <a:close/>
                <a:moveTo>
                  <a:pt x="1372" y="25765"/>
                </a:moveTo>
                <a:lnTo>
                  <a:pt x="1372" y="25765"/>
                </a:lnTo>
                <a:cubicBezTo>
                  <a:pt x="7195" y="26943"/>
                  <a:pt x="9760" y="31518"/>
                  <a:pt x="13087" y="35608"/>
                </a:cubicBezTo>
                <a:cubicBezTo>
                  <a:pt x="11839" y="34499"/>
                  <a:pt x="10591" y="33320"/>
                  <a:pt x="9344" y="32142"/>
                </a:cubicBezTo>
                <a:cubicBezTo>
                  <a:pt x="7126" y="29924"/>
                  <a:pt x="4699" y="27498"/>
                  <a:pt x="1788" y="26180"/>
                </a:cubicBezTo>
                <a:lnTo>
                  <a:pt x="1372" y="25765"/>
                </a:lnTo>
                <a:close/>
                <a:moveTo>
                  <a:pt x="25703" y="31033"/>
                </a:moveTo>
                <a:cubicBezTo>
                  <a:pt x="26535" y="32558"/>
                  <a:pt x="26951" y="34152"/>
                  <a:pt x="27089" y="35816"/>
                </a:cubicBezTo>
                <a:cubicBezTo>
                  <a:pt x="26465" y="34776"/>
                  <a:pt x="25911" y="33736"/>
                  <a:pt x="25218" y="32696"/>
                </a:cubicBezTo>
                <a:cubicBezTo>
                  <a:pt x="25426" y="32142"/>
                  <a:pt x="25564" y="31587"/>
                  <a:pt x="25703" y="31033"/>
                </a:cubicBezTo>
                <a:close/>
                <a:moveTo>
                  <a:pt x="38506" y="35497"/>
                </a:moveTo>
                <a:cubicBezTo>
                  <a:pt x="38702" y="35497"/>
                  <a:pt x="38905" y="35545"/>
                  <a:pt x="39081" y="35677"/>
                </a:cubicBezTo>
                <a:cubicBezTo>
                  <a:pt x="39359" y="35816"/>
                  <a:pt x="39428" y="36162"/>
                  <a:pt x="39220" y="36370"/>
                </a:cubicBezTo>
                <a:cubicBezTo>
                  <a:pt x="39105" y="36638"/>
                  <a:pt x="38948" y="36737"/>
                  <a:pt x="38784" y="36737"/>
                </a:cubicBezTo>
                <a:cubicBezTo>
                  <a:pt x="38651" y="36737"/>
                  <a:pt x="38512" y="36671"/>
                  <a:pt x="38388" y="36578"/>
                </a:cubicBezTo>
                <a:cubicBezTo>
                  <a:pt x="38440" y="36422"/>
                  <a:pt x="38336" y="36344"/>
                  <a:pt x="38222" y="36344"/>
                </a:cubicBezTo>
                <a:cubicBezTo>
                  <a:pt x="38184" y="36344"/>
                  <a:pt x="38145" y="36353"/>
                  <a:pt x="38111" y="36370"/>
                </a:cubicBezTo>
                <a:cubicBezTo>
                  <a:pt x="38111" y="36232"/>
                  <a:pt x="38041" y="36162"/>
                  <a:pt x="37972" y="36093"/>
                </a:cubicBezTo>
                <a:cubicBezTo>
                  <a:pt x="37972" y="35954"/>
                  <a:pt x="37972" y="35885"/>
                  <a:pt x="38041" y="35816"/>
                </a:cubicBezTo>
                <a:cubicBezTo>
                  <a:pt x="38041" y="35677"/>
                  <a:pt x="38111" y="35608"/>
                  <a:pt x="38180" y="35538"/>
                </a:cubicBezTo>
                <a:cubicBezTo>
                  <a:pt x="38282" y="35513"/>
                  <a:pt x="38392" y="35497"/>
                  <a:pt x="38506" y="35497"/>
                </a:cubicBezTo>
                <a:close/>
                <a:moveTo>
                  <a:pt x="36170" y="20496"/>
                </a:moveTo>
                <a:cubicBezTo>
                  <a:pt x="36794" y="23200"/>
                  <a:pt x="36586" y="26042"/>
                  <a:pt x="35477" y="28537"/>
                </a:cubicBezTo>
                <a:cubicBezTo>
                  <a:pt x="34229" y="31449"/>
                  <a:pt x="31456" y="33598"/>
                  <a:pt x="29793" y="36232"/>
                </a:cubicBezTo>
                <a:cubicBezTo>
                  <a:pt x="29793" y="36301"/>
                  <a:pt x="29793" y="36301"/>
                  <a:pt x="29793" y="36370"/>
                </a:cubicBezTo>
                <a:cubicBezTo>
                  <a:pt x="29723" y="36578"/>
                  <a:pt x="29585" y="36786"/>
                  <a:pt x="29515" y="36994"/>
                </a:cubicBezTo>
                <a:cubicBezTo>
                  <a:pt x="30209" y="33805"/>
                  <a:pt x="32080" y="30548"/>
                  <a:pt x="33397" y="27913"/>
                </a:cubicBezTo>
                <a:cubicBezTo>
                  <a:pt x="34437" y="25765"/>
                  <a:pt x="35893" y="23061"/>
                  <a:pt x="36170" y="20496"/>
                </a:cubicBezTo>
                <a:close/>
                <a:moveTo>
                  <a:pt x="1441" y="25626"/>
                </a:moveTo>
                <a:lnTo>
                  <a:pt x="1441" y="25626"/>
                </a:lnTo>
                <a:cubicBezTo>
                  <a:pt x="5323" y="26111"/>
                  <a:pt x="8928" y="27913"/>
                  <a:pt x="11631" y="30617"/>
                </a:cubicBezTo>
                <a:cubicBezTo>
                  <a:pt x="13849" y="32766"/>
                  <a:pt x="14404" y="35885"/>
                  <a:pt x="16206" y="38242"/>
                </a:cubicBezTo>
                <a:cubicBezTo>
                  <a:pt x="15929" y="37965"/>
                  <a:pt x="15582" y="37687"/>
                  <a:pt x="15305" y="37479"/>
                </a:cubicBezTo>
                <a:cubicBezTo>
                  <a:pt x="11146" y="32835"/>
                  <a:pt x="8096" y="26735"/>
                  <a:pt x="1441" y="25626"/>
                </a:cubicBezTo>
                <a:close/>
                <a:moveTo>
                  <a:pt x="2273" y="26596"/>
                </a:moveTo>
                <a:lnTo>
                  <a:pt x="2273" y="26596"/>
                </a:lnTo>
                <a:cubicBezTo>
                  <a:pt x="7126" y="29300"/>
                  <a:pt x="10799" y="34013"/>
                  <a:pt x="14958" y="37687"/>
                </a:cubicBezTo>
                <a:cubicBezTo>
                  <a:pt x="15305" y="38034"/>
                  <a:pt x="15652" y="38381"/>
                  <a:pt x="15998" y="38658"/>
                </a:cubicBezTo>
                <a:cubicBezTo>
                  <a:pt x="13156" y="37410"/>
                  <a:pt x="10037" y="37063"/>
                  <a:pt x="7541" y="34915"/>
                </a:cubicBezTo>
                <a:cubicBezTo>
                  <a:pt x="5808" y="33390"/>
                  <a:pt x="4769" y="31171"/>
                  <a:pt x="3590" y="29230"/>
                </a:cubicBezTo>
                <a:cubicBezTo>
                  <a:pt x="3452" y="28953"/>
                  <a:pt x="2966" y="28052"/>
                  <a:pt x="2412" y="27220"/>
                </a:cubicBezTo>
                <a:lnTo>
                  <a:pt x="2412" y="27220"/>
                </a:lnTo>
                <a:cubicBezTo>
                  <a:pt x="6224" y="31310"/>
                  <a:pt x="10314" y="35608"/>
                  <a:pt x="15166" y="38173"/>
                </a:cubicBezTo>
                <a:cubicBezTo>
                  <a:pt x="15180" y="38186"/>
                  <a:pt x="15193" y="38191"/>
                  <a:pt x="15205" y="38191"/>
                </a:cubicBezTo>
                <a:cubicBezTo>
                  <a:pt x="15257" y="38191"/>
                  <a:pt x="15292" y="38090"/>
                  <a:pt x="15236" y="38034"/>
                </a:cubicBezTo>
                <a:cubicBezTo>
                  <a:pt x="12671" y="36024"/>
                  <a:pt x="10106" y="34152"/>
                  <a:pt x="7680" y="31934"/>
                </a:cubicBezTo>
                <a:cubicBezTo>
                  <a:pt x="5808" y="30201"/>
                  <a:pt x="4076" y="28399"/>
                  <a:pt x="2273" y="26596"/>
                </a:cubicBezTo>
                <a:close/>
                <a:moveTo>
                  <a:pt x="26119" y="22091"/>
                </a:moveTo>
                <a:lnTo>
                  <a:pt x="26119" y="22091"/>
                </a:lnTo>
                <a:cubicBezTo>
                  <a:pt x="22722" y="26180"/>
                  <a:pt x="18771" y="33528"/>
                  <a:pt x="21752" y="38658"/>
                </a:cubicBezTo>
                <a:lnTo>
                  <a:pt x="21821" y="38866"/>
                </a:lnTo>
                <a:cubicBezTo>
                  <a:pt x="19880" y="35816"/>
                  <a:pt x="19880" y="32280"/>
                  <a:pt x="21058" y="28884"/>
                </a:cubicBezTo>
                <a:cubicBezTo>
                  <a:pt x="21682" y="27359"/>
                  <a:pt x="22445" y="25903"/>
                  <a:pt x="23485" y="24586"/>
                </a:cubicBezTo>
                <a:cubicBezTo>
                  <a:pt x="24247" y="23685"/>
                  <a:pt x="25148" y="22853"/>
                  <a:pt x="26119" y="22091"/>
                </a:cubicBezTo>
                <a:close/>
                <a:moveTo>
                  <a:pt x="26673" y="21744"/>
                </a:moveTo>
                <a:lnTo>
                  <a:pt x="26673" y="21744"/>
                </a:lnTo>
                <a:cubicBezTo>
                  <a:pt x="26465" y="25418"/>
                  <a:pt x="25079" y="28399"/>
                  <a:pt x="23554" y="31795"/>
                </a:cubicBezTo>
                <a:cubicBezTo>
                  <a:pt x="22583" y="34083"/>
                  <a:pt x="21821" y="36509"/>
                  <a:pt x="22168" y="39004"/>
                </a:cubicBezTo>
                <a:lnTo>
                  <a:pt x="22098" y="38796"/>
                </a:lnTo>
                <a:cubicBezTo>
                  <a:pt x="21960" y="37410"/>
                  <a:pt x="21890" y="36024"/>
                  <a:pt x="22029" y="34637"/>
                </a:cubicBezTo>
                <a:cubicBezTo>
                  <a:pt x="22306" y="31033"/>
                  <a:pt x="23970" y="28052"/>
                  <a:pt x="25911" y="25141"/>
                </a:cubicBezTo>
                <a:cubicBezTo>
                  <a:pt x="25962" y="25039"/>
                  <a:pt x="25901" y="24975"/>
                  <a:pt x="25837" y="24975"/>
                </a:cubicBezTo>
                <a:cubicBezTo>
                  <a:pt x="25814" y="24975"/>
                  <a:pt x="25791" y="24983"/>
                  <a:pt x="25772" y="25002"/>
                </a:cubicBezTo>
                <a:cubicBezTo>
                  <a:pt x="22514" y="28399"/>
                  <a:pt x="21336" y="33251"/>
                  <a:pt x="21682" y="37965"/>
                </a:cubicBezTo>
                <a:cubicBezTo>
                  <a:pt x="19603" y="32488"/>
                  <a:pt x="23277" y="26388"/>
                  <a:pt x="26465" y="22091"/>
                </a:cubicBezTo>
                <a:cubicBezTo>
                  <a:pt x="26535" y="21952"/>
                  <a:pt x="26465" y="21883"/>
                  <a:pt x="26396" y="21813"/>
                </a:cubicBezTo>
                <a:lnTo>
                  <a:pt x="26673" y="21744"/>
                </a:lnTo>
                <a:close/>
                <a:moveTo>
                  <a:pt x="27103" y="21579"/>
                </a:moveTo>
                <a:cubicBezTo>
                  <a:pt x="27249" y="21579"/>
                  <a:pt x="27366" y="21657"/>
                  <a:pt x="27366" y="21813"/>
                </a:cubicBezTo>
                <a:cubicBezTo>
                  <a:pt x="27921" y="24863"/>
                  <a:pt x="26049" y="28399"/>
                  <a:pt x="25148" y="31171"/>
                </a:cubicBezTo>
                <a:cubicBezTo>
                  <a:pt x="25010" y="31587"/>
                  <a:pt x="24940" y="31934"/>
                  <a:pt x="24802" y="32350"/>
                </a:cubicBezTo>
                <a:cubicBezTo>
                  <a:pt x="24247" y="34776"/>
                  <a:pt x="23415" y="37133"/>
                  <a:pt x="22445" y="39420"/>
                </a:cubicBezTo>
                <a:cubicBezTo>
                  <a:pt x="21544" y="33043"/>
                  <a:pt x="27921" y="27775"/>
                  <a:pt x="26951" y="21605"/>
                </a:cubicBezTo>
                <a:cubicBezTo>
                  <a:pt x="27003" y="21588"/>
                  <a:pt x="27055" y="21579"/>
                  <a:pt x="27103" y="21579"/>
                </a:cubicBezTo>
                <a:close/>
                <a:moveTo>
                  <a:pt x="40043" y="38952"/>
                </a:moveTo>
                <a:cubicBezTo>
                  <a:pt x="40104" y="38952"/>
                  <a:pt x="40156" y="38970"/>
                  <a:pt x="40190" y="39004"/>
                </a:cubicBezTo>
                <a:cubicBezTo>
                  <a:pt x="40260" y="39004"/>
                  <a:pt x="40329" y="39074"/>
                  <a:pt x="40329" y="39143"/>
                </a:cubicBezTo>
                <a:cubicBezTo>
                  <a:pt x="40329" y="39282"/>
                  <a:pt x="40260" y="39420"/>
                  <a:pt x="40190" y="39559"/>
                </a:cubicBezTo>
                <a:cubicBezTo>
                  <a:pt x="40121" y="39698"/>
                  <a:pt x="39982" y="39836"/>
                  <a:pt x="39844" y="39906"/>
                </a:cubicBezTo>
                <a:cubicBezTo>
                  <a:pt x="39774" y="39836"/>
                  <a:pt x="39774" y="39767"/>
                  <a:pt x="39705" y="39767"/>
                </a:cubicBezTo>
                <a:cubicBezTo>
                  <a:pt x="39705" y="39559"/>
                  <a:pt x="39705" y="39351"/>
                  <a:pt x="39705" y="39212"/>
                </a:cubicBezTo>
                <a:cubicBezTo>
                  <a:pt x="39705" y="39143"/>
                  <a:pt x="39774" y="39074"/>
                  <a:pt x="39844" y="39004"/>
                </a:cubicBezTo>
                <a:cubicBezTo>
                  <a:pt x="39913" y="38970"/>
                  <a:pt x="39982" y="38952"/>
                  <a:pt x="40043" y="38952"/>
                </a:cubicBezTo>
                <a:close/>
                <a:moveTo>
                  <a:pt x="33222" y="38959"/>
                </a:moveTo>
                <a:cubicBezTo>
                  <a:pt x="33318" y="38959"/>
                  <a:pt x="33421" y="38976"/>
                  <a:pt x="33536" y="39004"/>
                </a:cubicBezTo>
                <a:cubicBezTo>
                  <a:pt x="33813" y="39212"/>
                  <a:pt x="33674" y="39975"/>
                  <a:pt x="33536" y="40183"/>
                </a:cubicBezTo>
                <a:cubicBezTo>
                  <a:pt x="33434" y="40284"/>
                  <a:pt x="33259" y="40349"/>
                  <a:pt x="33090" y="40349"/>
                </a:cubicBezTo>
                <a:cubicBezTo>
                  <a:pt x="33028" y="40349"/>
                  <a:pt x="32968" y="40340"/>
                  <a:pt x="32912" y="40321"/>
                </a:cubicBezTo>
                <a:cubicBezTo>
                  <a:pt x="32704" y="40252"/>
                  <a:pt x="32496" y="39975"/>
                  <a:pt x="32427" y="39698"/>
                </a:cubicBezTo>
                <a:lnTo>
                  <a:pt x="32427" y="39698"/>
                </a:lnTo>
                <a:cubicBezTo>
                  <a:pt x="32496" y="39767"/>
                  <a:pt x="32565" y="39767"/>
                  <a:pt x="32635" y="39836"/>
                </a:cubicBezTo>
                <a:cubicBezTo>
                  <a:pt x="32773" y="39836"/>
                  <a:pt x="32843" y="39767"/>
                  <a:pt x="32843" y="39628"/>
                </a:cubicBezTo>
                <a:cubicBezTo>
                  <a:pt x="32704" y="39420"/>
                  <a:pt x="32635" y="39282"/>
                  <a:pt x="32843" y="39074"/>
                </a:cubicBezTo>
                <a:cubicBezTo>
                  <a:pt x="32964" y="38992"/>
                  <a:pt x="33086" y="38959"/>
                  <a:pt x="33222" y="38959"/>
                </a:cubicBezTo>
                <a:close/>
                <a:moveTo>
                  <a:pt x="13503" y="43094"/>
                </a:moveTo>
                <a:cubicBezTo>
                  <a:pt x="14889" y="43510"/>
                  <a:pt x="16068" y="44134"/>
                  <a:pt x="17177" y="44966"/>
                </a:cubicBezTo>
                <a:cubicBezTo>
                  <a:pt x="18008" y="45590"/>
                  <a:pt x="18840" y="46283"/>
                  <a:pt x="19741" y="46907"/>
                </a:cubicBezTo>
                <a:cubicBezTo>
                  <a:pt x="19048" y="46560"/>
                  <a:pt x="18355" y="46144"/>
                  <a:pt x="17662" y="45728"/>
                </a:cubicBezTo>
                <a:cubicBezTo>
                  <a:pt x="16345" y="44896"/>
                  <a:pt x="14958" y="43857"/>
                  <a:pt x="13503" y="43094"/>
                </a:cubicBezTo>
                <a:close/>
                <a:moveTo>
                  <a:pt x="11034" y="41721"/>
                </a:moveTo>
                <a:cubicBezTo>
                  <a:pt x="13249" y="41721"/>
                  <a:pt x="15436" y="42364"/>
                  <a:pt x="17315" y="43579"/>
                </a:cubicBezTo>
                <a:cubicBezTo>
                  <a:pt x="19395" y="44758"/>
                  <a:pt x="20851" y="46837"/>
                  <a:pt x="22722" y="48293"/>
                </a:cubicBezTo>
                <a:cubicBezTo>
                  <a:pt x="20227" y="46976"/>
                  <a:pt x="18216" y="45035"/>
                  <a:pt x="15790" y="43579"/>
                </a:cubicBezTo>
                <a:cubicBezTo>
                  <a:pt x="14543" y="42886"/>
                  <a:pt x="13226" y="42470"/>
                  <a:pt x="11770" y="42332"/>
                </a:cubicBezTo>
                <a:cubicBezTo>
                  <a:pt x="11125" y="42063"/>
                  <a:pt x="10438" y="41961"/>
                  <a:pt x="9743" y="41961"/>
                </a:cubicBezTo>
                <a:cubicBezTo>
                  <a:pt x="9541" y="41961"/>
                  <a:pt x="9338" y="41970"/>
                  <a:pt x="9136" y="41985"/>
                </a:cubicBezTo>
                <a:cubicBezTo>
                  <a:pt x="9136" y="41916"/>
                  <a:pt x="9274" y="41916"/>
                  <a:pt x="9344" y="41846"/>
                </a:cubicBezTo>
                <a:cubicBezTo>
                  <a:pt x="9906" y="41762"/>
                  <a:pt x="10471" y="41721"/>
                  <a:pt x="11034" y="41721"/>
                </a:cubicBezTo>
                <a:close/>
                <a:moveTo>
                  <a:pt x="8373" y="42401"/>
                </a:moveTo>
                <a:cubicBezTo>
                  <a:pt x="8443" y="42470"/>
                  <a:pt x="8443" y="42470"/>
                  <a:pt x="8512" y="42470"/>
                </a:cubicBezTo>
                <a:cubicBezTo>
                  <a:pt x="9690" y="42540"/>
                  <a:pt x="10869" y="42609"/>
                  <a:pt x="12047" y="42817"/>
                </a:cubicBezTo>
                <a:cubicBezTo>
                  <a:pt x="14196" y="43579"/>
                  <a:pt x="16137" y="45243"/>
                  <a:pt x="18008" y="46352"/>
                </a:cubicBezTo>
                <a:cubicBezTo>
                  <a:pt x="19533" y="47253"/>
                  <a:pt x="21128" y="48085"/>
                  <a:pt x="22722" y="48778"/>
                </a:cubicBezTo>
                <a:cubicBezTo>
                  <a:pt x="19811" y="48432"/>
                  <a:pt x="17107" y="47392"/>
                  <a:pt x="14681" y="45659"/>
                </a:cubicBezTo>
                <a:cubicBezTo>
                  <a:pt x="12671" y="44411"/>
                  <a:pt x="10661" y="43025"/>
                  <a:pt x="8304" y="42540"/>
                </a:cubicBezTo>
                <a:lnTo>
                  <a:pt x="8373" y="42401"/>
                </a:lnTo>
                <a:close/>
                <a:moveTo>
                  <a:pt x="12175" y="41159"/>
                </a:moveTo>
                <a:cubicBezTo>
                  <a:pt x="16333" y="41159"/>
                  <a:pt x="20231" y="45099"/>
                  <a:pt x="23207" y="48016"/>
                </a:cubicBezTo>
                <a:lnTo>
                  <a:pt x="24178" y="48986"/>
                </a:lnTo>
                <a:lnTo>
                  <a:pt x="23901" y="48848"/>
                </a:lnTo>
                <a:cubicBezTo>
                  <a:pt x="19898" y="45620"/>
                  <a:pt x="16436" y="41430"/>
                  <a:pt x="11276" y="41430"/>
                </a:cubicBezTo>
                <a:cubicBezTo>
                  <a:pt x="10895" y="41430"/>
                  <a:pt x="10506" y="41452"/>
                  <a:pt x="10106" y="41500"/>
                </a:cubicBezTo>
                <a:cubicBezTo>
                  <a:pt x="10801" y="41265"/>
                  <a:pt x="11491" y="41159"/>
                  <a:pt x="12175" y="41159"/>
                </a:cubicBezTo>
                <a:close/>
                <a:moveTo>
                  <a:pt x="8651" y="42886"/>
                </a:moveTo>
                <a:lnTo>
                  <a:pt x="8651" y="42886"/>
                </a:lnTo>
                <a:cubicBezTo>
                  <a:pt x="11215" y="43995"/>
                  <a:pt x="13711" y="45312"/>
                  <a:pt x="16068" y="46907"/>
                </a:cubicBezTo>
                <a:cubicBezTo>
                  <a:pt x="17869" y="47987"/>
                  <a:pt x="20033" y="49068"/>
                  <a:pt x="22202" y="49068"/>
                </a:cubicBezTo>
                <a:cubicBezTo>
                  <a:pt x="22537" y="49068"/>
                  <a:pt x="22873" y="49042"/>
                  <a:pt x="23207" y="48986"/>
                </a:cubicBezTo>
                <a:cubicBezTo>
                  <a:pt x="23415" y="49056"/>
                  <a:pt x="23693" y="49194"/>
                  <a:pt x="23901" y="49264"/>
                </a:cubicBezTo>
                <a:cubicBezTo>
                  <a:pt x="23242" y="49229"/>
                  <a:pt x="22583" y="49212"/>
                  <a:pt x="21934" y="49212"/>
                </a:cubicBezTo>
                <a:cubicBezTo>
                  <a:pt x="21284" y="49212"/>
                  <a:pt x="20643" y="49229"/>
                  <a:pt x="20019" y="49264"/>
                </a:cubicBezTo>
                <a:cubicBezTo>
                  <a:pt x="19977" y="49264"/>
                  <a:pt x="19936" y="49264"/>
                  <a:pt x="19895" y="49264"/>
                </a:cubicBezTo>
                <a:cubicBezTo>
                  <a:pt x="15513" y="49264"/>
                  <a:pt x="11809" y="45633"/>
                  <a:pt x="8651" y="42886"/>
                </a:cubicBezTo>
                <a:close/>
                <a:moveTo>
                  <a:pt x="15832" y="1"/>
                </a:moveTo>
                <a:cubicBezTo>
                  <a:pt x="15736" y="1"/>
                  <a:pt x="15668" y="133"/>
                  <a:pt x="15721" y="186"/>
                </a:cubicBezTo>
                <a:cubicBezTo>
                  <a:pt x="15790" y="325"/>
                  <a:pt x="15860" y="463"/>
                  <a:pt x="15929" y="602"/>
                </a:cubicBezTo>
                <a:lnTo>
                  <a:pt x="15860" y="602"/>
                </a:lnTo>
                <a:lnTo>
                  <a:pt x="15513" y="463"/>
                </a:lnTo>
                <a:cubicBezTo>
                  <a:pt x="15513" y="394"/>
                  <a:pt x="15444" y="394"/>
                  <a:pt x="15374" y="394"/>
                </a:cubicBezTo>
                <a:cubicBezTo>
                  <a:pt x="15305" y="394"/>
                  <a:pt x="15166" y="325"/>
                  <a:pt x="15097" y="325"/>
                </a:cubicBezTo>
                <a:cubicBezTo>
                  <a:pt x="15082" y="317"/>
                  <a:pt x="15067" y="314"/>
                  <a:pt x="15052" y="314"/>
                </a:cubicBezTo>
                <a:cubicBezTo>
                  <a:pt x="14932" y="314"/>
                  <a:pt x="14843" y="540"/>
                  <a:pt x="15028" y="602"/>
                </a:cubicBezTo>
                <a:lnTo>
                  <a:pt x="15166" y="671"/>
                </a:lnTo>
                <a:cubicBezTo>
                  <a:pt x="15166" y="671"/>
                  <a:pt x="15166" y="741"/>
                  <a:pt x="15166" y="810"/>
                </a:cubicBezTo>
                <a:cubicBezTo>
                  <a:pt x="17246" y="7464"/>
                  <a:pt x="14543" y="17308"/>
                  <a:pt x="21613" y="21467"/>
                </a:cubicBezTo>
                <a:cubicBezTo>
                  <a:pt x="21613" y="21744"/>
                  <a:pt x="21613" y="21952"/>
                  <a:pt x="21613" y="22229"/>
                </a:cubicBezTo>
                <a:cubicBezTo>
                  <a:pt x="21648" y="22299"/>
                  <a:pt x="21700" y="22333"/>
                  <a:pt x="21752" y="22333"/>
                </a:cubicBezTo>
                <a:cubicBezTo>
                  <a:pt x="21804" y="22333"/>
                  <a:pt x="21856" y="22299"/>
                  <a:pt x="21890" y="22229"/>
                </a:cubicBezTo>
                <a:lnTo>
                  <a:pt x="21890" y="22021"/>
                </a:lnTo>
                <a:cubicBezTo>
                  <a:pt x="22237" y="22853"/>
                  <a:pt x="22583" y="23754"/>
                  <a:pt x="22930" y="24586"/>
                </a:cubicBezTo>
                <a:cubicBezTo>
                  <a:pt x="22376" y="25349"/>
                  <a:pt x="21821" y="26250"/>
                  <a:pt x="21336" y="27082"/>
                </a:cubicBezTo>
                <a:cubicBezTo>
                  <a:pt x="19741" y="23893"/>
                  <a:pt x="17246" y="21328"/>
                  <a:pt x="14820" y="18694"/>
                </a:cubicBezTo>
                <a:cubicBezTo>
                  <a:pt x="15166" y="18555"/>
                  <a:pt x="15305" y="18209"/>
                  <a:pt x="15374" y="17862"/>
                </a:cubicBezTo>
                <a:cubicBezTo>
                  <a:pt x="15513" y="17585"/>
                  <a:pt x="15513" y="17030"/>
                  <a:pt x="15652" y="16545"/>
                </a:cubicBezTo>
                <a:cubicBezTo>
                  <a:pt x="15790" y="16684"/>
                  <a:pt x="15860" y="16822"/>
                  <a:pt x="15998" y="16961"/>
                </a:cubicBezTo>
                <a:cubicBezTo>
                  <a:pt x="16068" y="17030"/>
                  <a:pt x="16137" y="17100"/>
                  <a:pt x="16137" y="17100"/>
                </a:cubicBezTo>
                <a:cubicBezTo>
                  <a:pt x="16206" y="17169"/>
                  <a:pt x="16276" y="17204"/>
                  <a:pt x="16336" y="17204"/>
                </a:cubicBezTo>
                <a:cubicBezTo>
                  <a:pt x="16397" y="17204"/>
                  <a:pt x="16449" y="17169"/>
                  <a:pt x="16483" y="17100"/>
                </a:cubicBezTo>
                <a:cubicBezTo>
                  <a:pt x="16553" y="17100"/>
                  <a:pt x="16622" y="17030"/>
                  <a:pt x="16622" y="16961"/>
                </a:cubicBezTo>
                <a:cubicBezTo>
                  <a:pt x="16622" y="16961"/>
                  <a:pt x="16622" y="16892"/>
                  <a:pt x="16622" y="16892"/>
                </a:cubicBezTo>
                <a:cubicBezTo>
                  <a:pt x="16553" y="16614"/>
                  <a:pt x="16414" y="16407"/>
                  <a:pt x="16206" y="16268"/>
                </a:cubicBezTo>
                <a:cubicBezTo>
                  <a:pt x="16206" y="16199"/>
                  <a:pt x="16137" y="16129"/>
                  <a:pt x="16068" y="16129"/>
                </a:cubicBezTo>
                <a:lnTo>
                  <a:pt x="15860" y="15921"/>
                </a:lnTo>
                <a:cubicBezTo>
                  <a:pt x="15825" y="15887"/>
                  <a:pt x="15773" y="15869"/>
                  <a:pt x="15721" y="15869"/>
                </a:cubicBezTo>
                <a:cubicBezTo>
                  <a:pt x="15669" y="15869"/>
                  <a:pt x="15617" y="15887"/>
                  <a:pt x="15582" y="15921"/>
                </a:cubicBezTo>
                <a:cubicBezTo>
                  <a:pt x="15374" y="16337"/>
                  <a:pt x="15236" y="16753"/>
                  <a:pt x="15236" y="17238"/>
                </a:cubicBezTo>
                <a:cubicBezTo>
                  <a:pt x="15166" y="17516"/>
                  <a:pt x="15166" y="18417"/>
                  <a:pt x="14751" y="18486"/>
                </a:cubicBezTo>
                <a:cubicBezTo>
                  <a:pt x="14751" y="18486"/>
                  <a:pt x="14681" y="18486"/>
                  <a:pt x="14681" y="18555"/>
                </a:cubicBezTo>
                <a:lnTo>
                  <a:pt x="13988" y="17793"/>
                </a:lnTo>
                <a:cubicBezTo>
                  <a:pt x="13641" y="16614"/>
                  <a:pt x="13364" y="15436"/>
                  <a:pt x="13226" y="14258"/>
                </a:cubicBezTo>
                <a:cubicBezTo>
                  <a:pt x="13295" y="14188"/>
                  <a:pt x="13295" y="14119"/>
                  <a:pt x="13226" y="14050"/>
                </a:cubicBezTo>
                <a:lnTo>
                  <a:pt x="13156" y="13842"/>
                </a:lnTo>
                <a:lnTo>
                  <a:pt x="13087" y="13772"/>
                </a:lnTo>
                <a:cubicBezTo>
                  <a:pt x="14157" y="13322"/>
                  <a:pt x="13533" y="11588"/>
                  <a:pt x="12555" y="11588"/>
                </a:cubicBezTo>
                <a:cubicBezTo>
                  <a:pt x="12330" y="11588"/>
                  <a:pt x="12086" y="11680"/>
                  <a:pt x="11839" y="11901"/>
                </a:cubicBezTo>
                <a:cubicBezTo>
                  <a:pt x="11631" y="12039"/>
                  <a:pt x="11631" y="12317"/>
                  <a:pt x="11839" y="12455"/>
                </a:cubicBezTo>
                <a:cubicBezTo>
                  <a:pt x="11978" y="12594"/>
                  <a:pt x="12168" y="12663"/>
                  <a:pt x="12368" y="12663"/>
                </a:cubicBezTo>
                <a:cubicBezTo>
                  <a:pt x="12567" y="12663"/>
                  <a:pt x="12775" y="12594"/>
                  <a:pt x="12948" y="12455"/>
                </a:cubicBezTo>
                <a:lnTo>
                  <a:pt x="12948" y="12455"/>
                </a:lnTo>
                <a:cubicBezTo>
                  <a:pt x="13087" y="12733"/>
                  <a:pt x="13018" y="13218"/>
                  <a:pt x="12602" y="13287"/>
                </a:cubicBezTo>
                <a:cubicBezTo>
                  <a:pt x="12394" y="13287"/>
                  <a:pt x="12255" y="13564"/>
                  <a:pt x="12394" y="13772"/>
                </a:cubicBezTo>
                <a:lnTo>
                  <a:pt x="12879" y="14258"/>
                </a:lnTo>
                <a:cubicBezTo>
                  <a:pt x="12879" y="14327"/>
                  <a:pt x="12879" y="14327"/>
                  <a:pt x="12948" y="14327"/>
                </a:cubicBezTo>
                <a:cubicBezTo>
                  <a:pt x="13226" y="15228"/>
                  <a:pt x="13364" y="16060"/>
                  <a:pt x="13503" y="16961"/>
                </a:cubicBezTo>
                <a:cubicBezTo>
                  <a:pt x="13503" y="17100"/>
                  <a:pt x="13572" y="17238"/>
                  <a:pt x="13572" y="17377"/>
                </a:cubicBezTo>
                <a:cubicBezTo>
                  <a:pt x="12810" y="16476"/>
                  <a:pt x="12047" y="15644"/>
                  <a:pt x="11354" y="14674"/>
                </a:cubicBezTo>
                <a:cubicBezTo>
                  <a:pt x="11423" y="14674"/>
                  <a:pt x="11423" y="14535"/>
                  <a:pt x="11354" y="14466"/>
                </a:cubicBezTo>
                <a:cubicBezTo>
                  <a:pt x="10383" y="14050"/>
                  <a:pt x="10314" y="11970"/>
                  <a:pt x="10453" y="10653"/>
                </a:cubicBezTo>
                <a:cubicBezTo>
                  <a:pt x="10591" y="10653"/>
                  <a:pt x="10661" y="10584"/>
                  <a:pt x="10730" y="10445"/>
                </a:cubicBezTo>
                <a:cubicBezTo>
                  <a:pt x="10794" y="10063"/>
                  <a:pt x="10740" y="9389"/>
                  <a:pt x="10248" y="9389"/>
                </a:cubicBezTo>
                <a:cubicBezTo>
                  <a:pt x="10204" y="9389"/>
                  <a:pt x="10157" y="9394"/>
                  <a:pt x="10106" y="9405"/>
                </a:cubicBezTo>
                <a:cubicBezTo>
                  <a:pt x="9482" y="9544"/>
                  <a:pt x="9690" y="10445"/>
                  <a:pt x="10037" y="10861"/>
                </a:cubicBezTo>
                <a:lnTo>
                  <a:pt x="10245" y="10861"/>
                </a:lnTo>
                <a:cubicBezTo>
                  <a:pt x="10176" y="11554"/>
                  <a:pt x="10176" y="12247"/>
                  <a:pt x="10245" y="13010"/>
                </a:cubicBezTo>
                <a:cubicBezTo>
                  <a:pt x="9621" y="12109"/>
                  <a:pt x="9066" y="11208"/>
                  <a:pt x="8651" y="10306"/>
                </a:cubicBezTo>
                <a:cubicBezTo>
                  <a:pt x="8858" y="10029"/>
                  <a:pt x="9066" y="9683"/>
                  <a:pt x="9066" y="9336"/>
                </a:cubicBezTo>
                <a:cubicBezTo>
                  <a:pt x="9136" y="8920"/>
                  <a:pt x="8997" y="8574"/>
                  <a:pt x="8789" y="8296"/>
                </a:cubicBezTo>
                <a:cubicBezTo>
                  <a:pt x="8574" y="8112"/>
                  <a:pt x="8319" y="8023"/>
                  <a:pt x="8065" y="8023"/>
                </a:cubicBezTo>
                <a:cubicBezTo>
                  <a:pt x="7745" y="8023"/>
                  <a:pt x="7427" y="8164"/>
                  <a:pt x="7195" y="8435"/>
                </a:cubicBezTo>
                <a:lnTo>
                  <a:pt x="7126" y="8574"/>
                </a:lnTo>
                <a:cubicBezTo>
                  <a:pt x="7100" y="8561"/>
                  <a:pt x="7072" y="8555"/>
                  <a:pt x="7044" y="8555"/>
                </a:cubicBezTo>
                <a:cubicBezTo>
                  <a:pt x="6920" y="8555"/>
                  <a:pt x="6792" y="8668"/>
                  <a:pt x="6848" y="8781"/>
                </a:cubicBezTo>
                <a:lnTo>
                  <a:pt x="6918" y="8920"/>
                </a:lnTo>
                <a:cubicBezTo>
                  <a:pt x="6779" y="9405"/>
                  <a:pt x="7126" y="9960"/>
                  <a:pt x="7611" y="10099"/>
                </a:cubicBezTo>
                <a:cubicBezTo>
                  <a:pt x="7645" y="10133"/>
                  <a:pt x="7663" y="10151"/>
                  <a:pt x="7680" y="10151"/>
                </a:cubicBezTo>
                <a:cubicBezTo>
                  <a:pt x="7697" y="10151"/>
                  <a:pt x="7715" y="10133"/>
                  <a:pt x="7749" y="10099"/>
                </a:cubicBezTo>
                <a:cubicBezTo>
                  <a:pt x="7863" y="10270"/>
                  <a:pt x="8071" y="10394"/>
                  <a:pt x="8296" y="10394"/>
                </a:cubicBezTo>
                <a:cubicBezTo>
                  <a:pt x="8344" y="10394"/>
                  <a:pt x="8393" y="10388"/>
                  <a:pt x="8443" y="10376"/>
                </a:cubicBezTo>
                <a:cubicBezTo>
                  <a:pt x="9136" y="11832"/>
                  <a:pt x="9898" y="13218"/>
                  <a:pt x="10869" y="14466"/>
                </a:cubicBezTo>
                <a:cubicBezTo>
                  <a:pt x="10645" y="14528"/>
                  <a:pt x="10419" y="14554"/>
                  <a:pt x="10191" y="14554"/>
                </a:cubicBezTo>
                <a:cubicBezTo>
                  <a:pt x="9148" y="14554"/>
                  <a:pt x="8068" y="14000"/>
                  <a:pt x="6987" y="13772"/>
                </a:cubicBezTo>
                <a:cubicBezTo>
                  <a:pt x="7056" y="13495"/>
                  <a:pt x="7056" y="13218"/>
                  <a:pt x="7056" y="12941"/>
                </a:cubicBezTo>
                <a:cubicBezTo>
                  <a:pt x="7022" y="12837"/>
                  <a:pt x="6918" y="12785"/>
                  <a:pt x="6814" y="12785"/>
                </a:cubicBezTo>
                <a:cubicBezTo>
                  <a:pt x="6710" y="12785"/>
                  <a:pt x="6606" y="12837"/>
                  <a:pt x="6571" y="12941"/>
                </a:cubicBezTo>
                <a:cubicBezTo>
                  <a:pt x="6571" y="13079"/>
                  <a:pt x="6502" y="13149"/>
                  <a:pt x="6432" y="13287"/>
                </a:cubicBezTo>
                <a:cubicBezTo>
                  <a:pt x="6363" y="13357"/>
                  <a:pt x="6432" y="13426"/>
                  <a:pt x="6571" y="13426"/>
                </a:cubicBezTo>
                <a:cubicBezTo>
                  <a:pt x="6571" y="13495"/>
                  <a:pt x="6502" y="13564"/>
                  <a:pt x="6502" y="13634"/>
                </a:cubicBezTo>
                <a:cubicBezTo>
                  <a:pt x="6363" y="13495"/>
                  <a:pt x="6155" y="13426"/>
                  <a:pt x="5947" y="13426"/>
                </a:cubicBezTo>
                <a:cubicBezTo>
                  <a:pt x="5808" y="13426"/>
                  <a:pt x="5739" y="13564"/>
                  <a:pt x="5670" y="13703"/>
                </a:cubicBezTo>
                <a:cubicBezTo>
                  <a:pt x="5531" y="13703"/>
                  <a:pt x="5462" y="13772"/>
                  <a:pt x="5531" y="13911"/>
                </a:cubicBezTo>
                <a:lnTo>
                  <a:pt x="5531" y="14119"/>
                </a:lnTo>
                <a:cubicBezTo>
                  <a:pt x="5531" y="14327"/>
                  <a:pt x="5601" y="14604"/>
                  <a:pt x="5808" y="14674"/>
                </a:cubicBezTo>
                <a:cubicBezTo>
                  <a:pt x="5878" y="14743"/>
                  <a:pt x="6016" y="14812"/>
                  <a:pt x="6155" y="14812"/>
                </a:cubicBezTo>
                <a:cubicBezTo>
                  <a:pt x="6363" y="14812"/>
                  <a:pt x="6571" y="14743"/>
                  <a:pt x="6779" y="14604"/>
                </a:cubicBezTo>
                <a:cubicBezTo>
                  <a:pt x="6848" y="14466"/>
                  <a:pt x="6918" y="14327"/>
                  <a:pt x="6848" y="14188"/>
                </a:cubicBezTo>
                <a:lnTo>
                  <a:pt x="6848" y="14188"/>
                </a:lnTo>
                <a:cubicBezTo>
                  <a:pt x="7943" y="14397"/>
                  <a:pt x="9038" y="14958"/>
                  <a:pt x="10074" y="14958"/>
                </a:cubicBezTo>
                <a:cubicBezTo>
                  <a:pt x="10415" y="14958"/>
                  <a:pt x="10750" y="14897"/>
                  <a:pt x="11077" y="14743"/>
                </a:cubicBezTo>
                <a:cubicBezTo>
                  <a:pt x="11908" y="15991"/>
                  <a:pt x="12948" y="17169"/>
                  <a:pt x="13988" y="18347"/>
                </a:cubicBezTo>
                <a:cubicBezTo>
                  <a:pt x="13988" y="18486"/>
                  <a:pt x="14057" y="18625"/>
                  <a:pt x="14127" y="18763"/>
                </a:cubicBezTo>
                <a:cubicBezTo>
                  <a:pt x="14161" y="18833"/>
                  <a:pt x="14213" y="18867"/>
                  <a:pt x="14265" y="18867"/>
                </a:cubicBezTo>
                <a:cubicBezTo>
                  <a:pt x="14317" y="18867"/>
                  <a:pt x="14369" y="18833"/>
                  <a:pt x="14404" y="18763"/>
                </a:cubicBezTo>
                <a:lnTo>
                  <a:pt x="16276" y="20843"/>
                </a:lnTo>
                <a:cubicBezTo>
                  <a:pt x="15236" y="20774"/>
                  <a:pt x="14265" y="20080"/>
                  <a:pt x="13364" y="19665"/>
                </a:cubicBezTo>
                <a:cubicBezTo>
                  <a:pt x="12394" y="19249"/>
                  <a:pt x="11493" y="18902"/>
                  <a:pt x="10661" y="18486"/>
                </a:cubicBezTo>
                <a:cubicBezTo>
                  <a:pt x="11264" y="17823"/>
                  <a:pt x="10765" y="16372"/>
                  <a:pt x="9803" y="16372"/>
                </a:cubicBezTo>
                <a:cubicBezTo>
                  <a:pt x="9659" y="16372"/>
                  <a:pt x="9506" y="16404"/>
                  <a:pt x="9344" y="16476"/>
                </a:cubicBezTo>
                <a:cubicBezTo>
                  <a:pt x="8271" y="16981"/>
                  <a:pt x="8519" y="18749"/>
                  <a:pt x="9566" y="18749"/>
                </a:cubicBezTo>
                <a:cubicBezTo>
                  <a:pt x="9669" y="18749"/>
                  <a:pt x="9780" y="18731"/>
                  <a:pt x="9898" y="18694"/>
                </a:cubicBezTo>
                <a:cubicBezTo>
                  <a:pt x="9968" y="18833"/>
                  <a:pt x="10037" y="18902"/>
                  <a:pt x="10176" y="18971"/>
                </a:cubicBezTo>
                <a:cubicBezTo>
                  <a:pt x="10314" y="18971"/>
                  <a:pt x="10453" y="18902"/>
                  <a:pt x="10522" y="18833"/>
                </a:cubicBezTo>
                <a:cubicBezTo>
                  <a:pt x="11631" y="19387"/>
                  <a:pt x="12810" y="19872"/>
                  <a:pt x="13988" y="20358"/>
                </a:cubicBezTo>
                <a:cubicBezTo>
                  <a:pt x="14694" y="20652"/>
                  <a:pt x="15251" y="21096"/>
                  <a:pt x="15997" y="21096"/>
                </a:cubicBezTo>
                <a:cubicBezTo>
                  <a:pt x="16129" y="21096"/>
                  <a:pt x="16268" y="21082"/>
                  <a:pt x="16414" y="21051"/>
                </a:cubicBezTo>
                <a:cubicBezTo>
                  <a:pt x="18216" y="22992"/>
                  <a:pt x="19880" y="25071"/>
                  <a:pt x="21266" y="27290"/>
                </a:cubicBezTo>
                <a:cubicBezTo>
                  <a:pt x="20643" y="28607"/>
                  <a:pt x="20227" y="29924"/>
                  <a:pt x="20019" y="31310"/>
                </a:cubicBezTo>
                <a:cubicBezTo>
                  <a:pt x="18494" y="30894"/>
                  <a:pt x="16622" y="30548"/>
                  <a:pt x="15444" y="29438"/>
                </a:cubicBezTo>
                <a:cubicBezTo>
                  <a:pt x="16276" y="28953"/>
                  <a:pt x="15998" y="27359"/>
                  <a:pt x="14751" y="27151"/>
                </a:cubicBezTo>
                <a:cubicBezTo>
                  <a:pt x="14631" y="27129"/>
                  <a:pt x="14517" y="27119"/>
                  <a:pt x="14410" y="27119"/>
                </a:cubicBezTo>
                <a:cubicBezTo>
                  <a:pt x="12828" y="27119"/>
                  <a:pt x="12657" y="29305"/>
                  <a:pt x="14264" y="29305"/>
                </a:cubicBezTo>
                <a:cubicBezTo>
                  <a:pt x="14309" y="29305"/>
                  <a:pt x="14356" y="29303"/>
                  <a:pt x="14404" y="29300"/>
                </a:cubicBezTo>
                <a:cubicBezTo>
                  <a:pt x="14404" y="29438"/>
                  <a:pt x="14543" y="29646"/>
                  <a:pt x="14751" y="29646"/>
                </a:cubicBezTo>
                <a:lnTo>
                  <a:pt x="15028" y="29646"/>
                </a:lnTo>
                <a:cubicBezTo>
                  <a:pt x="16414" y="30825"/>
                  <a:pt x="18147" y="31449"/>
                  <a:pt x="19949" y="31587"/>
                </a:cubicBezTo>
                <a:cubicBezTo>
                  <a:pt x="19464" y="34360"/>
                  <a:pt x="20157" y="37202"/>
                  <a:pt x="21821" y="39490"/>
                </a:cubicBezTo>
                <a:cubicBezTo>
                  <a:pt x="21821" y="39767"/>
                  <a:pt x="21890" y="40044"/>
                  <a:pt x="21890" y="40321"/>
                </a:cubicBezTo>
                <a:cubicBezTo>
                  <a:pt x="21821" y="40391"/>
                  <a:pt x="21752" y="40529"/>
                  <a:pt x="21682" y="40668"/>
                </a:cubicBezTo>
                <a:cubicBezTo>
                  <a:pt x="21626" y="40780"/>
                  <a:pt x="21796" y="41072"/>
                  <a:pt x="21973" y="41072"/>
                </a:cubicBezTo>
                <a:cubicBezTo>
                  <a:pt x="22015" y="41072"/>
                  <a:pt x="22058" y="41055"/>
                  <a:pt x="22098" y="41015"/>
                </a:cubicBezTo>
                <a:cubicBezTo>
                  <a:pt x="22237" y="41708"/>
                  <a:pt x="22445" y="42470"/>
                  <a:pt x="22653" y="43233"/>
                </a:cubicBezTo>
                <a:cubicBezTo>
                  <a:pt x="21613" y="42124"/>
                  <a:pt x="20365" y="41153"/>
                  <a:pt x="19118" y="40321"/>
                </a:cubicBezTo>
                <a:cubicBezTo>
                  <a:pt x="18494" y="39975"/>
                  <a:pt x="17939" y="39559"/>
                  <a:pt x="17385" y="39143"/>
                </a:cubicBezTo>
                <a:cubicBezTo>
                  <a:pt x="17385" y="39074"/>
                  <a:pt x="17385" y="39004"/>
                  <a:pt x="17315" y="38935"/>
                </a:cubicBezTo>
                <a:cubicBezTo>
                  <a:pt x="15582" y="37341"/>
                  <a:pt x="14820" y="35053"/>
                  <a:pt x="13780" y="32974"/>
                </a:cubicBezTo>
                <a:cubicBezTo>
                  <a:pt x="13087" y="31587"/>
                  <a:pt x="12047" y="30340"/>
                  <a:pt x="10869" y="29369"/>
                </a:cubicBezTo>
                <a:cubicBezTo>
                  <a:pt x="7957" y="26804"/>
                  <a:pt x="4214" y="25279"/>
                  <a:pt x="332" y="25141"/>
                </a:cubicBezTo>
                <a:cubicBezTo>
                  <a:pt x="310" y="25133"/>
                  <a:pt x="288" y="25130"/>
                  <a:pt x="268" y="25130"/>
                </a:cubicBezTo>
                <a:cubicBezTo>
                  <a:pt x="98" y="25130"/>
                  <a:pt x="1" y="25364"/>
                  <a:pt x="124" y="25487"/>
                </a:cubicBezTo>
                <a:cubicBezTo>
                  <a:pt x="3244" y="28191"/>
                  <a:pt x="4422" y="32350"/>
                  <a:pt x="7264" y="35192"/>
                </a:cubicBezTo>
                <a:cubicBezTo>
                  <a:pt x="9968" y="37895"/>
                  <a:pt x="13988" y="37826"/>
                  <a:pt x="17107" y="39490"/>
                </a:cubicBezTo>
                <a:lnTo>
                  <a:pt x="17454" y="39698"/>
                </a:lnTo>
                <a:cubicBezTo>
                  <a:pt x="20504" y="41777"/>
                  <a:pt x="23207" y="44273"/>
                  <a:pt x="25426" y="47253"/>
                </a:cubicBezTo>
                <a:cubicBezTo>
                  <a:pt x="26465" y="48640"/>
                  <a:pt x="27297" y="50095"/>
                  <a:pt x="28129" y="51620"/>
                </a:cubicBezTo>
                <a:cubicBezTo>
                  <a:pt x="27297" y="50927"/>
                  <a:pt x="26465" y="50303"/>
                  <a:pt x="25495" y="49749"/>
                </a:cubicBezTo>
                <a:cubicBezTo>
                  <a:pt x="25495" y="49749"/>
                  <a:pt x="25495" y="49679"/>
                  <a:pt x="25426" y="49679"/>
                </a:cubicBezTo>
                <a:cubicBezTo>
                  <a:pt x="21952" y="46369"/>
                  <a:pt x="17204" y="40721"/>
                  <a:pt x="12146" y="40721"/>
                </a:cubicBezTo>
                <a:cubicBezTo>
                  <a:pt x="10743" y="40721"/>
                  <a:pt x="9317" y="41155"/>
                  <a:pt x="7888" y="42193"/>
                </a:cubicBezTo>
                <a:cubicBezTo>
                  <a:pt x="7868" y="42152"/>
                  <a:pt x="7841" y="42136"/>
                  <a:pt x="7816" y="42136"/>
                </a:cubicBezTo>
                <a:cubicBezTo>
                  <a:pt x="7755" y="42136"/>
                  <a:pt x="7700" y="42234"/>
                  <a:pt x="7749" y="42332"/>
                </a:cubicBezTo>
                <a:cubicBezTo>
                  <a:pt x="7680" y="42401"/>
                  <a:pt x="7611" y="42401"/>
                  <a:pt x="7541" y="42470"/>
                </a:cubicBezTo>
                <a:cubicBezTo>
                  <a:pt x="7308" y="42645"/>
                  <a:pt x="7467" y="42918"/>
                  <a:pt x="7647" y="42918"/>
                </a:cubicBezTo>
                <a:cubicBezTo>
                  <a:pt x="7681" y="42918"/>
                  <a:pt x="7716" y="42908"/>
                  <a:pt x="7749" y="42886"/>
                </a:cubicBezTo>
                <a:lnTo>
                  <a:pt x="8096" y="42609"/>
                </a:lnTo>
                <a:cubicBezTo>
                  <a:pt x="10383" y="45035"/>
                  <a:pt x="13018" y="47045"/>
                  <a:pt x="15860" y="48709"/>
                </a:cubicBezTo>
                <a:cubicBezTo>
                  <a:pt x="17523" y="49616"/>
                  <a:pt x="19249" y="49637"/>
                  <a:pt x="20980" y="49637"/>
                </a:cubicBezTo>
                <a:cubicBezTo>
                  <a:pt x="21062" y="49637"/>
                  <a:pt x="21145" y="49637"/>
                  <a:pt x="21227" y="49637"/>
                </a:cubicBezTo>
                <a:cubicBezTo>
                  <a:pt x="22588" y="49637"/>
                  <a:pt x="23950" y="49650"/>
                  <a:pt x="25287" y="50095"/>
                </a:cubicBezTo>
                <a:lnTo>
                  <a:pt x="25426" y="50095"/>
                </a:lnTo>
                <a:cubicBezTo>
                  <a:pt x="26535" y="50719"/>
                  <a:pt x="27574" y="51482"/>
                  <a:pt x="28545" y="52383"/>
                </a:cubicBezTo>
                <a:cubicBezTo>
                  <a:pt x="29377" y="54116"/>
                  <a:pt x="30209" y="55987"/>
                  <a:pt x="30902" y="57790"/>
                </a:cubicBezTo>
                <a:cubicBezTo>
                  <a:pt x="30926" y="57862"/>
                  <a:pt x="30984" y="57893"/>
                  <a:pt x="31046" y="57893"/>
                </a:cubicBezTo>
                <a:cubicBezTo>
                  <a:pt x="31162" y="57893"/>
                  <a:pt x="31293" y="57787"/>
                  <a:pt x="31248" y="57651"/>
                </a:cubicBezTo>
                <a:cubicBezTo>
                  <a:pt x="29446" y="52660"/>
                  <a:pt x="26951" y="47531"/>
                  <a:pt x="23207" y="43579"/>
                </a:cubicBezTo>
                <a:cubicBezTo>
                  <a:pt x="22861" y="42609"/>
                  <a:pt x="22653" y="41638"/>
                  <a:pt x="22445" y="40599"/>
                </a:cubicBezTo>
                <a:cubicBezTo>
                  <a:pt x="23693" y="38242"/>
                  <a:pt x="24594" y="35677"/>
                  <a:pt x="25218" y="33043"/>
                </a:cubicBezTo>
                <a:cubicBezTo>
                  <a:pt x="27228" y="36370"/>
                  <a:pt x="28822" y="39836"/>
                  <a:pt x="30070" y="43441"/>
                </a:cubicBezTo>
                <a:cubicBezTo>
                  <a:pt x="30070" y="43579"/>
                  <a:pt x="30139" y="43649"/>
                  <a:pt x="30209" y="43787"/>
                </a:cubicBezTo>
                <a:cubicBezTo>
                  <a:pt x="28406" y="42678"/>
                  <a:pt x="27089" y="40945"/>
                  <a:pt x="25356" y="39767"/>
                </a:cubicBezTo>
                <a:cubicBezTo>
                  <a:pt x="25336" y="39747"/>
                  <a:pt x="25310" y="39738"/>
                  <a:pt x="25283" y="39738"/>
                </a:cubicBezTo>
                <a:cubicBezTo>
                  <a:pt x="25218" y="39738"/>
                  <a:pt x="25148" y="39787"/>
                  <a:pt x="25148" y="39836"/>
                </a:cubicBezTo>
                <a:cubicBezTo>
                  <a:pt x="25110" y="39811"/>
                  <a:pt x="25067" y="39799"/>
                  <a:pt x="25024" y="39799"/>
                </a:cubicBezTo>
                <a:cubicBezTo>
                  <a:pt x="24832" y="39799"/>
                  <a:pt x="24632" y="40026"/>
                  <a:pt x="24802" y="40252"/>
                </a:cubicBezTo>
                <a:lnTo>
                  <a:pt x="24871" y="40252"/>
                </a:lnTo>
                <a:cubicBezTo>
                  <a:pt x="25010" y="40460"/>
                  <a:pt x="25148" y="40529"/>
                  <a:pt x="25356" y="40668"/>
                </a:cubicBezTo>
                <a:cubicBezTo>
                  <a:pt x="25356" y="40668"/>
                  <a:pt x="25426" y="40737"/>
                  <a:pt x="25426" y="40807"/>
                </a:cubicBezTo>
                <a:cubicBezTo>
                  <a:pt x="25460" y="40876"/>
                  <a:pt x="25547" y="40911"/>
                  <a:pt x="25625" y="40911"/>
                </a:cubicBezTo>
                <a:cubicBezTo>
                  <a:pt x="25703" y="40911"/>
                  <a:pt x="25772" y="40876"/>
                  <a:pt x="25772" y="40807"/>
                </a:cubicBezTo>
                <a:cubicBezTo>
                  <a:pt x="25911" y="40737"/>
                  <a:pt x="25911" y="40599"/>
                  <a:pt x="25841" y="40529"/>
                </a:cubicBezTo>
                <a:lnTo>
                  <a:pt x="25703" y="40460"/>
                </a:lnTo>
                <a:cubicBezTo>
                  <a:pt x="25634" y="40321"/>
                  <a:pt x="25564" y="40252"/>
                  <a:pt x="25495" y="40113"/>
                </a:cubicBezTo>
                <a:cubicBezTo>
                  <a:pt x="25484" y="40081"/>
                  <a:pt x="25488" y="40067"/>
                  <a:pt x="25504" y="40067"/>
                </a:cubicBezTo>
                <a:cubicBezTo>
                  <a:pt x="25585" y="40067"/>
                  <a:pt x="25980" y="40471"/>
                  <a:pt x="25980" y="40529"/>
                </a:cubicBezTo>
                <a:cubicBezTo>
                  <a:pt x="26535" y="40945"/>
                  <a:pt x="27020" y="41500"/>
                  <a:pt x="27574" y="41985"/>
                </a:cubicBezTo>
                <a:cubicBezTo>
                  <a:pt x="28337" y="42817"/>
                  <a:pt x="29307" y="43510"/>
                  <a:pt x="30278" y="44134"/>
                </a:cubicBezTo>
                <a:cubicBezTo>
                  <a:pt x="31318" y="48085"/>
                  <a:pt x="31664" y="52175"/>
                  <a:pt x="31387" y="56265"/>
                </a:cubicBezTo>
                <a:cubicBezTo>
                  <a:pt x="31387" y="56750"/>
                  <a:pt x="31318" y="57304"/>
                  <a:pt x="31318" y="57790"/>
                </a:cubicBezTo>
                <a:cubicBezTo>
                  <a:pt x="31318" y="57859"/>
                  <a:pt x="31318" y="57859"/>
                  <a:pt x="31318" y="57928"/>
                </a:cubicBezTo>
                <a:lnTo>
                  <a:pt x="31318" y="58344"/>
                </a:lnTo>
                <a:cubicBezTo>
                  <a:pt x="31318" y="58414"/>
                  <a:pt x="31318" y="58414"/>
                  <a:pt x="31318" y="58483"/>
                </a:cubicBezTo>
                <a:cubicBezTo>
                  <a:pt x="31110" y="65276"/>
                  <a:pt x="31734" y="72208"/>
                  <a:pt x="36378" y="77615"/>
                </a:cubicBezTo>
                <a:cubicBezTo>
                  <a:pt x="36437" y="77674"/>
                  <a:pt x="36507" y="77699"/>
                  <a:pt x="36572" y="77699"/>
                </a:cubicBezTo>
                <a:cubicBezTo>
                  <a:pt x="36738" y="77699"/>
                  <a:pt x="36873" y="77536"/>
                  <a:pt x="36724" y="77338"/>
                </a:cubicBezTo>
                <a:cubicBezTo>
                  <a:pt x="33397" y="73456"/>
                  <a:pt x="32357" y="68950"/>
                  <a:pt x="32011" y="64306"/>
                </a:cubicBezTo>
                <a:cubicBezTo>
                  <a:pt x="33120" y="63682"/>
                  <a:pt x="33328" y="62226"/>
                  <a:pt x="33744" y="61048"/>
                </a:cubicBezTo>
                <a:cubicBezTo>
                  <a:pt x="33764" y="61068"/>
                  <a:pt x="33790" y="61076"/>
                  <a:pt x="33819" y="61076"/>
                </a:cubicBezTo>
                <a:cubicBezTo>
                  <a:pt x="33888" y="61076"/>
                  <a:pt x="33972" y="61027"/>
                  <a:pt x="34021" y="60978"/>
                </a:cubicBezTo>
                <a:cubicBezTo>
                  <a:pt x="34160" y="60770"/>
                  <a:pt x="34160" y="60493"/>
                  <a:pt x="34021" y="60285"/>
                </a:cubicBezTo>
                <a:cubicBezTo>
                  <a:pt x="33986" y="60216"/>
                  <a:pt x="33917" y="60181"/>
                  <a:pt x="33848" y="60181"/>
                </a:cubicBezTo>
                <a:cubicBezTo>
                  <a:pt x="33778" y="60181"/>
                  <a:pt x="33709" y="60216"/>
                  <a:pt x="33674" y="60285"/>
                </a:cubicBezTo>
                <a:cubicBezTo>
                  <a:pt x="33397" y="60909"/>
                  <a:pt x="33189" y="61533"/>
                  <a:pt x="32981" y="62226"/>
                </a:cubicBezTo>
                <a:cubicBezTo>
                  <a:pt x="32843" y="62850"/>
                  <a:pt x="32496" y="63474"/>
                  <a:pt x="32011" y="63959"/>
                </a:cubicBezTo>
                <a:cubicBezTo>
                  <a:pt x="31872" y="62226"/>
                  <a:pt x="31872" y="60493"/>
                  <a:pt x="31872" y="58622"/>
                </a:cubicBezTo>
                <a:lnTo>
                  <a:pt x="31872" y="58622"/>
                </a:lnTo>
                <a:cubicBezTo>
                  <a:pt x="31892" y="58642"/>
                  <a:pt x="31919" y="58650"/>
                  <a:pt x="31946" y="58650"/>
                </a:cubicBezTo>
                <a:cubicBezTo>
                  <a:pt x="32011" y="58650"/>
                  <a:pt x="32080" y="58601"/>
                  <a:pt x="32080" y="58552"/>
                </a:cubicBezTo>
                <a:cubicBezTo>
                  <a:pt x="33744" y="56265"/>
                  <a:pt x="34784" y="53561"/>
                  <a:pt x="35199" y="50789"/>
                </a:cubicBezTo>
                <a:cubicBezTo>
                  <a:pt x="35407" y="50650"/>
                  <a:pt x="35546" y="50511"/>
                  <a:pt x="35615" y="50303"/>
                </a:cubicBezTo>
                <a:cubicBezTo>
                  <a:pt x="36170" y="49471"/>
                  <a:pt x="36724" y="48640"/>
                  <a:pt x="37348" y="47877"/>
                </a:cubicBezTo>
                <a:cubicBezTo>
                  <a:pt x="37834" y="47253"/>
                  <a:pt x="38319" y="46560"/>
                  <a:pt x="38804" y="45936"/>
                </a:cubicBezTo>
                <a:lnTo>
                  <a:pt x="38804" y="46214"/>
                </a:lnTo>
                <a:cubicBezTo>
                  <a:pt x="38804" y="46254"/>
                  <a:pt x="38896" y="46294"/>
                  <a:pt x="38975" y="46294"/>
                </a:cubicBezTo>
                <a:cubicBezTo>
                  <a:pt x="39032" y="46294"/>
                  <a:pt x="39081" y="46272"/>
                  <a:pt x="39081" y="46214"/>
                </a:cubicBezTo>
                <a:cubicBezTo>
                  <a:pt x="39151" y="45936"/>
                  <a:pt x="39151" y="45728"/>
                  <a:pt x="39081" y="45451"/>
                </a:cubicBezTo>
                <a:cubicBezTo>
                  <a:pt x="39081" y="45451"/>
                  <a:pt x="39151" y="45382"/>
                  <a:pt x="39220" y="45312"/>
                </a:cubicBezTo>
                <a:cubicBezTo>
                  <a:pt x="39289" y="45243"/>
                  <a:pt x="39289" y="45174"/>
                  <a:pt x="39220" y="45104"/>
                </a:cubicBezTo>
                <a:lnTo>
                  <a:pt x="39012" y="44966"/>
                </a:lnTo>
                <a:cubicBezTo>
                  <a:pt x="38943" y="44966"/>
                  <a:pt x="38804" y="44966"/>
                  <a:pt x="38804" y="45104"/>
                </a:cubicBezTo>
                <a:cubicBezTo>
                  <a:pt x="38735" y="45243"/>
                  <a:pt x="38735" y="45451"/>
                  <a:pt x="38804" y="45590"/>
                </a:cubicBezTo>
                <a:cubicBezTo>
                  <a:pt x="38596" y="45798"/>
                  <a:pt x="38388" y="45936"/>
                  <a:pt x="38319" y="46075"/>
                </a:cubicBezTo>
                <a:cubicBezTo>
                  <a:pt x="37834" y="46699"/>
                  <a:pt x="37348" y="47392"/>
                  <a:pt x="36863" y="48016"/>
                </a:cubicBezTo>
                <a:cubicBezTo>
                  <a:pt x="36516" y="48570"/>
                  <a:pt x="36101" y="48986"/>
                  <a:pt x="35754" y="49471"/>
                </a:cubicBezTo>
                <a:cubicBezTo>
                  <a:pt x="35685" y="49541"/>
                  <a:pt x="35477" y="49887"/>
                  <a:pt x="35338" y="50165"/>
                </a:cubicBezTo>
                <a:cubicBezTo>
                  <a:pt x="35338" y="49818"/>
                  <a:pt x="35407" y="49541"/>
                  <a:pt x="35477" y="49264"/>
                </a:cubicBezTo>
                <a:cubicBezTo>
                  <a:pt x="35546" y="49194"/>
                  <a:pt x="35615" y="49125"/>
                  <a:pt x="35546" y="49056"/>
                </a:cubicBezTo>
                <a:lnTo>
                  <a:pt x="35546" y="48986"/>
                </a:lnTo>
                <a:cubicBezTo>
                  <a:pt x="35685" y="47946"/>
                  <a:pt x="35823" y="46976"/>
                  <a:pt x="35962" y="46006"/>
                </a:cubicBezTo>
                <a:cubicBezTo>
                  <a:pt x="36031" y="46006"/>
                  <a:pt x="36031" y="45936"/>
                  <a:pt x="36031" y="45867"/>
                </a:cubicBezTo>
                <a:lnTo>
                  <a:pt x="36031" y="45798"/>
                </a:lnTo>
                <a:lnTo>
                  <a:pt x="36170" y="44758"/>
                </a:lnTo>
                <a:cubicBezTo>
                  <a:pt x="37903" y="43995"/>
                  <a:pt x="38735" y="42193"/>
                  <a:pt x="39497" y="40599"/>
                </a:cubicBezTo>
                <a:cubicBezTo>
                  <a:pt x="39566" y="40599"/>
                  <a:pt x="39636" y="40599"/>
                  <a:pt x="39636" y="40529"/>
                </a:cubicBezTo>
                <a:lnTo>
                  <a:pt x="39705" y="40460"/>
                </a:lnTo>
                <a:lnTo>
                  <a:pt x="39844" y="40460"/>
                </a:lnTo>
                <a:cubicBezTo>
                  <a:pt x="40052" y="40460"/>
                  <a:pt x="40190" y="40391"/>
                  <a:pt x="40398" y="40321"/>
                </a:cubicBezTo>
                <a:cubicBezTo>
                  <a:pt x="40953" y="39975"/>
                  <a:pt x="41091" y="39212"/>
                  <a:pt x="40814" y="38658"/>
                </a:cubicBezTo>
                <a:cubicBezTo>
                  <a:pt x="40595" y="38438"/>
                  <a:pt x="40292" y="38302"/>
                  <a:pt x="39994" y="38302"/>
                </a:cubicBezTo>
                <a:cubicBezTo>
                  <a:pt x="39821" y="38302"/>
                  <a:pt x="39650" y="38348"/>
                  <a:pt x="39497" y="38450"/>
                </a:cubicBezTo>
                <a:cubicBezTo>
                  <a:pt x="39151" y="38658"/>
                  <a:pt x="39012" y="39004"/>
                  <a:pt x="39081" y="39351"/>
                </a:cubicBezTo>
                <a:cubicBezTo>
                  <a:pt x="39081" y="39351"/>
                  <a:pt x="39012" y="39420"/>
                  <a:pt x="39012" y="39490"/>
                </a:cubicBezTo>
                <a:cubicBezTo>
                  <a:pt x="38943" y="39767"/>
                  <a:pt x="39012" y="39975"/>
                  <a:pt x="39220" y="40183"/>
                </a:cubicBezTo>
                <a:cubicBezTo>
                  <a:pt x="38527" y="41846"/>
                  <a:pt x="37695" y="43649"/>
                  <a:pt x="36101" y="44481"/>
                </a:cubicBezTo>
                <a:cubicBezTo>
                  <a:pt x="36239" y="43857"/>
                  <a:pt x="36309" y="43233"/>
                  <a:pt x="36447" y="42609"/>
                </a:cubicBezTo>
                <a:cubicBezTo>
                  <a:pt x="37071" y="42470"/>
                  <a:pt x="37418" y="41846"/>
                  <a:pt x="37626" y="41223"/>
                </a:cubicBezTo>
                <a:cubicBezTo>
                  <a:pt x="37660" y="41292"/>
                  <a:pt x="37712" y="41327"/>
                  <a:pt x="37764" y="41327"/>
                </a:cubicBezTo>
                <a:cubicBezTo>
                  <a:pt x="37816" y="41327"/>
                  <a:pt x="37868" y="41292"/>
                  <a:pt x="37903" y="41223"/>
                </a:cubicBezTo>
                <a:cubicBezTo>
                  <a:pt x="38041" y="40876"/>
                  <a:pt x="37972" y="40460"/>
                  <a:pt x="37764" y="40113"/>
                </a:cubicBezTo>
                <a:cubicBezTo>
                  <a:pt x="37703" y="39992"/>
                  <a:pt x="37603" y="39937"/>
                  <a:pt x="37503" y="39937"/>
                </a:cubicBezTo>
                <a:cubicBezTo>
                  <a:pt x="37375" y="39937"/>
                  <a:pt x="37249" y="40027"/>
                  <a:pt x="37210" y="40183"/>
                </a:cubicBezTo>
                <a:cubicBezTo>
                  <a:pt x="37140" y="40321"/>
                  <a:pt x="37140" y="40529"/>
                  <a:pt x="37140" y="40668"/>
                </a:cubicBezTo>
                <a:cubicBezTo>
                  <a:pt x="37140" y="40737"/>
                  <a:pt x="37140" y="40807"/>
                  <a:pt x="37140" y="40807"/>
                </a:cubicBezTo>
                <a:cubicBezTo>
                  <a:pt x="37002" y="41223"/>
                  <a:pt x="36794" y="41638"/>
                  <a:pt x="36516" y="41985"/>
                </a:cubicBezTo>
                <a:cubicBezTo>
                  <a:pt x="36863" y="40252"/>
                  <a:pt x="37418" y="38588"/>
                  <a:pt x="38180" y="36994"/>
                </a:cubicBezTo>
                <a:cubicBezTo>
                  <a:pt x="38249" y="37063"/>
                  <a:pt x="38249" y="37133"/>
                  <a:pt x="38319" y="37133"/>
                </a:cubicBezTo>
                <a:cubicBezTo>
                  <a:pt x="38482" y="37264"/>
                  <a:pt x="38677" y="37333"/>
                  <a:pt x="38873" y="37333"/>
                </a:cubicBezTo>
                <a:cubicBezTo>
                  <a:pt x="39093" y="37333"/>
                  <a:pt x="39314" y="37246"/>
                  <a:pt x="39497" y="37063"/>
                </a:cubicBezTo>
                <a:cubicBezTo>
                  <a:pt x="40052" y="36648"/>
                  <a:pt x="40052" y="35746"/>
                  <a:pt x="39497" y="35331"/>
                </a:cubicBezTo>
                <a:cubicBezTo>
                  <a:pt x="39186" y="35064"/>
                  <a:pt x="38847" y="34940"/>
                  <a:pt x="38497" y="34940"/>
                </a:cubicBezTo>
                <a:cubicBezTo>
                  <a:pt x="38301" y="34940"/>
                  <a:pt x="38102" y="34979"/>
                  <a:pt x="37903" y="35053"/>
                </a:cubicBezTo>
                <a:cubicBezTo>
                  <a:pt x="37279" y="35400"/>
                  <a:pt x="37210" y="36232"/>
                  <a:pt x="37834" y="36648"/>
                </a:cubicBezTo>
                <a:lnTo>
                  <a:pt x="37903" y="36648"/>
                </a:lnTo>
                <a:cubicBezTo>
                  <a:pt x="37002" y="38450"/>
                  <a:pt x="36378" y="40391"/>
                  <a:pt x="36031" y="42401"/>
                </a:cubicBezTo>
                <a:cubicBezTo>
                  <a:pt x="35823" y="43233"/>
                  <a:pt x="35685" y="44134"/>
                  <a:pt x="35615" y="44966"/>
                </a:cubicBezTo>
                <a:cubicBezTo>
                  <a:pt x="35061" y="43649"/>
                  <a:pt x="34298" y="42401"/>
                  <a:pt x="33744" y="41153"/>
                </a:cubicBezTo>
                <a:cubicBezTo>
                  <a:pt x="33744" y="41084"/>
                  <a:pt x="33744" y="41084"/>
                  <a:pt x="33744" y="41015"/>
                </a:cubicBezTo>
                <a:cubicBezTo>
                  <a:pt x="33744" y="40876"/>
                  <a:pt x="33674" y="40737"/>
                  <a:pt x="33605" y="40599"/>
                </a:cubicBezTo>
                <a:cubicBezTo>
                  <a:pt x="34160" y="40044"/>
                  <a:pt x="34229" y="39212"/>
                  <a:pt x="33813" y="38588"/>
                </a:cubicBezTo>
                <a:cubicBezTo>
                  <a:pt x="33605" y="38450"/>
                  <a:pt x="33362" y="38381"/>
                  <a:pt x="33120" y="38381"/>
                </a:cubicBezTo>
                <a:cubicBezTo>
                  <a:pt x="32877" y="38381"/>
                  <a:pt x="32635" y="38450"/>
                  <a:pt x="32427" y="38588"/>
                </a:cubicBezTo>
                <a:cubicBezTo>
                  <a:pt x="32149" y="38796"/>
                  <a:pt x="32011" y="39143"/>
                  <a:pt x="32149" y="39490"/>
                </a:cubicBezTo>
                <a:cubicBezTo>
                  <a:pt x="32080" y="39490"/>
                  <a:pt x="31941" y="39559"/>
                  <a:pt x="32011" y="39628"/>
                </a:cubicBezTo>
                <a:cubicBezTo>
                  <a:pt x="32142" y="40217"/>
                  <a:pt x="32580" y="40743"/>
                  <a:pt x="33095" y="40743"/>
                </a:cubicBezTo>
                <a:cubicBezTo>
                  <a:pt x="33126" y="40743"/>
                  <a:pt x="33158" y="40741"/>
                  <a:pt x="33189" y="40737"/>
                </a:cubicBezTo>
                <a:cubicBezTo>
                  <a:pt x="33813" y="42401"/>
                  <a:pt x="34645" y="43995"/>
                  <a:pt x="35477" y="45520"/>
                </a:cubicBezTo>
                <a:lnTo>
                  <a:pt x="35407" y="46075"/>
                </a:lnTo>
                <a:lnTo>
                  <a:pt x="35061" y="48224"/>
                </a:lnTo>
                <a:cubicBezTo>
                  <a:pt x="35061" y="48154"/>
                  <a:pt x="34991" y="48016"/>
                  <a:pt x="34991" y="47877"/>
                </a:cubicBezTo>
                <a:cubicBezTo>
                  <a:pt x="34957" y="47808"/>
                  <a:pt x="34887" y="47773"/>
                  <a:pt x="34818" y="47773"/>
                </a:cubicBezTo>
                <a:cubicBezTo>
                  <a:pt x="34749" y="47773"/>
                  <a:pt x="34680" y="47808"/>
                  <a:pt x="34645" y="47877"/>
                </a:cubicBezTo>
                <a:cubicBezTo>
                  <a:pt x="34506" y="47739"/>
                  <a:pt x="34437" y="47600"/>
                  <a:pt x="34298" y="47461"/>
                </a:cubicBezTo>
                <a:cubicBezTo>
                  <a:pt x="34021" y="47045"/>
                  <a:pt x="33744" y="46629"/>
                  <a:pt x="33536" y="46214"/>
                </a:cubicBezTo>
                <a:lnTo>
                  <a:pt x="33605" y="46214"/>
                </a:lnTo>
                <a:cubicBezTo>
                  <a:pt x="33674" y="46214"/>
                  <a:pt x="33744" y="46144"/>
                  <a:pt x="33674" y="46075"/>
                </a:cubicBezTo>
                <a:cubicBezTo>
                  <a:pt x="33674" y="45936"/>
                  <a:pt x="33605" y="45659"/>
                  <a:pt x="33536" y="45590"/>
                </a:cubicBezTo>
                <a:cubicBezTo>
                  <a:pt x="34090" y="45243"/>
                  <a:pt x="34160" y="44550"/>
                  <a:pt x="33813" y="44134"/>
                </a:cubicBezTo>
                <a:cubicBezTo>
                  <a:pt x="33585" y="43792"/>
                  <a:pt x="33216" y="43543"/>
                  <a:pt x="32822" y="43543"/>
                </a:cubicBezTo>
                <a:cubicBezTo>
                  <a:pt x="32737" y="43543"/>
                  <a:pt x="32651" y="43555"/>
                  <a:pt x="32565" y="43579"/>
                </a:cubicBezTo>
                <a:cubicBezTo>
                  <a:pt x="32288" y="43649"/>
                  <a:pt x="32149" y="43787"/>
                  <a:pt x="32080" y="44065"/>
                </a:cubicBezTo>
                <a:cubicBezTo>
                  <a:pt x="32011" y="44342"/>
                  <a:pt x="32080" y="44689"/>
                  <a:pt x="32288" y="44966"/>
                </a:cubicBezTo>
                <a:cubicBezTo>
                  <a:pt x="32288" y="45035"/>
                  <a:pt x="32323" y="45070"/>
                  <a:pt x="32366" y="45070"/>
                </a:cubicBezTo>
                <a:cubicBezTo>
                  <a:pt x="32409" y="45070"/>
                  <a:pt x="32461" y="45035"/>
                  <a:pt x="32496" y="44966"/>
                </a:cubicBezTo>
                <a:cubicBezTo>
                  <a:pt x="32496" y="44758"/>
                  <a:pt x="32496" y="44550"/>
                  <a:pt x="32565" y="44411"/>
                </a:cubicBezTo>
                <a:lnTo>
                  <a:pt x="32635" y="44203"/>
                </a:lnTo>
                <a:lnTo>
                  <a:pt x="32912" y="44203"/>
                </a:lnTo>
                <a:cubicBezTo>
                  <a:pt x="33051" y="44203"/>
                  <a:pt x="33189" y="44273"/>
                  <a:pt x="33259" y="44411"/>
                </a:cubicBezTo>
                <a:cubicBezTo>
                  <a:pt x="33466" y="44550"/>
                  <a:pt x="33536" y="44758"/>
                  <a:pt x="33397" y="44966"/>
                </a:cubicBezTo>
                <a:cubicBezTo>
                  <a:pt x="33337" y="45085"/>
                  <a:pt x="33174" y="45257"/>
                  <a:pt x="33041" y="45257"/>
                </a:cubicBezTo>
                <a:cubicBezTo>
                  <a:pt x="33020" y="45257"/>
                  <a:pt x="33000" y="45253"/>
                  <a:pt x="32981" y="45243"/>
                </a:cubicBezTo>
                <a:cubicBezTo>
                  <a:pt x="32843" y="45243"/>
                  <a:pt x="32773" y="44896"/>
                  <a:pt x="32773" y="44758"/>
                </a:cubicBezTo>
                <a:cubicBezTo>
                  <a:pt x="32739" y="44723"/>
                  <a:pt x="32687" y="44706"/>
                  <a:pt x="32643" y="44706"/>
                </a:cubicBezTo>
                <a:cubicBezTo>
                  <a:pt x="32600" y="44706"/>
                  <a:pt x="32565" y="44723"/>
                  <a:pt x="32565" y="44758"/>
                </a:cubicBezTo>
                <a:cubicBezTo>
                  <a:pt x="32427" y="45035"/>
                  <a:pt x="32496" y="45312"/>
                  <a:pt x="32635" y="45590"/>
                </a:cubicBezTo>
                <a:cubicBezTo>
                  <a:pt x="32773" y="45728"/>
                  <a:pt x="32981" y="45798"/>
                  <a:pt x="33189" y="45798"/>
                </a:cubicBezTo>
                <a:cubicBezTo>
                  <a:pt x="32912" y="46144"/>
                  <a:pt x="33259" y="46560"/>
                  <a:pt x="33466" y="46907"/>
                </a:cubicBezTo>
                <a:cubicBezTo>
                  <a:pt x="33952" y="47669"/>
                  <a:pt x="34506" y="48432"/>
                  <a:pt x="35130" y="49125"/>
                </a:cubicBezTo>
                <a:cubicBezTo>
                  <a:pt x="34991" y="50095"/>
                  <a:pt x="34784" y="50996"/>
                  <a:pt x="34576" y="51967"/>
                </a:cubicBezTo>
                <a:cubicBezTo>
                  <a:pt x="34368" y="53007"/>
                  <a:pt x="34021" y="54047"/>
                  <a:pt x="33605" y="55017"/>
                </a:cubicBezTo>
                <a:cubicBezTo>
                  <a:pt x="33259" y="55918"/>
                  <a:pt x="32080" y="56958"/>
                  <a:pt x="32011" y="57928"/>
                </a:cubicBezTo>
                <a:cubicBezTo>
                  <a:pt x="32011" y="57928"/>
                  <a:pt x="31941" y="57859"/>
                  <a:pt x="31941" y="57790"/>
                </a:cubicBezTo>
                <a:cubicBezTo>
                  <a:pt x="31941" y="57790"/>
                  <a:pt x="31872" y="57720"/>
                  <a:pt x="31872" y="57720"/>
                </a:cubicBezTo>
                <a:cubicBezTo>
                  <a:pt x="31872" y="56057"/>
                  <a:pt x="31941" y="54462"/>
                  <a:pt x="31941" y="52799"/>
                </a:cubicBezTo>
                <a:cubicBezTo>
                  <a:pt x="31941" y="49887"/>
                  <a:pt x="31456" y="46976"/>
                  <a:pt x="30624" y="44134"/>
                </a:cubicBezTo>
                <a:cubicBezTo>
                  <a:pt x="30694" y="44065"/>
                  <a:pt x="30694" y="43995"/>
                  <a:pt x="30555" y="43926"/>
                </a:cubicBezTo>
                <a:cubicBezTo>
                  <a:pt x="30209" y="42817"/>
                  <a:pt x="29862" y="41708"/>
                  <a:pt x="29377" y="40599"/>
                </a:cubicBezTo>
                <a:cubicBezTo>
                  <a:pt x="29238" y="39836"/>
                  <a:pt x="29238" y="39004"/>
                  <a:pt x="29307" y="38242"/>
                </a:cubicBezTo>
                <a:lnTo>
                  <a:pt x="29307" y="38242"/>
                </a:lnTo>
                <a:cubicBezTo>
                  <a:pt x="29342" y="38277"/>
                  <a:pt x="29377" y="38294"/>
                  <a:pt x="29411" y="38294"/>
                </a:cubicBezTo>
                <a:cubicBezTo>
                  <a:pt x="29446" y="38294"/>
                  <a:pt x="29481" y="38277"/>
                  <a:pt x="29515" y="38242"/>
                </a:cubicBezTo>
                <a:cubicBezTo>
                  <a:pt x="30139" y="35677"/>
                  <a:pt x="32635" y="34429"/>
                  <a:pt x="34714" y="32974"/>
                </a:cubicBezTo>
                <a:cubicBezTo>
                  <a:pt x="36378" y="31726"/>
                  <a:pt x="37556" y="29993"/>
                  <a:pt x="38180" y="27983"/>
                </a:cubicBezTo>
                <a:cubicBezTo>
                  <a:pt x="39428" y="24378"/>
                  <a:pt x="38735" y="20150"/>
                  <a:pt x="35823" y="17654"/>
                </a:cubicBezTo>
                <a:cubicBezTo>
                  <a:pt x="35823" y="17585"/>
                  <a:pt x="35823" y="17516"/>
                  <a:pt x="35823" y="17516"/>
                </a:cubicBezTo>
                <a:cubicBezTo>
                  <a:pt x="35754" y="17377"/>
                  <a:pt x="35615" y="17377"/>
                  <a:pt x="35546" y="17377"/>
                </a:cubicBezTo>
                <a:cubicBezTo>
                  <a:pt x="35407" y="17308"/>
                  <a:pt x="35269" y="17169"/>
                  <a:pt x="35130" y="17100"/>
                </a:cubicBezTo>
                <a:cubicBezTo>
                  <a:pt x="35091" y="17061"/>
                  <a:pt x="35042" y="17044"/>
                  <a:pt x="34992" y="17044"/>
                </a:cubicBezTo>
                <a:cubicBezTo>
                  <a:pt x="34864" y="17044"/>
                  <a:pt x="34734" y="17158"/>
                  <a:pt x="34784" y="17308"/>
                </a:cubicBezTo>
                <a:cubicBezTo>
                  <a:pt x="34922" y="20982"/>
                  <a:pt x="31803" y="24725"/>
                  <a:pt x="30209" y="27913"/>
                </a:cubicBezTo>
                <a:cubicBezTo>
                  <a:pt x="29099" y="30062"/>
                  <a:pt x="28060" y="32835"/>
                  <a:pt x="29515" y="34984"/>
                </a:cubicBezTo>
                <a:cubicBezTo>
                  <a:pt x="29515" y="35053"/>
                  <a:pt x="29515" y="35123"/>
                  <a:pt x="29515" y="35261"/>
                </a:cubicBezTo>
                <a:cubicBezTo>
                  <a:pt x="29515" y="35310"/>
                  <a:pt x="29550" y="35359"/>
                  <a:pt x="29595" y="35359"/>
                </a:cubicBezTo>
                <a:cubicBezTo>
                  <a:pt x="29613" y="35359"/>
                  <a:pt x="29634" y="35351"/>
                  <a:pt x="29654" y="35331"/>
                </a:cubicBezTo>
                <a:lnTo>
                  <a:pt x="29654" y="35331"/>
                </a:lnTo>
                <a:cubicBezTo>
                  <a:pt x="29099" y="36717"/>
                  <a:pt x="28891" y="38242"/>
                  <a:pt x="28961" y="39767"/>
                </a:cubicBezTo>
                <a:cubicBezTo>
                  <a:pt x="28406" y="38519"/>
                  <a:pt x="27852" y="37341"/>
                  <a:pt x="27228" y="36162"/>
                </a:cubicBezTo>
                <a:lnTo>
                  <a:pt x="27228" y="36093"/>
                </a:lnTo>
                <a:cubicBezTo>
                  <a:pt x="27505" y="34152"/>
                  <a:pt x="26396" y="32488"/>
                  <a:pt x="25772" y="30755"/>
                </a:cubicBezTo>
                <a:lnTo>
                  <a:pt x="25980" y="30132"/>
                </a:lnTo>
                <a:cubicBezTo>
                  <a:pt x="26951" y="27220"/>
                  <a:pt x="28545" y="23824"/>
                  <a:pt x="27574" y="20704"/>
                </a:cubicBezTo>
                <a:cubicBezTo>
                  <a:pt x="27574" y="20603"/>
                  <a:pt x="27463" y="20538"/>
                  <a:pt x="27349" y="20538"/>
                </a:cubicBezTo>
                <a:cubicBezTo>
                  <a:pt x="27307" y="20538"/>
                  <a:pt x="27265" y="20547"/>
                  <a:pt x="27228" y="20566"/>
                </a:cubicBezTo>
                <a:cubicBezTo>
                  <a:pt x="25703" y="21605"/>
                  <a:pt x="24386" y="22784"/>
                  <a:pt x="23277" y="24240"/>
                </a:cubicBezTo>
                <a:cubicBezTo>
                  <a:pt x="22999" y="23477"/>
                  <a:pt x="22653" y="22576"/>
                  <a:pt x="22376" y="21744"/>
                </a:cubicBezTo>
                <a:cubicBezTo>
                  <a:pt x="22445" y="21744"/>
                  <a:pt x="22445" y="21536"/>
                  <a:pt x="22376" y="21536"/>
                </a:cubicBezTo>
                <a:lnTo>
                  <a:pt x="22168" y="21397"/>
                </a:lnTo>
                <a:lnTo>
                  <a:pt x="22098" y="21120"/>
                </a:lnTo>
                <a:cubicBezTo>
                  <a:pt x="22653" y="16753"/>
                  <a:pt x="24178" y="12455"/>
                  <a:pt x="22583" y="8088"/>
                </a:cubicBezTo>
                <a:cubicBezTo>
                  <a:pt x="21544" y="5316"/>
                  <a:pt x="19533" y="1850"/>
                  <a:pt x="16483" y="741"/>
                </a:cubicBezTo>
                <a:cubicBezTo>
                  <a:pt x="16345" y="533"/>
                  <a:pt x="16137" y="255"/>
                  <a:pt x="15929" y="47"/>
                </a:cubicBezTo>
                <a:cubicBezTo>
                  <a:pt x="15896" y="14"/>
                  <a:pt x="15862" y="1"/>
                  <a:pt x="158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a:off x="3372875" y="3359863"/>
            <a:ext cx="973950" cy="2258275"/>
          </a:xfrm>
          <a:custGeom>
            <a:avLst/>
            <a:gdLst/>
            <a:ahLst/>
            <a:cxnLst/>
            <a:rect l="l" t="t" r="r" b="b"/>
            <a:pathLst>
              <a:path w="38958" h="90331" extrusionOk="0">
                <a:moveTo>
                  <a:pt x="36629" y="1550"/>
                </a:moveTo>
                <a:cubicBezTo>
                  <a:pt x="36579" y="1678"/>
                  <a:pt x="36523" y="1801"/>
                  <a:pt x="36467" y="1915"/>
                </a:cubicBezTo>
                <a:lnTo>
                  <a:pt x="36467" y="1915"/>
                </a:lnTo>
                <a:cubicBezTo>
                  <a:pt x="36530" y="1795"/>
                  <a:pt x="36585" y="1673"/>
                  <a:pt x="36629" y="1550"/>
                </a:cubicBezTo>
                <a:close/>
                <a:moveTo>
                  <a:pt x="38472" y="1828"/>
                </a:moveTo>
                <a:cubicBezTo>
                  <a:pt x="38750" y="1828"/>
                  <a:pt x="38957" y="2036"/>
                  <a:pt x="38750" y="2244"/>
                </a:cubicBezTo>
                <a:cubicBezTo>
                  <a:pt x="38334" y="2660"/>
                  <a:pt x="37710" y="2938"/>
                  <a:pt x="37086" y="3076"/>
                </a:cubicBezTo>
                <a:cubicBezTo>
                  <a:pt x="37294" y="2938"/>
                  <a:pt x="37432" y="2799"/>
                  <a:pt x="37502" y="2591"/>
                </a:cubicBezTo>
                <a:cubicBezTo>
                  <a:pt x="37502" y="2522"/>
                  <a:pt x="37432" y="2522"/>
                  <a:pt x="37432" y="2522"/>
                </a:cubicBezTo>
                <a:lnTo>
                  <a:pt x="36809" y="2868"/>
                </a:lnTo>
                <a:cubicBezTo>
                  <a:pt x="37017" y="2660"/>
                  <a:pt x="37294" y="2452"/>
                  <a:pt x="37571" y="2314"/>
                </a:cubicBezTo>
                <a:lnTo>
                  <a:pt x="37571" y="2244"/>
                </a:lnTo>
                <a:cubicBezTo>
                  <a:pt x="37779" y="2036"/>
                  <a:pt x="38126" y="1898"/>
                  <a:pt x="38472" y="1828"/>
                </a:cubicBezTo>
                <a:close/>
                <a:moveTo>
                  <a:pt x="36508" y="5014"/>
                </a:moveTo>
                <a:cubicBezTo>
                  <a:pt x="36797" y="5014"/>
                  <a:pt x="37095" y="5091"/>
                  <a:pt x="37363" y="5225"/>
                </a:cubicBezTo>
                <a:cubicBezTo>
                  <a:pt x="37571" y="5294"/>
                  <a:pt x="37848" y="5502"/>
                  <a:pt x="37640" y="5780"/>
                </a:cubicBezTo>
                <a:cubicBezTo>
                  <a:pt x="37225" y="6057"/>
                  <a:pt x="36670" y="6196"/>
                  <a:pt x="36115" y="6196"/>
                </a:cubicBezTo>
                <a:cubicBezTo>
                  <a:pt x="35838" y="6196"/>
                  <a:pt x="35561" y="6196"/>
                  <a:pt x="35353" y="6126"/>
                </a:cubicBezTo>
                <a:lnTo>
                  <a:pt x="35561" y="5918"/>
                </a:lnTo>
                <a:cubicBezTo>
                  <a:pt x="35684" y="5857"/>
                  <a:pt x="35588" y="5630"/>
                  <a:pt x="35419" y="5630"/>
                </a:cubicBezTo>
                <a:cubicBezTo>
                  <a:pt x="35398" y="5630"/>
                  <a:pt x="35376" y="5633"/>
                  <a:pt x="35353" y="5641"/>
                </a:cubicBezTo>
                <a:cubicBezTo>
                  <a:pt x="35076" y="5780"/>
                  <a:pt x="34729" y="5849"/>
                  <a:pt x="34382" y="5988"/>
                </a:cubicBezTo>
                <a:lnTo>
                  <a:pt x="34452" y="5849"/>
                </a:lnTo>
                <a:cubicBezTo>
                  <a:pt x="34937" y="5502"/>
                  <a:pt x="35492" y="5225"/>
                  <a:pt x="36046" y="5086"/>
                </a:cubicBezTo>
                <a:cubicBezTo>
                  <a:pt x="36193" y="5037"/>
                  <a:pt x="36349" y="5014"/>
                  <a:pt x="36508" y="5014"/>
                </a:cubicBezTo>
                <a:close/>
                <a:moveTo>
                  <a:pt x="33183" y="2721"/>
                </a:moveTo>
                <a:cubicBezTo>
                  <a:pt x="33296" y="2721"/>
                  <a:pt x="33403" y="2820"/>
                  <a:pt x="33481" y="3076"/>
                </a:cubicBezTo>
                <a:cubicBezTo>
                  <a:pt x="33551" y="3423"/>
                  <a:pt x="33551" y="3839"/>
                  <a:pt x="33551" y="4255"/>
                </a:cubicBezTo>
                <a:cubicBezTo>
                  <a:pt x="33551" y="4948"/>
                  <a:pt x="33412" y="5641"/>
                  <a:pt x="33204" y="6265"/>
                </a:cubicBezTo>
                <a:cubicBezTo>
                  <a:pt x="33204" y="5988"/>
                  <a:pt x="33135" y="5641"/>
                  <a:pt x="33135" y="5364"/>
                </a:cubicBezTo>
                <a:cubicBezTo>
                  <a:pt x="33135" y="5294"/>
                  <a:pt x="33083" y="5260"/>
                  <a:pt x="33031" y="5260"/>
                </a:cubicBezTo>
                <a:cubicBezTo>
                  <a:pt x="32979" y="5260"/>
                  <a:pt x="32927" y="5294"/>
                  <a:pt x="32927" y="5364"/>
                </a:cubicBezTo>
                <a:lnTo>
                  <a:pt x="32927" y="5918"/>
                </a:lnTo>
                <a:cubicBezTo>
                  <a:pt x="32719" y="5156"/>
                  <a:pt x="32580" y="4463"/>
                  <a:pt x="32580" y="3700"/>
                </a:cubicBezTo>
                <a:cubicBezTo>
                  <a:pt x="32580" y="3353"/>
                  <a:pt x="32900" y="2721"/>
                  <a:pt x="33183" y="2721"/>
                </a:cubicBezTo>
                <a:close/>
                <a:moveTo>
                  <a:pt x="30560" y="4206"/>
                </a:moveTo>
                <a:cubicBezTo>
                  <a:pt x="31029" y="4206"/>
                  <a:pt x="31263" y="6212"/>
                  <a:pt x="31263" y="6403"/>
                </a:cubicBezTo>
                <a:cubicBezTo>
                  <a:pt x="31402" y="7235"/>
                  <a:pt x="31402" y="8067"/>
                  <a:pt x="31263" y="8899"/>
                </a:cubicBezTo>
                <a:lnTo>
                  <a:pt x="31263" y="8830"/>
                </a:lnTo>
                <a:cubicBezTo>
                  <a:pt x="31263" y="8691"/>
                  <a:pt x="31194" y="8552"/>
                  <a:pt x="31194" y="8344"/>
                </a:cubicBezTo>
                <a:cubicBezTo>
                  <a:pt x="31125" y="7998"/>
                  <a:pt x="31055" y="7651"/>
                  <a:pt x="30917" y="7374"/>
                </a:cubicBezTo>
                <a:cubicBezTo>
                  <a:pt x="30917" y="7305"/>
                  <a:pt x="30865" y="7270"/>
                  <a:pt x="30813" y="7270"/>
                </a:cubicBezTo>
                <a:cubicBezTo>
                  <a:pt x="30761" y="7270"/>
                  <a:pt x="30709" y="7305"/>
                  <a:pt x="30709" y="7374"/>
                </a:cubicBezTo>
                <a:cubicBezTo>
                  <a:pt x="30709" y="7582"/>
                  <a:pt x="30709" y="7859"/>
                  <a:pt x="30778" y="8067"/>
                </a:cubicBezTo>
                <a:cubicBezTo>
                  <a:pt x="30778" y="8136"/>
                  <a:pt x="30778" y="8206"/>
                  <a:pt x="30778" y="8275"/>
                </a:cubicBezTo>
                <a:cubicBezTo>
                  <a:pt x="30778" y="8457"/>
                  <a:pt x="30831" y="8586"/>
                  <a:pt x="30891" y="8708"/>
                </a:cubicBezTo>
                <a:lnTo>
                  <a:pt x="30891" y="8708"/>
                </a:lnTo>
                <a:cubicBezTo>
                  <a:pt x="30626" y="8171"/>
                  <a:pt x="30427" y="7634"/>
                  <a:pt x="30293" y="7097"/>
                </a:cubicBezTo>
                <a:cubicBezTo>
                  <a:pt x="30085" y="6334"/>
                  <a:pt x="29600" y="4878"/>
                  <a:pt x="30431" y="4255"/>
                </a:cubicBezTo>
                <a:cubicBezTo>
                  <a:pt x="30476" y="4221"/>
                  <a:pt x="30519" y="4206"/>
                  <a:pt x="30560" y="4206"/>
                </a:cubicBezTo>
                <a:close/>
                <a:moveTo>
                  <a:pt x="35178" y="7835"/>
                </a:moveTo>
                <a:cubicBezTo>
                  <a:pt x="35519" y="7835"/>
                  <a:pt x="35857" y="7903"/>
                  <a:pt x="36185" y="8067"/>
                </a:cubicBezTo>
                <a:lnTo>
                  <a:pt x="36185" y="7998"/>
                </a:lnTo>
                <a:lnTo>
                  <a:pt x="36185" y="7998"/>
                </a:lnTo>
                <a:cubicBezTo>
                  <a:pt x="37502" y="8691"/>
                  <a:pt x="35145" y="9176"/>
                  <a:pt x="34660" y="9246"/>
                </a:cubicBezTo>
                <a:cubicBezTo>
                  <a:pt x="34244" y="9246"/>
                  <a:pt x="33828" y="9246"/>
                  <a:pt x="33412" y="9176"/>
                </a:cubicBezTo>
                <a:cubicBezTo>
                  <a:pt x="33620" y="9038"/>
                  <a:pt x="33551" y="8830"/>
                  <a:pt x="33343" y="8830"/>
                </a:cubicBezTo>
                <a:lnTo>
                  <a:pt x="32372" y="8830"/>
                </a:lnTo>
                <a:cubicBezTo>
                  <a:pt x="33241" y="8370"/>
                  <a:pt x="34222" y="7835"/>
                  <a:pt x="35178" y="7835"/>
                </a:cubicBezTo>
                <a:close/>
                <a:moveTo>
                  <a:pt x="28072" y="6955"/>
                </a:moveTo>
                <a:cubicBezTo>
                  <a:pt x="28095" y="6955"/>
                  <a:pt x="28119" y="6956"/>
                  <a:pt x="28144" y="6958"/>
                </a:cubicBezTo>
                <a:cubicBezTo>
                  <a:pt x="29184" y="7097"/>
                  <a:pt x="29184" y="9246"/>
                  <a:pt x="29184" y="9939"/>
                </a:cubicBezTo>
                <a:cubicBezTo>
                  <a:pt x="29253" y="10771"/>
                  <a:pt x="29114" y="11533"/>
                  <a:pt x="28976" y="12296"/>
                </a:cubicBezTo>
                <a:cubicBezTo>
                  <a:pt x="28976" y="11880"/>
                  <a:pt x="28906" y="11533"/>
                  <a:pt x="28698" y="11186"/>
                </a:cubicBezTo>
                <a:cubicBezTo>
                  <a:pt x="28698" y="11117"/>
                  <a:pt x="28629" y="11117"/>
                  <a:pt x="28560" y="11117"/>
                </a:cubicBezTo>
                <a:cubicBezTo>
                  <a:pt x="28560" y="11082"/>
                  <a:pt x="28525" y="11065"/>
                  <a:pt x="28482" y="11065"/>
                </a:cubicBezTo>
                <a:cubicBezTo>
                  <a:pt x="28438" y="11065"/>
                  <a:pt x="28386" y="11082"/>
                  <a:pt x="28352" y="11117"/>
                </a:cubicBezTo>
                <a:cubicBezTo>
                  <a:pt x="28352" y="11325"/>
                  <a:pt x="28352" y="11533"/>
                  <a:pt x="28421" y="11741"/>
                </a:cubicBezTo>
                <a:lnTo>
                  <a:pt x="28421" y="11880"/>
                </a:lnTo>
                <a:cubicBezTo>
                  <a:pt x="28421" y="12088"/>
                  <a:pt x="28490" y="12296"/>
                  <a:pt x="28560" y="12504"/>
                </a:cubicBezTo>
                <a:cubicBezTo>
                  <a:pt x="27468" y="11275"/>
                  <a:pt x="26577" y="6955"/>
                  <a:pt x="28072" y="6955"/>
                </a:cubicBezTo>
                <a:close/>
                <a:moveTo>
                  <a:pt x="33296" y="10976"/>
                </a:moveTo>
                <a:cubicBezTo>
                  <a:pt x="33519" y="10976"/>
                  <a:pt x="33743" y="10999"/>
                  <a:pt x="33967" y="11048"/>
                </a:cubicBezTo>
                <a:cubicBezTo>
                  <a:pt x="34937" y="11256"/>
                  <a:pt x="34452" y="12018"/>
                  <a:pt x="33967" y="12434"/>
                </a:cubicBezTo>
                <a:cubicBezTo>
                  <a:pt x="33481" y="12642"/>
                  <a:pt x="33065" y="12850"/>
                  <a:pt x="32580" y="12919"/>
                </a:cubicBezTo>
                <a:cubicBezTo>
                  <a:pt x="31748" y="13197"/>
                  <a:pt x="30847" y="13266"/>
                  <a:pt x="30015" y="13335"/>
                </a:cubicBezTo>
                <a:cubicBezTo>
                  <a:pt x="30223" y="13127"/>
                  <a:pt x="30431" y="12989"/>
                  <a:pt x="30570" y="12781"/>
                </a:cubicBezTo>
                <a:cubicBezTo>
                  <a:pt x="30627" y="12668"/>
                  <a:pt x="30545" y="12554"/>
                  <a:pt x="30437" y="12554"/>
                </a:cubicBezTo>
                <a:cubicBezTo>
                  <a:pt x="30413" y="12554"/>
                  <a:pt x="30387" y="12560"/>
                  <a:pt x="30362" y="12573"/>
                </a:cubicBezTo>
                <a:cubicBezTo>
                  <a:pt x="30085" y="12781"/>
                  <a:pt x="29738" y="12919"/>
                  <a:pt x="29461" y="13058"/>
                </a:cubicBezTo>
                <a:lnTo>
                  <a:pt x="29600" y="12781"/>
                </a:lnTo>
                <a:cubicBezTo>
                  <a:pt x="30612" y="11827"/>
                  <a:pt x="31933" y="10976"/>
                  <a:pt x="33296" y="10976"/>
                </a:cubicBezTo>
                <a:close/>
                <a:moveTo>
                  <a:pt x="24686" y="10883"/>
                </a:moveTo>
                <a:cubicBezTo>
                  <a:pt x="24921" y="10883"/>
                  <a:pt x="25192" y="11021"/>
                  <a:pt x="25440" y="11325"/>
                </a:cubicBezTo>
                <a:cubicBezTo>
                  <a:pt x="25718" y="11741"/>
                  <a:pt x="25926" y="12157"/>
                  <a:pt x="26064" y="12711"/>
                </a:cubicBezTo>
                <a:cubicBezTo>
                  <a:pt x="26619" y="14098"/>
                  <a:pt x="26342" y="15484"/>
                  <a:pt x="26272" y="16871"/>
                </a:cubicBezTo>
                <a:cubicBezTo>
                  <a:pt x="26252" y="16891"/>
                  <a:pt x="26238" y="16899"/>
                  <a:pt x="26227" y="16899"/>
                </a:cubicBezTo>
                <a:cubicBezTo>
                  <a:pt x="26203" y="16899"/>
                  <a:pt x="26203" y="16850"/>
                  <a:pt x="26203" y="16801"/>
                </a:cubicBezTo>
                <a:cubicBezTo>
                  <a:pt x="26203" y="16801"/>
                  <a:pt x="26203" y="16732"/>
                  <a:pt x="26203" y="16732"/>
                </a:cubicBezTo>
                <a:cubicBezTo>
                  <a:pt x="26203" y="16732"/>
                  <a:pt x="26203" y="16663"/>
                  <a:pt x="26134" y="16663"/>
                </a:cubicBezTo>
                <a:cubicBezTo>
                  <a:pt x="26064" y="16524"/>
                  <a:pt x="25995" y="16385"/>
                  <a:pt x="25926" y="16247"/>
                </a:cubicBezTo>
                <a:cubicBezTo>
                  <a:pt x="25787" y="15900"/>
                  <a:pt x="25648" y="15554"/>
                  <a:pt x="25510" y="15207"/>
                </a:cubicBezTo>
                <a:cubicBezTo>
                  <a:pt x="25481" y="15120"/>
                  <a:pt x="25427" y="15081"/>
                  <a:pt x="25380" y="15081"/>
                </a:cubicBezTo>
                <a:cubicBezTo>
                  <a:pt x="25315" y="15081"/>
                  <a:pt x="25261" y="15155"/>
                  <a:pt x="25302" y="15276"/>
                </a:cubicBezTo>
                <a:cubicBezTo>
                  <a:pt x="25371" y="15554"/>
                  <a:pt x="25440" y="15831"/>
                  <a:pt x="25510" y="16108"/>
                </a:cubicBezTo>
                <a:cubicBezTo>
                  <a:pt x="25510" y="16177"/>
                  <a:pt x="25510" y="16247"/>
                  <a:pt x="25510" y="16316"/>
                </a:cubicBezTo>
                <a:cubicBezTo>
                  <a:pt x="25579" y="16455"/>
                  <a:pt x="25648" y="16593"/>
                  <a:pt x="25718" y="16732"/>
                </a:cubicBezTo>
                <a:lnTo>
                  <a:pt x="25787" y="16940"/>
                </a:lnTo>
                <a:cubicBezTo>
                  <a:pt x="24609" y="15761"/>
                  <a:pt x="23985" y="13335"/>
                  <a:pt x="24054" y="11741"/>
                </a:cubicBezTo>
                <a:cubicBezTo>
                  <a:pt x="24054" y="11199"/>
                  <a:pt x="24330" y="10883"/>
                  <a:pt x="24686" y="10883"/>
                </a:cubicBezTo>
                <a:close/>
                <a:moveTo>
                  <a:pt x="30879" y="14990"/>
                </a:moveTo>
                <a:cubicBezTo>
                  <a:pt x="30983" y="14990"/>
                  <a:pt x="31088" y="14993"/>
                  <a:pt x="31194" y="14999"/>
                </a:cubicBezTo>
                <a:cubicBezTo>
                  <a:pt x="31610" y="14999"/>
                  <a:pt x="32719" y="15138"/>
                  <a:pt x="32234" y="15761"/>
                </a:cubicBezTo>
                <a:cubicBezTo>
                  <a:pt x="31748" y="16177"/>
                  <a:pt x="31194" y="16455"/>
                  <a:pt x="30639" y="16593"/>
                </a:cubicBezTo>
                <a:cubicBezTo>
                  <a:pt x="29738" y="16940"/>
                  <a:pt x="28837" y="17079"/>
                  <a:pt x="27936" y="17217"/>
                </a:cubicBezTo>
                <a:cubicBezTo>
                  <a:pt x="28144" y="17079"/>
                  <a:pt x="28352" y="16871"/>
                  <a:pt x="28490" y="16663"/>
                </a:cubicBezTo>
                <a:cubicBezTo>
                  <a:pt x="28490" y="16524"/>
                  <a:pt x="28421" y="16385"/>
                  <a:pt x="28282" y="16385"/>
                </a:cubicBezTo>
                <a:cubicBezTo>
                  <a:pt x="27936" y="16524"/>
                  <a:pt x="27589" y="16593"/>
                  <a:pt x="27312" y="16801"/>
                </a:cubicBezTo>
                <a:cubicBezTo>
                  <a:pt x="27173" y="16871"/>
                  <a:pt x="27035" y="16940"/>
                  <a:pt x="26965" y="17009"/>
                </a:cubicBezTo>
                <a:cubicBezTo>
                  <a:pt x="27243" y="16663"/>
                  <a:pt x="27451" y="16316"/>
                  <a:pt x="27659" y="15900"/>
                </a:cubicBezTo>
                <a:cubicBezTo>
                  <a:pt x="28674" y="15329"/>
                  <a:pt x="29747" y="14990"/>
                  <a:pt x="30879" y="14990"/>
                </a:cubicBezTo>
                <a:close/>
                <a:moveTo>
                  <a:pt x="27936" y="16871"/>
                </a:moveTo>
                <a:lnTo>
                  <a:pt x="27936" y="16871"/>
                </a:lnTo>
                <a:cubicBezTo>
                  <a:pt x="27659" y="17079"/>
                  <a:pt x="27312" y="17217"/>
                  <a:pt x="27035" y="17425"/>
                </a:cubicBezTo>
                <a:lnTo>
                  <a:pt x="26827" y="17425"/>
                </a:lnTo>
                <a:cubicBezTo>
                  <a:pt x="26896" y="17356"/>
                  <a:pt x="27035" y="17356"/>
                  <a:pt x="27104" y="17287"/>
                </a:cubicBezTo>
                <a:cubicBezTo>
                  <a:pt x="27243" y="17217"/>
                  <a:pt x="27381" y="17148"/>
                  <a:pt x="27520" y="17079"/>
                </a:cubicBezTo>
                <a:cubicBezTo>
                  <a:pt x="27659" y="17009"/>
                  <a:pt x="27797" y="16940"/>
                  <a:pt x="27936" y="16871"/>
                </a:cubicBezTo>
                <a:close/>
                <a:moveTo>
                  <a:pt x="22158" y="16292"/>
                </a:moveTo>
                <a:cubicBezTo>
                  <a:pt x="22633" y="16292"/>
                  <a:pt x="23285" y="17336"/>
                  <a:pt x="23430" y="17772"/>
                </a:cubicBezTo>
                <a:cubicBezTo>
                  <a:pt x="23915" y="19089"/>
                  <a:pt x="23707" y="20337"/>
                  <a:pt x="23707" y="21654"/>
                </a:cubicBezTo>
                <a:lnTo>
                  <a:pt x="23638" y="21654"/>
                </a:lnTo>
                <a:lnTo>
                  <a:pt x="23638" y="21584"/>
                </a:lnTo>
                <a:cubicBezTo>
                  <a:pt x="23638" y="21584"/>
                  <a:pt x="23638" y="21515"/>
                  <a:pt x="23638" y="21515"/>
                </a:cubicBezTo>
                <a:cubicBezTo>
                  <a:pt x="23638" y="21238"/>
                  <a:pt x="23499" y="21030"/>
                  <a:pt x="23430" y="20752"/>
                </a:cubicBezTo>
                <a:cubicBezTo>
                  <a:pt x="23361" y="20614"/>
                  <a:pt x="23292" y="20475"/>
                  <a:pt x="23292" y="20337"/>
                </a:cubicBezTo>
                <a:cubicBezTo>
                  <a:pt x="23262" y="20278"/>
                  <a:pt x="23221" y="20256"/>
                  <a:pt x="23182" y="20256"/>
                </a:cubicBezTo>
                <a:cubicBezTo>
                  <a:pt x="23130" y="20256"/>
                  <a:pt x="23084" y="20297"/>
                  <a:pt x="23084" y="20337"/>
                </a:cubicBezTo>
                <a:cubicBezTo>
                  <a:pt x="22945" y="20337"/>
                  <a:pt x="22876" y="20475"/>
                  <a:pt x="22876" y="20614"/>
                </a:cubicBezTo>
                <a:cubicBezTo>
                  <a:pt x="22945" y="20683"/>
                  <a:pt x="23014" y="20822"/>
                  <a:pt x="23084" y="20960"/>
                </a:cubicBezTo>
                <a:cubicBezTo>
                  <a:pt x="22113" y="19851"/>
                  <a:pt x="21628" y="18465"/>
                  <a:pt x="21697" y="17009"/>
                </a:cubicBezTo>
                <a:cubicBezTo>
                  <a:pt x="21781" y="16487"/>
                  <a:pt x="21953" y="16292"/>
                  <a:pt x="22158" y="16292"/>
                </a:cubicBezTo>
                <a:close/>
                <a:moveTo>
                  <a:pt x="29020" y="19222"/>
                </a:moveTo>
                <a:cubicBezTo>
                  <a:pt x="29567" y="19222"/>
                  <a:pt x="30093" y="19468"/>
                  <a:pt x="30501" y="19921"/>
                </a:cubicBezTo>
                <a:cubicBezTo>
                  <a:pt x="30847" y="20475"/>
                  <a:pt x="29877" y="20891"/>
                  <a:pt x="29530" y="21030"/>
                </a:cubicBezTo>
                <a:cubicBezTo>
                  <a:pt x="28144" y="21446"/>
                  <a:pt x="26757" y="21654"/>
                  <a:pt x="25302" y="21654"/>
                </a:cubicBezTo>
                <a:cubicBezTo>
                  <a:pt x="25440" y="21584"/>
                  <a:pt x="25510" y="21376"/>
                  <a:pt x="25579" y="21238"/>
                </a:cubicBezTo>
                <a:cubicBezTo>
                  <a:pt x="25579" y="21124"/>
                  <a:pt x="25487" y="21011"/>
                  <a:pt x="25377" y="21011"/>
                </a:cubicBezTo>
                <a:cubicBezTo>
                  <a:pt x="25353" y="21011"/>
                  <a:pt x="25327" y="21017"/>
                  <a:pt x="25302" y="21030"/>
                </a:cubicBezTo>
                <a:cubicBezTo>
                  <a:pt x="25163" y="21168"/>
                  <a:pt x="24955" y="21238"/>
                  <a:pt x="24817" y="21307"/>
                </a:cubicBezTo>
                <a:lnTo>
                  <a:pt x="24609" y="21376"/>
                </a:lnTo>
                <a:lnTo>
                  <a:pt x="24678" y="21168"/>
                </a:lnTo>
                <a:cubicBezTo>
                  <a:pt x="25718" y="20337"/>
                  <a:pt x="26896" y="19782"/>
                  <a:pt x="28144" y="19435"/>
                </a:cubicBezTo>
                <a:cubicBezTo>
                  <a:pt x="28432" y="19291"/>
                  <a:pt x="28729" y="19222"/>
                  <a:pt x="29020" y="19222"/>
                </a:cubicBezTo>
                <a:close/>
                <a:moveTo>
                  <a:pt x="19336" y="20763"/>
                </a:moveTo>
                <a:cubicBezTo>
                  <a:pt x="19540" y="20763"/>
                  <a:pt x="19758" y="20880"/>
                  <a:pt x="19964" y="21168"/>
                </a:cubicBezTo>
                <a:cubicBezTo>
                  <a:pt x="20242" y="21584"/>
                  <a:pt x="20519" y="22000"/>
                  <a:pt x="20657" y="22485"/>
                </a:cubicBezTo>
                <a:cubicBezTo>
                  <a:pt x="20935" y="23525"/>
                  <a:pt x="21073" y="24634"/>
                  <a:pt x="21004" y="25674"/>
                </a:cubicBezTo>
                <a:cubicBezTo>
                  <a:pt x="20727" y="24981"/>
                  <a:pt x="20449" y="24288"/>
                  <a:pt x="20242" y="23594"/>
                </a:cubicBezTo>
                <a:cubicBezTo>
                  <a:pt x="20242" y="23542"/>
                  <a:pt x="20201" y="23519"/>
                  <a:pt x="20155" y="23519"/>
                </a:cubicBezTo>
                <a:cubicBezTo>
                  <a:pt x="20080" y="23519"/>
                  <a:pt x="19991" y="23578"/>
                  <a:pt x="20034" y="23664"/>
                </a:cubicBezTo>
                <a:cubicBezTo>
                  <a:pt x="20242" y="24704"/>
                  <a:pt x="20657" y="25743"/>
                  <a:pt x="21073" y="26783"/>
                </a:cubicBezTo>
                <a:lnTo>
                  <a:pt x="21073" y="27130"/>
                </a:lnTo>
                <a:lnTo>
                  <a:pt x="21004" y="27199"/>
                </a:lnTo>
                <a:lnTo>
                  <a:pt x="20865" y="26991"/>
                </a:lnTo>
                <a:cubicBezTo>
                  <a:pt x="20935" y="26922"/>
                  <a:pt x="20935" y="26852"/>
                  <a:pt x="20865" y="26852"/>
                </a:cubicBezTo>
                <a:cubicBezTo>
                  <a:pt x="20865" y="26506"/>
                  <a:pt x="20727" y="26159"/>
                  <a:pt x="20519" y="25882"/>
                </a:cubicBezTo>
                <a:cubicBezTo>
                  <a:pt x="20449" y="25605"/>
                  <a:pt x="20311" y="25327"/>
                  <a:pt x="20242" y="25050"/>
                </a:cubicBezTo>
                <a:cubicBezTo>
                  <a:pt x="20221" y="25030"/>
                  <a:pt x="20195" y="25021"/>
                  <a:pt x="20168" y="25021"/>
                </a:cubicBezTo>
                <a:cubicBezTo>
                  <a:pt x="20103" y="25021"/>
                  <a:pt x="20034" y="25070"/>
                  <a:pt x="20034" y="25120"/>
                </a:cubicBezTo>
                <a:cubicBezTo>
                  <a:pt x="20172" y="25605"/>
                  <a:pt x="20242" y="26021"/>
                  <a:pt x="20449" y="26506"/>
                </a:cubicBezTo>
                <a:cubicBezTo>
                  <a:pt x="19340" y="25258"/>
                  <a:pt x="18647" y="23664"/>
                  <a:pt x="18509" y="22000"/>
                </a:cubicBezTo>
                <a:cubicBezTo>
                  <a:pt x="18460" y="21416"/>
                  <a:pt x="18856" y="20763"/>
                  <a:pt x="19336" y="20763"/>
                </a:cubicBezTo>
                <a:close/>
                <a:moveTo>
                  <a:pt x="26758" y="24439"/>
                </a:moveTo>
                <a:cubicBezTo>
                  <a:pt x="27517" y="24439"/>
                  <a:pt x="28123" y="24687"/>
                  <a:pt x="28352" y="25327"/>
                </a:cubicBezTo>
                <a:cubicBezTo>
                  <a:pt x="28906" y="27060"/>
                  <a:pt x="25025" y="27268"/>
                  <a:pt x="22806" y="27268"/>
                </a:cubicBezTo>
                <a:cubicBezTo>
                  <a:pt x="23292" y="27199"/>
                  <a:pt x="23777" y="26991"/>
                  <a:pt x="24123" y="26645"/>
                </a:cubicBezTo>
                <a:cubicBezTo>
                  <a:pt x="24262" y="26506"/>
                  <a:pt x="24123" y="26298"/>
                  <a:pt x="23985" y="26298"/>
                </a:cubicBezTo>
                <a:cubicBezTo>
                  <a:pt x="23430" y="26367"/>
                  <a:pt x="22945" y="26506"/>
                  <a:pt x="22460" y="26714"/>
                </a:cubicBezTo>
                <a:cubicBezTo>
                  <a:pt x="22252" y="26783"/>
                  <a:pt x="21974" y="26852"/>
                  <a:pt x="21767" y="26922"/>
                </a:cubicBezTo>
                <a:lnTo>
                  <a:pt x="22113" y="26298"/>
                </a:lnTo>
                <a:cubicBezTo>
                  <a:pt x="23042" y="25462"/>
                  <a:pt x="25216" y="24439"/>
                  <a:pt x="26758" y="24439"/>
                </a:cubicBezTo>
                <a:close/>
                <a:moveTo>
                  <a:pt x="17072" y="26327"/>
                </a:moveTo>
                <a:cubicBezTo>
                  <a:pt x="17275" y="26327"/>
                  <a:pt x="17503" y="26420"/>
                  <a:pt x="17746" y="26645"/>
                </a:cubicBezTo>
                <a:cubicBezTo>
                  <a:pt x="18162" y="27130"/>
                  <a:pt x="18439" y="27615"/>
                  <a:pt x="18578" y="28239"/>
                </a:cubicBezTo>
                <a:cubicBezTo>
                  <a:pt x="19063" y="29625"/>
                  <a:pt x="18717" y="31150"/>
                  <a:pt x="18786" y="32606"/>
                </a:cubicBezTo>
                <a:lnTo>
                  <a:pt x="18647" y="32814"/>
                </a:lnTo>
                <a:cubicBezTo>
                  <a:pt x="17261" y="31427"/>
                  <a:pt x="16429" y="29556"/>
                  <a:pt x="16221" y="27615"/>
                </a:cubicBezTo>
                <a:cubicBezTo>
                  <a:pt x="16170" y="27008"/>
                  <a:pt x="16526" y="26327"/>
                  <a:pt x="17072" y="26327"/>
                </a:cubicBezTo>
                <a:close/>
                <a:moveTo>
                  <a:pt x="24343" y="29909"/>
                </a:moveTo>
                <a:cubicBezTo>
                  <a:pt x="25109" y="29909"/>
                  <a:pt x="25893" y="30123"/>
                  <a:pt x="25995" y="30942"/>
                </a:cubicBezTo>
                <a:cubicBezTo>
                  <a:pt x="25995" y="31497"/>
                  <a:pt x="25232" y="31843"/>
                  <a:pt x="24747" y="32051"/>
                </a:cubicBezTo>
                <a:cubicBezTo>
                  <a:pt x="23376" y="32550"/>
                  <a:pt x="21949" y="32824"/>
                  <a:pt x="20466" y="32824"/>
                </a:cubicBezTo>
                <a:cubicBezTo>
                  <a:pt x="20300" y="32824"/>
                  <a:pt x="20132" y="32821"/>
                  <a:pt x="19964" y="32814"/>
                </a:cubicBezTo>
                <a:lnTo>
                  <a:pt x="20172" y="32745"/>
                </a:lnTo>
                <a:cubicBezTo>
                  <a:pt x="21073" y="32467"/>
                  <a:pt x="21905" y="32190"/>
                  <a:pt x="22737" y="31843"/>
                </a:cubicBezTo>
                <a:cubicBezTo>
                  <a:pt x="22806" y="31843"/>
                  <a:pt x="22737" y="31705"/>
                  <a:pt x="22737" y="31705"/>
                </a:cubicBezTo>
                <a:cubicBezTo>
                  <a:pt x="22113" y="31774"/>
                  <a:pt x="21559" y="31913"/>
                  <a:pt x="21004" y="32051"/>
                </a:cubicBezTo>
                <a:lnTo>
                  <a:pt x="21073" y="31982"/>
                </a:lnTo>
                <a:cubicBezTo>
                  <a:pt x="21242" y="31870"/>
                  <a:pt x="21138" y="31667"/>
                  <a:pt x="20982" y="31667"/>
                </a:cubicBezTo>
                <a:cubicBezTo>
                  <a:pt x="20945" y="31667"/>
                  <a:pt x="20905" y="31678"/>
                  <a:pt x="20865" y="31705"/>
                </a:cubicBezTo>
                <a:cubicBezTo>
                  <a:pt x="20395" y="31974"/>
                  <a:pt x="19924" y="32178"/>
                  <a:pt x="19390" y="32379"/>
                </a:cubicBezTo>
                <a:lnTo>
                  <a:pt x="19390" y="32379"/>
                </a:lnTo>
                <a:cubicBezTo>
                  <a:pt x="19410" y="32359"/>
                  <a:pt x="19410" y="32329"/>
                  <a:pt x="19410" y="32329"/>
                </a:cubicBezTo>
                <a:cubicBezTo>
                  <a:pt x="20519" y="31081"/>
                  <a:pt x="21974" y="30318"/>
                  <a:pt x="23569" y="29972"/>
                </a:cubicBezTo>
                <a:cubicBezTo>
                  <a:pt x="23804" y="29936"/>
                  <a:pt x="24073" y="29909"/>
                  <a:pt x="24343" y="29909"/>
                </a:cubicBezTo>
                <a:close/>
                <a:moveTo>
                  <a:pt x="12645" y="21392"/>
                </a:moveTo>
                <a:cubicBezTo>
                  <a:pt x="13022" y="21392"/>
                  <a:pt x="13934" y="24981"/>
                  <a:pt x="13934" y="24981"/>
                </a:cubicBezTo>
                <a:cubicBezTo>
                  <a:pt x="14072" y="26090"/>
                  <a:pt x="14142" y="27130"/>
                  <a:pt x="14142" y="28239"/>
                </a:cubicBezTo>
                <a:cubicBezTo>
                  <a:pt x="14280" y="31220"/>
                  <a:pt x="14280" y="34270"/>
                  <a:pt x="14557" y="37250"/>
                </a:cubicBezTo>
                <a:cubicBezTo>
                  <a:pt x="14072" y="35101"/>
                  <a:pt x="13587" y="32952"/>
                  <a:pt x="12963" y="30873"/>
                </a:cubicBezTo>
                <a:cubicBezTo>
                  <a:pt x="12686" y="29902"/>
                  <a:pt x="12339" y="29071"/>
                  <a:pt x="11854" y="28239"/>
                </a:cubicBezTo>
                <a:cubicBezTo>
                  <a:pt x="11715" y="26021"/>
                  <a:pt x="11923" y="23733"/>
                  <a:pt x="12547" y="21584"/>
                </a:cubicBezTo>
                <a:lnTo>
                  <a:pt x="12547" y="21515"/>
                </a:lnTo>
                <a:cubicBezTo>
                  <a:pt x="12573" y="21431"/>
                  <a:pt x="12606" y="21392"/>
                  <a:pt x="12645" y="21392"/>
                </a:cubicBezTo>
                <a:close/>
                <a:moveTo>
                  <a:pt x="5047" y="31679"/>
                </a:moveTo>
                <a:cubicBezTo>
                  <a:pt x="6436" y="31679"/>
                  <a:pt x="7828" y="31979"/>
                  <a:pt x="8804" y="32467"/>
                </a:cubicBezTo>
                <a:lnTo>
                  <a:pt x="9012" y="32745"/>
                </a:lnTo>
                <a:lnTo>
                  <a:pt x="9081" y="32745"/>
                </a:lnTo>
                <a:cubicBezTo>
                  <a:pt x="10190" y="34270"/>
                  <a:pt x="11369" y="35725"/>
                  <a:pt x="12270" y="37320"/>
                </a:cubicBezTo>
                <a:cubicBezTo>
                  <a:pt x="12755" y="38082"/>
                  <a:pt x="13518" y="39191"/>
                  <a:pt x="14142" y="40300"/>
                </a:cubicBezTo>
                <a:cubicBezTo>
                  <a:pt x="13448" y="39260"/>
                  <a:pt x="12617" y="38290"/>
                  <a:pt x="11785" y="37389"/>
                </a:cubicBezTo>
                <a:cubicBezTo>
                  <a:pt x="11161" y="36418"/>
                  <a:pt x="10468" y="35587"/>
                  <a:pt x="9567" y="34893"/>
                </a:cubicBezTo>
                <a:cubicBezTo>
                  <a:pt x="9557" y="34884"/>
                  <a:pt x="9547" y="34879"/>
                  <a:pt x="9537" y="34879"/>
                </a:cubicBezTo>
                <a:cubicBezTo>
                  <a:pt x="9480" y="34879"/>
                  <a:pt x="9438" y="35032"/>
                  <a:pt x="9497" y="35032"/>
                </a:cubicBezTo>
                <a:cubicBezTo>
                  <a:pt x="10329" y="35864"/>
                  <a:pt x="11022" y="36834"/>
                  <a:pt x="11785" y="37805"/>
                </a:cubicBezTo>
                <a:cubicBezTo>
                  <a:pt x="10398" y="36488"/>
                  <a:pt x="8873" y="35309"/>
                  <a:pt x="7210" y="34408"/>
                </a:cubicBezTo>
                <a:cubicBezTo>
                  <a:pt x="6595" y="34073"/>
                  <a:pt x="3007" y="33197"/>
                  <a:pt x="1385" y="33197"/>
                </a:cubicBezTo>
                <a:cubicBezTo>
                  <a:pt x="995" y="33197"/>
                  <a:pt x="718" y="33248"/>
                  <a:pt x="624" y="33368"/>
                </a:cubicBezTo>
                <a:cubicBezTo>
                  <a:pt x="1517" y="32165"/>
                  <a:pt x="3279" y="31679"/>
                  <a:pt x="5047" y="31679"/>
                </a:cubicBezTo>
                <a:close/>
                <a:moveTo>
                  <a:pt x="7483" y="23542"/>
                </a:moveTo>
                <a:cubicBezTo>
                  <a:pt x="7506" y="23542"/>
                  <a:pt x="7531" y="23559"/>
                  <a:pt x="7556" y="23594"/>
                </a:cubicBezTo>
                <a:cubicBezTo>
                  <a:pt x="9081" y="25189"/>
                  <a:pt x="10468" y="26852"/>
                  <a:pt x="11646" y="28655"/>
                </a:cubicBezTo>
                <a:cubicBezTo>
                  <a:pt x="12824" y="30665"/>
                  <a:pt x="13102" y="33022"/>
                  <a:pt x="13518" y="35240"/>
                </a:cubicBezTo>
                <a:cubicBezTo>
                  <a:pt x="13864" y="36626"/>
                  <a:pt x="14211" y="38013"/>
                  <a:pt x="14557" y="39399"/>
                </a:cubicBezTo>
                <a:cubicBezTo>
                  <a:pt x="14072" y="38013"/>
                  <a:pt x="13379" y="36765"/>
                  <a:pt x="12824" y="35448"/>
                </a:cubicBezTo>
                <a:cubicBezTo>
                  <a:pt x="11854" y="33299"/>
                  <a:pt x="11092" y="30942"/>
                  <a:pt x="9636" y="29001"/>
                </a:cubicBezTo>
                <a:cubicBezTo>
                  <a:pt x="9567" y="29001"/>
                  <a:pt x="9497" y="29001"/>
                  <a:pt x="9567" y="29071"/>
                </a:cubicBezTo>
                <a:cubicBezTo>
                  <a:pt x="10537" y="31012"/>
                  <a:pt x="11369" y="32952"/>
                  <a:pt x="12270" y="34963"/>
                </a:cubicBezTo>
                <a:cubicBezTo>
                  <a:pt x="13240" y="36765"/>
                  <a:pt x="14072" y="38706"/>
                  <a:pt x="14696" y="40716"/>
                </a:cubicBezTo>
                <a:cubicBezTo>
                  <a:pt x="14349" y="39954"/>
                  <a:pt x="13795" y="39260"/>
                  <a:pt x="13448" y="38637"/>
                </a:cubicBezTo>
                <a:lnTo>
                  <a:pt x="13379" y="38637"/>
                </a:lnTo>
                <a:cubicBezTo>
                  <a:pt x="12409" y="36904"/>
                  <a:pt x="11507" y="35171"/>
                  <a:pt x="10329" y="33576"/>
                </a:cubicBezTo>
                <a:cubicBezTo>
                  <a:pt x="9012" y="32051"/>
                  <a:pt x="7972" y="30249"/>
                  <a:pt x="7348" y="28308"/>
                </a:cubicBezTo>
                <a:cubicBezTo>
                  <a:pt x="7210" y="27684"/>
                  <a:pt x="7071" y="26991"/>
                  <a:pt x="7071" y="26298"/>
                </a:cubicBezTo>
                <a:cubicBezTo>
                  <a:pt x="7071" y="26169"/>
                  <a:pt x="7190" y="23542"/>
                  <a:pt x="7483" y="23542"/>
                </a:cubicBezTo>
                <a:close/>
                <a:moveTo>
                  <a:pt x="23732" y="37429"/>
                </a:moveTo>
                <a:cubicBezTo>
                  <a:pt x="24096" y="37429"/>
                  <a:pt x="24473" y="37479"/>
                  <a:pt x="24817" y="37528"/>
                </a:cubicBezTo>
                <a:cubicBezTo>
                  <a:pt x="25787" y="37735"/>
                  <a:pt x="24747" y="38567"/>
                  <a:pt x="24539" y="38775"/>
                </a:cubicBezTo>
                <a:cubicBezTo>
                  <a:pt x="23499" y="39676"/>
                  <a:pt x="22252" y="40300"/>
                  <a:pt x="20865" y="40647"/>
                </a:cubicBezTo>
                <a:cubicBezTo>
                  <a:pt x="20034" y="40786"/>
                  <a:pt x="19132" y="40924"/>
                  <a:pt x="18301" y="40993"/>
                </a:cubicBezTo>
                <a:cubicBezTo>
                  <a:pt x="18717" y="40786"/>
                  <a:pt x="19132" y="40508"/>
                  <a:pt x="19548" y="40162"/>
                </a:cubicBezTo>
                <a:cubicBezTo>
                  <a:pt x="19672" y="40100"/>
                  <a:pt x="19575" y="39873"/>
                  <a:pt x="19455" y="39873"/>
                </a:cubicBezTo>
                <a:cubicBezTo>
                  <a:pt x="19440" y="39873"/>
                  <a:pt x="19425" y="39877"/>
                  <a:pt x="19410" y="39884"/>
                </a:cubicBezTo>
                <a:cubicBezTo>
                  <a:pt x="18370" y="40162"/>
                  <a:pt x="17330" y="40647"/>
                  <a:pt x="16429" y="41201"/>
                </a:cubicBezTo>
                <a:cubicBezTo>
                  <a:pt x="17538" y="40162"/>
                  <a:pt x="18717" y="39330"/>
                  <a:pt x="20034" y="38637"/>
                </a:cubicBezTo>
                <a:cubicBezTo>
                  <a:pt x="21004" y="38013"/>
                  <a:pt x="22113" y="37597"/>
                  <a:pt x="23292" y="37458"/>
                </a:cubicBezTo>
                <a:cubicBezTo>
                  <a:pt x="23434" y="37438"/>
                  <a:pt x="23582" y="37429"/>
                  <a:pt x="23732" y="37429"/>
                </a:cubicBezTo>
                <a:close/>
                <a:moveTo>
                  <a:pt x="7689" y="40069"/>
                </a:moveTo>
                <a:cubicBezTo>
                  <a:pt x="8412" y="40069"/>
                  <a:pt x="9551" y="41500"/>
                  <a:pt x="9705" y="41756"/>
                </a:cubicBezTo>
                <a:cubicBezTo>
                  <a:pt x="10398" y="42588"/>
                  <a:pt x="10884" y="43489"/>
                  <a:pt x="11299" y="44529"/>
                </a:cubicBezTo>
                <a:cubicBezTo>
                  <a:pt x="11785" y="45707"/>
                  <a:pt x="12131" y="46886"/>
                  <a:pt x="12478" y="48133"/>
                </a:cubicBezTo>
                <a:cubicBezTo>
                  <a:pt x="12131" y="47163"/>
                  <a:pt x="11507" y="46331"/>
                  <a:pt x="10606" y="45776"/>
                </a:cubicBezTo>
                <a:cubicBezTo>
                  <a:pt x="10569" y="45758"/>
                  <a:pt x="10532" y="45749"/>
                  <a:pt x="10498" y="45749"/>
                </a:cubicBezTo>
                <a:cubicBezTo>
                  <a:pt x="10403" y="45749"/>
                  <a:pt x="10329" y="45814"/>
                  <a:pt x="10329" y="45915"/>
                </a:cubicBezTo>
                <a:cubicBezTo>
                  <a:pt x="10329" y="45984"/>
                  <a:pt x="10329" y="46123"/>
                  <a:pt x="10329" y="46192"/>
                </a:cubicBezTo>
                <a:cubicBezTo>
                  <a:pt x="10304" y="46180"/>
                  <a:pt x="10278" y="46174"/>
                  <a:pt x="10254" y="46174"/>
                </a:cubicBezTo>
                <a:cubicBezTo>
                  <a:pt x="10147" y="46174"/>
                  <a:pt x="10064" y="46287"/>
                  <a:pt x="10121" y="46400"/>
                </a:cubicBezTo>
                <a:cubicBezTo>
                  <a:pt x="10260" y="46539"/>
                  <a:pt x="10329" y="46678"/>
                  <a:pt x="10468" y="46816"/>
                </a:cubicBezTo>
                <a:cubicBezTo>
                  <a:pt x="10883" y="47646"/>
                  <a:pt x="11435" y="48407"/>
                  <a:pt x="12057" y="49099"/>
                </a:cubicBezTo>
                <a:lnTo>
                  <a:pt x="12057" y="49099"/>
                </a:lnTo>
                <a:cubicBezTo>
                  <a:pt x="9370" y="47096"/>
                  <a:pt x="6523" y="44243"/>
                  <a:pt x="7140" y="40786"/>
                </a:cubicBezTo>
                <a:lnTo>
                  <a:pt x="7140" y="40716"/>
                </a:lnTo>
                <a:cubicBezTo>
                  <a:pt x="7231" y="40246"/>
                  <a:pt x="7434" y="40069"/>
                  <a:pt x="7689" y="40069"/>
                </a:cubicBezTo>
                <a:close/>
                <a:moveTo>
                  <a:pt x="10676" y="46331"/>
                </a:moveTo>
                <a:lnTo>
                  <a:pt x="10676" y="46331"/>
                </a:lnTo>
                <a:cubicBezTo>
                  <a:pt x="11646" y="46955"/>
                  <a:pt x="11993" y="48411"/>
                  <a:pt x="12617" y="49312"/>
                </a:cubicBezTo>
                <a:cubicBezTo>
                  <a:pt x="12643" y="49365"/>
                  <a:pt x="12680" y="49387"/>
                  <a:pt x="12711" y="49387"/>
                </a:cubicBezTo>
                <a:cubicBezTo>
                  <a:pt x="12761" y="49387"/>
                  <a:pt x="12798" y="49328"/>
                  <a:pt x="12755" y="49242"/>
                </a:cubicBezTo>
                <a:lnTo>
                  <a:pt x="12755" y="49242"/>
                </a:lnTo>
                <a:cubicBezTo>
                  <a:pt x="12894" y="49450"/>
                  <a:pt x="12963" y="49658"/>
                  <a:pt x="13032" y="49797"/>
                </a:cubicBezTo>
                <a:cubicBezTo>
                  <a:pt x="12730" y="49588"/>
                  <a:pt x="12419" y="49367"/>
                  <a:pt x="12106" y="49135"/>
                </a:cubicBezTo>
                <a:lnTo>
                  <a:pt x="12106" y="49135"/>
                </a:lnTo>
                <a:cubicBezTo>
                  <a:pt x="12128" y="49145"/>
                  <a:pt x="12151" y="49149"/>
                  <a:pt x="12174" y="49149"/>
                </a:cubicBezTo>
                <a:cubicBezTo>
                  <a:pt x="12307" y="49149"/>
                  <a:pt x="12446" y="49002"/>
                  <a:pt x="12339" y="48896"/>
                </a:cubicBezTo>
                <a:cubicBezTo>
                  <a:pt x="11923" y="48272"/>
                  <a:pt x="11507" y="47717"/>
                  <a:pt x="11022" y="47163"/>
                </a:cubicBezTo>
                <a:cubicBezTo>
                  <a:pt x="10814" y="46886"/>
                  <a:pt x="10745" y="46608"/>
                  <a:pt x="10676" y="46331"/>
                </a:cubicBezTo>
                <a:close/>
                <a:moveTo>
                  <a:pt x="27156" y="44781"/>
                </a:moveTo>
                <a:cubicBezTo>
                  <a:pt x="27751" y="44781"/>
                  <a:pt x="27191" y="46122"/>
                  <a:pt x="26827" y="46955"/>
                </a:cubicBezTo>
                <a:cubicBezTo>
                  <a:pt x="25995" y="48896"/>
                  <a:pt x="24539" y="50559"/>
                  <a:pt x="22737" y="51669"/>
                </a:cubicBezTo>
                <a:cubicBezTo>
                  <a:pt x="21905" y="51530"/>
                  <a:pt x="21143" y="51461"/>
                  <a:pt x="20311" y="51461"/>
                </a:cubicBezTo>
                <a:cubicBezTo>
                  <a:pt x="19479" y="51461"/>
                  <a:pt x="18647" y="51599"/>
                  <a:pt x="17885" y="51807"/>
                </a:cubicBezTo>
                <a:cubicBezTo>
                  <a:pt x="18509" y="51530"/>
                  <a:pt x="19132" y="51322"/>
                  <a:pt x="19756" y="51045"/>
                </a:cubicBezTo>
                <a:cubicBezTo>
                  <a:pt x="21628" y="50282"/>
                  <a:pt x="23499" y="49312"/>
                  <a:pt x="24609" y="47579"/>
                </a:cubicBezTo>
                <a:cubicBezTo>
                  <a:pt x="24658" y="47530"/>
                  <a:pt x="24637" y="47481"/>
                  <a:pt x="24597" y="47481"/>
                </a:cubicBezTo>
                <a:cubicBezTo>
                  <a:pt x="24580" y="47481"/>
                  <a:pt x="24560" y="47489"/>
                  <a:pt x="24539" y="47509"/>
                </a:cubicBezTo>
                <a:cubicBezTo>
                  <a:pt x="22390" y="49381"/>
                  <a:pt x="19964" y="50837"/>
                  <a:pt x="17261" y="51738"/>
                </a:cubicBezTo>
                <a:cubicBezTo>
                  <a:pt x="15805" y="52292"/>
                  <a:pt x="14003" y="52708"/>
                  <a:pt x="13171" y="54164"/>
                </a:cubicBezTo>
                <a:cubicBezTo>
                  <a:pt x="12894" y="54441"/>
                  <a:pt x="12686" y="54788"/>
                  <a:pt x="12478" y="55204"/>
                </a:cubicBezTo>
                <a:lnTo>
                  <a:pt x="12409" y="55134"/>
                </a:lnTo>
                <a:cubicBezTo>
                  <a:pt x="12894" y="53124"/>
                  <a:pt x="15667" y="51461"/>
                  <a:pt x="17261" y="50629"/>
                </a:cubicBezTo>
                <a:cubicBezTo>
                  <a:pt x="19479" y="49381"/>
                  <a:pt x="21697" y="48411"/>
                  <a:pt x="23915" y="47024"/>
                </a:cubicBezTo>
                <a:cubicBezTo>
                  <a:pt x="24678" y="46539"/>
                  <a:pt x="25371" y="45915"/>
                  <a:pt x="26134" y="45291"/>
                </a:cubicBezTo>
                <a:cubicBezTo>
                  <a:pt x="26634" y="44929"/>
                  <a:pt x="26959" y="44781"/>
                  <a:pt x="27156" y="44781"/>
                </a:cubicBezTo>
                <a:close/>
                <a:moveTo>
                  <a:pt x="20323" y="52026"/>
                </a:moveTo>
                <a:cubicBezTo>
                  <a:pt x="20979" y="52026"/>
                  <a:pt x="21628" y="52071"/>
                  <a:pt x="22252" y="52154"/>
                </a:cubicBezTo>
                <a:lnTo>
                  <a:pt x="22876" y="52154"/>
                </a:lnTo>
                <a:cubicBezTo>
                  <a:pt x="22876" y="52203"/>
                  <a:pt x="22910" y="52252"/>
                  <a:pt x="22931" y="52252"/>
                </a:cubicBezTo>
                <a:cubicBezTo>
                  <a:pt x="22939" y="52252"/>
                  <a:pt x="22945" y="52243"/>
                  <a:pt x="22945" y="52223"/>
                </a:cubicBezTo>
                <a:lnTo>
                  <a:pt x="23707" y="52362"/>
                </a:lnTo>
                <a:cubicBezTo>
                  <a:pt x="24401" y="52570"/>
                  <a:pt x="31471" y="55966"/>
                  <a:pt x="29530" y="56590"/>
                </a:cubicBezTo>
                <a:lnTo>
                  <a:pt x="29530" y="56521"/>
                </a:lnTo>
                <a:cubicBezTo>
                  <a:pt x="28975" y="56724"/>
                  <a:pt x="28365" y="56804"/>
                  <a:pt x="27731" y="56804"/>
                </a:cubicBezTo>
                <a:cubicBezTo>
                  <a:pt x="25992" y="56804"/>
                  <a:pt x="24072" y="56202"/>
                  <a:pt x="22598" y="55897"/>
                </a:cubicBezTo>
                <a:cubicBezTo>
                  <a:pt x="20768" y="55453"/>
                  <a:pt x="17874" y="54344"/>
                  <a:pt x="15405" y="54344"/>
                </a:cubicBezTo>
                <a:cubicBezTo>
                  <a:pt x="14788" y="54344"/>
                  <a:pt x="14197" y="54414"/>
                  <a:pt x="13656" y="54580"/>
                </a:cubicBezTo>
                <a:cubicBezTo>
                  <a:pt x="14765" y="54164"/>
                  <a:pt x="15944" y="53956"/>
                  <a:pt x="17122" y="53956"/>
                </a:cubicBezTo>
                <a:cubicBezTo>
                  <a:pt x="17354" y="53936"/>
                  <a:pt x="17583" y="53927"/>
                  <a:pt x="17810" y="53927"/>
                </a:cubicBezTo>
                <a:cubicBezTo>
                  <a:pt x="19961" y="53927"/>
                  <a:pt x="21922" y="54745"/>
                  <a:pt x="24054" y="54996"/>
                </a:cubicBezTo>
                <a:cubicBezTo>
                  <a:pt x="24054" y="54996"/>
                  <a:pt x="24054" y="54926"/>
                  <a:pt x="24054" y="54926"/>
                </a:cubicBezTo>
                <a:cubicBezTo>
                  <a:pt x="22070" y="54091"/>
                  <a:pt x="19930" y="53688"/>
                  <a:pt x="17809" y="53688"/>
                </a:cubicBezTo>
                <a:cubicBezTo>
                  <a:pt x="17114" y="53688"/>
                  <a:pt x="16421" y="53732"/>
                  <a:pt x="15736" y="53817"/>
                </a:cubicBezTo>
                <a:cubicBezTo>
                  <a:pt x="14835" y="53887"/>
                  <a:pt x="14003" y="54164"/>
                  <a:pt x="13171" y="54511"/>
                </a:cubicBezTo>
                <a:cubicBezTo>
                  <a:pt x="14946" y="52736"/>
                  <a:pt x="17696" y="52026"/>
                  <a:pt x="20323" y="52026"/>
                </a:cubicBezTo>
                <a:close/>
                <a:moveTo>
                  <a:pt x="6912" y="55130"/>
                </a:moveTo>
                <a:cubicBezTo>
                  <a:pt x="7235" y="55130"/>
                  <a:pt x="7607" y="55274"/>
                  <a:pt x="7903" y="55481"/>
                </a:cubicBezTo>
                <a:cubicBezTo>
                  <a:pt x="8388" y="55758"/>
                  <a:pt x="8804" y="56244"/>
                  <a:pt x="9081" y="56729"/>
                </a:cubicBezTo>
                <a:cubicBezTo>
                  <a:pt x="9705" y="57977"/>
                  <a:pt x="10260" y="59363"/>
                  <a:pt x="10676" y="60749"/>
                </a:cubicBezTo>
                <a:lnTo>
                  <a:pt x="10537" y="61304"/>
                </a:lnTo>
                <a:lnTo>
                  <a:pt x="10190" y="60957"/>
                </a:lnTo>
                <a:cubicBezTo>
                  <a:pt x="10190" y="60888"/>
                  <a:pt x="10190" y="60819"/>
                  <a:pt x="10190" y="60819"/>
                </a:cubicBezTo>
                <a:cubicBezTo>
                  <a:pt x="9982" y="60472"/>
                  <a:pt x="9774" y="60125"/>
                  <a:pt x="9636" y="59779"/>
                </a:cubicBezTo>
                <a:cubicBezTo>
                  <a:pt x="9601" y="59709"/>
                  <a:pt x="9549" y="59675"/>
                  <a:pt x="9497" y="59675"/>
                </a:cubicBezTo>
                <a:cubicBezTo>
                  <a:pt x="9445" y="59675"/>
                  <a:pt x="9393" y="59709"/>
                  <a:pt x="9359" y="59779"/>
                </a:cubicBezTo>
                <a:cubicBezTo>
                  <a:pt x="9289" y="59640"/>
                  <a:pt x="9220" y="59502"/>
                  <a:pt x="9151" y="59363"/>
                </a:cubicBezTo>
                <a:cubicBezTo>
                  <a:pt x="9110" y="59322"/>
                  <a:pt x="9069" y="59305"/>
                  <a:pt x="9034" y="59305"/>
                </a:cubicBezTo>
                <a:cubicBezTo>
                  <a:pt x="8949" y="59305"/>
                  <a:pt x="8894" y="59403"/>
                  <a:pt x="8943" y="59502"/>
                </a:cubicBezTo>
                <a:cubicBezTo>
                  <a:pt x="9081" y="59779"/>
                  <a:pt x="9220" y="60056"/>
                  <a:pt x="9359" y="60333"/>
                </a:cubicBezTo>
                <a:cubicBezTo>
                  <a:pt x="7903" y="59224"/>
                  <a:pt x="6309" y="58046"/>
                  <a:pt x="6170" y="56105"/>
                </a:cubicBezTo>
                <a:cubicBezTo>
                  <a:pt x="6130" y="55390"/>
                  <a:pt x="6478" y="55130"/>
                  <a:pt x="6912" y="55130"/>
                </a:cubicBezTo>
                <a:close/>
                <a:moveTo>
                  <a:pt x="15112" y="54788"/>
                </a:moveTo>
                <a:cubicBezTo>
                  <a:pt x="15597" y="54788"/>
                  <a:pt x="16082" y="54788"/>
                  <a:pt x="16568" y="54857"/>
                </a:cubicBezTo>
                <a:cubicBezTo>
                  <a:pt x="17885" y="55412"/>
                  <a:pt x="19063" y="56244"/>
                  <a:pt x="20034" y="57353"/>
                </a:cubicBezTo>
                <a:cubicBezTo>
                  <a:pt x="20935" y="58323"/>
                  <a:pt x="21697" y="59640"/>
                  <a:pt x="22806" y="60403"/>
                </a:cubicBezTo>
                <a:cubicBezTo>
                  <a:pt x="22827" y="60423"/>
                  <a:pt x="22847" y="60431"/>
                  <a:pt x="22865" y="60431"/>
                </a:cubicBezTo>
                <a:cubicBezTo>
                  <a:pt x="22910" y="60431"/>
                  <a:pt x="22945" y="60382"/>
                  <a:pt x="22945" y="60333"/>
                </a:cubicBezTo>
                <a:cubicBezTo>
                  <a:pt x="21974" y="58878"/>
                  <a:pt x="20865" y="57561"/>
                  <a:pt x="19618" y="56382"/>
                </a:cubicBezTo>
                <a:cubicBezTo>
                  <a:pt x="19132" y="55897"/>
                  <a:pt x="18578" y="55481"/>
                  <a:pt x="18023" y="55134"/>
                </a:cubicBezTo>
                <a:lnTo>
                  <a:pt x="18023" y="55134"/>
                </a:lnTo>
                <a:cubicBezTo>
                  <a:pt x="19132" y="55412"/>
                  <a:pt x="20172" y="55689"/>
                  <a:pt x="21004" y="55966"/>
                </a:cubicBezTo>
                <a:cubicBezTo>
                  <a:pt x="21004" y="55966"/>
                  <a:pt x="21004" y="55966"/>
                  <a:pt x="21004" y="56036"/>
                </a:cubicBezTo>
                <a:cubicBezTo>
                  <a:pt x="23084" y="57491"/>
                  <a:pt x="24678" y="59502"/>
                  <a:pt x="25648" y="61789"/>
                </a:cubicBezTo>
                <a:lnTo>
                  <a:pt x="25648" y="61720"/>
                </a:lnTo>
                <a:lnTo>
                  <a:pt x="25648" y="61720"/>
                </a:lnTo>
                <a:cubicBezTo>
                  <a:pt x="25992" y="62539"/>
                  <a:pt x="25852" y="62814"/>
                  <a:pt x="25501" y="62814"/>
                </a:cubicBezTo>
                <a:cubicBezTo>
                  <a:pt x="24931" y="62814"/>
                  <a:pt x="23806" y="62089"/>
                  <a:pt x="23292" y="61789"/>
                </a:cubicBezTo>
                <a:cubicBezTo>
                  <a:pt x="22044" y="61027"/>
                  <a:pt x="20935" y="60056"/>
                  <a:pt x="19964" y="58947"/>
                </a:cubicBezTo>
                <a:cubicBezTo>
                  <a:pt x="18786" y="57630"/>
                  <a:pt x="17122" y="55204"/>
                  <a:pt x="15112" y="54788"/>
                </a:cubicBezTo>
                <a:close/>
                <a:moveTo>
                  <a:pt x="14319" y="59260"/>
                </a:moveTo>
                <a:cubicBezTo>
                  <a:pt x="14812" y="59260"/>
                  <a:pt x="15259" y="59472"/>
                  <a:pt x="15181" y="60056"/>
                </a:cubicBezTo>
                <a:cubicBezTo>
                  <a:pt x="15112" y="61096"/>
                  <a:pt x="13795" y="62205"/>
                  <a:pt x="13102" y="62898"/>
                </a:cubicBezTo>
                <a:cubicBezTo>
                  <a:pt x="12478" y="63453"/>
                  <a:pt x="11785" y="63938"/>
                  <a:pt x="11092" y="64423"/>
                </a:cubicBezTo>
                <a:cubicBezTo>
                  <a:pt x="11438" y="64007"/>
                  <a:pt x="11785" y="63591"/>
                  <a:pt x="12062" y="63106"/>
                </a:cubicBezTo>
                <a:cubicBezTo>
                  <a:pt x="12131" y="63037"/>
                  <a:pt x="12131" y="62967"/>
                  <a:pt x="12062" y="62967"/>
                </a:cubicBezTo>
                <a:cubicBezTo>
                  <a:pt x="12062" y="62898"/>
                  <a:pt x="12062" y="62898"/>
                  <a:pt x="12062" y="62829"/>
                </a:cubicBezTo>
                <a:cubicBezTo>
                  <a:pt x="12062" y="62780"/>
                  <a:pt x="11993" y="62731"/>
                  <a:pt x="11928" y="62731"/>
                </a:cubicBezTo>
                <a:cubicBezTo>
                  <a:pt x="11901" y="62731"/>
                  <a:pt x="11874" y="62739"/>
                  <a:pt x="11854" y="62759"/>
                </a:cubicBezTo>
                <a:cubicBezTo>
                  <a:pt x="11507" y="63106"/>
                  <a:pt x="11161" y="63522"/>
                  <a:pt x="10884" y="63938"/>
                </a:cubicBezTo>
                <a:cubicBezTo>
                  <a:pt x="11022" y="63661"/>
                  <a:pt x="11161" y="63453"/>
                  <a:pt x="11299" y="63175"/>
                </a:cubicBezTo>
                <a:cubicBezTo>
                  <a:pt x="11577" y="62759"/>
                  <a:pt x="11785" y="62344"/>
                  <a:pt x="11993" y="61858"/>
                </a:cubicBezTo>
                <a:cubicBezTo>
                  <a:pt x="11993" y="61824"/>
                  <a:pt x="11975" y="61806"/>
                  <a:pt x="11949" y="61806"/>
                </a:cubicBezTo>
                <a:cubicBezTo>
                  <a:pt x="11923" y="61806"/>
                  <a:pt x="11889" y="61824"/>
                  <a:pt x="11854" y="61858"/>
                </a:cubicBezTo>
                <a:lnTo>
                  <a:pt x="11854" y="61789"/>
                </a:lnTo>
                <a:cubicBezTo>
                  <a:pt x="11646" y="62066"/>
                  <a:pt x="11438" y="62344"/>
                  <a:pt x="11230" y="62690"/>
                </a:cubicBezTo>
                <a:cubicBezTo>
                  <a:pt x="11438" y="62205"/>
                  <a:pt x="11646" y="61789"/>
                  <a:pt x="11854" y="61373"/>
                </a:cubicBezTo>
                <a:cubicBezTo>
                  <a:pt x="12201" y="60680"/>
                  <a:pt x="12686" y="60056"/>
                  <a:pt x="13310" y="59571"/>
                </a:cubicBezTo>
                <a:cubicBezTo>
                  <a:pt x="13522" y="59389"/>
                  <a:pt x="13934" y="59260"/>
                  <a:pt x="14319" y="59260"/>
                </a:cubicBezTo>
                <a:close/>
                <a:moveTo>
                  <a:pt x="35905" y="0"/>
                </a:moveTo>
                <a:cubicBezTo>
                  <a:pt x="34662" y="0"/>
                  <a:pt x="34452" y="3256"/>
                  <a:pt x="34452" y="4463"/>
                </a:cubicBezTo>
                <a:cubicBezTo>
                  <a:pt x="34452" y="4532"/>
                  <a:pt x="34452" y="4671"/>
                  <a:pt x="34452" y="4740"/>
                </a:cubicBezTo>
                <a:cubicBezTo>
                  <a:pt x="34382" y="4809"/>
                  <a:pt x="34452" y="4948"/>
                  <a:pt x="34521" y="4948"/>
                </a:cubicBezTo>
                <a:lnTo>
                  <a:pt x="34175" y="5433"/>
                </a:lnTo>
                <a:cubicBezTo>
                  <a:pt x="33967" y="5572"/>
                  <a:pt x="33759" y="5710"/>
                  <a:pt x="33620" y="5849"/>
                </a:cubicBezTo>
                <a:cubicBezTo>
                  <a:pt x="33412" y="6057"/>
                  <a:pt x="33620" y="6057"/>
                  <a:pt x="33689" y="6057"/>
                </a:cubicBezTo>
                <a:lnTo>
                  <a:pt x="33412" y="6334"/>
                </a:lnTo>
                <a:cubicBezTo>
                  <a:pt x="33689" y="5502"/>
                  <a:pt x="33759" y="4671"/>
                  <a:pt x="33759" y="3908"/>
                </a:cubicBezTo>
                <a:cubicBezTo>
                  <a:pt x="33759" y="3353"/>
                  <a:pt x="33620" y="2175"/>
                  <a:pt x="32857" y="2175"/>
                </a:cubicBezTo>
                <a:cubicBezTo>
                  <a:pt x="32095" y="2244"/>
                  <a:pt x="31956" y="3631"/>
                  <a:pt x="32026" y="4185"/>
                </a:cubicBezTo>
                <a:cubicBezTo>
                  <a:pt x="32095" y="4740"/>
                  <a:pt x="32164" y="5225"/>
                  <a:pt x="32303" y="5710"/>
                </a:cubicBezTo>
                <a:cubicBezTo>
                  <a:pt x="32372" y="6196"/>
                  <a:pt x="32442" y="6611"/>
                  <a:pt x="32650" y="7027"/>
                </a:cubicBezTo>
                <a:cubicBezTo>
                  <a:pt x="32650" y="7097"/>
                  <a:pt x="32650" y="7097"/>
                  <a:pt x="32650" y="7097"/>
                </a:cubicBezTo>
                <a:cubicBezTo>
                  <a:pt x="32650" y="7166"/>
                  <a:pt x="32650" y="7235"/>
                  <a:pt x="32719" y="7305"/>
                </a:cubicBezTo>
                <a:cubicBezTo>
                  <a:pt x="32303" y="7790"/>
                  <a:pt x="31887" y="8344"/>
                  <a:pt x="31471" y="8968"/>
                </a:cubicBezTo>
                <a:lnTo>
                  <a:pt x="31402" y="8968"/>
                </a:lnTo>
                <a:cubicBezTo>
                  <a:pt x="31715" y="7903"/>
                  <a:pt x="31518" y="3832"/>
                  <a:pt x="30401" y="3832"/>
                </a:cubicBezTo>
                <a:cubicBezTo>
                  <a:pt x="30283" y="3832"/>
                  <a:pt x="30155" y="3878"/>
                  <a:pt x="30015" y="3977"/>
                </a:cubicBezTo>
                <a:cubicBezTo>
                  <a:pt x="28906" y="4878"/>
                  <a:pt x="30015" y="9176"/>
                  <a:pt x="31125" y="9454"/>
                </a:cubicBezTo>
                <a:cubicBezTo>
                  <a:pt x="30501" y="10355"/>
                  <a:pt x="29877" y="11186"/>
                  <a:pt x="29322" y="12088"/>
                </a:cubicBezTo>
                <a:cubicBezTo>
                  <a:pt x="29783" y="10243"/>
                  <a:pt x="29556" y="6581"/>
                  <a:pt x="27984" y="6581"/>
                </a:cubicBezTo>
                <a:cubicBezTo>
                  <a:pt x="27902" y="6581"/>
                  <a:pt x="27817" y="6591"/>
                  <a:pt x="27728" y="6611"/>
                </a:cubicBezTo>
                <a:cubicBezTo>
                  <a:pt x="26480" y="6889"/>
                  <a:pt x="26827" y="8691"/>
                  <a:pt x="26965" y="9592"/>
                </a:cubicBezTo>
                <a:cubicBezTo>
                  <a:pt x="27104" y="10493"/>
                  <a:pt x="27589" y="12781"/>
                  <a:pt x="28698" y="12919"/>
                </a:cubicBezTo>
                <a:lnTo>
                  <a:pt x="28768" y="12919"/>
                </a:lnTo>
                <a:cubicBezTo>
                  <a:pt x="28144" y="13890"/>
                  <a:pt x="27589" y="14791"/>
                  <a:pt x="26965" y="15761"/>
                </a:cubicBezTo>
                <a:cubicBezTo>
                  <a:pt x="26827" y="15900"/>
                  <a:pt x="26688" y="16039"/>
                  <a:pt x="26550" y="16177"/>
                </a:cubicBezTo>
                <a:cubicBezTo>
                  <a:pt x="26827" y="14722"/>
                  <a:pt x="26619" y="13197"/>
                  <a:pt x="25995" y="11880"/>
                </a:cubicBezTo>
                <a:cubicBezTo>
                  <a:pt x="25692" y="11224"/>
                  <a:pt x="25132" y="10347"/>
                  <a:pt x="24475" y="10347"/>
                </a:cubicBezTo>
                <a:cubicBezTo>
                  <a:pt x="24230" y="10347"/>
                  <a:pt x="23971" y="10469"/>
                  <a:pt x="23707" y="10771"/>
                </a:cubicBezTo>
                <a:cubicBezTo>
                  <a:pt x="23014" y="11672"/>
                  <a:pt x="23638" y="13543"/>
                  <a:pt x="23915" y="14444"/>
                </a:cubicBezTo>
                <a:cubicBezTo>
                  <a:pt x="24193" y="15346"/>
                  <a:pt x="24817" y="17217"/>
                  <a:pt x="25926" y="17494"/>
                </a:cubicBezTo>
                <a:cubicBezTo>
                  <a:pt x="25302" y="18534"/>
                  <a:pt x="24678" y="19643"/>
                  <a:pt x="24123" y="20752"/>
                </a:cubicBezTo>
                <a:cubicBezTo>
                  <a:pt x="24193" y="19574"/>
                  <a:pt x="23985" y="18326"/>
                  <a:pt x="23499" y="17217"/>
                </a:cubicBezTo>
                <a:cubicBezTo>
                  <a:pt x="23215" y="16705"/>
                  <a:pt x="22698" y="15914"/>
                  <a:pt x="22100" y="15914"/>
                </a:cubicBezTo>
                <a:cubicBezTo>
                  <a:pt x="21969" y="15914"/>
                  <a:pt x="21834" y="15952"/>
                  <a:pt x="21697" y="16039"/>
                </a:cubicBezTo>
                <a:cubicBezTo>
                  <a:pt x="20935" y="16524"/>
                  <a:pt x="21212" y="18188"/>
                  <a:pt x="21489" y="18950"/>
                </a:cubicBezTo>
                <a:cubicBezTo>
                  <a:pt x="21767" y="20198"/>
                  <a:pt x="22460" y="21238"/>
                  <a:pt x="23499" y="21931"/>
                </a:cubicBezTo>
                <a:cubicBezTo>
                  <a:pt x="22737" y="23387"/>
                  <a:pt x="21974" y="24842"/>
                  <a:pt x="21281" y="26367"/>
                </a:cubicBezTo>
                <a:cubicBezTo>
                  <a:pt x="21420" y="24704"/>
                  <a:pt x="21143" y="23040"/>
                  <a:pt x="20519" y="21515"/>
                </a:cubicBezTo>
                <a:cubicBezTo>
                  <a:pt x="20183" y="20891"/>
                  <a:pt x="19681" y="20234"/>
                  <a:pt x="19104" y="20234"/>
                </a:cubicBezTo>
                <a:cubicBezTo>
                  <a:pt x="18848" y="20234"/>
                  <a:pt x="18578" y="20363"/>
                  <a:pt x="18301" y="20683"/>
                </a:cubicBezTo>
                <a:cubicBezTo>
                  <a:pt x="17469" y="21654"/>
                  <a:pt x="18162" y="23248"/>
                  <a:pt x="18578" y="24218"/>
                </a:cubicBezTo>
                <a:cubicBezTo>
                  <a:pt x="18994" y="25466"/>
                  <a:pt x="19756" y="26506"/>
                  <a:pt x="20796" y="27338"/>
                </a:cubicBezTo>
                <a:cubicBezTo>
                  <a:pt x="20242" y="28585"/>
                  <a:pt x="19687" y="29902"/>
                  <a:pt x="19063" y="31289"/>
                </a:cubicBezTo>
                <a:cubicBezTo>
                  <a:pt x="19202" y="29833"/>
                  <a:pt x="18994" y="28447"/>
                  <a:pt x="18439" y="27130"/>
                </a:cubicBezTo>
                <a:cubicBezTo>
                  <a:pt x="18071" y="26439"/>
                  <a:pt x="17489" y="25841"/>
                  <a:pt x="16896" y="25841"/>
                </a:cubicBezTo>
                <a:cubicBezTo>
                  <a:pt x="16596" y="25841"/>
                  <a:pt x="16293" y="25994"/>
                  <a:pt x="16013" y="26367"/>
                </a:cubicBezTo>
                <a:cubicBezTo>
                  <a:pt x="15251" y="27268"/>
                  <a:pt x="16013" y="29001"/>
                  <a:pt x="16360" y="29833"/>
                </a:cubicBezTo>
                <a:cubicBezTo>
                  <a:pt x="16706" y="31012"/>
                  <a:pt x="17399" y="32051"/>
                  <a:pt x="18301" y="32883"/>
                </a:cubicBezTo>
                <a:cubicBezTo>
                  <a:pt x="18162" y="33022"/>
                  <a:pt x="18023" y="33160"/>
                  <a:pt x="17954" y="33368"/>
                </a:cubicBezTo>
                <a:cubicBezTo>
                  <a:pt x="17954" y="33417"/>
                  <a:pt x="17989" y="33466"/>
                  <a:pt x="18034" y="33466"/>
                </a:cubicBezTo>
                <a:cubicBezTo>
                  <a:pt x="18052" y="33466"/>
                  <a:pt x="18072" y="33458"/>
                  <a:pt x="18093" y="33438"/>
                </a:cubicBezTo>
                <a:lnTo>
                  <a:pt x="18162" y="33438"/>
                </a:lnTo>
                <a:cubicBezTo>
                  <a:pt x="17192" y="36072"/>
                  <a:pt x="16221" y="38706"/>
                  <a:pt x="15320" y="41409"/>
                </a:cubicBezTo>
                <a:cubicBezTo>
                  <a:pt x="14349" y="37320"/>
                  <a:pt x="14488" y="33091"/>
                  <a:pt x="14488" y="28932"/>
                </a:cubicBezTo>
                <a:cubicBezTo>
                  <a:pt x="14488" y="25951"/>
                  <a:pt x="14349" y="22971"/>
                  <a:pt x="12686" y="20406"/>
                </a:cubicBezTo>
                <a:cubicBezTo>
                  <a:pt x="12633" y="20353"/>
                  <a:pt x="12560" y="20330"/>
                  <a:pt x="12486" y="20330"/>
                </a:cubicBezTo>
                <a:cubicBezTo>
                  <a:pt x="12366" y="20330"/>
                  <a:pt x="12243" y="20389"/>
                  <a:pt x="12201" y="20475"/>
                </a:cubicBezTo>
                <a:cubicBezTo>
                  <a:pt x="11577" y="22555"/>
                  <a:pt x="11230" y="24634"/>
                  <a:pt x="11230" y="26783"/>
                </a:cubicBezTo>
                <a:cubicBezTo>
                  <a:pt x="11092" y="26159"/>
                  <a:pt x="10953" y="25466"/>
                  <a:pt x="10884" y="24773"/>
                </a:cubicBezTo>
                <a:cubicBezTo>
                  <a:pt x="10884" y="24288"/>
                  <a:pt x="10814" y="23872"/>
                  <a:pt x="10745" y="23456"/>
                </a:cubicBezTo>
                <a:lnTo>
                  <a:pt x="10676" y="23040"/>
                </a:lnTo>
                <a:cubicBezTo>
                  <a:pt x="10745" y="22832"/>
                  <a:pt x="10676" y="22624"/>
                  <a:pt x="10537" y="22485"/>
                </a:cubicBezTo>
                <a:lnTo>
                  <a:pt x="10537" y="22416"/>
                </a:lnTo>
                <a:cubicBezTo>
                  <a:pt x="10537" y="22347"/>
                  <a:pt x="10537" y="22277"/>
                  <a:pt x="10537" y="22208"/>
                </a:cubicBezTo>
                <a:cubicBezTo>
                  <a:pt x="10814" y="21654"/>
                  <a:pt x="10884" y="20960"/>
                  <a:pt x="10606" y="20337"/>
                </a:cubicBezTo>
                <a:cubicBezTo>
                  <a:pt x="10537" y="20163"/>
                  <a:pt x="10398" y="20077"/>
                  <a:pt x="10268" y="20077"/>
                </a:cubicBezTo>
                <a:cubicBezTo>
                  <a:pt x="10138" y="20077"/>
                  <a:pt x="10017" y="20163"/>
                  <a:pt x="9982" y="20337"/>
                </a:cubicBezTo>
                <a:cubicBezTo>
                  <a:pt x="9774" y="20822"/>
                  <a:pt x="9774" y="21376"/>
                  <a:pt x="9982" y="21931"/>
                </a:cubicBezTo>
                <a:lnTo>
                  <a:pt x="9982" y="22139"/>
                </a:lnTo>
                <a:cubicBezTo>
                  <a:pt x="9913" y="22277"/>
                  <a:pt x="10052" y="22416"/>
                  <a:pt x="10190" y="22416"/>
                </a:cubicBezTo>
                <a:lnTo>
                  <a:pt x="10260" y="22416"/>
                </a:lnTo>
                <a:cubicBezTo>
                  <a:pt x="10260" y="22485"/>
                  <a:pt x="10260" y="22555"/>
                  <a:pt x="10260" y="22555"/>
                </a:cubicBezTo>
                <a:cubicBezTo>
                  <a:pt x="10676" y="24149"/>
                  <a:pt x="10606" y="25813"/>
                  <a:pt x="11161" y="27407"/>
                </a:cubicBezTo>
                <a:cubicBezTo>
                  <a:pt x="11092" y="27338"/>
                  <a:pt x="11022" y="27268"/>
                  <a:pt x="11022" y="27199"/>
                </a:cubicBezTo>
                <a:cubicBezTo>
                  <a:pt x="10537" y="25397"/>
                  <a:pt x="9705" y="23733"/>
                  <a:pt x="9151" y="22000"/>
                </a:cubicBezTo>
                <a:cubicBezTo>
                  <a:pt x="9289" y="21307"/>
                  <a:pt x="9081" y="20614"/>
                  <a:pt x="8596" y="20129"/>
                </a:cubicBezTo>
                <a:cubicBezTo>
                  <a:pt x="8535" y="20047"/>
                  <a:pt x="8456" y="20014"/>
                  <a:pt x="8375" y="20014"/>
                </a:cubicBezTo>
                <a:cubicBezTo>
                  <a:pt x="8180" y="20014"/>
                  <a:pt x="7972" y="20210"/>
                  <a:pt x="7972" y="20406"/>
                </a:cubicBezTo>
                <a:cubicBezTo>
                  <a:pt x="7972" y="21168"/>
                  <a:pt x="8180" y="21931"/>
                  <a:pt x="8665" y="22485"/>
                </a:cubicBezTo>
                <a:cubicBezTo>
                  <a:pt x="8692" y="22538"/>
                  <a:pt x="8749" y="22561"/>
                  <a:pt x="8805" y="22561"/>
                </a:cubicBezTo>
                <a:cubicBezTo>
                  <a:pt x="8896" y="22561"/>
                  <a:pt x="8985" y="22502"/>
                  <a:pt x="8943" y="22416"/>
                </a:cubicBezTo>
                <a:lnTo>
                  <a:pt x="8943" y="22277"/>
                </a:lnTo>
                <a:cubicBezTo>
                  <a:pt x="9567" y="23664"/>
                  <a:pt x="10052" y="25189"/>
                  <a:pt x="10537" y="26645"/>
                </a:cubicBezTo>
                <a:cubicBezTo>
                  <a:pt x="9497" y="25258"/>
                  <a:pt x="8319" y="24010"/>
                  <a:pt x="7279" y="22763"/>
                </a:cubicBezTo>
                <a:cubicBezTo>
                  <a:pt x="7244" y="22728"/>
                  <a:pt x="7192" y="22711"/>
                  <a:pt x="7132" y="22711"/>
                </a:cubicBezTo>
                <a:cubicBezTo>
                  <a:pt x="7071" y="22711"/>
                  <a:pt x="7002" y="22728"/>
                  <a:pt x="6932" y="22763"/>
                </a:cubicBezTo>
                <a:cubicBezTo>
                  <a:pt x="5754" y="24080"/>
                  <a:pt x="6170" y="26783"/>
                  <a:pt x="6794" y="28793"/>
                </a:cubicBezTo>
                <a:cubicBezTo>
                  <a:pt x="6170" y="27476"/>
                  <a:pt x="5407" y="26298"/>
                  <a:pt x="4576" y="25120"/>
                </a:cubicBezTo>
                <a:cubicBezTo>
                  <a:pt x="4506" y="25120"/>
                  <a:pt x="4506" y="25050"/>
                  <a:pt x="4437" y="25050"/>
                </a:cubicBezTo>
                <a:lnTo>
                  <a:pt x="4437" y="24981"/>
                </a:lnTo>
                <a:cubicBezTo>
                  <a:pt x="4462" y="24994"/>
                  <a:pt x="4488" y="24999"/>
                  <a:pt x="4512" y="24999"/>
                </a:cubicBezTo>
                <a:cubicBezTo>
                  <a:pt x="4619" y="24999"/>
                  <a:pt x="4702" y="24886"/>
                  <a:pt x="4645" y="24773"/>
                </a:cubicBezTo>
                <a:cubicBezTo>
                  <a:pt x="4506" y="24704"/>
                  <a:pt x="4437" y="24565"/>
                  <a:pt x="4368" y="24496"/>
                </a:cubicBezTo>
                <a:cubicBezTo>
                  <a:pt x="4437" y="24426"/>
                  <a:pt x="4437" y="24357"/>
                  <a:pt x="4368" y="24357"/>
                </a:cubicBezTo>
                <a:cubicBezTo>
                  <a:pt x="4298" y="24010"/>
                  <a:pt x="4160" y="23733"/>
                  <a:pt x="4021" y="23456"/>
                </a:cubicBezTo>
                <a:cubicBezTo>
                  <a:pt x="3970" y="23354"/>
                  <a:pt x="3863" y="23308"/>
                  <a:pt x="3752" y="23308"/>
                </a:cubicBezTo>
                <a:cubicBezTo>
                  <a:pt x="3559" y="23308"/>
                  <a:pt x="3353" y="23444"/>
                  <a:pt x="3397" y="23664"/>
                </a:cubicBezTo>
                <a:cubicBezTo>
                  <a:pt x="3397" y="23733"/>
                  <a:pt x="3467" y="23872"/>
                  <a:pt x="3467" y="23941"/>
                </a:cubicBezTo>
                <a:cubicBezTo>
                  <a:pt x="3328" y="24080"/>
                  <a:pt x="3328" y="24288"/>
                  <a:pt x="3467" y="24426"/>
                </a:cubicBezTo>
                <a:cubicBezTo>
                  <a:pt x="3744" y="24773"/>
                  <a:pt x="4021" y="25189"/>
                  <a:pt x="4090" y="25605"/>
                </a:cubicBezTo>
                <a:cubicBezTo>
                  <a:pt x="4160" y="25709"/>
                  <a:pt x="4264" y="25761"/>
                  <a:pt x="4359" y="25761"/>
                </a:cubicBezTo>
                <a:cubicBezTo>
                  <a:pt x="4454" y="25761"/>
                  <a:pt x="4541" y="25709"/>
                  <a:pt x="4576" y="25605"/>
                </a:cubicBezTo>
                <a:cubicBezTo>
                  <a:pt x="5685" y="27130"/>
                  <a:pt x="6239" y="29001"/>
                  <a:pt x="7348" y="30457"/>
                </a:cubicBezTo>
                <a:cubicBezTo>
                  <a:pt x="7383" y="30492"/>
                  <a:pt x="7418" y="30509"/>
                  <a:pt x="7444" y="30509"/>
                </a:cubicBezTo>
                <a:cubicBezTo>
                  <a:pt x="7470" y="30509"/>
                  <a:pt x="7487" y="30492"/>
                  <a:pt x="7487" y="30457"/>
                </a:cubicBezTo>
                <a:cubicBezTo>
                  <a:pt x="7695" y="30804"/>
                  <a:pt x="7903" y="31220"/>
                  <a:pt x="8180" y="31566"/>
                </a:cubicBezTo>
                <a:cubicBezTo>
                  <a:pt x="6932" y="30041"/>
                  <a:pt x="5477" y="28724"/>
                  <a:pt x="3882" y="27615"/>
                </a:cubicBezTo>
                <a:cubicBezTo>
                  <a:pt x="3882" y="27546"/>
                  <a:pt x="3813" y="27476"/>
                  <a:pt x="3744" y="27407"/>
                </a:cubicBezTo>
                <a:cubicBezTo>
                  <a:pt x="3674" y="27407"/>
                  <a:pt x="3674" y="27338"/>
                  <a:pt x="3536" y="27338"/>
                </a:cubicBezTo>
                <a:cubicBezTo>
                  <a:pt x="3397" y="27199"/>
                  <a:pt x="3189" y="27060"/>
                  <a:pt x="2912" y="26991"/>
                </a:cubicBezTo>
                <a:cubicBezTo>
                  <a:pt x="2855" y="26962"/>
                  <a:pt x="2797" y="26946"/>
                  <a:pt x="2740" y="26946"/>
                </a:cubicBezTo>
                <a:cubicBezTo>
                  <a:pt x="2658" y="26946"/>
                  <a:pt x="2577" y="26979"/>
                  <a:pt x="2496" y="27060"/>
                </a:cubicBezTo>
                <a:cubicBezTo>
                  <a:pt x="2357" y="27199"/>
                  <a:pt x="2288" y="27407"/>
                  <a:pt x="2427" y="27546"/>
                </a:cubicBezTo>
                <a:lnTo>
                  <a:pt x="2565" y="27615"/>
                </a:lnTo>
                <a:cubicBezTo>
                  <a:pt x="2664" y="28009"/>
                  <a:pt x="2903" y="28369"/>
                  <a:pt x="3232" y="28369"/>
                </a:cubicBezTo>
                <a:cubicBezTo>
                  <a:pt x="3366" y="28369"/>
                  <a:pt x="3514" y="28310"/>
                  <a:pt x="3674" y="28170"/>
                </a:cubicBezTo>
                <a:cubicBezTo>
                  <a:pt x="3744" y="28100"/>
                  <a:pt x="3744" y="28100"/>
                  <a:pt x="3813" y="28031"/>
                </a:cubicBezTo>
                <a:cubicBezTo>
                  <a:pt x="5477" y="28932"/>
                  <a:pt x="6932" y="30180"/>
                  <a:pt x="8180" y="31705"/>
                </a:cubicBezTo>
                <a:cubicBezTo>
                  <a:pt x="7538" y="31384"/>
                  <a:pt x="6746" y="31243"/>
                  <a:pt x="5907" y="31243"/>
                </a:cubicBezTo>
                <a:cubicBezTo>
                  <a:pt x="3669" y="31243"/>
                  <a:pt x="1097" y="32246"/>
                  <a:pt x="139" y="33507"/>
                </a:cubicBezTo>
                <a:cubicBezTo>
                  <a:pt x="1" y="33646"/>
                  <a:pt x="70" y="33854"/>
                  <a:pt x="278" y="33854"/>
                </a:cubicBezTo>
                <a:cubicBezTo>
                  <a:pt x="537" y="33842"/>
                  <a:pt x="798" y="33837"/>
                  <a:pt x="1060" y="33837"/>
                </a:cubicBezTo>
                <a:cubicBezTo>
                  <a:pt x="4033" y="33837"/>
                  <a:pt x="7199" y="34577"/>
                  <a:pt x="9428" y="36488"/>
                </a:cubicBezTo>
                <a:cubicBezTo>
                  <a:pt x="11646" y="38359"/>
                  <a:pt x="14349" y="39884"/>
                  <a:pt x="15112" y="42934"/>
                </a:cubicBezTo>
                <a:cubicBezTo>
                  <a:pt x="15043" y="42934"/>
                  <a:pt x="15043" y="42934"/>
                  <a:pt x="15112" y="43004"/>
                </a:cubicBezTo>
                <a:cubicBezTo>
                  <a:pt x="14904" y="43558"/>
                  <a:pt x="14696" y="44113"/>
                  <a:pt x="14557" y="44667"/>
                </a:cubicBezTo>
                <a:cubicBezTo>
                  <a:pt x="14142" y="46123"/>
                  <a:pt x="13726" y="47648"/>
                  <a:pt x="13310" y="49173"/>
                </a:cubicBezTo>
                <a:cubicBezTo>
                  <a:pt x="12755" y="46539"/>
                  <a:pt x="11715" y="44043"/>
                  <a:pt x="10260" y="41825"/>
                </a:cubicBezTo>
                <a:cubicBezTo>
                  <a:pt x="9918" y="41313"/>
                  <a:pt x="8691" y="39775"/>
                  <a:pt x="7763" y="39775"/>
                </a:cubicBezTo>
                <a:cubicBezTo>
                  <a:pt x="7560" y="39775"/>
                  <a:pt x="7372" y="39849"/>
                  <a:pt x="7210" y="40023"/>
                </a:cubicBezTo>
                <a:cubicBezTo>
                  <a:pt x="5962" y="41340"/>
                  <a:pt x="7071" y="43974"/>
                  <a:pt x="7834" y="45222"/>
                </a:cubicBezTo>
                <a:cubicBezTo>
                  <a:pt x="9151" y="47163"/>
                  <a:pt x="10953" y="48826"/>
                  <a:pt x="13032" y="50074"/>
                </a:cubicBezTo>
                <a:cubicBezTo>
                  <a:pt x="12478" y="52154"/>
                  <a:pt x="11993" y="54303"/>
                  <a:pt x="11507" y="56451"/>
                </a:cubicBezTo>
                <a:cubicBezTo>
                  <a:pt x="11507" y="56451"/>
                  <a:pt x="11507" y="56521"/>
                  <a:pt x="11507" y="56521"/>
                </a:cubicBezTo>
                <a:cubicBezTo>
                  <a:pt x="11299" y="57561"/>
                  <a:pt x="11092" y="58600"/>
                  <a:pt x="10884" y="59640"/>
                </a:cubicBezTo>
                <a:cubicBezTo>
                  <a:pt x="10350" y="57566"/>
                  <a:pt x="8804" y="54733"/>
                  <a:pt x="7154" y="54733"/>
                </a:cubicBezTo>
                <a:cubicBezTo>
                  <a:pt x="6874" y="54733"/>
                  <a:pt x="6590" y="54815"/>
                  <a:pt x="6309" y="54996"/>
                </a:cubicBezTo>
                <a:cubicBezTo>
                  <a:pt x="5199" y="55689"/>
                  <a:pt x="6170" y="57699"/>
                  <a:pt x="6724" y="58462"/>
                </a:cubicBezTo>
                <a:cubicBezTo>
                  <a:pt x="7764" y="59779"/>
                  <a:pt x="9081" y="60888"/>
                  <a:pt x="10468" y="61789"/>
                </a:cubicBezTo>
                <a:cubicBezTo>
                  <a:pt x="8804" y="71078"/>
                  <a:pt x="8249" y="80644"/>
                  <a:pt x="8735" y="90071"/>
                </a:cubicBezTo>
                <a:cubicBezTo>
                  <a:pt x="8769" y="90244"/>
                  <a:pt x="8908" y="90331"/>
                  <a:pt x="9047" y="90331"/>
                </a:cubicBezTo>
                <a:cubicBezTo>
                  <a:pt x="9185" y="90331"/>
                  <a:pt x="9324" y="90244"/>
                  <a:pt x="9359" y="90071"/>
                </a:cubicBezTo>
                <a:cubicBezTo>
                  <a:pt x="8873" y="81822"/>
                  <a:pt x="9289" y="73573"/>
                  <a:pt x="10468" y="65394"/>
                </a:cubicBezTo>
                <a:cubicBezTo>
                  <a:pt x="10537" y="65394"/>
                  <a:pt x="10606" y="65324"/>
                  <a:pt x="10606" y="65324"/>
                </a:cubicBezTo>
                <a:cubicBezTo>
                  <a:pt x="11854" y="65116"/>
                  <a:pt x="13102" y="63661"/>
                  <a:pt x="13934" y="62829"/>
                </a:cubicBezTo>
                <a:cubicBezTo>
                  <a:pt x="14557" y="62136"/>
                  <a:pt x="16082" y="60611"/>
                  <a:pt x="15320" y="59571"/>
                </a:cubicBezTo>
                <a:cubicBezTo>
                  <a:pt x="15075" y="59203"/>
                  <a:pt x="14751" y="59058"/>
                  <a:pt x="14402" y="59058"/>
                </a:cubicBezTo>
                <a:cubicBezTo>
                  <a:pt x="13568" y="59058"/>
                  <a:pt x="12592" y="59886"/>
                  <a:pt x="12201" y="60472"/>
                </a:cubicBezTo>
                <a:cubicBezTo>
                  <a:pt x="11646" y="61096"/>
                  <a:pt x="11230" y="61928"/>
                  <a:pt x="10953" y="62690"/>
                </a:cubicBezTo>
                <a:cubicBezTo>
                  <a:pt x="11299" y="60541"/>
                  <a:pt x="11715" y="58323"/>
                  <a:pt x="12201" y="56105"/>
                </a:cubicBezTo>
                <a:cubicBezTo>
                  <a:pt x="12617" y="55689"/>
                  <a:pt x="13102" y="55342"/>
                  <a:pt x="13726" y="55134"/>
                </a:cubicBezTo>
                <a:cubicBezTo>
                  <a:pt x="13786" y="55132"/>
                  <a:pt x="13846" y="55130"/>
                  <a:pt x="13905" y="55130"/>
                </a:cubicBezTo>
                <a:cubicBezTo>
                  <a:pt x="16714" y="55130"/>
                  <a:pt x="18544" y="58291"/>
                  <a:pt x="20242" y="60056"/>
                </a:cubicBezTo>
                <a:cubicBezTo>
                  <a:pt x="21905" y="61858"/>
                  <a:pt x="23985" y="63037"/>
                  <a:pt x="26342" y="63661"/>
                </a:cubicBezTo>
                <a:cubicBezTo>
                  <a:pt x="26480" y="63661"/>
                  <a:pt x="26619" y="63522"/>
                  <a:pt x="26550" y="63383"/>
                </a:cubicBezTo>
                <a:cubicBezTo>
                  <a:pt x="25648" y="60680"/>
                  <a:pt x="24193" y="57977"/>
                  <a:pt x="21767" y="56313"/>
                </a:cubicBezTo>
                <a:lnTo>
                  <a:pt x="21767" y="56313"/>
                </a:lnTo>
                <a:cubicBezTo>
                  <a:pt x="23471" y="56750"/>
                  <a:pt x="25590" y="57325"/>
                  <a:pt x="27548" y="57325"/>
                </a:cubicBezTo>
                <a:cubicBezTo>
                  <a:pt x="28695" y="57325"/>
                  <a:pt x="29787" y="57128"/>
                  <a:pt x="30709" y="56590"/>
                </a:cubicBezTo>
                <a:cubicBezTo>
                  <a:pt x="30778" y="56521"/>
                  <a:pt x="30847" y="56451"/>
                  <a:pt x="30778" y="56382"/>
                </a:cubicBezTo>
                <a:cubicBezTo>
                  <a:pt x="30431" y="55134"/>
                  <a:pt x="28213" y="54095"/>
                  <a:pt x="27173" y="53471"/>
                </a:cubicBezTo>
                <a:cubicBezTo>
                  <a:pt x="26757" y="53194"/>
                  <a:pt x="26342" y="52986"/>
                  <a:pt x="25926" y="52847"/>
                </a:cubicBezTo>
                <a:lnTo>
                  <a:pt x="25926" y="52847"/>
                </a:lnTo>
                <a:cubicBezTo>
                  <a:pt x="26688" y="52916"/>
                  <a:pt x="27451" y="52986"/>
                  <a:pt x="28213" y="53055"/>
                </a:cubicBezTo>
                <a:cubicBezTo>
                  <a:pt x="29184" y="53124"/>
                  <a:pt x="30154" y="53263"/>
                  <a:pt x="31055" y="53609"/>
                </a:cubicBezTo>
                <a:cubicBezTo>
                  <a:pt x="31055" y="53748"/>
                  <a:pt x="31055" y="53817"/>
                  <a:pt x="31125" y="53956"/>
                </a:cubicBezTo>
                <a:cubicBezTo>
                  <a:pt x="31402" y="54164"/>
                  <a:pt x="31679" y="54372"/>
                  <a:pt x="31956" y="54580"/>
                </a:cubicBezTo>
                <a:cubicBezTo>
                  <a:pt x="32015" y="54615"/>
                  <a:pt x="32072" y="54631"/>
                  <a:pt x="32125" y="54631"/>
                </a:cubicBezTo>
                <a:cubicBezTo>
                  <a:pt x="32381" y="54631"/>
                  <a:pt x="32533" y="54267"/>
                  <a:pt x="32303" y="54095"/>
                </a:cubicBezTo>
                <a:cubicBezTo>
                  <a:pt x="32234" y="53956"/>
                  <a:pt x="32164" y="53887"/>
                  <a:pt x="32095" y="53817"/>
                </a:cubicBezTo>
                <a:lnTo>
                  <a:pt x="32164" y="53609"/>
                </a:lnTo>
                <a:cubicBezTo>
                  <a:pt x="32218" y="53393"/>
                  <a:pt x="32019" y="53219"/>
                  <a:pt x="31797" y="53219"/>
                </a:cubicBezTo>
                <a:cubicBezTo>
                  <a:pt x="31735" y="53219"/>
                  <a:pt x="31671" y="53232"/>
                  <a:pt x="31610" y="53263"/>
                </a:cubicBezTo>
                <a:lnTo>
                  <a:pt x="31540" y="53263"/>
                </a:lnTo>
                <a:cubicBezTo>
                  <a:pt x="31506" y="53228"/>
                  <a:pt x="31471" y="53211"/>
                  <a:pt x="31436" y="53211"/>
                </a:cubicBezTo>
                <a:cubicBezTo>
                  <a:pt x="31402" y="53211"/>
                  <a:pt x="31367" y="53228"/>
                  <a:pt x="31332" y="53263"/>
                </a:cubicBezTo>
                <a:cubicBezTo>
                  <a:pt x="30709" y="52986"/>
                  <a:pt x="30085" y="52847"/>
                  <a:pt x="29461" y="52778"/>
                </a:cubicBezTo>
                <a:cubicBezTo>
                  <a:pt x="27936" y="52570"/>
                  <a:pt x="26342" y="52431"/>
                  <a:pt x="24817" y="52292"/>
                </a:cubicBezTo>
                <a:cubicBezTo>
                  <a:pt x="24401" y="52154"/>
                  <a:pt x="23915" y="52015"/>
                  <a:pt x="23569" y="51946"/>
                </a:cubicBezTo>
                <a:cubicBezTo>
                  <a:pt x="23638" y="51876"/>
                  <a:pt x="23777" y="51807"/>
                  <a:pt x="23915" y="51738"/>
                </a:cubicBezTo>
                <a:cubicBezTo>
                  <a:pt x="25025" y="51738"/>
                  <a:pt x="26134" y="51669"/>
                  <a:pt x="27173" y="51461"/>
                </a:cubicBezTo>
                <a:cubicBezTo>
                  <a:pt x="27867" y="51322"/>
                  <a:pt x="28421" y="51114"/>
                  <a:pt x="29045" y="50975"/>
                </a:cubicBezTo>
                <a:cubicBezTo>
                  <a:pt x="29322" y="50906"/>
                  <a:pt x="29669" y="50837"/>
                  <a:pt x="29946" y="50837"/>
                </a:cubicBezTo>
                <a:cubicBezTo>
                  <a:pt x="29807" y="50906"/>
                  <a:pt x="29669" y="50975"/>
                  <a:pt x="29600" y="51114"/>
                </a:cubicBezTo>
                <a:cubicBezTo>
                  <a:pt x="29461" y="51183"/>
                  <a:pt x="29530" y="51391"/>
                  <a:pt x="29738" y="51391"/>
                </a:cubicBezTo>
                <a:cubicBezTo>
                  <a:pt x="29877" y="51391"/>
                  <a:pt x="30015" y="51322"/>
                  <a:pt x="30154" y="51322"/>
                </a:cubicBezTo>
                <a:cubicBezTo>
                  <a:pt x="30223" y="51322"/>
                  <a:pt x="30223" y="51391"/>
                  <a:pt x="30293" y="51391"/>
                </a:cubicBezTo>
                <a:cubicBezTo>
                  <a:pt x="30323" y="51399"/>
                  <a:pt x="30353" y="51402"/>
                  <a:pt x="30384" y="51402"/>
                </a:cubicBezTo>
                <a:cubicBezTo>
                  <a:pt x="30631" y="51402"/>
                  <a:pt x="30878" y="51176"/>
                  <a:pt x="31125" y="51114"/>
                </a:cubicBezTo>
                <a:cubicBezTo>
                  <a:pt x="31125" y="51045"/>
                  <a:pt x="31194" y="51045"/>
                  <a:pt x="31194" y="50975"/>
                </a:cubicBezTo>
                <a:cubicBezTo>
                  <a:pt x="31332" y="50906"/>
                  <a:pt x="31402" y="50837"/>
                  <a:pt x="31540" y="50767"/>
                </a:cubicBezTo>
                <a:cubicBezTo>
                  <a:pt x="31610" y="50629"/>
                  <a:pt x="31610" y="50559"/>
                  <a:pt x="31540" y="50490"/>
                </a:cubicBezTo>
                <a:cubicBezTo>
                  <a:pt x="31397" y="50275"/>
                  <a:pt x="31112" y="50200"/>
                  <a:pt x="30779" y="50200"/>
                </a:cubicBezTo>
                <a:cubicBezTo>
                  <a:pt x="30147" y="50200"/>
                  <a:pt x="29339" y="50469"/>
                  <a:pt x="28976" y="50559"/>
                </a:cubicBezTo>
                <a:cubicBezTo>
                  <a:pt x="27867" y="50837"/>
                  <a:pt x="26827" y="51114"/>
                  <a:pt x="25718" y="51322"/>
                </a:cubicBezTo>
                <a:cubicBezTo>
                  <a:pt x="25926" y="51253"/>
                  <a:pt x="26134" y="51183"/>
                  <a:pt x="26342" y="51114"/>
                </a:cubicBezTo>
                <a:cubicBezTo>
                  <a:pt x="27797" y="50490"/>
                  <a:pt x="29114" y="49728"/>
                  <a:pt x="30362" y="48757"/>
                </a:cubicBezTo>
                <a:cubicBezTo>
                  <a:pt x="30501" y="48688"/>
                  <a:pt x="30501" y="48480"/>
                  <a:pt x="30293" y="48411"/>
                </a:cubicBezTo>
                <a:cubicBezTo>
                  <a:pt x="30456" y="48192"/>
                  <a:pt x="30234" y="47931"/>
                  <a:pt x="29996" y="47931"/>
                </a:cubicBezTo>
                <a:cubicBezTo>
                  <a:pt x="29932" y="47931"/>
                  <a:pt x="29867" y="47950"/>
                  <a:pt x="29807" y="47995"/>
                </a:cubicBezTo>
                <a:cubicBezTo>
                  <a:pt x="29392" y="48203"/>
                  <a:pt x="29045" y="48411"/>
                  <a:pt x="28698" y="48757"/>
                </a:cubicBezTo>
                <a:cubicBezTo>
                  <a:pt x="28560" y="48826"/>
                  <a:pt x="28629" y="49034"/>
                  <a:pt x="28768" y="49104"/>
                </a:cubicBezTo>
                <a:cubicBezTo>
                  <a:pt x="28768" y="49242"/>
                  <a:pt x="28768" y="49381"/>
                  <a:pt x="28837" y="49450"/>
                </a:cubicBezTo>
                <a:cubicBezTo>
                  <a:pt x="27797" y="50213"/>
                  <a:pt x="26550" y="50767"/>
                  <a:pt x="25302" y="51183"/>
                </a:cubicBezTo>
                <a:cubicBezTo>
                  <a:pt x="24955" y="51253"/>
                  <a:pt x="24539" y="51322"/>
                  <a:pt x="24123" y="51391"/>
                </a:cubicBezTo>
                <a:cubicBezTo>
                  <a:pt x="26272" y="49936"/>
                  <a:pt x="27728" y="46747"/>
                  <a:pt x="28005" y="44459"/>
                </a:cubicBezTo>
                <a:cubicBezTo>
                  <a:pt x="28062" y="44346"/>
                  <a:pt x="27980" y="44233"/>
                  <a:pt x="27872" y="44233"/>
                </a:cubicBezTo>
                <a:cubicBezTo>
                  <a:pt x="27848" y="44233"/>
                  <a:pt x="27823" y="44239"/>
                  <a:pt x="27797" y="44251"/>
                </a:cubicBezTo>
                <a:cubicBezTo>
                  <a:pt x="26134" y="44667"/>
                  <a:pt x="25025" y="45915"/>
                  <a:pt x="23707" y="46816"/>
                </a:cubicBezTo>
                <a:cubicBezTo>
                  <a:pt x="21974" y="47995"/>
                  <a:pt x="20172" y="49034"/>
                  <a:pt x="18231" y="49936"/>
                </a:cubicBezTo>
                <a:cubicBezTo>
                  <a:pt x="18578" y="49450"/>
                  <a:pt x="18924" y="48965"/>
                  <a:pt x="19202" y="48480"/>
                </a:cubicBezTo>
                <a:cubicBezTo>
                  <a:pt x="19687" y="47717"/>
                  <a:pt x="20311" y="46955"/>
                  <a:pt x="20796" y="46192"/>
                </a:cubicBezTo>
                <a:cubicBezTo>
                  <a:pt x="20852" y="46192"/>
                  <a:pt x="20818" y="46104"/>
                  <a:pt x="20767" y="46104"/>
                </a:cubicBezTo>
                <a:cubicBezTo>
                  <a:pt x="20754" y="46104"/>
                  <a:pt x="20741" y="46109"/>
                  <a:pt x="20727" y="46123"/>
                </a:cubicBezTo>
                <a:cubicBezTo>
                  <a:pt x="19410" y="47093"/>
                  <a:pt x="18855" y="48826"/>
                  <a:pt x="17885" y="50074"/>
                </a:cubicBezTo>
                <a:lnTo>
                  <a:pt x="17815" y="50144"/>
                </a:lnTo>
                <a:cubicBezTo>
                  <a:pt x="17399" y="50282"/>
                  <a:pt x="16914" y="50559"/>
                  <a:pt x="16429" y="50837"/>
                </a:cubicBezTo>
                <a:cubicBezTo>
                  <a:pt x="17538" y="49589"/>
                  <a:pt x="18370" y="47856"/>
                  <a:pt x="19479" y="46608"/>
                </a:cubicBezTo>
                <a:cubicBezTo>
                  <a:pt x="20380" y="45361"/>
                  <a:pt x="21628" y="44390"/>
                  <a:pt x="23014" y="43836"/>
                </a:cubicBezTo>
                <a:cubicBezTo>
                  <a:pt x="23066" y="43820"/>
                  <a:pt x="23110" y="43812"/>
                  <a:pt x="23149" y="43812"/>
                </a:cubicBezTo>
                <a:cubicBezTo>
                  <a:pt x="23792" y="43812"/>
                  <a:pt x="22798" y="45858"/>
                  <a:pt x="22668" y="46054"/>
                </a:cubicBezTo>
                <a:cubicBezTo>
                  <a:pt x="22182" y="46816"/>
                  <a:pt x="21628" y="47579"/>
                  <a:pt x="21004" y="48203"/>
                </a:cubicBezTo>
                <a:cubicBezTo>
                  <a:pt x="20948" y="48259"/>
                  <a:pt x="21028" y="48360"/>
                  <a:pt x="21097" y="48360"/>
                </a:cubicBezTo>
                <a:cubicBezTo>
                  <a:pt x="21114" y="48360"/>
                  <a:pt x="21129" y="48354"/>
                  <a:pt x="21143" y="48341"/>
                </a:cubicBezTo>
                <a:cubicBezTo>
                  <a:pt x="22668" y="47232"/>
                  <a:pt x="23638" y="45499"/>
                  <a:pt x="23915" y="43628"/>
                </a:cubicBezTo>
                <a:cubicBezTo>
                  <a:pt x="23985" y="43489"/>
                  <a:pt x="23846" y="43350"/>
                  <a:pt x="23707" y="43350"/>
                </a:cubicBezTo>
                <a:cubicBezTo>
                  <a:pt x="19687" y="43350"/>
                  <a:pt x="17954" y="48688"/>
                  <a:pt x="15667" y="51253"/>
                </a:cubicBezTo>
                <a:cubicBezTo>
                  <a:pt x="14557" y="51876"/>
                  <a:pt x="13518" y="52778"/>
                  <a:pt x="12686" y="53817"/>
                </a:cubicBezTo>
                <a:cubicBezTo>
                  <a:pt x="13310" y="51114"/>
                  <a:pt x="14003" y="48411"/>
                  <a:pt x="14765" y="45707"/>
                </a:cubicBezTo>
                <a:cubicBezTo>
                  <a:pt x="15112" y="44459"/>
                  <a:pt x="15528" y="43212"/>
                  <a:pt x="15944" y="41964"/>
                </a:cubicBezTo>
                <a:cubicBezTo>
                  <a:pt x="18231" y="41687"/>
                  <a:pt x="20865" y="41409"/>
                  <a:pt x="22945" y="40300"/>
                </a:cubicBezTo>
                <a:cubicBezTo>
                  <a:pt x="23499" y="40023"/>
                  <a:pt x="25995" y="38706"/>
                  <a:pt x="25510" y="37735"/>
                </a:cubicBezTo>
                <a:cubicBezTo>
                  <a:pt x="25269" y="37200"/>
                  <a:pt x="24686" y="37016"/>
                  <a:pt x="24007" y="37016"/>
                </a:cubicBezTo>
                <a:cubicBezTo>
                  <a:pt x="22926" y="37016"/>
                  <a:pt x="21600" y="37480"/>
                  <a:pt x="21004" y="37735"/>
                </a:cubicBezTo>
                <a:cubicBezTo>
                  <a:pt x="19271" y="38429"/>
                  <a:pt x="17677" y="39468"/>
                  <a:pt x="16290" y="40716"/>
                </a:cubicBezTo>
                <a:cubicBezTo>
                  <a:pt x="17122" y="38221"/>
                  <a:pt x="18023" y="35725"/>
                  <a:pt x="18994" y="33230"/>
                </a:cubicBezTo>
                <a:lnTo>
                  <a:pt x="19202" y="33160"/>
                </a:lnTo>
                <a:cubicBezTo>
                  <a:pt x="19597" y="33204"/>
                  <a:pt x="19992" y="33227"/>
                  <a:pt x="20385" y="33227"/>
                </a:cubicBezTo>
                <a:cubicBezTo>
                  <a:pt x="21233" y="33227"/>
                  <a:pt x="22070" y="33120"/>
                  <a:pt x="22876" y="32883"/>
                </a:cubicBezTo>
                <a:cubicBezTo>
                  <a:pt x="23915" y="32745"/>
                  <a:pt x="25718" y="32398"/>
                  <a:pt x="26203" y="31289"/>
                </a:cubicBezTo>
                <a:cubicBezTo>
                  <a:pt x="26688" y="30180"/>
                  <a:pt x="25025" y="29556"/>
                  <a:pt x="24193" y="29556"/>
                </a:cubicBezTo>
                <a:cubicBezTo>
                  <a:pt x="22460" y="29695"/>
                  <a:pt x="20796" y="30457"/>
                  <a:pt x="19618" y="31705"/>
                </a:cubicBezTo>
                <a:cubicBezTo>
                  <a:pt x="20172" y="30318"/>
                  <a:pt x="20796" y="29001"/>
                  <a:pt x="21420" y="27615"/>
                </a:cubicBezTo>
                <a:cubicBezTo>
                  <a:pt x="21752" y="27702"/>
                  <a:pt x="22331" y="27752"/>
                  <a:pt x="23022" y="27752"/>
                </a:cubicBezTo>
                <a:cubicBezTo>
                  <a:pt x="25647" y="27752"/>
                  <a:pt x="29888" y="27023"/>
                  <a:pt x="28352" y="24773"/>
                </a:cubicBezTo>
                <a:cubicBezTo>
                  <a:pt x="28056" y="24340"/>
                  <a:pt x="27482" y="24162"/>
                  <a:pt x="26785" y="24162"/>
                </a:cubicBezTo>
                <a:cubicBezTo>
                  <a:pt x="25360" y="24162"/>
                  <a:pt x="23415" y="24906"/>
                  <a:pt x="22252" y="25743"/>
                </a:cubicBezTo>
                <a:cubicBezTo>
                  <a:pt x="22876" y="24496"/>
                  <a:pt x="23430" y="23317"/>
                  <a:pt x="24054" y="22139"/>
                </a:cubicBezTo>
                <a:cubicBezTo>
                  <a:pt x="24268" y="22151"/>
                  <a:pt x="24480" y="22156"/>
                  <a:pt x="24690" y="22156"/>
                </a:cubicBezTo>
                <a:cubicBezTo>
                  <a:pt x="25704" y="22156"/>
                  <a:pt x="26670" y="22022"/>
                  <a:pt x="27589" y="21792"/>
                </a:cubicBezTo>
                <a:cubicBezTo>
                  <a:pt x="28560" y="21654"/>
                  <a:pt x="30223" y="21446"/>
                  <a:pt x="30709" y="20475"/>
                </a:cubicBezTo>
                <a:cubicBezTo>
                  <a:pt x="31167" y="19494"/>
                  <a:pt x="29586" y="18944"/>
                  <a:pt x="28883" y="18944"/>
                </a:cubicBezTo>
                <a:cubicBezTo>
                  <a:pt x="28841" y="18944"/>
                  <a:pt x="28803" y="18946"/>
                  <a:pt x="28768" y="18950"/>
                </a:cubicBezTo>
                <a:cubicBezTo>
                  <a:pt x="27312" y="19158"/>
                  <a:pt x="25995" y="19713"/>
                  <a:pt x="24886" y="20683"/>
                </a:cubicBezTo>
                <a:cubicBezTo>
                  <a:pt x="25440" y="19643"/>
                  <a:pt x="25995" y="18673"/>
                  <a:pt x="26550" y="17633"/>
                </a:cubicBezTo>
                <a:cubicBezTo>
                  <a:pt x="26878" y="17673"/>
                  <a:pt x="27210" y="17692"/>
                  <a:pt x="27541" y="17692"/>
                </a:cubicBezTo>
                <a:cubicBezTo>
                  <a:pt x="28956" y="17692"/>
                  <a:pt x="30374" y="17337"/>
                  <a:pt x="31610" y="16663"/>
                </a:cubicBezTo>
                <a:cubicBezTo>
                  <a:pt x="32303" y="16316"/>
                  <a:pt x="33204" y="15415"/>
                  <a:pt x="32164" y="14860"/>
                </a:cubicBezTo>
                <a:cubicBezTo>
                  <a:pt x="31825" y="14702"/>
                  <a:pt x="31418" y="14639"/>
                  <a:pt x="30989" y="14639"/>
                </a:cubicBezTo>
                <a:cubicBezTo>
                  <a:pt x="30104" y="14639"/>
                  <a:pt x="29121" y="14904"/>
                  <a:pt x="28421" y="15138"/>
                </a:cubicBezTo>
                <a:cubicBezTo>
                  <a:pt x="28213" y="15207"/>
                  <a:pt x="28075" y="15276"/>
                  <a:pt x="27936" y="15346"/>
                </a:cubicBezTo>
                <a:cubicBezTo>
                  <a:pt x="28213" y="14791"/>
                  <a:pt x="28560" y="14306"/>
                  <a:pt x="28906" y="13751"/>
                </a:cubicBezTo>
                <a:cubicBezTo>
                  <a:pt x="29045" y="13751"/>
                  <a:pt x="29184" y="13682"/>
                  <a:pt x="29253" y="13682"/>
                </a:cubicBezTo>
                <a:cubicBezTo>
                  <a:pt x="29552" y="13709"/>
                  <a:pt x="29849" y="13723"/>
                  <a:pt x="30142" y="13723"/>
                </a:cubicBezTo>
                <a:cubicBezTo>
                  <a:pt x="31346" y="13723"/>
                  <a:pt x="32506" y="13490"/>
                  <a:pt x="33620" y="12989"/>
                </a:cubicBezTo>
                <a:cubicBezTo>
                  <a:pt x="34105" y="12781"/>
                  <a:pt x="35214" y="12088"/>
                  <a:pt x="34798" y="11325"/>
                </a:cubicBezTo>
                <a:cubicBezTo>
                  <a:pt x="34496" y="10833"/>
                  <a:pt x="33924" y="10672"/>
                  <a:pt x="33321" y="10672"/>
                </a:cubicBezTo>
                <a:cubicBezTo>
                  <a:pt x="32820" y="10672"/>
                  <a:pt x="32296" y="10783"/>
                  <a:pt x="31887" y="10909"/>
                </a:cubicBezTo>
                <a:cubicBezTo>
                  <a:pt x="31263" y="11117"/>
                  <a:pt x="30639" y="11464"/>
                  <a:pt x="30085" y="11880"/>
                </a:cubicBezTo>
                <a:cubicBezTo>
                  <a:pt x="30709" y="11048"/>
                  <a:pt x="31263" y="10147"/>
                  <a:pt x="31818" y="9315"/>
                </a:cubicBezTo>
                <a:lnTo>
                  <a:pt x="32164" y="9384"/>
                </a:lnTo>
                <a:cubicBezTo>
                  <a:pt x="32026" y="9454"/>
                  <a:pt x="32095" y="9592"/>
                  <a:pt x="32164" y="9592"/>
                </a:cubicBezTo>
                <a:cubicBezTo>
                  <a:pt x="32303" y="9592"/>
                  <a:pt x="32442" y="9592"/>
                  <a:pt x="32511" y="9523"/>
                </a:cubicBezTo>
                <a:cubicBezTo>
                  <a:pt x="32996" y="9627"/>
                  <a:pt x="33481" y="9679"/>
                  <a:pt x="33958" y="9679"/>
                </a:cubicBezTo>
                <a:cubicBezTo>
                  <a:pt x="34434" y="9679"/>
                  <a:pt x="34902" y="9627"/>
                  <a:pt x="35353" y="9523"/>
                </a:cubicBezTo>
                <a:cubicBezTo>
                  <a:pt x="35977" y="9384"/>
                  <a:pt x="37086" y="8968"/>
                  <a:pt x="36947" y="8206"/>
                </a:cubicBezTo>
                <a:cubicBezTo>
                  <a:pt x="36809" y="7374"/>
                  <a:pt x="35284" y="7305"/>
                  <a:pt x="34660" y="7305"/>
                </a:cubicBezTo>
                <a:cubicBezTo>
                  <a:pt x="33897" y="7513"/>
                  <a:pt x="33135" y="7859"/>
                  <a:pt x="32442" y="8275"/>
                </a:cubicBezTo>
                <a:cubicBezTo>
                  <a:pt x="32996" y="7582"/>
                  <a:pt x="33481" y="6819"/>
                  <a:pt x="34036" y="6057"/>
                </a:cubicBezTo>
                <a:cubicBezTo>
                  <a:pt x="34105" y="6092"/>
                  <a:pt x="34157" y="6109"/>
                  <a:pt x="34209" y="6109"/>
                </a:cubicBezTo>
                <a:cubicBezTo>
                  <a:pt x="34261" y="6109"/>
                  <a:pt x="34313" y="6092"/>
                  <a:pt x="34382" y="6057"/>
                </a:cubicBezTo>
                <a:lnTo>
                  <a:pt x="34382" y="6057"/>
                </a:lnTo>
                <a:cubicBezTo>
                  <a:pt x="34313" y="6126"/>
                  <a:pt x="34313" y="6265"/>
                  <a:pt x="34382" y="6265"/>
                </a:cubicBezTo>
                <a:lnTo>
                  <a:pt x="34590" y="6265"/>
                </a:lnTo>
                <a:cubicBezTo>
                  <a:pt x="34960" y="6450"/>
                  <a:pt x="35361" y="6542"/>
                  <a:pt x="35751" y="6542"/>
                </a:cubicBezTo>
                <a:cubicBezTo>
                  <a:pt x="35946" y="6542"/>
                  <a:pt x="36139" y="6519"/>
                  <a:pt x="36323" y="6473"/>
                </a:cubicBezTo>
                <a:cubicBezTo>
                  <a:pt x="36878" y="6403"/>
                  <a:pt x="37710" y="6196"/>
                  <a:pt x="37918" y="5572"/>
                </a:cubicBezTo>
                <a:cubicBezTo>
                  <a:pt x="38126" y="4948"/>
                  <a:pt x="37017" y="4532"/>
                  <a:pt x="36601" y="4463"/>
                </a:cubicBezTo>
                <a:cubicBezTo>
                  <a:pt x="35977" y="4463"/>
                  <a:pt x="35422" y="4601"/>
                  <a:pt x="34868" y="4948"/>
                </a:cubicBezTo>
                <a:lnTo>
                  <a:pt x="35076" y="4671"/>
                </a:lnTo>
                <a:lnTo>
                  <a:pt x="35214" y="4671"/>
                </a:lnTo>
                <a:cubicBezTo>
                  <a:pt x="35214" y="4601"/>
                  <a:pt x="35284" y="4463"/>
                  <a:pt x="35353" y="4393"/>
                </a:cubicBezTo>
                <a:lnTo>
                  <a:pt x="35353" y="4324"/>
                </a:lnTo>
                <a:cubicBezTo>
                  <a:pt x="35353" y="4324"/>
                  <a:pt x="35353" y="4255"/>
                  <a:pt x="35353" y="4255"/>
                </a:cubicBezTo>
                <a:cubicBezTo>
                  <a:pt x="35353" y="4116"/>
                  <a:pt x="35422" y="4047"/>
                  <a:pt x="35422" y="3908"/>
                </a:cubicBezTo>
                <a:cubicBezTo>
                  <a:pt x="35561" y="3769"/>
                  <a:pt x="35630" y="3631"/>
                  <a:pt x="35700" y="3492"/>
                </a:cubicBezTo>
                <a:cubicBezTo>
                  <a:pt x="35700" y="3541"/>
                  <a:pt x="35734" y="3590"/>
                  <a:pt x="35779" y="3590"/>
                </a:cubicBezTo>
                <a:cubicBezTo>
                  <a:pt x="35798" y="3590"/>
                  <a:pt x="35818" y="3582"/>
                  <a:pt x="35838" y="3561"/>
                </a:cubicBezTo>
                <a:lnTo>
                  <a:pt x="35907" y="3561"/>
                </a:lnTo>
                <a:cubicBezTo>
                  <a:pt x="36462" y="3492"/>
                  <a:pt x="37017" y="3353"/>
                  <a:pt x="37502" y="3076"/>
                </a:cubicBezTo>
                <a:cubicBezTo>
                  <a:pt x="37918" y="2868"/>
                  <a:pt x="38957" y="2522"/>
                  <a:pt x="38957" y="1967"/>
                </a:cubicBezTo>
                <a:cubicBezTo>
                  <a:pt x="38918" y="1650"/>
                  <a:pt x="38607" y="1537"/>
                  <a:pt x="38270" y="1537"/>
                </a:cubicBezTo>
                <a:cubicBezTo>
                  <a:pt x="38017" y="1537"/>
                  <a:pt x="37749" y="1601"/>
                  <a:pt x="37571" y="1690"/>
                </a:cubicBezTo>
                <a:cubicBezTo>
                  <a:pt x="37155" y="1898"/>
                  <a:pt x="36739" y="2175"/>
                  <a:pt x="36393" y="2522"/>
                </a:cubicBezTo>
                <a:cubicBezTo>
                  <a:pt x="36254" y="2660"/>
                  <a:pt x="36115" y="2868"/>
                  <a:pt x="35907" y="3007"/>
                </a:cubicBezTo>
                <a:cubicBezTo>
                  <a:pt x="36046" y="2799"/>
                  <a:pt x="36185" y="2522"/>
                  <a:pt x="36254" y="2314"/>
                </a:cubicBezTo>
                <a:cubicBezTo>
                  <a:pt x="36314" y="2208"/>
                  <a:pt x="36391" y="2070"/>
                  <a:pt x="36467" y="1915"/>
                </a:cubicBezTo>
                <a:lnTo>
                  <a:pt x="36467" y="1915"/>
                </a:lnTo>
                <a:cubicBezTo>
                  <a:pt x="36249" y="2332"/>
                  <a:pt x="35946" y="2724"/>
                  <a:pt x="35769" y="3007"/>
                </a:cubicBezTo>
                <a:cubicBezTo>
                  <a:pt x="35630" y="3215"/>
                  <a:pt x="35492" y="3423"/>
                  <a:pt x="35353" y="3631"/>
                </a:cubicBezTo>
                <a:cubicBezTo>
                  <a:pt x="35422" y="3284"/>
                  <a:pt x="35492" y="2938"/>
                  <a:pt x="35492" y="2522"/>
                </a:cubicBezTo>
                <a:cubicBezTo>
                  <a:pt x="35492" y="2487"/>
                  <a:pt x="35457" y="2470"/>
                  <a:pt x="35422" y="2470"/>
                </a:cubicBezTo>
                <a:cubicBezTo>
                  <a:pt x="35388" y="2470"/>
                  <a:pt x="35353" y="2487"/>
                  <a:pt x="35353" y="2522"/>
                </a:cubicBezTo>
                <a:cubicBezTo>
                  <a:pt x="35284" y="2660"/>
                  <a:pt x="35214" y="2868"/>
                  <a:pt x="35145" y="3076"/>
                </a:cubicBezTo>
                <a:lnTo>
                  <a:pt x="35145" y="2730"/>
                </a:lnTo>
                <a:cubicBezTo>
                  <a:pt x="35145" y="2244"/>
                  <a:pt x="35214" y="1690"/>
                  <a:pt x="35422" y="1205"/>
                </a:cubicBezTo>
                <a:cubicBezTo>
                  <a:pt x="35471" y="912"/>
                  <a:pt x="35932" y="379"/>
                  <a:pt x="36297" y="379"/>
                </a:cubicBezTo>
                <a:cubicBezTo>
                  <a:pt x="36451" y="379"/>
                  <a:pt x="36588" y="473"/>
                  <a:pt x="36670" y="719"/>
                </a:cubicBezTo>
                <a:cubicBezTo>
                  <a:pt x="36765" y="980"/>
                  <a:pt x="36730" y="1266"/>
                  <a:pt x="36629" y="1550"/>
                </a:cubicBezTo>
                <a:lnTo>
                  <a:pt x="36629" y="1550"/>
                </a:lnTo>
                <a:cubicBezTo>
                  <a:pt x="36824" y="1051"/>
                  <a:pt x="36921" y="494"/>
                  <a:pt x="36531" y="234"/>
                </a:cubicBezTo>
                <a:cubicBezTo>
                  <a:pt x="36298" y="73"/>
                  <a:pt x="36090" y="0"/>
                  <a:pt x="35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p:nvPr/>
        </p:nvSpPr>
        <p:spPr>
          <a:xfrm>
            <a:off x="5274000" y="4127925"/>
            <a:ext cx="1032901" cy="1573258"/>
          </a:xfrm>
          <a:custGeom>
            <a:avLst/>
            <a:gdLst/>
            <a:ahLst/>
            <a:cxnLst/>
            <a:rect l="l" t="t" r="r" b="b"/>
            <a:pathLst>
              <a:path w="23223" h="35372" extrusionOk="0">
                <a:moveTo>
                  <a:pt x="14895" y="1437"/>
                </a:moveTo>
                <a:cubicBezTo>
                  <a:pt x="15262" y="1437"/>
                  <a:pt x="15404" y="1997"/>
                  <a:pt x="15459" y="2601"/>
                </a:cubicBezTo>
                <a:cubicBezTo>
                  <a:pt x="15389" y="2463"/>
                  <a:pt x="15251" y="2324"/>
                  <a:pt x="15112" y="2255"/>
                </a:cubicBezTo>
                <a:cubicBezTo>
                  <a:pt x="14933" y="2120"/>
                  <a:pt x="14725" y="2044"/>
                  <a:pt x="14507" y="2044"/>
                </a:cubicBezTo>
                <a:cubicBezTo>
                  <a:pt x="14387" y="2044"/>
                  <a:pt x="14264" y="2067"/>
                  <a:pt x="14142" y="2116"/>
                </a:cubicBezTo>
                <a:lnTo>
                  <a:pt x="14211" y="1977"/>
                </a:lnTo>
                <a:cubicBezTo>
                  <a:pt x="14333" y="1896"/>
                  <a:pt x="14478" y="1863"/>
                  <a:pt x="14634" y="1863"/>
                </a:cubicBezTo>
                <a:cubicBezTo>
                  <a:pt x="14744" y="1863"/>
                  <a:pt x="14858" y="1879"/>
                  <a:pt x="14973" y="1908"/>
                </a:cubicBezTo>
                <a:cubicBezTo>
                  <a:pt x="14983" y="1918"/>
                  <a:pt x="14993" y="1922"/>
                  <a:pt x="15002" y="1922"/>
                </a:cubicBezTo>
                <a:cubicBezTo>
                  <a:pt x="15059" y="1922"/>
                  <a:pt x="15102" y="1760"/>
                  <a:pt x="15043" y="1700"/>
                </a:cubicBezTo>
                <a:cubicBezTo>
                  <a:pt x="14835" y="1631"/>
                  <a:pt x="14696" y="1631"/>
                  <a:pt x="14488" y="1631"/>
                </a:cubicBezTo>
                <a:lnTo>
                  <a:pt x="14557" y="1562"/>
                </a:lnTo>
                <a:cubicBezTo>
                  <a:pt x="14687" y="1475"/>
                  <a:pt x="14799" y="1437"/>
                  <a:pt x="14895" y="1437"/>
                </a:cubicBezTo>
                <a:close/>
                <a:moveTo>
                  <a:pt x="7544" y="892"/>
                </a:moveTo>
                <a:cubicBezTo>
                  <a:pt x="7649" y="892"/>
                  <a:pt x="7747" y="909"/>
                  <a:pt x="7834" y="938"/>
                </a:cubicBezTo>
                <a:cubicBezTo>
                  <a:pt x="8180" y="1076"/>
                  <a:pt x="8388" y="1215"/>
                  <a:pt x="8665" y="1423"/>
                </a:cubicBezTo>
                <a:cubicBezTo>
                  <a:pt x="8535" y="1336"/>
                  <a:pt x="8397" y="1297"/>
                  <a:pt x="8264" y="1297"/>
                </a:cubicBezTo>
                <a:cubicBezTo>
                  <a:pt x="7972" y="1297"/>
                  <a:pt x="7699" y="1484"/>
                  <a:pt x="7556" y="1770"/>
                </a:cubicBezTo>
                <a:cubicBezTo>
                  <a:pt x="7418" y="2116"/>
                  <a:pt x="7418" y="2532"/>
                  <a:pt x="7487" y="2879"/>
                </a:cubicBezTo>
                <a:lnTo>
                  <a:pt x="7487" y="2948"/>
                </a:lnTo>
                <a:cubicBezTo>
                  <a:pt x="7210" y="2324"/>
                  <a:pt x="7071" y="1700"/>
                  <a:pt x="7071" y="1076"/>
                </a:cubicBezTo>
                <a:lnTo>
                  <a:pt x="7071" y="1007"/>
                </a:lnTo>
                <a:cubicBezTo>
                  <a:pt x="7233" y="926"/>
                  <a:pt x="7396" y="892"/>
                  <a:pt x="7544" y="892"/>
                </a:cubicBezTo>
                <a:close/>
                <a:moveTo>
                  <a:pt x="7826" y="440"/>
                </a:moveTo>
                <a:cubicBezTo>
                  <a:pt x="8299" y="440"/>
                  <a:pt x="8890" y="802"/>
                  <a:pt x="9220" y="1076"/>
                </a:cubicBezTo>
                <a:cubicBezTo>
                  <a:pt x="9844" y="1700"/>
                  <a:pt x="10190" y="2532"/>
                  <a:pt x="10121" y="3433"/>
                </a:cubicBezTo>
                <a:cubicBezTo>
                  <a:pt x="9982" y="3017"/>
                  <a:pt x="9844" y="2671"/>
                  <a:pt x="9636" y="2324"/>
                </a:cubicBezTo>
                <a:cubicBezTo>
                  <a:pt x="9636" y="2324"/>
                  <a:pt x="9636" y="2255"/>
                  <a:pt x="9636" y="2255"/>
                </a:cubicBezTo>
                <a:cubicBezTo>
                  <a:pt x="9428" y="1354"/>
                  <a:pt x="8665" y="660"/>
                  <a:pt x="7695" y="522"/>
                </a:cubicBezTo>
                <a:lnTo>
                  <a:pt x="7487" y="522"/>
                </a:lnTo>
                <a:cubicBezTo>
                  <a:pt x="7587" y="464"/>
                  <a:pt x="7703" y="440"/>
                  <a:pt x="7826" y="440"/>
                </a:cubicBezTo>
                <a:close/>
                <a:moveTo>
                  <a:pt x="14280" y="2463"/>
                </a:moveTo>
                <a:cubicBezTo>
                  <a:pt x="14072" y="2948"/>
                  <a:pt x="13864" y="3433"/>
                  <a:pt x="13726" y="3988"/>
                </a:cubicBezTo>
                <a:cubicBezTo>
                  <a:pt x="13795" y="3502"/>
                  <a:pt x="13864" y="3087"/>
                  <a:pt x="14003" y="2601"/>
                </a:cubicBezTo>
                <a:cubicBezTo>
                  <a:pt x="14072" y="2532"/>
                  <a:pt x="14211" y="2463"/>
                  <a:pt x="14280" y="2463"/>
                </a:cubicBezTo>
                <a:close/>
                <a:moveTo>
                  <a:pt x="8284" y="1648"/>
                </a:moveTo>
                <a:cubicBezTo>
                  <a:pt x="8388" y="1648"/>
                  <a:pt x="8492" y="1700"/>
                  <a:pt x="8596" y="1770"/>
                </a:cubicBezTo>
                <a:cubicBezTo>
                  <a:pt x="8527" y="1770"/>
                  <a:pt x="8457" y="1839"/>
                  <a:pt x="8457" y="1908"/>
                </a:cubicBezTo>
                <a:cubicBezTo>
                  <a:pt x="8319" y="2671"/>
                  <a:pt x="8388" y="3433"/>
                  <a:pt x="8804" y="4057"/>
                </a:cubicBezTo>
                <a:cubicBezTo>
                  <a:pt x="8596" y="3988"/>
                  <a:pt x="8388" y="3849"/>
                  <a:pt x="8319" y="3641"/>
                </a:cubicBezTo>
                <a:lnTo>
                  <a:pt x="8249" y="3710"/>
                </a:lnTo>
                <a:cubicBezTo>
                  <a:pt x="7834" y="3156"/>
                  <a:pt x="7695" y="2463"/>
                  <a:pt x="7972" y="1839"/>
                </a:cubicBezTo>
                <a:cubicBezTo>
                  <a:pt x="8076" y="1700"/>
                  <a:pt x="8180" y="1648"/>
                  <a:pt x="8284" y="1648"/>
                </a:cubicBezTo>
                <a:close/>
                <a:moveTo>
                  <a:pt x="8800" y="2250"/>
                </a:moveTo>
                <a:cubicBezTo>
                  <a:pt x="8834" y="2250"/>
                  <a:pt x="8881" y="2273"/>
                  <a:pt x="8943" y="2324"/>
                </a:cubicBezTo>
                <a:lnTo>
                  <a:pt x="9081" y="2324"/>
                </a:lnTo>
                <a:cubicBezTo>
                  <a:pt x="9289" y="2671"/>
                  <a:pt x="9497" y="3087"/>
                  <a:pt x="9636" y="3433"/>
                </a:cubicBezTo>
                <a:cubicBezTo>
                  <a:pt x="9636" y="3572"/>
                  <a:pt x="9774" y="3918"/>
                  <a:pt x="9636" y="4057"/>
                </a:cubicBezTo>
                <a:lnTo>
                  <a:pt x="9567" y="4057"/>
                </a:lnTo>
                <a:cubicBezTo>
                  <a:pt x="9497" y="4057"/>
                  <a:pt x="9428" y="4057"/>
                  <a:pt x="9359" y="3988"/>
                </a:cubicBezTo>
                <a:cubicBezTo>
                  <a:pt x="9081" y="3849"/>
                  <a:pt x="8943" y="3433"/>
                  <a:pt x="8873" y="3225"/>
                </a:cubicBezTo>
                <a:cubicBezTo>
                  <a:pt x="8814" y="2989"/>
                  <a:pt x="8604" y="2250"/>
                  <a:pt x="8800" y="2250"/>
                </a:cubicBezTo>
                <a:close/>
                <a:moveTo>
                  <a:pt x="15320" y="3087"/>
                </a:moveTo>
                <a:lnTo>
                  <a:pt x="15320" y="3087"/>
                </a:lnTo>
                <a:cubicBezTo>
                  <a:pt x="15389" y="3225"/>
                  <a:pt x="15459" y="3433"/>
                  <a:pt x="15528" y="3572"/>
                </a:cubicBezTo>
                <a:cubicBezTo>
                  <a:pt x="15528" y="3849"/>
                  <a:pt x="15459" y="4126"/>
                  <a:pt x="15459" y="4265"/>
                </a:cubicBezTo>
                <a:cubicBezTo>
                  <a:pt x="15459" y="3849"/>
                  <a:pt x="15389" y="3502"/>
                  <a:pt x="15320" y="3087"/>
                </a:cubicBezTo>
                <a:close/>
                <a:moveTo>
                  <a:pt x="13448" y="3087"/>
                </a:moveTo>
                <a:lnTo>
                  <a:pt x="13448" y="3087"/>
                </a:lnTo>
                <a:cubicBezTo>
                  <a:pt x="13379" y="3572"/>
                  <a:pt x="13310" y="4057"/>
                  <a:pt x="13310" y="4542"/>
                </a:cubicBezTo>
                <a:cubicBezTo>
                  <a:pt x="13171" y="4196"/>
                  <a:pt x="13171" y="3849"/>
                  <a:pt x="13240" y="3433"/>
                </a:cubicBezTo>
                <a:cubicBezTo>
                  <a:pt x="13310" y="3364"/>
                  <a:pt x="13310" y="3225"/>
                  <a:pt x="13310" y="3156"/>
                </a:cubicBezTo>
                <a:lnTo>
                  <a:pt x="13448" y="3087"/>
                </a:lnTo>
                <a:close/>
                <a:moveTo>
                  <a:pt x="9567" y="4473"/>
                </a:moveTo>
                <a:lnTo>
                  <a:pt x="9705" y="4681"/>
                </a:lnTo>
                <a:cubicBezTo>
                  <a:pt x="9594" y="4718"/>
                  <a:pt x="9482" y="4735"/>
                  <a:pt x="9373" y="4735"/>
                </a:cubicBezTo>
                <a:cubicBezTo>
                  <a:pt x="9128" y="4735"/>
                  <a:pt x="8897" y="4648"/>
                  <a:pt x="8709" y="4503"/>
                </a:cubicBezTo>
                <a:lnTo>
                  <a:pt x="8709" y="4503"/>
                </a:lnTo>
                <a:cubicBezTo>
                  <a:pt x="8822" y="4518"/>
                  <a:pt x="8934" y="4525"/>
                  <a:pt x="9047" y="4525"/>
                </a:cubicBezTo>
                <a:cubicBezTo>
                  <a:pt x="9220" y="4525"/>
                  <a:pt x="9393" y="4508"/>
                  <a:pt x="9567" y="4473"/>
                </a:cubicBezTo>
                <a:close/>
                <a:moveTo>
                  <a:pt x="14696" y="2740"/>
                </a:moveTo>
                <a:cubicBezTo>
                  <a:pt x="14973" y="3364"/>
                  <a:pt x="15112" y="4196"/>
                  <a:pt x="14904" y="4889"/>
                </a:cubicBezTo>
                <a:cubicBezTo>
                  <a:pt x="14835" y="4681"/>
                  <a:pt x="14627" y="4473"/>
                  <a:pt x="14488" y="4334"/>
                </a:cubicBezTo>
                <a:cubicBezTo>
                  <a:pt x="14459" y="4306"/>
                  <a:pt x="14419" y="4289"/>
                  <a:pt x="14381" y="4289"/>
                </a:cubicBezTo>
                <a:cubicBezTo>
                  <a:pt x="14328" y="4289"/>
                  <a:pt x="14280" y="4322"/>
                  <a:pt x="14280" y="4404"/>
                </a:cubicBezTo>
                <a:cubicBezTo>
                  <a:pt x="14226" y="4457"/>
                  <a:pt x="14173" y="4553"/>
                  <a:pt x="14151" y="4658"/>
                </a:cubicBezTo>
                <a:lnTo>
                  <a:pt x="14151" y="4658"/>
                </a:lnTo>
                <a:cubicBezTo>
                  <a:pt x="14224" y="3996"/>
                  <a:pt x="14365" y="3336"/>
                  <a:pt x="14696" y="2740"/>
                </a:cubicBezTo>
                <a:close/>
                <a:moveTo>
                  <a:pt x="14453" y="4724"/>
                </a:moveTo>
                <a:cubicBezTo>
                  <a:pt x="14765" y="5139"/>
                  <a:pt x="14756" y="5735"/>
                  <a:pt x="14488" y="6137"/>
                </a:cubicBezTo>
                <a:cubicBezTo>
                  <a:pt x="14419" y="6067"/>
                  <a:pt x="14349" y="5998"/>
                  <a:pt x="14349" y="5859"/>
                </a:cubicBezTo>
                <a:cubicBezTo>
                  <a:pt x="14280" y="5651"/>
                  <a:pt x="14280" y="5443"/>
                  <a:pt x="14280" y="5235"/>
                </a:cubicBezTo>
                <a:cubicBezTo>
                  <a:pt x="14280" y="5097"/>
                  <a:pt x="14349" y="4958"/>
                  <a:pt x="14419" y="4889"/>
                </a:cubicBezTo>
                <a:cubicBezTo>
                  <a:pt x="14474" y="4834"/>
                  <a:pt x="14485" y="4779"/>
                  <a:pt x="14453" y="4724"/>
                </a:cubicBezTo>
                <a:close/>
                <a:moveTo>
                  <a:pt x="6517" y="6206"/>
                </a:moveTo>
                <a:cubicBezTo>
                  <a:pt x="7140" y="6275"/>
                  <a:pt x="7695" y="6622"/>
                  <a:pt x="8042" y="7038"/>
                </a:cubicBezTo>
                <a:lnTo>
                  <a:pt x="8042" y="7107"/>
                </a:lnTo>
                <a:cubicBezTo>
                  <a:pt x="8111" y="7176"/>
                  <a:pt x="8180" y="7315"/>
                  <a:pt x="8180" y="7454"/>
                </a:cubicBezTo>
                <a:cubicBezTo>
                  <a:pt x="7834" y="6899"/>
                  <a:pt x="7210" y="6414"/>
                  <a:pt x="6517" y="6206"/>
                </a:cubicBezTo>
                <a:close/>
                <a:moveTo>
                  <a:pt x="15320" y="6968"/>
                </a:moveTo>
                <a:cubicBezTo>
                  <a:pt x="15319" y="6969"/>
                  <a:pt x="15314" y="6975"/>
                  <a:pt x="15251" y="7038"/>
                </a:cubicBezTo>
                <a:cubicBezTo>
                  <a:pt x="15112" y="7384"/>
                  <a:pt x="14904" y="7523"/>
                  <a:pt x="14696" y="7523"/>
                </a:cubicBezTo>
                <a:cubicBezTo>
                  <a:pt x="14835" y="7384"/>
                  <a:pt x="14973" y="7246"/>
                  <a:pt x="15043" y="7107"/>
                </a:cubicBezTo>
                <a:cubicBezTo>
                  <a:pt x="15181" y="7038"/>
                  <a:pt x="15251" y="7038"/>
                  <a:pt x="15320" y="6968"/>
                </a:cubicBezTo>
                <a:close/>
                <a:moveTo>
                  <a:pt x="6239" y="6483"/>
                </a:moveTo>
                <a:lnTo>
                  <a:pt x="6239" y="6483"/>
                </a:lnTo>
                <a:cubicBezTo>
                  <a:pt x="6932" y="6691"/>
                  <a:pt x="7487" y="7107"/>
                  <a:pt x="7903" y="7731"/>
                </a:cubicBezTo>
                <a:cubicBezTo>
                  <a:pt x="7855" y="7735"/>
                  <a:pt x="7805" y="7737"/>
                  <a:pt x="7755" y="7737"/>
                </a:cubicBezTo>
                <a:cubicBezTo>
                  <a:pt x="7014" y="7737"/>
                  <a:pt x="6109" y="7262"/>
                  <a:pt x="6239" y="6483"/>
                </a:cubicBezTo>
                <a:close/>
                <a:moveTo>
                  <a:pt x="5269" y="5929"/>
                </a:moveTo>
                <a:cubicBezTo>
                  <a:pt x="4784" y="5998"/>
                  <a:pt x="4437" y="6206"/>
                  <a:pt x="4437" y="6830"/>
                </a:cubicBezTo>
                <a:cubicBezTo>
                  <a:pt x="4593" y="7298"/>
                  <a:pt x="4905" y="7687"/>
                  <a:pt x="5314" y="7941"/>
                </a:cubicBezTo>
                <a:lnTo>
                  <a:pt x="5314" y="7941"/>
                </a:lnTo>
                <a:cubicBezTo>
                  <a:pt x="4611" y="7562"/>
                  <a:pt x="3618" y="6817"/>
                  <a:pt x="4229" y="6206"/>
                </a:cubicBezTo>
                <a:cubicBezTo>
                  <a:pt x="4576" y="5998"/>
                  <a:pt x="4922" y="5929"/>
                  <a:pt x="5269" y="5929"/>
                </a:cubicBezTo>
                <a:close/>
                <a:moveTo>
                  <a:pt x="5398" y="6341"/>
                </a:moveTo>
                <a:cubicBezTo>
                  <a:pt x="5586" y="6341"/>
                  <a:pt x="5791" y="6371"/>
                  <a:pt x="5962" y="6414"/>
                </a:cubicBezTo>
                <a:cubicBezTo>
                  <a:pt x="5546" y="7315"/>
                  <a:pt x="6655" y="7939"/>
                  <a:pt x="7626" y="8008"/>
                </a:cubicBezTo>
                <a:lnTo>
                  <a:pt x="7002" y="8008"/>
                </a:lnTo>
                <a:cubicBezTo>
                  <a:pt x="6941" y="8013"/>
                  <a:pt x="6881" y="8016"/>
                  <a:pt x="6822" y="8016"/>
                </a:cubicBezTo>
                <a:cubicBezTo>
                  <a:pt x="6061" y="8016"/>
                  <a:pt x="5372" y="7611"/>
                  <a:pt x="4922" y="6968"/>
                </a:cubicBezTo>
                <a:cubicBezTo>
                  <a:pt x="4635" y="6489"/>
                  <a:pt x="4976" y="6341"/>
                  <a:pt x="5398" y="6341"/>
                </a:cubicBezTo>
                <a:close/>
                <a:moveTo>
                  <a:pt x="12617" y="7627"/>
                </a:moveTo>
                <a:cubicBezTo>
                  <a:pt x="12686" y="7627"/>
                  <a:pt x="12755" y="7662"/>
                  <a:pt x="12824" y="7731"/>
                </a:cubicBezTo>
                <a:cubicBezTo>
                  <a:pt x="12894" y="7800"/>
                  <a:pt x="12894" y="8077"/>
                  <a:pt x="12755" y="8216"/>
                </a:cubicBezTo>
                <a:cubicBezTo>
                  <a:pt x="12755" y="8147"/>
                  <a:pt x="12686" y="8077"/>
                  <a:pt x="12686" y="8008"/>
                </a:cubicBezTo>
                <a:cubicBezTo>
                  <a:pt x="12686" y="7988"/>
                  <a:pt x="12668" y="7979"/>
                  <a:pt x="12643" y="7979"/>
                </a:cubicBezTo>
                <a:cubicBezTo>
                  <a:pt x="12582" y="7979"/>
                  <a:pt x="12478" y="8028"/>
                  <a:pt x="12478" y="8077"/>
                </a:cubicBezTo>
                <a:cubicBezTo>
                  <a:pt x="12547" y="8147"/>
                  <a:pt x="12547" y="8216"/>
                  <a:pt x="12617" y="8285"/>
                </a:cubicBezTo>
                <a:cubicBezTo>
                  <a:pt x="12478" y="8285"/>
                  <a:pt x="12339" y="8077"/>
                  <a:pt x="12339" y="7939"/>
                </a:cubicBezTo>
                <a:cubicBezTo>
                  <a:pt x="12339" y="7870"/>
                  <a:pt x="12339" y="7800"/>
                  <a:pt x="12409" y="7731"/>
                </a:cubicBezTo>
                <a:cubicBezTo>
                  <a:pt x="12478" y="7662"/>
                  <a:pt x="12547" y="7627"/>
                  <a:pt x="12617" y="7627"/>
                </a:cubicBezTo>
                <a:close/>
                <a:moveTo>
                  <a:pt x="8319" y="8216"/>
                </a:moveTo>
                <a:lnTo>
                  <a:pt x="8527" y="8355"/>
                </a:lnTo>
                <a:cubicBezTo>
                  <a:pt x="8180" y="8424"/>
                  <a:pt x="7764" y="8493"/>
                  <a:pt x="7418" y="8493"/>
                </a:cubicBezTo>
                <a:cubicBezTo>
                  <a:pt x="7764" y="8493"/>
                  <a:pt x="8042" y="8355"/>
                  <a:pt x="8319" y="8216"/>
                </a:cubicBezTo>
                <a:close/>
                <a:moveTo>
                  <a:pt x="21628" y="8285"/>
                </a:moveTo>
                <a:cubicBezTo>
                  <a:pt x="21628" y="8563"/>
                  <a:pt x="21559" y="8840"/>
                  <a:pt x="21559" y="9117"/>
                </a:cubicBezTo>
                <a:cubicBezTo>
                  <a:pt x="21489" y="8840"/>
                  <a:pt x="21489" y="8563"/>
                  <a:pt x="21420" y="8285"/>
                </a:cubicBezTo>
                <a:close/>
                <a:moveTo>
                  <a:pt x="16630" y="8349"/>
                </a:moveTo>
                <a:cubicBezTo>
                  <a:pt x="16998" y="8349"/>
                  <a:pt x="17122" y="8924"/>
                  <a:pt x="17122" y="9187"/>
                </a:cubicBezTo>
                <a:cubicBezTo>
                  <a:pt x="17053" y="9395"/>
                  <a:pt x="16984" y="9672"/>
                  <a:pt x="16845" y="9810"/>
                </a:cubicBezTo>
                <a:cubicBezTo>
                  <a:pt x="16984" y="9464"/>
                  <a:pt x="16984" y="9117"/>
                  <a:pt x="16776" y="8771"/>
                </a:cubicBezTo>
                <a:cubicBezTo>
                  <a:pt x="16776" y="8701"/>
                  <a:pt x="16706" y="8632"/>
                  <a:pt x="16637" y="8563"/>
                </a:cubicBezTo>
                <a:cubicBezTo>
                  <a:pt x="16706" y="8493"/>
                  <a:pt x="16637" y="8424"/>
                  <a:pt x="16568" y="8355"/>
                </a:cubicBezTo>
                <a:cubicBezTo>
                  <a:pt x="16589" y="8351"/>
                  <a:pt x="16610" y="8349"/>
                  <a:pt x="16630" y="8349"/>
                </a:cubicBezTo>
                <a:close/>
                <a:moveTo>
                  <a:pt x="16013" y="8771"/>
                </a:moveTo>
                <a:lnTo>
                  <a:pt x="16013" y="8771"/>
                </a:lnTo>
                <a:cubicBezTo>
                  <a:pt x="15874" y="9187"/>
                  <a:pt x="15874" y="9672"/>
                  <a:pt x="16013" y="10088"/>
                </a:cubicBezTo>
                <a:cubicBezTo>
                  <a:pt x="15874" y="9949"/>
                  <a:pt x="15736" y="9810"/>
                  <a:pt x="15667" y="9672"/>
                </a:cubicBezTo>
                <a:cubicBezTo>
                  <a:pt x="15667" y="9395"/>
                  <a:pt x="15736" y="9187"/>
                  <a:pt x="15805" y="9048"/>
                </a:cubicBezTo>
                <a:cubicBezTo>
                  <a:pt x="15874" y="8909"/>
                  <a:pt x="15944" y="8840"/>
                  <a:pt x="16013" y="8771"/>
                </a:cubicBezTo>
                <a:close/>
                <a:moveTo>
                  <a:pt x="16568" y="8909"/>
                </a:moveTo>
                <a:cubicBezTo>
                  <a:pt x="16637" y="9117"/>
                  <a:pt x="16637" y="9325"/>
                  <a:pt x="16568" y="9533"/>
                </a:cubicBezTo>
                <a:cubicBezTo>
                  <a:pt x="16498" y="9741"/>
                  <a:pt x="16360" y="9880"/>
                  <a:pt x="16152" y="10088"/>
                </a:cubicBezTo>
                <a:cubicBezTo>
                  <a:pt x="16152" y="9949"/>
                  <a:pt x="16152" y="9810"/>
                  <a:pt x="16221" y="9741"/>
                </a:cubicBezTo>
                <a:cubicBezTo>
                  <a:pt x="16221" y="9741"/>
                  <a:pt x="16290" y="9672"/>
                  <a:pt x="16290" y="9672"/>
                </a:cubicBezTo>
                <a:cubicBezTo>
                  <a:pt x="16429" y="9395"/>
                  <a:pt x="16498" y="9187"/>
                  <a:pt x="16568" y="8909"/>
                </a:cubicBezTo>
                <a:close/>
                <a:moveTo>
                  <a:pt x="8388" y="10642"/>
                </a:moveTo>
                <a:cubicBezTo>
                  <a:pt x="8596" y="10642"/>
                  <a:pt x="8873" y="10781"/>
                  <a:pt x="9012" y="10989"/>
                </a:cubicBezTo>
                <a:cubicBezTo>
                  <a:pt x="9012" y="11058"/>
                  <a:pt x="9012" y="11128"/>
                  <a:pt x="9012" y="11128"/>
                </a:cubicBezTo>
                <a:lnTo>
                  <a:pt x="8735" y="10920"/>
                </a:lnTo>
                <a:cubicBezTo>
                  <a:pt x="8716" y="10901"/>
                  <a:pt x="8693" y="10892"/>
                  <a:pt x="8669" y="10892"/>
                </a:cubicBezTo>
                <a:cubicBezTo>
                  <a:pt x="8606" y="10892"/>
                  <a:pt x="8545" y="10957"/>
                  <a:pt x="8596" y="11058"/>
                </a:cubicBezTo>
                <a:lnTo>
                  <a:pt x="8735" y="11128"/>
                </a:lnTo>
                <a:lnTo>
                  <a:pt x="8665" y="11128"/>
                </a:lnTo>
                <a:cubicBezTo>
                  <a:pt x="8457" y="11058"/>
                  <a:pt x="8319" y="10850"/>
                  <a:pt x="8249" y="10642"/>
                </a:cubicBezTo>
                <a:close/>
                <a:moveTo>
                  <a:pt x="15251" y="15425"/>
                </a:moveTo>
                <a:cubicBezTo>
                  <a:pt x="15251" y="15703"/>
                  <a:pt x="15251" y="16049"/>
                  <a:pt x="15320" y="16396"/>
                </a:cubicBezTo>
                <a:lnTo>
                  <a:pt x="15251" y="16326"/>
                </a:lnTo>
                <a:cubicBezTo>
                  <a:pt x="15251" y="16188"/>
                  <a:pt x="15181" y="16049"/>
                  <a:pt x="15112" y="15910"/>
                </a:cubicBezTo>
                <a:cubicBezTo>
                  <a:pt x="15112" y="15772"/>
                  <a:pt x="15181" y="15564"/>
                  <a:pt x="15251" y="15425"/>
                </a:cubicBezTo>
                <a:close/>
                <a:moveTo>
                  <a:pt x="15716" y="15003"/>
                </a:moveTo>
                <a:cubicBezTo>
                  <a:pt x="15769" y="15003"/>
                  <a:pt x="15822" y="15026"/>
                  <a:pt x="15874" y="15079"/>
                </a:cubicBezTo>
                <a:cubicBezTo>
                  <a:pt x="16152" y="15495"/>
                  <a:pt x="16082" y="16049"/>
                  <a:pt x="15805" y="16396"/>
                </a:cubicBezTo>
                <a:lnTo>
                  <a:pt x="15736" y="16396"/>
                </a:lnTo>
                <a:cubicBezTo>
                  <a:pt x="15944" y="16049"/>
                  <a:pt x="15944" y="15633"/>
                  <a:pt x="15736" y="15287"/>
                </a:cubicBezTo>
                <a:cubicBezTo>
                  <a:pt x="15701" y="15217"/>
                  <a:pt x="15649" y="15183"/>
                  <a:pt x="15597" y="15183"/>
                </a:cubicBezTo>
                <a:cubicBezTo>
                  <a:pt x="15545" y="15183"/>
                  <a:pt x="15493" y="15217"/>
                  <a:pt x="15459" y="15287"/>
                </a:cubicBezTo>
                <a:cubicBezTo>
                  <a:pt x="15459" y="15287"/>
                  <a:pt x="15459" y="15217"/>
                  <a:pt x="15459" y="15148"/>
                </a:cubicBezTo>
                <a:cubicBezTo>
                  <a:pt x="15544" y="15062"/>
                  <a:pt x="15630" y="15003"/>
                  <a:pt x="15716" y="15003"/>
                </a:cubicBezTo>
                <a:close/>
                <a:moveTo>
                  <a:pt x="1179" y="12930"/>
                </a:moveTo>
                <a:cubicBezTo>
                  <a:pt x="1595" y="12930"/>
                  <a:pt x="2288" y="13068"/>
                  <a:pt x="2565" y="13068"/>
                </a:cubicBezTo>
                <a:cubicBezTo>
                  <a:pt x="4090" y="13207"/>
                  <a:pt x="5546" y="13692"/>
                  <a:pt x="6863" y="14524"/>
                </a:cubicBezTo>
                <a:cubicBezTo>
                  <a:pt x="9289" y="15633"/>
                  <a:pt x="11230" y="17505"/>
                  <a:pt x="12547" y="19792"/>
                </a:cubicBezTo>
                <a:cubicBezTo>
                  <a:pt x="10052" y="16188"/>
                  <a:pt x="5338" y="13970"/>
                  <a:pt x="1179" y="12999"/>
                </a:cubicBezTo>
                <a:lnTo>
                  <a:pt x="1179" y="12930"/>
                </a:lnTo>
                <a:close/>
                <a:moveTo>
                  <a:pt x="832" y="13138"/>
                </a:moveTo>
                <a:lnTo>
                  <a:pt x="832" y="13138"/>
                </a:lnTo>
                <a:cubicBezTo>
                  <a:pt x="1734" y="13415"/>
                  <a:pt x="2496" y="13623"/>
                  <a:pt x="3259" y="13900"/>
                </a:cubicBezTo>
                <a:cubicBezTo>
                  <a:pt x="6101" y="15980"/>
                  <a:pt x="9081" y="17643"/>
                  <a:pt x="11507" y="19862"/>
                </a:cubicBezTo>
                <a:cubicBezTo>
                  <a:pt x="10121" y="19030"/>
                  <a:pt x="8665" y="18406"/>
                  <a:pt x="7279" y="17574"/>
                </a:cubicBezTo>
                <a:cubicBezTo>
                  <a:pt x="6101" y="16881"/>
                  <a:pt x="5061" y="15980"/>
                  <a:pt x="3952" y="15217"/>
                </a:cubicBezTo>
                <a:cubicBezTo>
                  <a:pt x="2843" y="14593"/>
                  <a:pt x="1803" y="13900"/>
                  <a:pt x="832" y="13138"/>
                </a:cubicBezTo>
                <a:close/>
                <a:moveTo>
                  <a:pt x="3674" y="14039"/>
                </a:moveTo>
                <a:cubicBezTo>
                  <a:pt x="7210" y="15148"/>
                  <a:pt x="10260" y="17228"/>
                  <a:pt x="12547" y="20070"/>
                </a:cubicBezTo>
                <a:cubicBezTo>
                  <a:pt x="9982" y="17643"/>
                  <a:pt x="6447" y="15772"/>
                  <a:pt x="3674" y="14039"/>
                </a:cubicBezTo>
                <a:close/>
                <a:moveTo>
                  <a:pt x="21212" y="8493"/>
                </a:moveTo>
                <a:cubicBezTo>
                  <a:pt x="21281" y="8979"/>
                  <a:pt x="21351" y="9464"/>
                  <a:pt x="21351" y="10018"/>
                </a:cubicBezTo>
                <a:cubicBezTo>
                  <a:pt x="21073" y="10850"/>
                  <a:pt x="20796" y="11613"/>
                  <a:pt x="20449" y="12445"/>
                </a:cubicBezTo>
                <a:cubicBezTo>
                  <a:pt x="19687" y="14316"/>
                  <a:pt x="19132" y="16257"/>
                  <a:pt x="18439" y="18198"/>
                </a:cubicBezTo>
                <a:cubicBezTo>
                  <a:pt x="18231" y="18822"/>
                  <a:pt x="18023" y="19515"/>
                  <a:pt x="17746" y="20208"/>
                </a:cubicBezTo>
                <a:cubicBezTo>
                  <a:pt x="18023" y="18753"/>
                  <a:pt x="18370" y="17366"/>
                  <a:pt x="18717" y="15980"/>
                </a:cubicBezTo>
                <a:cubicBezTo>
                  <a:pt x="18855" y="15495"/>
                  <a:pt x="18994" y="15009"/>
                  <a:pt x="19132" y="14593"/>
                </a:cubicBezTo>
                <a:cubicBezTo>
                  <a:pt x="19618" y="13207"/>
                  <a:pt x="20172" y="11890"/>
                  <a:pt x="20657" y="10504"/>
                </a:cubicBezTo>
                <a:cubicBezTo>
                  <a:pt x="20704" y="10504"/>
                  <a:pt x="20657" y="10473"/>
                  <a:pt x="20621" y="10473"/>
                </a:cubicBezTo>
                <a:cubicBezTo>
                  <a:pt x="20604" y="10473"/>
                  <a:pt x="20588" y="10481"/>
                  <a:pt x="20588" y="10504"/>
                </a:cubicBezTo>
                <a:lnTo>
                  <a:pt x="20588" y="10434"/>
                </a:lnTo>
                <a:lnTo>
                  <a:pt x="20103" y="11405"/>
                </a:lnTo>
                <a:cubicBezTo>
                  <a:pt x="20311" y="10365"/>
                  <a:pt x="20727" y="9395"/>
                  <a:pt x="21212" y="8493"/>
                </a:cubicBezTo>
                <a:close/>
                <a:moveTo>
                  <a:pt x="694" y="13207"/>
                </a:moveTo>
                <a:cubicBezTo>
                  <a:pt x="2288" y="14871"/>
                  <a:pt x="4576" y="15980"/>
                  <a:pt x="6447" y="17297"/>
                </a:cubicBezTo>
                <a:cubicBezTo>
                  <a:pt x="8319" y="18614"/>
                  <a:pt x="10468" y="19446"/>
                  <a:pt x="12339" y="20624"/>
                </a:cubicBezTo>
                <a:cubicBezTo>
                  <a:pt x="12339" y="20624"/>
                  <a:pt x="12409" y="20693"/>
                  <a:pt x="12409" y="20693"/>
                </a:cubicBezTo>
                <a:cubicBezTo>
                  <a:pt x="10606" y="20070"/>
                  <a:pt x="8804" y="19238"/>
                  <a:pt x="7071" y="18198"/>
                </a:cubicBezTo>
                <a:cubicBezTo>
                  <a:pt x="4784" y="17158"/>
                  <a:pt x="2704" y="15633"/>
                  <a:pt x="971" y="13762"/>
                </a:cubicBezTo>
                <a:cubicBezTo>
                  <a:pt x="832" y="13623"/>
                  <a:pt x="694" y="13415"/>
                  <a:pt x="694" y="13207"/>
                </a:cubicBezTo>
                <a:close/>
                <a:moveTo>
                  <a:pt x="22598" y="11821"/>
                </a:moveTo>
                <a:cubicBezTo>
                  <a:pt x="22598" y="11890"/>
                  <a:pt x="22598" y="12029"/>
                  <a:pt x="22598" y="12098"/>
                </a:cubicBezTo>
                <a:lnTo>
                  <a:pt x="22598" y="12167"/>
                </a:lnTo>
                <a:cubicBezTo>
                  <a:pt x="22598" y="14108"/>
                  <a:pt x="22252" y="15980"/>
                  <a:pt x="21559" y="17782"/>
                </a:cubicBezTo>
                <a:cubicBezTo>
                  <a:pt x="20727" y="19515"/>
                  <a:pt x="19756" y="21248"/>
                  <a:pt x="18647" y="22773"/>
                </a:cubicBezTo>
                <a:cubicBezTo>
                  <a:pt x="18786" y="22565"/>
                  <a:pt x="18855" y="22288"/>
                  <a:pt x="18994" y="22011"/>
                </a:cubicBezTo>
                <a:cubicBezTo>
                  <a:pt x="19895" y="19931"/>
                  <a:pt x="20727" y="17782"/>
                  <a:pt x="21489" y="15703"/>
                </a:cubicBezTo>
                <a:cubicBezTo>
                  <a:pt x="21974" y="14455"/>
                  <a:pt x="22321" y="13138"/>
                  <a:pt x="22598" y="11821"/>
                </a:cubicBezTo>
                <a:close/>
                <a:moveTo>
                  <a:pt x="20935" y="8632"/>
                </a:moveTo>
                <a:lnTo>
                  <a:pt x="20935" y="8632"/>
                </a:lnTo>
                <a:cubicBezTo>
                  <a:pt x="20034" y="9880"/>
                  <a:pt x="19548" y="11959"/>
                  <a:pt x="19202" y="13484"/>
                </a:cubicBezTo>
                <a:cubicBezTo>
                  <a:pt x="17885" y="16534"/>
                  <a:pt x="17053" y="19792"/>
                  <a:pt x="16776" y="23120"/>
                </a:cubicBezTo>
                <a:cubicBezTo>
                  <a:pt x="16776" y="23154"/>
                  <a:pt x="16810" y="23172"/>
                  <a:pt x="16845" y="23172"/>
                </a:cubicBezTo>
                <a:cubicBezTo>
                  <a:pt x="16880" y="23172"/>
                  <a:pt x="16914" y="23154"/>
                  <a:pt x="16914" y="23120"/>
                </a:cubicBezTo>
                <a:cubicBezTo>
                  <a:pt x="17053" y="21179"/>
                  <a:pt x="17469" y="19307"/>
                  <a:pt x="18093" y="17505"/>
                </a:cubicBezTo>
                <a:lnTo>
                  <a:pt x="18093" y="17505"/>
                </a:lnTo>
                <a:cubicBezTo>
                  <a:pt x="17607" y="19238"/>
                  <a:pt x="17261" y="21040"/>
                  <a:pt x="17053" y="22912"/>
                </a:cubicBezTo>
                <a:cubicBezTo>
                  <a:pt x="16984" y="23328"/>
                  <a:pt x="16914" y="23743"/>
                  <a:pt x="16845" y="24229"/>
                </a:cubicBezTo>
                <a:cubicBezTo>
                  <a:pt x="16221" y="18891"/>
                  <a:pt x="17538" y="13484"/>
                  <a:pt x="20588" y="9048"/>
                </a:cubicBezTo>
                <a:cubicBezTo>
                  <a:pt x="20727" y="8840"/>
                  <a:pt x="20796" y="8701"/>
                  <a:pt x="20935" y="8632"/>
                </a:cubicBezTo>
                <a:close/>
                <a:moveTo>
                  <a:pt x="21974" y="8563"/>
                </a:moveTo>
                <a:cubicBezTo>
                  <a:pt x="22044" y="8701"/>
                  <a:pt x="22113" y="8840"/>
                  <a:pt x="22182" y="8979"/>
                </a:cubicBezTo>
                <a:cubicBezTo>
                  <a:pt x="22945" y="11474"/>
                  <a:pt x="21628" y="14316"/>
                  <a:pt x="20865" y="16673"/>
                </a:cubicBezTo>
                <a:cubicBezTo>
                  <a:pt x="20242" y="18406"/>
                  <a:pt x="19479" y="20139"/>
                  <a:pt x="18786" y="21872"/>
                </a:cubicBezTo>
                <a:cubicBezTo>
                  <a:pt x="18578" y="22496"/>
                  <a:pt x="18370" y="23120"/>
                  <a:pt x="18093" y="23743"/>
                </a:cubicBezTo>
                <a:cubicBezTo>
                  <a:pt x="17895" y="24073"/>
                  <a:pt x="17697" y="24466"/>
                  <a:pt x="17499" y="24861"/>
                </a:cubicBezTo>
                <a:lnTo>
                  <a:pt x="17499" y="24861"/>
                </a:lnTo>
                <a:cubicBezTo>
                  <a:pt x="18190" y="21924"/>
                  <a:pt x="19150" y="18988"/>
                  <a:pt x="20311" y="16188"/>
                </a:cubicBezTo>
                <a:cubicBezTo>
                  <a:pt x="21143" y="14316"/>
                  <a:pt x="21559" y="12375"/>
                  <a:pt x="21628" y="10365"/>
                </a:cubicBezTo>
                <a:cubicBezTo>
                  <a:pt x="21836" y="9810"/>
                  <a:pt x="21905" y="9187"/>
                  <a:pt x="21974" y="8563"/>
                </a:cubicBezTo>
                <a:close/>
                <a:moveTo>
                  <a:pt x="21212" y="11613"/>
                </a:moveTo>
                <a:lnTo>
                  <a:pt x="21212" y="11613"/>
                </a:lnTo>
                <a:cubicBezTo>
                  <a:pt x="20935" y="13415"/>
                  <a:pt x="20449" y="15148"/>
                  <a:pt x="19756" y="16812"/>
                </a:cubicBezTo>
                <a:cubicBezTo>
                  <a:pt x="18717" y="19376"/>
                  <a:pt x="17885" y="22011"/>
                  <a:pt x="17261" y="24714"/>
                </a:cubicBezTo>
                <a:lnTo>
                  <a:pt x="17192" y="24783"/>
                </a:lnTo>
                <a:cubicBezTo>
                  <a:pt x="17053" y="25130"/>
                  <a:pt x="16984" y="25546"/>
                  <a:pt x="16845" y="25892"/>
                </a:cubicBezTo>
                <a:cubicBezTo>
                  <a:pt x="16914" y="25476"/>
                  <a:pt x="16914" y="25130"/>
                  <a:pt x="16984" y="24783"/>
                </a:cubicBezTo>
                <a:cubicBezTo>
                  <a:pt x="17053" y="24783"/>
                  <a:pt x="17122" y="24783"/>
                  <a:pt x="17122" y="24714"/>
                </a:cubicBezTo>
                <a:lnTo>
                  <a:pt x="17330" y="22981"/>
                </a:lnTo>
                <a:cubicBezTo>
                  <a:pt x="17885" y="20901"/>
                  <a:pt x="18509" y="18891"/>
                  <a:pt x="19202" y="16881"/>
                </a:cubicBezTo>
                <a:cubicBezTo>
                  <a:pt x="19826" y="15217"/>
                  <a:pt x="20657" y="13415"/>
                  <a:pt x="21212" y="11613"/>
                </a:cubicBezTo>
                <a:close/>
                <a:moveTo>
                  <a:pt x="7944" y="1"/>
                </a:moveTo>
                <a:cubicBezTo>
                  <a:pt x="7522" y="1"/>
                  <a:pt x="7129" y="195"/>
                  <a:pt x="6863" y="660"/>
                </a:cubicBezTo>
                <a:cubicBezTo>
                  <a:pt x="6863" y="660"/>
                  <a:pt x="6794" y="730"/>
                  <a:pt x="6794" y="799"/>
                </a:cubicBezTo>
                <a:cubicBezTo>
                  <a:pt x="6655" y="1076"/>
                  <a:pt x="6655" y="1354"/>
                  <a:pt x="6724" y="1631"/>
                </a:cubicBezTo>
                <a:cubicBezTo>
                  <a:pt x="6863" y="2463"/>
                  <a:pt x="7210" y="3225"/>
                  <a:pt x="7695" y="3918"/>
                </a:cubicBezTo>
                <a:cubicBezTo>
                  <a:pt x="8078" y="4410"/>
                  <a:pt x="8719" y="4946"/>
                  <a:pt x="9347" y="4946"/>
                </a:cubicBezTo>
                <a:cubicBezTo>
                  <a:pt x="9516" y="4946"/>
                  <a:pt x="9683" y="4907"/>
                  <a:pt x="9844" y="4820"/>
                </a:cubicBezTo>
                <a:cubicBezTo>
                  <a:pt x="10190" y="5582"/>
                  <a:pt x="10398" y="6345"/>
                  <a:pt x="10468" y="7176"/>
                </a:cubicBezTo>
                <a:cubicBezTo>
                  <a:pt x="10398" y="7176"/>
                  <a:pt x="10398" y="7246"/>
                  <a:pt x="10468" y="7315"/>
                </a:cubicBezTo>
                <a:cubicBezTo>
                  <a:pt x="10537" y="8285"/>
                  <a:pt x="10537" y="9325"/>
                  <a:pt x="10676" y="10365"/>
                </a:cubicBezTo>
                <a:cubicBezTo>
                  <a:pt x="10121" y="9395"/>
                  <a:pt x="9359" y="8632"/>
                  <a:pt x="8457" y="8077"/>
                </a:cubicBezTo>
                <a:cubicBezTo>
                  <a:pt x="8527" y="7939"/>
                  <a:pt x="8596" y="7800"/>
                  <a:pt x="8596" y="7592"/>
                </a:cubicBezTo>
                <a:cubicBezTo>
                  <a:pt x="8735" y="6622"/>
                  <a:pt x="7418" y="6067"/>
                  <a:pt x="6724" y="5859"/>
                </a:cubicBezTo>
                <a:cubicBezTo>
                  <a:pt x="6362" y="5751"/>
                  <a:pt x="5830" y="5642"/>
                  <a:pt x="5306" y="5642"/>
                </a:cubicBezTo>
                <a:cubicBezTo>
                  <a:pt x="4826" y="5642"/>
                  <a:pt x="4352" y="5733"/>
                  <a:pt x="4021" y="5998"/>
                </a:cubicBezTo>
                <a:cubicBezTo>
                  <a:pt x="3259" y="6552"/>
                  <a:pt x="4160" y="7731"/>
                  <a:pt x="4645" y="8077"/>
                </a:cubicBezTo>
                <a:cubicBezTo>
                  <a:pt x="5380" y="8596"/>
                  <a:pt x="6249" y="8872"/>
                  <a:pt x="7119" y="8872"/>
                </a:cubicBezTo>
                <a:cubicBezTo>
                  <a:pt x="7644" y="8872"/>
                  <a:pt x="8169" y="8772"/>
                  <a:pt x="8665" y="8563"/>
                </a:cubicBezTo>
                <a:cubicBezTo>
                  <a:pt x="9774" y="9533"/>
                  <a:pt x="10676" y="10781"/>
                  <a:pt x="11299" y="12167"/>
                </a:cubicBezTo>
                <a:cubicBezTo>
                  <a:pt x="10884" y="12098"/>
                  <a:pt x="10537" y="12029"/>
                  <a:pt x="10121" y="11890"/>
                </a:cubicBezTo>
                <a:cubicBezTo>
                  <a:pt x="9844" y="11751"/>
                  <a:pt x="9567" y="11613"/>
                  <a:pt x="9289" y="11405"/>
                </a:cubicBezTo>
                <a:cubicBezTo>
                  <a:pt x="9359" y="11335"/>
                  <a:pt x="9359" y="11266"/>
                  <a:pt x="9359" y="11128"/>
                </a:cubicBezTo>
                <a:cubicBezTo>
                  <a:pt x="9359" y="11128"/>
                  <a:pt x="9359" y="11058"/>
                  <a:pt x="9359" y="11058"/>
                </a:cubicBezTo>
                <a:cubicBezTo>
                  <a:pt x="9359" y="10989"/>
                  <a:pt x="9359" y="10920"/>
                  <a:pt x="9359" y="10850"/>
                </a:cubicBezTo>
                <a:cubicBezTo>
                  <a:pt x="9220" y="10573"/>
                  <a:pt x="8943" y="10365"/>
                  <a:pt x="8665" y="10296"/>
                </a:cubicBezTo>
                <a:cubicBezTo>
                  <a:pt x="8527" y="10157"/>
                  <a:pt x="8319" y="10157"/>
                  <a:pt x="8111" y="10157"/>
                </a:cubicBezTo>
                <a:cubicBezTo>
                  <a:pt x="8055" y="10138"/>
                  <a:pt x="8004" y="10130"/>
                  <a:pt x="7957" y="10130"/>
                </a:cubicBezTo>
                <a:cubicBezTo>
                  <a:pt x="7829" y="10130"/>
                  <a:pt x="7727" y="10194"/>
                  <a:pt x="7626" y="10296"/>
                </a:cubicBezTo>
                <a:cubicBezTo>
                  <a:pt x="7626" y="10261"/>
                  <a:pt x="7608" y="10244"/>
                  <a:pt x="7591" y="10244"/>
                </a:cubicBezTo>
                <a:cubicBezTo>
                  <a:pt x="7574" y="10244"/>
                  <a:pt x="7556" y="10261"/>
                  <a:pt x="7556" y="10296"/>
                </a:cubicBezTo>
                <a:cubicBezTo>
                  <a:pt x="7348" y="10712"/>
                  <a:pt x="7695" y="11405"/>
                  <a:pt x="8042" y="11682"/>
                </a:cubicBezTo>
                <a:cubicBezTo>
                  <a:pt x="8215" y="11786"/>
                  <a:pt x="8405" y="11838"/>
                  <a:pt x="8587" y="11838"/>
                </a:cubicBezTo>
                <a:cubicBezTo>
                  <a:pt x="8769" y="11838"/>
                  <a:pt x="8943" y="11786"/>
                  <a:pt x="9081" y="11682"/>
                </a:cubicBezTo>
                <a:cubicBezTo>
                  <a:pt x="9151" y="11613"/>
                  <a:pt x="9151" y="11613"/>
                  <a:pt x="9220" y="11613"/>
                </a:cubicBezTo>
                <a:cubicBezTo>
                  <a:pt x="9791" y="12120"/>
                  <a:pt x="10535" y="12453"/>
                  <a:pt x="11295" y="12453"/>
                </a:cubicBezTo>
                <a:cubicBezTo>
                  <a:pt x="11366" y="12453"/>
                  <a:pt x="11437" y="12450"/>
                  <a:pt x="11507" y="12445"/>
                </a:cubicBezTo>
                <a:lnTo>
                  <a:pt x="11577" y="12653"/>
                </a:lnTo>
                <a:cubicBezTo>
                  <a:pt x="12686" y="14801"/>
                  <a:pt x="13587" y="17089"/>
                  <a:pt x="14142" y="19446"/>
                </a:cubicBezTo>
                <a:lnTo>
                  <a:pt x="14003" y="19584"/>
                </a:lnTo>
                <a:cubicBezTo>
                  <a:pt x="14003" y="19584"/>
                  <a:pt x="14003" y="19673"/>
                  <a:pt x="14038" y="19673"/>
                </a:cubicBezTo>
                <a:cubicBezTo>
                  <a:pt x="14047" y="19673"/>
                  <a:pt x="14058" y="19668"/>
                  <a:pt x="14072" y="19654"/>
                </a:cubicBezTo>
                <a:lnTo>
                  <a:pt x="14211" y="19654"/>
                </a:lnTo>
                <a:lnTo>
                  <a:pt x="14211" y="19792"/>
                </a:lnTo>
                <a:cubicBezTo>
                  <a:pt x="14627" y="21387"/>
                  <a:pt x="15043" y="23050"/>
                  <a:pt x="15459" y="24645"/>
                </a:cubicBezTo>
                <a:cubicBezTo>
                  <a:pt x="14973" y="23120"/>
                  <a:pt x="14142" y="21733"/>
                  <a:pt x="13032" y="20624"/>
                </a:cubicBezTo>
                <a:cubicBezTo>
                  <a:pt x="13102" y="20624"/>
                  <a:pt x="13102" y="20555"/>
                  <a:pt x="13102" y="20486"/>
                </a:cubicBezTo>
                <a:cubicBezTo>
                  <a:pt x="12270" y="17990"/>
                  <a:pt x="10398" y="16326"/>
                  <a:pt x="8249" y="15009"/>
                </a:cubicBezTo>
                <a:cubicBezTo>
                  <a:pt x="7071" y="14247"/>
                  <a:pt x="5893" y="13692"/>
                  <a:pt x="4576" y="13276"/>
                </a:cubicBezTo>
                <a:cubicBezTo>
                  <a:pt x="3120" y="12722"/>
                  <a:pt x="1664" y="13138"/>
                  <a:pt x="209" y="12653"/>
                </a:cubicBezTo>
                <a:cubicBezTo>
                  <a:pt x="70" y="12653"/>
                  <a:pt x="1" y="12791"/>
                  <a:pt x="70" y="12860"/>
                </a:cubicBezTo>
                <a:cubicBezTo>
                  <a:pt x="1734" y="15079"/>
                  <a:pt x="3882" y="16881"/>
                  <a:pt x="6378" y="18129"/>
                </a:cubicBezTo>
                <a:cubicBezTo>
                  <a:pt x="8319" y="19168"/>
                  <a:pt x="10468" y="20624"/>
                  <a:pt x="12686" y="21040"/>
                </a:cubicBezTo>
                <a:cubicBezTo>
                  <a:pt x="13656" y="22080"/>
                  <a:pt x="14488" y="23189"/>
                  <a:pt x="15112" y="24506"/>
                </a:cubicBezTo>
                <a:cubicBezTo>
                  <a:pt x="15389" y="25061"/>
                  <a:pt x="15597" y="25684"/>
                  <a:pt x="15874" y="26239"/>
                </a:cubicBezTo>
                <a:cubicBezTo>
                  <a:pt x="16498" y="29220"/>
                  <a:pt x="17053" y="32200"/>
                  <a:pt x="17469" y="35320"/>
                </a:cubicBezTo>
                <a:cubicBezTo>
                  <a:pt x="17469" y="35354"/>
                  <a:pt x="17538" y="35372"/>
                  <a:pt x="17599" y="35372"/>
                </a:cubicBezTo>
                <a:cubicBezTo>
                  <a:pt x="17659" y="35372"/>
                  <a:pt x="17711" y="35354"/>
                  <a:pt x="17677" y="35320"/>
                </a:cubicBezTo>
                <a:cubicBezTo>
                  <a:pt x="17607" y="32894"/>
                  <a:pt x="17261" y="30537"/>
                  <a:pt x="16706" y="28249"/>
                </a:cubicBezTo>
                <a:lnTo>
                  <a:pt x="16706" y="28111"/>
                </a:lnTo>
                <a:cubicBezTo>
                  <a:pt x="16776" y="27625"/>
                  <a:pt x="16914" y="27209"/>
                  <a:pt x="16984" y="26794"/>
                </a:cubicBezTo>
                <a:lnTo>
                  <a:pt x="17053" y="26794"/>
                </a:lnTo>
                <a:cubicBezTo>
                  <a:pt x="17122" y="26586"/>
                  <a:pt x="17122" y="26378"/>
                  <a:pt x="17192" y="26170"/>
                </a:cubicBezTo>
                <a:cubicBezTo>
                  <a:pt x="18717" y="22912"/>
                  <a:pt x="21073" y="20070"/>
                  <a:pt x="22252" y="16742"/>
                </a:cubicBezTo>
                <a:cubicBezTo>
                  <a:pt x="23222" y="13762"/>
                  <a:pt x="23153" y="10573"/>
                  <a:pt x="22113" y="7662"/>
                </a:cubicBezTo>
                <a:cubicBezTo>
                  <a:pt x="22113" y="7592"/>
                  <a:pt x="22044" y="7592"/>
                  <a:pt x="22044" y="7592"/>
                </a:cubicBezTo>
                <a:lnTo>
                  <a:pt x="21974" y="7592"/>
                </a:lnTo>
                <a:cubicBezTo>
                  <a:pt x="21974" y="7516"/>
                  <a:pt x="21891" y="7461"/>
                  <a:pt x="21816" y="7461"/>
                </a:cubicBezTo>
                <a:cubicBezTo>
                  <a:pt x="21754" y="7461"/>
                  <a:pt x="21697" y="7498"/>
                  <a:pt x="21697" y="7592"/>
                </a:cubicBezTo>
                <a:lnTo>
                  <a:pt x="21697" y="7662"/>
                </a:lnTo>
                <a:cubicBezTo>
                  <a:pt x="19826" y="8077"/>
                  <a:pt x="18647" y="12029"/>
                  <a:pt x="18093" y="13415"/>
                </a:cubicBezTo>
                <a:cubicBezTo>
                  <a:pt x="16568" y="17020"/>
                  <a:pt x="16082" y="21040"/>
                  <a:pt x="16706" y="24922"/>
                </a:cubicBezTo>
                <a:cubicBezTo>
                  <a:pt x="16637" y="25684"/>
                  <a:pt x="16568" y="26447"/>
                  <a:pt x="16568" y="27209"/>
                </a:cubicBezTo>
                <a:lnTo>
                  <a:pt x="16568" y="27348"/>
                </a:lnTo>
                <a:cubicBezTo>
                  <a:pt x="15944" y="24645"/>
                  <a:pt x="15181" y="22011"/>
                  <a:pt x="14488" y="19446"/>
                </a:cubicBezTo>
                <a:cubicBezTo>
                  <a:pt x="14765" y="19099"/>
                  <a:pt x="15043" y="18683"/>
                  <a:pt x="15251" y="18267"/>
                </a:cubicBezTo>
                <a:cubicBezTo>
                  <a:pt x="15459" y="17782"/>
                  <a:pt x="15597" y="17297"/>
                  <a:pt x="15667" y="16812"/>
                </a:cubicBezTo>
                <a:cubicBezTo>
                  <a:pt x="15736" y="16812"/>
                  <a:pt x="15805" y="16812"/>
                  <a:pt x="15874" y="16742"/>
                </a:cubicBezTo>
                <a:cubicBezTo>
                  <a:pt x="16498" y="16534"/>
                  <a:pt x="16498" y="15425"/>
                  <a:pt x="16221" y="14940"/>
                </a:cubicBezTo>
                <a:cubicBezTo>
                  <a:pt x="16076" y="14766"/>
                  <a:pt x="15894" y="14689"/>
                  <a:pt x="15712" y="14689"/>
                </a:cubicBezTo>
                <a:cubicBezTo>
                  <a:pt x="15459" y="14689"/>
                  <a:pt x="15204" y="14837"/>
                  <a:pt x="15043" y="15079"/>
                </a:cubicBezTo>
                <a:cubicBezTo>
                  <a:pt x="14904" y="15217"/>
                  <a:pt x="14835" y="15425"/>
                  <a:pt x="14835" y="15633"/>
                </a:cubicBezTo>
                <a:cubicBezTo>
                  <a:pt x="14765" y="15703"/>
                  <a:pt x="14765" y="15703"/>
                  <a:pt x="14765" y="15772"/>
                </a:cubicBezTo>
                <a:cubicBezTo>
                  <a:pt x="14765" y="15910"/>
                  <a:pt x="14835" y="16118"/>
                  <a:pt x="14904" y="16257"/>
                </a:cubicBezTo>
                <a:lnTo>
                  <a:pt x="14973" y="16326"/>
                </a:lnTo>
                <a:cubicBezTo>
                  <a:pt x="15043" y="16534"/>
                  <a:pt x="15251" y="16673"/>
                  <a:pt x="15459" y="16742"/>
                </a:cubicBezTo>
                <a:cubicBezTo>
                  <a:pt x="15320" y="17643"/>
                  <a:pt x="14973" y="18475"/>
                  <a:pt x="14349" y="19099"/>
                </a:cubicBezTo>
                <a:lnTo>
                  <a:pt x="14072" y="18059"/>
                </a:lnTo>
                <a:cubicBezTo>
                  <a:pt x="13795" y="17020"/>
                  <a:pt x="13448" y="15910"/>
                  <a:pt x="13032" y="14940"/>
                </a:cubicBezTo>
                <a:lnTo>
                  <a:pt x="13032" y="14940"/>
                </a:lnTo>
                <a:cubicBezTo>
                  <a:pt x="13061" y="14969"/>
                  <a:pt x="13102" y="14986"/>
                  <a:pt x="13139" y="14986"/>
                </a:cubicBezTo>
                <a:cubicBezTo>
                  <a:pt x="13193" y="14986"/>
                  <a:pt x="13240" y="14952"/>
                  <a:pt x="13240" y="14871"/>
                </a:cubicBezTo>
                <a:cubicBezTo>
                  <a:pt x="13240" y="14732"/>
                  <a:pt x="13310" y="14524"/>
                  <a:pt x="13379" y="14385"/>
                </a:cubicBezTo>
                <a:cubicBezTo>
                  <a:pt x="13587" y="13831"/>
                  <a:pt x="13726" y="13276"/>
                  <a:pt x="13934" y="12722"/>
                </a:cubicBezTo>
                <a:cubicBezTo>
                  <a:pt x="14179" y="12906"/>
                  <a:pt x="14479" y="12995"/>
                  <a:pt x="14779" y="12995"/>
                </a:cubicBezTo>
                <a:cubicBezTo>
                  <a:pt x="15156" y="12995"/>
                  <a:pt x="15535" y="12854"/>
                  <a:pt x="15805" y="12583"/>
                </a:cubicBezTo>
                <a:cubicBezTo>
                  <a:pt x="15874" y="12514"/>
                  <a:pt x="15805" y="12445"/>
                  <a:pt x="15736" y="12445"/>
                </a:cubicBezTo>
                <a:cubicBezTo>
                  <a:pt x="15459" y="12514"/>
                  <a:pt x="15181" y="12583"/>
                  <a:pt x="14973" y="12722"/>
                </a:cubicBezTo>
                <a:cubicBezTo>
                  <a:pt x="14880" y="12740"/>
                  <a:pt x="14788" y="12749"/>
                  <a:pt x="14695" y="12749"/>
                </a:cubicBezTo>
                <a:cubicBezTo>
                  <a:pt x="14441" y="12749"/>
                  <a:pt x="14187" y="12685"/>
                  <a:pt x="13934" y="12583"/>
                </a:cubicBezTo>
                <a:cubicBezTo>
                  <a:pt x="14072" y="12237"/>
                  <a:pt x="14142" y="11890"/>
                  <a:pt x="14211" y="11543"/>
                </a:cubicBezTo>
                <a:cubicBezTo>
                  <a:pt x="14696" y="11543"/>
                  <a:pt x="15320" y="10920"/>
                  <a:pt x="15459" y="10434"/>
                </a:cubicBezTo>
                <a:lnTo>
                  <a:pt x="15528" y="10434"/>
                </a:lnTo>
                <a:cubicBezTo>
                  <a:pt x="15667" y="10504"/>
                  <a:pt x="15805" y="10573"/>
                  <a:pt x="15944" y="10573"/>
                </a:cubicBezTo>
                <a:lnTo>
                  <a:pt x="16360" y="10573"/>
                </a:lnTo>
                <a:cubicBezTo>
                  <a:pt x="16914" y="10434"/>
                  <a:pt x="17330" y="9949"/>
                  <a:pt x="17538" y="9395"/>
                </a:cubicBezTo>
                <a:cubicBezTo>
                  <a:pt x="17677" y="8840"/>
                  <a:pt x="17469" y="8216"/>
                  <a:pt x="16914" y="7939"/>
                </a:cubicBezTo>
                <a:cubicBezTo>
                  <a:pt x="16813" y="7895"/>
                  <a:pt x="16711" y="7876"/>
                  <a:pt x="16611" y="7876"/>
                </a:cubicBezTo>
                <a:cubicBezTo>
                  <a:pt x="16235" y="7876"/>
                  <a:pt x="15886" y="8150"/>
                  <a:pt x="15667" y="8424"/>
                </a:cubicBezTo>
                <a:cubicBezTo>
                  <a:pt x="15320" y="8840"/>
                  <a:pt x="15112" y="9464"/>
                  <a:pt x="15251" y="9949"/>
                </a:cubicBezTo>
                <a:cubicBezTo>
                  <a:pt x="15251" y="10088"/>
                  <a:pt x="15320" y="10157"/>
                  <a:pt x="15320" y="10226"/>
                </a:cubicBezTo>
                <a:cubicBezTo>
                  <a:pt x="15112" y="10434"/>
                  <a:pt x="14973" y="10642"/>
                  <a:pt x="14765" y="10850"/>
                </a:cubicBezTo>
                <a:cubicBezTo>
                  <a:pt x="14627" y="10989"/>
                  <a:pt x="14419" y="11128"/>
                  <a:pt x="14280" y="11266"/>
                </a:cubicBezTo>
                <a:cubicBezTo>
                  <a:pt x="14349" y="10850"/>
                  <a:pt x="14349" y="10504"/>
                  <a:pt x="14419" y="10088"/>
                </a:cubicBezTo>
                <a:lnTo>
                  <a:pt x="14488" y="10088"/>
                </a:lnTo>
                <a:cubicBezTo>
                  <a:pt x="14557" y="10088"/>
                  <a:pt x="14627" y="10018"/>
                  <a:pt x="14557" y="9949"/>
                </a:cubicBezTo>
                <a:lnTo>
                  <a:pt x="14419" y="9880"/>
                </a:lnTo>
                <a:cubicBezTo>
                  <a:pt x="14488" y="9187"/>
                  <a:pt x="14488" y="8493"/>
                  <a:pt x="14419" y="7800"/>
                </a:cubicBezTo>
                <a:cubicBezTo>
                  <a:pt x="15459" y="7662"/>
                  <a:pt x="16152" y="6691"/>
                  <a:pt x="16013" y="5721"/>
                </a:cubicBezTo>
                <a:cubicBezTo>
                  <a:pt x="16082" y="5374"/>
                  <a:pt x="16152" y="5027"/>
                  <a:pt x="16152" y="4681"/>
                </a:cubicBezTo>
                <a:cubicBezTo>
                  <a:pt x="16082" y="4334"/>
                  <a:pt x="16013" y="3918"/>
                  <a:pt x="15944" y="3502"/>
                </a:cubicBezTo>
                <a:lnTo>
                  <a:pt x="15944" y="3364"/>
                </a:lnTo>
                <a:cubicBezTo>
                  <a:pt x="15944" y="2572"/>
                  <a:pt x="15783" y="978"/>
                  <a:pt x="14852" y="978"/>
                </a:cubicBezTo>
                <a:cubicBezTo>
                  <a:pt x="14723" y="978"/>
                  <a:pt x="14579" y="1009"/>
                  <a:pt x="14419" y="1076"/>
                </a:cubicBezTo>
                <a:cubicBezTo>
                  <a:pt x="14211" y="1215"/>
                  <a:pt x="14003" y="1423"/>
                  <a:pt x="13864" y="1631"/>
                </a:cubicBezTo>
                <a:cubicBezTo>
                  <a:pt x="13448" y="1908"/>
                  <a:pt x="13102" y="2324"/>
                  <a:pt x="12963" y="2740"/>
                </a:cubicBezTo>
                <a:cubicBezTo>
                  <a:pt x="12339" y="3988"/>
                  <a:pt x="12824" y="5721"/>
                  <a:pt x="13448" y="6968"/>
                </a:cubicBezTo>
                <a:cubicBezTo>
                  <a:pt x="13518" y="7246"/>
                  <a:pt x="13726" y="7454"/>
                  <a:pt x="14003" y="7662"/>
                </a:cubicBezTo>
                <a:cubicBezTo>
                  <a:pt x="14003" y="7731"/>
                  <a:pt x="14072" y="7731"/>
                  <a:pt x="14142" y="7731"/>
                </a:cubicBezTo>
                <a:cubicBezTo>
                  <a:pt x="14142" y="8355"/>
                  <a:pt x="14142" y="8979"/>
                  <a:pt x="14003" y="9533"/>
                </a:cubicBezTo>
                <a:cubicBezTo>
                  <a:pt x="13864" y="9395"/>
                  <a:pt x="13656" y="9256"/>
                  <a:pt x="13448" y="9117"/>
                </a:cubicBezTo>
                <a:cubicBezTo>
                  <a:pt x="13240" y="8909"/>
                  <a:pt x="13102" y="8701"/>
                  <a:pt x="12894" y="8493"/>
                </a:cubicBezTo>
                <a:cubicBezTo>
                  <a:pt x="13032" y="8355"/>
                  <a:pt x="13102" y="8216"/>
                  <a:pt x="13171" y="8077"/>
                </a:cubicBezTo>
                <a:cubicBezTo>
                  <a:pt x="13240" y="7870"/>
                  <a:pt x="13240" y="7662"/>
                  <a:pt x="13171" y="7454"/>
                </a:cubicBezTo>
                <a:cubicBezTo>
                  <a:pt x="13032" y="7269"/>
                  <a:pt x="12801" y="7146"/>
                  <a:pt x="12560" y="7146"/>
                </a:cubicBezTo>
                <a:cubicBezTo>
                  <a:pt x="12439" y="7146"/>
                  <a:pt x="12316" y="7176"/>
                  <a:pt x="12201" y="7246"/>
                </a:cubicBezTo>
                <a:cubicBezTo>
                  <a:pt x="12131" y="7315"/>
                  <a:pt x="12062" y="7384"/>
                  <a:pt x="12062" y="7454"/>
                </a:cubicBezTo>
                <a:cubicBezTo>
                  <a:pt x="12062" y="7425"/>
                  <a:pt x="12026" y="7408"/>
                  <a:pt x="11984" y="7408"/>
                </a:cubicBezTo>
                <a:cubicBezTo>
                  <a:pt x="11925" y="7408"/>
                  <a:pt x="11854" y="7442"/>
                  <a:pt x="11854" y="7523"/>
                </a:cubicBezTo>
                <a:cubicBezTo>
                  <a:pt x="11854" y="7662"/>
                  <a:pt x="11923" y="7870"/>
                  <a:pt x="11993" y="8008"/>
                </a:cubicBezTo>
                <a:cubicBezTo>
                  <a:pt x="11923" y="8008"/>
                  <a:pt x="11923" y="8008"/>
                  <a:pt x="11993" y="8077"/>
                </a:cubicBezTo>
                <a:cubicBezTo>
                  <a:pt x="11993" y="8077"/>
                  <a:pt x="11993" y="8147"/>
                  <a:pt x="12062" y="8216"/>
                </a:cubicBezTo>
                <a:cubicBezTo>
                  <a:pt x="12131" y="8493"/>
                  <a:pt x="12339" y="8632"/>
                  <a:pt x="12617" y="8632"/>
                </a:cubicBezTo>
                <a:lnTo>
                  <a:pt x="12755" y="8563"/>
                </a:lnTo>
                <a:cubicBezTo>
                  <a:pt x="13032" y="9117"/>
                  <a:pt x="13448" y="9533"/>
                  <a:pt x="14003" y="9880"/>
                </a:cubicBezTo>
                <a:cubicBezTo>
                  <a:pt x="13726" y="11405"/>
                  <a:pt x="13310" y="12860"/>
                  <a:pt x="13032" y="14316"/>
                </a:cubicBezTo>
                <a:lnTo>
                  <a:pt x="12963" y="14316"/>
                </a:lnTo>
                <a:cubicBezTo>
                  <a:pt x="12894" y="14316"/>
                  <a:pt x="12824" y="14385"/>
                  <a:pt x="12755" y="14455"/>
                </a:cubicBezTo>
                <a:cubicBezTo>
                  <a:pt x="12409" y="13623"/>
                  <a:pt x="12062" y="12860"/>
                  <a:pt x="11646" y="12167"/>
                </a:cubicBezTo>
                <a:lnTo>
                  <a:pt x="11230" y="11266"/>
                </a:lnTo>
                <a:cubicBezTo>
                  <a:pt x="11092" y="11058"/>
                  <a:pt x="10953" y="10850"/>
                  <a:pt x="10884" y="10642"/>
                </a:cubicBezTo>
                <a:cubicBezTo>
                  <a:pt x="10953" y="9395"/>
                  <a:pt x="10953" y="8147"/>
                  <a:pt x="10745" y="6899"/>
                </a:cubicBezTo>
                <a:cubicBezTo>
                  <a:pt x="11299" y="6206"/>
                  <a:pt x="11646" y="5305"/>
                  <a:pt x="11646" y="4404"/>
                </a:cubicBezTo>
                <a:cubicBezTo>
                  <a:pt x="11646" y="4364"/>
                  <a:pt x="11577" y="4324"/>
                  <a:pt x="11518" y="4324"/>
                </a:cubicBezTo>
                <a:cubicBezTo>
                  <a:pt x="11475" y="4324"/>
                  <a:pt x="11438" y="4345"/>
                  <a:pt x="11438" y="4404"/>
                </a:cubicBezTo>
                <a:cubicBezTo>
                  <a:pt x="11369" y="5235"/>
                  <a:pt x="11161" y="5998"/>
                  <a:pt x="10745" y="6622"/>
                </a:cubicBezTo>
                <a:cubicBezTo>
                  <a:pt x="10606" y="5998"/>
                  <a:pt x="10329" y="5374"/>
                  <a:pt x="10052" y="4750"/>
                </a:cubicBezTo>
                <a:lnTo>
                  <a:pt x="10121" y="4750"/>
                </a:lnTo>
                <a:cubicBezTo>
                  <a:pt x="10181" y="4691"/>
                  <a:pt x="10138" y="4528"/>
                  <a:pt x="10036" y="4528"/>
                </a:cubicBezTo>
                <a:cubicBezTo>
                  <a:pt x="10020" y="4528"/>
                  <a:pt x="10002" y="4533"/>
                  <a:pt x="9982" y="4542"/>
                </a:cubicBezTo>
                <a:lnTo>
                  <a:pt x="9913" y="4542"/>
                </a:lnTo>
                <a:cubicBezTo>
                  <a:pt x="9844" y="4473"/>
                  <a:pt x="9844" y="4404"/>
                  <a:pt x="9774" y="4334"/>
                </a:cubicBezTo>
                <a:cubicBezTo>
                  <a:pt x="9913" y="4334"/>
                  <a:pt x="10052" y="4265"/>
                  <a:pt x="10121" y="4126"/>
                </a:cubicBezTo>
                <a:cubicBezTo>
                  <a:pt x="10260" y="3988"/>
                  <a:pt x="10398" y="3849"/>
                  <a:pt x="10468" y="3641"/>
                </a:cubicBezTo>
                <a:cubicBezTo>
                  <a:pt x="10953" y="2601"/>
                  <a:pt x="9982" y="1215"/>
                  <a:pt x="9289" y="591"/>
                </a:cubicBezTo>
                <a:cubicBezTo>
                  <a:pt x="8892" y="230"/>
                  <a:pt x="8401" y="1"/>
                  <a:pt x="7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2"/>
          <p:cNvSpPr/>
          <p:nvPr/>
        </p:nvSpPr>
        <p:spPr>
          <a:xfrm rot="1563886">
            <a:off x="4692298" y="3531874"/>
            <a:ext cx="966182" cy="1796129"/>
          </a:xfrm>
          <a:custGeom>
            <a:avLst/>
            <a:gdLst/>
            <a:ahLst/>
            <a:cxnLst/>
            <a:rect l="l" t="t" r="r" b="b"/>
            <a:pathLst>
              <a:path w="23361" h="43428" extrusionOk="0">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 name="Google Shape;239;p32"/>
          <p:cNvGrpSpPr/>
          <p:nvPr/>
        </p:nvGrpSpPr>
        <p:grpSpPr>
          <a:xfrm>
            <a:off x="4185175" y="3964050"/>
            <a:ext cx="561500" cy="1317600"/>
            <a:chOff x="4562950" y="1179300"/>
            <a:chExt cx="561500" cy="1317600"/>
          </a:xfrm>
        </p:grpSpPr>
        <p:grpSp>
          <p:nvGrpSpPr>
            <p:cNvPr id="240" name="Google Shape;240;p32"/>
            <p:cNvGrpSpPr/>
            <p:nvPr/>
          </p:nvGrpSpPr>
          <p:grpSpPr>
            <a:xfrm>
              <a:off x="4562950" y="1179300"/>
              <a:ext cx="561500" cy="1317600"/>
              <a:chOff x="4562950" y="1179300"/>
              <a:chExt cx="561500" cy="1317600"/>
            </a:xfrm>
          </p:grpSpPr>
          <p:sp>
            <p:nvSpPr>
              <p:cNvPr id="241" name="Google Shape;241;p32"/>
              <p:cNvSpPr/>
              <p:nvPr/>
            </p:nvSpPr>
            <p:spPr>
              <a:xfrm>
                <a:off x="4562950" y="1199100"/>
                <a:ext cx="561500" cy="1297800"/>
              </a:xfrm>
              <a:custGeom>
                <a:avLst/>
                <a:gdLst/>
                <a:ahLst/>
                <a:cxnLst/>
                <a:rect l="l" t="t" r="r" b="b"/>
                <a:pathLst>
                  <a:path w="22460" h="51912" extrusionOk="0">
                    <a:moveTo>
                      <a:pt x="14066" y="5266"/>
                    </a:moveTo>
                    <a:cubicBezTo>
                      <a:pt x="14419" y="5266"/>
                      <a:pt x="14974" y="8294"/>
                      <a:pt x="14974" y="8490"/>
                    </a:cubicBezTo>
                    <a:cubicBezTo>
                      <a:pt x="14974" y="8698"/>
                      <a:pt x="14974" y="8906"/>
                      <a:pt x="14974" y="9114"/>
                    </a:cubicBezTo>
                    <a:cubicBezTo>
                      <a:pt x="14974" y="9183"/>
                      <a:pt x="14974" y="9183"/>
                      <a:pt x="14974" y="9252"/>
                    </a:cubicBezTo>
                    <a:lnTo>
                      <a:pt x="14974" y="9321"/>
                    </a:lnTo>
                    <a:cubicBezTo>
                      <a:pt x="14904" y="10708"/>
                      <a:pt x="14696" y="12094"/>
                      <a:pt x="14211" y="13411"/>
                    </a:cubicBezTo>
                    <a:cubicBezTo>
                      <a:pt x="13449" y="15352"/>
                      <a:pt x="12270" y="17154"/>
                      <a:pt x="10814" y="18679"/>
                    </a:cubicBezTo>
                    <a:lnTo>
                      <a:pt x="10884" y="18472"/>
                    </a:lnTo>
                    <a:cubicBezTo>
                      <a:pt x="10884" y="18402"/>
                      <a:pt x="10814" y="18333"/>
                      <a:pt x="10745" y="18333"/>
                    </a:cubicBezTo>
                    <a:cubicBezTo>
                      <a:pt x="11646" y="16253"/>
                      <a:pt x="12339" y="14035"/>
                      <a:pt x="12755" y="11748"/>
                    </a:cubicBezTo>
                    <a:cubicBezTo>
                      <a:pt x="12755" y="11708"/>
                      <a:pt x="12732" y="11668"/>
                      <a:pt x="12699" y="11668"/>
                    </a:cubicBezTo>
                    <a:cubicBezTo>
                      <a:pt x="12675" y="11668"/>
                      <a:pt x="12646" y="11689"/>
                      <a:pt x="12617" y="11748"/>
                    </a:cubicBezTo>
                    <a:cubicBezTo>
                      <a:pt x="12132" y="13758"/>
                      <a:pt x="11508" y="15768"/>
                      <a:pt x="10745" y="17709"/>
                    </a:cubicBezTo>
                    <a:cubicBezTo>
                      <a:pt x="10745" y="16045"/>
                      <a:pt x="10399" y="14451"/>
                      <a:pt x="10537" y="12857"/>
                    </a:cubicBezTo>
                    <a:cubicBezTo>
                      <a:pt x="10607" y="11470"/>
                      <a:pt x="10953" y="10153"/>
                      <a:pt x="11577" y="8975"/>
                    </a:cubicBezTo>
                    <a:cubicBezTo>
                      <a:pt x="11646" y="8975"/>
                      <a:pt x="11646" y="8906"/>
                      <a:pt x="11646" y="8906"/>
                    </a:cubicBezTo>
                    <a:lnTo>
                      <a:pt x="11646" y="8836"/>
                    </a:lnTo>
                    <a:cubicBezTo>
                      <a:pt x="11716" y="8628"/>
                      <a:pt x="11854" y="8490"/>
                      <a:pt x="11924" y="8351"/>
                    </a:cubicBezTo>
                    <a:cubicBezTo>
                      <a:pt x="11942" y="8370"/>
                      <a:pt x="11966" y="8378"/>
                      <a:pt x="11990" y="8378"/>
                    </a:cubicBezTo>
                    <a:cubicBezTo>
                      <a:pt x="12057" y="8378"/>
                      <a:pt x="12132" y="8314"/>
                      <a:pt x="12132" y="8212"/>
                    </a:cubicBezTo>
                    <a:lnTo>
                      <a:pt x="12132" y="8004"/>
                    </a:lnTo>
                    <a:cubicBezTo>
                      <a:pt x="12686" y="7034"/>
                      <a:pt x="13310" y="6133"/>
                      <a:pt x="14003" y="5301"/>
                    </a:cubicBezTo>
                    <a:cubicBezTo>
                      <a:pt x="14023" y="5277"/>
                      <a:pt x="14044" y="5266"/>
                      <a:pt x="14066" y="5266"/>
                    </a:cubicBezTo>
                    <a:close/>
                    <a:moveTo>
                      <a:pt x="10884" y="5093"/>
                    </a:moveTo>
                    <a:cubicBezTo>
                      <a:pt x="11438" y="5509"/>
                      <a:pt x="11646" y="6271"/>
                      <a:pt x="11369" y="6965"/>
                    </a:cubicBezTo>
                    <a:cubicBezTo>
                      <a:pt x="11369" y="7519"/>
                      <a:pt x="11369" y="8074"/>
                      <a:pt x="11438" y="8698"/>
                    </a:cubicBezTo>
                    <a:cubicBezTo>
                      <a:pt x="11022" y="9529"/>
                      <a:pt x="10745" y="10431"/>
                      <a:pt x="10468" y="11332"/>
                    </a:cubicBezTo>
                    <a:cubicBezTo>
                      <a:pt x="9844" y="13689"/>
                      <a:pt x="10468" y="16045"/>
                      <a:pt x="10537" y="18402"/>
                    </a:cubicBezTo>
                    <a:cubicBezTo>
                      <a:pt x="10468" y="18610"/>
                      <a:pt x="10399" y="18818"/>
                      <a:pt x="10260" y="19026"/>
                    </a:cubicBezTo>
                    <a:cubicBezTo>
                      <a:pt x="10260" y="18679"/>
                      <a:pt x="10121" y="18333"/>
                      <a:pt x="10052" y="17986"/>
                    </a:cubicBezTo>
                    <a:cubicBezTo>
                      <a:pt x="10121" y="16115"/>
                      <a:pt x="9359" y="14312"/>
                      <a:pt x="9359" y="12441"/>
                    </a:cubicBezTo>
                    <a:cubicBezTo>
                      <a:pt x="9359" y="12406"/>
                      <a:pt x="9324" y="12389"/>
                      <a:pt x="9289" y="12389"/>
                    </a:cubicBezTo>
                    <a:cubicBezTo>
                      <a:pt x="9255" y="12389"/>
                      <a:pt x="9220" y="12406"/>
                      <a:pt x="9220" y="12441"/>
                    </a:cubicBezTo>
                    <a:cubicBezTo>
                      <a:pt x="9220" y="14104"/>
                      <a:pt x="9428" y="15699"/>
                      <a:pt x="9775" y="17293"/>
                    </a:cubicBezTo>
                    <a:cubicBezTo>
                      <a:pt x="9151" y="16184"/>
                      <a:pt x="8666" y="15075"/>
                      <a:pt x="8319" y="13827"/>
                    </a:cubicBezTo>
                    <a:cubicBezTo>
                      <a:pt x="7903" y="11540"/>
                      <a:pt x="8804" y="8975"/>
                      <a:pt x="9775" y="6895"/>
                    </a:cubicBezTo>
                    <a:cubicBezTo>
                      <a:pt x="10121" y="6271"/>
                      <a:pt x="10468" y="5648"/>
                      <a:pt x="10884" y="5093"/>
                    </a:cubicBezTo>
                    <a:close/>
                    <a:moveTo>
                      <a:pt x="17816" y="6064"/>
                    </a:moveTo>
                    <a:cubicBezTo>
                      <a:pt x="17677" y="6271"/>
                      <a:pt x="17608" y="6549"/>
                      <a:pt x="17538" y="6826"/>
                    </a:cubicBezTo>
                    <a:cubicBezTo>
                      <a:pt x="17053" y="9114"/>
                      <a:pt x="17122" y="11401"/>
                      <a:pt x="16360" y="13689"/>
                    </a:cubicBezTo>
                    <a:cubicBezTo>
                      <a:pt x="15320" y="16669"/>
                      <a:pt x="11924" y="18194"/>
                      <a:pt x="10260" y="20690"/>
                    </a:cubicBezTo>
                    <a:cubicBezTo>
                      <a:pt x="10607" y="19789"/>
                      <a:pt x="11230" y="18957"/>
                      <a:pt x="11993" y="18264"/>
                    </a:cubicBezTo>
                    <a:cubicBezTo>
                      <a:pt x="12062" y="18194"/>
                      <a:pt x="11993" y="18056"/>
                      <a:pt x="11924" y="18056"/>
                    </a:cubicBezTo>
                    <a:cubicBezTo>
                      <a:pt x="14072" y="15560"/>
                      <a:pt x="15251" y="12441"/>
                      <a:pt x="15251" y="9183"/>
                    </a:cubicBezTo>
                    <a:cubicBezTo>
                      <a:pt x="15667" y="8074"/>
                      <a:pt x="16429" y="7103"/>
                      <a:pt x="17400" y="6479"/>
                    </a:cubicBezTo>
                    <a:cubicBezTo>
                      <a:pt x="17538" y="6341"/>
                      <a:pt x="17677" y="6202"/>
                      <a:pt x="17816" y="6064"/>
                    </a:cubicBezTo>
                    <a:close/>
                    <a:moveTo>
                      <a:pt x="1387" y="7450"/>
                    </a:moveTo>
                    <a:cubicBezTo>
                      <a:pt x="1387" y="7450"/>
                      <a:pt x="1456" y="7519"/>
                      <a:pt x="1456" y="7589"/>
                    </a:cubicBezTo>
                    <a:cubicBezTo>
                      <a:pt x="1526" y="8074"/>
                      <a:pt x="1664" y="8628"/>
                      <a:pt x="1803" y="9114"/>
                    </a:cubicBezTo>
                    <a:cubicBezTo>
                      <a:pt x="2427" y="11124"/>
                      <a:pt x="3397" y="12926"/>
                      <a:pt x="3744" y="15075"/>
                    </a:cubicBezTo>
                    <a:cubicBezTo>
                      <a:pt x="4229" y="17570"/>
                      <a:pt x="4160" y="20205"/>
                      <a:pt x="4645" y="22700"/>
                    </a:cubicBezTo>
                    <a:cubicBezTo>
                      <a:pt x="5338" y="25750"/>
                      <a:pt x="5824" y="28800"/>
                      <a:pt x="6101" y="31919"/>
                    </a:cubicBezTo>
                    <a:cubicBezTo>
                      <a:pt x="4437" y="30394"/>
                      <a:pt x="3813" y="28315"/>
                      <a:pt x="3051" y="26305"/>
                    </a:cubicBezTo>
                    <a:cubicBezTo>
                      <a:pt x="2219" y="24156"/>
                      <a:pt x="1526" y="22007"/>
                      <a:pt x="1041" y="19789"/>
                    </a:cubicBezTo>
                    <a:cubicBezTo>
                      <a:pt x="555" y="17085"/>
                      <a:pt x="486" y="14382"/>
                      <a:pt x="833" y="11748"/>
                    </a:cubicBezTo>
                    <a:lnTo>
                      <a:pt x="833" y="11748"/>
                    </a:lnTo>
                    <a:cubicBezTo>
                      <a:pt x="902" y="13411"/>
                      <a:pt x="1179" y="15075"/>
                      <a:pt x="1456" y="16739"/>
                    </a:cubicBezTo>
                    <a:cubicBezTo>
                      <a:pt x="2358" y="21106"/>
                      <a:pt x="3536" y="25403"/>
                      <a:pt x="5061" y="29632"/>
                    </a:cubicBezTo>
                    <a:cubicBezTo>
                      <a:pt x="5085" y="29704"/>
                      <a:pt x="5135" y="29735"/>
                      <a:pt x="5189" y="29735"/>
                    </a:cubicBezTo>
                    <a:cubicBezTo>
                      <a:pt x="5290" y="29735"/>
                      <a:pt x="5408" y="29629"/>
                      <a:pt x="5408" y="29493"/>
                    </a:cubicBezTo>
                    <a:cubicBezTo>
                      <a:pt x="4091" y="24710"/>
                      <a:pt x="2496" y="20205"/>
                      <a:pt x="1664" y="15352"/>
                    </a:cubicBezTo>
                    <a:cubicBezTo>
                      <a:pt x="1249" y="12995"/>
                      <a:pt x="1110" y="10639"/>
                      <a:pt x="1318" y="8282"/>
                    </a:cubicBezTo>
                    <a:lnTo>
                      <a:pt x="1318" y="7727"/>
                    </a:lnTo>
                    <a:cubicBezTo>
                      <a:pt x="1318" y="7658"/>
                      <a:pt x="1318" y="7519"/>
                      <a:pt x="1387" y="7450"/>
                    </a:cubicBezTo>
                    <a:close/>
                    <a:moveTo>
                      <a:pt x="21766" y="19304"/>
                    </a:moveTo>
                    <a:lnTo>
                      <a:pt x="20103" y="21799"/>
                    </a:lnTo>
                    <a:cubicBezTo>
                      <a:pt x="17608" y="25611"/>
                      <a:pt x="14072" y="28800"/>
                      <a:pt x="10745" y="31989"/>
                    </a:cubicBezTo>
                    <a:cubicBezTo>
                      <a:pt x="12339" y="29978"/>
                      <a:pt x="13864" y="27968"/>
                      <a:pt x="15528" y="26097"/>
                    </a:cubicBezTo>
                    <a:cubicBezTo>
                      <a:pt x="17261" y="24156"/>
                      <a:pt x="19133" y="22631"/>
                      <a:pt x="20588" y="20690"/>
                    </a:cubicBezTo>
                    <a:lnTo>
                      <a:pt x="20727" y="20551"/>
                    </a:lnTo>
                    <a:cubicBezTo>
                      <a:pt x="21143" y="20135"/>
                      <a:pt x="21489" y="19720"/>
                      <a:pt x="21766" y="19304"/>
                    </a:cubicBezTo>
                    <a:close/>
                    <a:moveTo>
                      <a:pt x="19479" y="21591"/>
                    </a:moveTo>
                    <a:lnTo>
                      <a:pt x="19479" y="21591"/>
                    </a:lnTo>
                    <a:cubicBezTo>
                      <a:pt x="18162" y="23047"/>
                      <a:pt x="16707" y="24364"/>
                      <a:pt x="15320" y="25819"/>
                    </a:cubicBezTo>
                    <a:cubicBezTo>
                      <a:pt x="13331" y="28001"/>
                      <a:pt x="11520" y="30242"/>
                      <a:pt x="9832" y="32653"/>
                    </a:cubicBezTo>
                    <a:lnTo>
                      <a:pt x="9832" y="32653"/>
                    </a:lnTo>
                    <a:cubicBezTo>
                      <a:pt x="11511" y="29707"/>
                      <a:pt x="13136" y="26643"/>
                      <a:pt x="15736" y="24433"/>
                    </a:cubicBezTo>
                    <a:cubicBezTo>
                      <a:pt x="16914" y="23393"/>
                      <a:pt x="18232" y="22561"/>
                      <a:pt x="19479" y="21591"/>
                    </a:cubicBezTo>
                    <a:close/>
                    <a:moveTo>
                      <a:pt x="1942" y="8282"/>
                    </a:moveTo>
                    <a:lnTo>
                      <a:pt x="1942" y="8282"/>
                    </a:lnTo>
                    <a:cubicBezTo>
                      <a:pt x="4091" y="11817"/>
                      <a:pt x="5477" y="15837"/>
                      <a:pt x="5893" y="19997"/>
                    </a:cubicBezTo>
                    <a:cubicBezTo>
                      <a:pt x="6378" y="24017"/>
                      <a:pt x="5962" y="28176"/>
                      <a:pt x="6586" y="32197"/>
                    </a:cubicBezTo>
                    <a:cubicBezTo>
                      <a:pt x="6517" y="32543"/>
                      <a:pt x="6447" y="32959"/>
                      <a:pt x="6309" y="33306"/>
                    </a:cubicBezTo>
                    <a:cubicBezTo>
                      <a:pt x="6586" y="29632"/>
                      <a:pt x="5546" y="25750"/>
                      <a:pt x="4922" y="22076"/>
                    </a:cubicBezTo>
                    <a:cubicBezTo>
                      <a:pt x="4368" y="19234"/>
                      <a:pt x="4714" y="16253"/>
                      <a:pt x="3813" y="13411"/>
                    </a:cubicBezTo>
                    <a:cubicBezTo>
                      <a:pt x="3328" y="11817"/>
                      <a:pt x="2288" y="10015"/>
                      <a:pt x="1942" y="8282"/>
                    </a:cubicBezTo>
                    <a:close/>
                    <a:moveTo>
                      <a:pt x="21767" y="19442"/>
                    </a:moveTo>
                    <a:cubicBezTo>
                      <a:pt x="21420" y="21591"/>
                      <a:pt x="20658" y="23670"/>
                      <a:pt x="19479" y="25542"/>
                    </a:cubicBezTo>
                    <a:cubicBezTo>
                      <a:pt x="18162" y="27344"/>
                      <a:pt x="16637" y="28939"/>
                      <a:pt x="14835" y="30325"/>
                    </a:cubicBezTo>
                    <a:lnTo>
                      <a:pt x="14904" y="30325"/>
                    </a:lnTo>
                    <a:cubicBezTo>
                      <a:pt x="12755" y="32127"/>
                      <a:pt x="10329" y="33652"/>
                      <a:pt x="8180" y="35385"/>
                    </a:cubicBezTo>
                    <a:lnTo>
                      <a:pt x="8250" y="35247"/>
                    </a:lnTo>
                    <a:cubicBezTo>
                      <a:pt x="8666" y="34692"/>
                      <a:pt x="9082" y="34207"/>
                      <a:pt x="9497" y="33652"/>
                    </a:cubicBezTo>
                    <a:cubicBezTo>
                      <a:pt x="10537" y="32613"/>
                      <a:pt x="11716" y="31573"/>
                      <a:pt x="12755" y="30533"/>
                    </a:cubicBezTo>
                    <a:cubicBezTo>
                      <a:pt x="16221" y="27136"/>
                      <a:pt x="19549" y="23740"/>
                      <a:pt x="21767" y="19442"/>
                    </a:cubicBezTo>
                    <a:close/>
                    <a:moveTo>
                      <a:pt x="20796" y="19858"/>
                    </a:moveTo>
                    <a:lnTo>
                      <a:pt x="20796" y="19858"/>
                    </a:lnTo>
                    <a:cubicBezTo>
                      <a:pt x="18786" y="22007"/>
                      <a:pt x="16013" y="23324"/>
                      <a:pt x="13934" y="25542"/>
                    </a:cubicBezTo>
                    <a:cubicBezTo>
                      <a:pt x="11646" y="28315"/>
                      <a:pt x="9705" y="31365"/>
                      <a:pt x="8111" y="34623"/>
                    </a:cubicBezTo>
                    <a:cubicBezTo>
                      <a:pt x="7279" y="35455"/>
                      <a:pt x="6517" y="36425"/>
                      <a:pt x="5824" y="37396"/>
                    </a:cubicBezTo>
                    <a:lnTo>
                      <a:pt x="5685" y="37534"/>
                    </a:lnTo>
                    <a:lnTo>
                      <a:pt x="5824" y="36841"/>
                    </a:lnTo>
                    <a:cubicBezTo>
                      <a:pt x="7349" y="33514"/>
                      <a:pt x="9220" y="30325"/>
                      <a:pt x="11438" y="27414"/>
                    </a:cubicBezTo>
                    <a:cubicBezTo>
                      <a:pt x="14072" y="24294"/>
                      <a:pt x="17192" y="21730"/>
                      <a:pt x="20796" y="19858"/>
                    </a:cubicBezTo>
                    <a:close/>
                    <a:moveTo>
                      <a:pt x="13461" y="0"/>
                    </a:moveTo>
                    <a:cubicBezTo>
                      <a:pt x="13347" y="0"/>
                      <a:pt x="13229" y="56"/>
                      <a:pt x="13171" y="171"/>
                    </a:cubicBezTo>
                    <a:cubicBezTo>
                      <a:pt x="12963" y="449"/>
                      <a:pt x="12894" y="795"/>
                      <a:pt x="12894" y="1142"/>
                    </a:cubicBezTo>
                    <a:lnTo>
                      <a:pt x="12825" y="1488"/>
                    </a:lnTo>
                    <a:cubicBezTo>
                      <a:pt x="12755" y="1558"/>
                      <a:pt x="12825" y="1696"/>
                      <a:pt x="12894" y="1766"/>
                    </a:cubicBezTo>
                    <a:cubicBezTo>
                      <a:pt x="12478" y="3776"/>
                      <a:pt x="11716" y="5717"/>
                      <a:pt x="11854" y="7866"/>
                    </a:cubicBezTo>
                    <a:cubicBezTo>
                      <a:pt x="11798" y="7922"/>
                      <a:pt x="11741" y="7933"/>
                      <a:pt x="11722" y="8010"/>
                    </a:cubicBezTo>
                    <a:lnTo>
                      <a:pt x="11722" y="8010"/>
                    </a:lnTo>
                    <a:cubicBezTo>
                      <a:pt x="11858" y="6688"/>
                      <a:pt x="11981" y="4602"/>
                      <a:pt x="11230" y="4261"/>
                    </a:cubicBezTo>
                    <a:cubicBezTo>
                      <a:pt x="11196" y="4227"/>
                      <a:pt x="11161" y="4209"/>
                      <a:pt x="11126" y="4209"/>
                    </a:cubicBezTo>
                    <a:cubicBezTo>
                      <a:pt x="11092" y="4209"/>
                      <a:pt x="11057" y="4227"/>
                      <a:pt x="11022" y="4261"/>
                    </a:cubicBezTo>
                    <a:cubicBezTo>
                      <a:pt x="9012" y="6549"/>
                      <a:pt x="7834" y="9460"/>
                      <a:pt x="7834" y="12510"/>
                    </a:cubicBezTo>
                    <a:cubicBezTo>
                      <a:pt x="7972" y="14104"/>
                      <a:pt x="8388" y="15629"/>
                      <a:pt x="9082" y="17016"/>
                    </a:cubicBezTo>
                    <a:cubicBezTo>
                      <a:pt x="9012" y="17016"/>
                      <a:pt x="8943" y="17085"/>
                      <a:pt x="9012" y="17154"/>
                    </a:cubicBezTo>
                    <a:cubicBezTo>
                      <a:pt x="9359" y="17986"/>
                      <a:pt x="9567" y="18818"/>
                      <a:pt x="9636" y="19719"/>
                    </a:cubicBezTo>
                    <a:cubicBezTo>
                      <a:pt x="9497" y="19234"/>
                      <a:pt x="9359" y="18749"/>
                      <a:pt x="9220" y="18333"/>
                    </a:cubicBezTo>
                    <a:cubicBezTo>
                      <a:pt x="9194" y="18280"/>
                      <a:pt x="9147" y="18257"/>
                      <a:pt x="9099" y="18257"/>
                    </a:cubicBezTo>
                    <a:cubicBezTo>
                      <a:pt x="9022" y="18257"/>
                      <a:pt x="8943" y="18317"/>
                      <a:pt x="8943" y="18402"/>
                    </a:cubicBezTo>
                    <a:cubicBezTo>
                      <a:pt x="9220" y="19373"/>
                      <a:pt x="9359" y="20412"/>
                      <a:pt x="9359" y="21383"/>
                    </a:cubicBezTo>
                    <a:cubicBezTo>
                      <a:pt x="9151" y="21937"/>
                      <a:pt x="9012" y="22492"/>
                      <a:pt x="8874" y="23116"/>
                    </a:cubicBezTo>
                    <a:cubicBezTo>
                      <a:pt x="8111" y="25681"/>
                      <a:pt x="7487" y="28453"/>
                      <a:pt x="6863" y="31088"/>
                    </a:cubicBezTo>
                    <a:cubicBezTo>
                      <a:pt x="7002" y="23324"/>
                      <a:pt x="6725" y="14035"/>
                      <a:pt x="1803" y="7796"/>
                    </a:cubicBezTo>
                    <a:cubicBezTo>
                      <a:pt x="1734" y="7103"/>
                      <a:pt x="1734" y="6479"/>
                      <a:pt x="1872" y="5856"/>
                    </a:cubicBezTo>
                    <a:cubicBezTo>
                      <a:pt x="1913" y="5735"/>
                      <a:pt x="1813" y="5661"/>
                      <a:pt x="1708" y="5661"/>
                    </a:cubicBezTo>
                    <a:cubicBezTo>
                      <a:pt x="1633" y="5661"/>
                      <a:pt x="1555" y="5699"/>
                      <a:pt x="1526" y="5786"/>
                    </a:cubicBezTo>
                    <a:cubicBezTo>
                      <a:pt x="1249" y="6479"/>
                      <a:pt x="1110" y="7173"/>
                      <a:pt x="971" y="7866"/>
                    </a:cubicBezTo>
                    <a:cubicBezTo>
                      <a:pt x="1" y="12025"/>
                      <a:pt x="1" y="16392"/>
                      <a:pt x="902" y="20551"/>
                    </a:cubicBezTo>
                    <a:cubicBezTo>
                      <a:pt x="1387" y="22839"/>
                      <a:pt x="2150" y="24987"/>
                      <a:pt x="3051" y="27136"/>
                    </a:cubicBezTo>
                    <a:cubicBezTo>
                      <a:pt x="3744" y="28939"/>
                      <a:pt x="4299" y="30949"/>
                      <a:pt x="6031" y="32127"/>
                    </a:cubicBezTo>
                    <a:lnTo>
                      <a:pt x="6101" y="32127"/>
                    </a:lnTo>
                    <a:cubicBezTo>
                      <a:pt x="6101" y="33098"/>
                      <a:pt x="6031" y="34068"/>
                      <a:pt x="5893" y="34969"/>
                    </a:cubicBezTo>
                    <a:cubicBezTo>
                      <a:pt x="4299" y="40723"/>
                      <a:pt x="2288" y="46199"/>
                      <a:pt x="417" y="51814"/>
                    </a:cubicBezTo>
                    <a:cubicBezTo>
                      <a:pt x="417" y="51863"/>
                      <a:pt x="451" y="51912"/>
                      <a:pt x="496" y="51912"/>
                    </a:cubicBezTo>
                    <a:cubicBezTo>
                      <a:pt x="515" y="51912"/>
                      <a:pt x="535" y="51903"/>
                      <a:pt x="555" y="51883"/>
                    </a:cubicBezTo>
                    <a:cubicBezTo>
                      <a:pt x="2496" y="47863"/>
                      <a:pt x="4021" y="43703"/>
                      <a:pt x="5200" y="39406"/>
                    </a:cubicBezTo>
                    <a:cubicBezTo>
                      <a:pt x="5477" y="38713"/>
                      <a:pt x="5893" y="38019"/>
                      <a:pt x="6309" y="37396"/>
                    </a:cubicBezTo>
                    <a:lnTo>
                      <a:pt x="7210" y="36772"/>
                    </a:lnTo>
                    <a:cubicBezTo>
                      <a:pt x="13449" y="32197"/>
                      <a:pt x="22460" y="26859"/>
                      <a:pt x="22183" y="18541"/>
                    </a:cubicBezTo>
                    <a:lnTo>
                      <a:pt x="22321" y="18264"/>
                    </a:lnTo>
                    <a:cubicBezTo>
                      <a:pt x="22370" y="18166"/>
                      <a:pt x="22281" y="18068"/>
                      <a:pt x="22199" y="18068"/>
                    </a:cubicBezTo>
                    <a:cubicBezTo>
                      <a:pt x="22166" y="18068"/>
                      <a:pt x="22134" y="18084"/>
                      <a:pt x="22113" y="18125"/>
                    </a:cubicBezTo>
                    <a:lnTo>
                      <a:pt x="22044" y="18264"/>
                    </a:lnTo>
                    <a:cubicBezTo>
                      <a:pt x="22044" y="18194"/>
                      <a:pt x="22044" y="18194"/>
                      <a:pt x="22044" y="18125"/>
                    </a:cubicBezTo>
                    <a:cubicBezTo>
                      <a:pt x="22044" y="18085"/>
                      <a:pt x="21998" y="18045"/>
                      <a:pt x="21959" y="18045"/>
                    </a:cubicBezTo>
                    <a:cubicBezTo>
                      <a:pt x="21930" y="18045"/>
                      <a:pt x="21905" y="18066"/>
                      <a:pt x="21905" y="18125"/>
                    </a:cubicBezTo>
                    <a:cubicBezTo>
                      <a:pt x="21628" y="18541"/>
                      <a:pt x="21420" y="18957"/>
                      <a:pt x="21143" y="19373"/>
                    </a:cubicBezTo>
                    <a:cubicBezTo>
                      <a:pt x="14350" y="22353"/>
                      <a:pt x="9359" y="28384"/>
                      <a:pt x="6239" y="35108"/>
                    </a:cubicBezTo>
                    <a:cubicBezTo>
                      <a:pt x="7002" y="32197"/>
                      <a:pt x="7695" y="29285"/>
                      <a:pt x="8458" y="26443"/>
                    </a:cubicBezTo>
                    <a:cubicBezTo>
                      <a:pt x="8804" y="25542"/>
                      <a:pt x="9151" y="24572"/>
                      <a:pt x="9428" y="23670"/>
                    </a:cubicBezTo>
                    <a:lnTo>
                      <a:pt x="9428" y="23601"/>
                    </a:lnTo>
                    <a:cubicBezTo>
                      <a:pt x="9497" y="23393"/>
                      <a:pt x="9567" y="23255"/>
                      <a:pt x="9567" y="23116"/>
                    </a:cubicBezTo>
                    <a:cubicBezTo>
                      <a:pt x="9636" y="23047"/>
                      <a:pt x="9636" y="23047"/>
                      <a:pt x="9636" y="23047"/>
                    </a:cubicBezTo>
                    <a:cubicBezTo>
                      <a:pt x="9636" y="22977"/>
                      <a:pt x="9636" y="22908"/>
                      <a:pt x="9705" y="22839"/>
                    </a:cubicBezTo>
                    <a:cubicBezTo>
                      <a:pt x="10953" y="19650"/>
                      <a:pt x="14003" y="18056"/>
                      <a:pt x="15944" y="15283"/>
                    </a:cubicBezTo>
                    <a:cubicBezTo>
                      <a:pt x="17954" y="12441"/>
                      <a:pt x="17469" y="8559"/>
                      <a:pt x="18232" y="5440"/>
                    </a:cubicBezTo>
                    <a:cubicBezTo>
                      <a:pt x="18276" y="5305"/>
                      <a:pt x="18177" y="5229"/>
                      <a:pt x="18063" y="5229"/>
                    </a:cubicBezTo>
                    <a:cubicBezTo>
                      <a:pt x="18001" y="5229"/>
                      <a:pt x="17934" y="5252"/>
                      <a:pt x="17885" y="5301"/>
                    </a:cubicBezTo>
                    <a:cubicBezTo>
                      <a:pt x="16984" y="6410"/>
                      <a:pt x="15736" y="7103"/>
                      <a:pt x="15182" y="8282"/>
                    </a:cubicBezTo>
                    <a:cubicBezTo>
                      <a:pt x="15112" y="7034"/>
                      <a:pt x="14904" y="5786"/>
                      <a:pt x="14488" y="4539"/>
                    </a:cubicBezTo>
                    <a:cubicBezTo>
                      <a:pt x="14448" y="4457"/>
                      <a:pt x="14383" y="4424"/>
                      <a:pt x="14309" y="4424"/>
                    </a:cubicBezTo>
                    <a:cubicBezTo>
                      <a:pt x="14257" y="4424"/>
                      <a:pt x="14199" y="4440"/>
                      <a:pt x="14142" y="4469"/>
                    </a:cubicBezTo>
                    <a:cubicBezTo>
                      <a:pt x="13379" y="5370"/>
                      <a:pt x="12686" y="6341"/>
                      <a:pt x="12132" y="7381"/>
                    </a:cubicBezTo>
                    <a:cubicBezTo>
                      <a:pt x="12270" y="5509"/>
                      <a:pt x="12617" y="3637"/>
                      <a:pt x="13241" y="1835"/>
                    </a:cubicBezTo>
                    <a:cubicBezTo>
                      <a:pt x="13241" y="1835"/>
                      <a:pt x="13241" y="1835"/>
                      <a:pt x="13241" y="1904"/>
                    </a:cubicBezTo>
                    <a:cubicBezTo>
                      <a:pt x="13281" y="1945"/>
                      <a:pt x="13328" y="1962"/>
                      <a:pt x="13373" y="1962"/>
                    </a:cubicBezTo>
                    <a:cubicBezTo>
                      <a:pt x="13483" y="1962"/>
                      <a:pt x="13587" y="1864"/>
                      <a:pt x="13587" y="1766"/>
                    </a:cubicBezTo>
                    <a:cubicBezTo>
                      <a:pt x="13518" y="1419"/>
                      <a:pt x="13587" y="1142"/>
                      <a:pt x="13657" y="795"/>
                    </a:cubicBezTo>
                    <a:cubicBezTo>
                      <a:pt x="13657" y="657"/>
                      <a:pt x="13726" y="587"/>
                      <a:pt x="13726" y="449"/>
                    </a:cubicBezTo>
                    <a:cubicBezTo>
                      <a:pt x="13726" y="379"/>
                      <a:pt x="13726" y="379"/>
                      <a:pt x="13726" y="310"/>
                    </a:cubicBezTo>
                    <a:cubicBezTo>
                      <a:pt x="13766" y="108"/>
                      <a:pt x="13618" y="0"/>
                      <a:pt x="13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2"/>
              <p:cNvSpPr/>
              <p:nvPr/>
            </p:nvSpPr>
            <p:spPr>
              <a:xfrm>
                <a:off x="4880100" y="1179300"/>
                <a:ext cx="75575" cy="168200"/>
              </a:xfrm>
              <a:custGeom>
                <a:avLst/>
                <a:gdLst/>
                <a:ahLst/>
                <a:cxnLst/>
                <a:rect l="l" t="t" r="r" b="b"/>
                <a:pathLst>
                  <a:path w="3023" h="6728" extrusionOk="0">
                    <a:moveTo>
                      <a:pt x="2660" y="0"/>
                    </a:moveTo>
                    <a:cubicBezTo>
                      <a:pt x="2537" y="0"/>
                      <a:pt x="2413" y="61"/>
                      <a:pt x="2357" y="201"/>
                    </a:cubicBezTo>
                    <a:cubicBezTo>
                      <a:pt x="2288" y="340"/>
                      <a:pt x="2218" y="478"/>
                      <a:pt x="2218" y="686"/>
                    </a:cubicBezTo>
                    <a:cubicBezTo>
                      <a:pt x="1109" y="2488"/>
                      <a:pt x="416" y="4499"/>
                      <a:pt x="0" y="6648"/>
                    </a:cubicBezTo>
                    <a:cubicBezTo>
                      <a:pt x="0" y="6688"/>
                      <a:pt x="46" y="6728"/>
                      <a:pt x="85" y="6728"/>
                    </a:cubicBezTo>
                    <a:cubicBezTo>
                      <a:pt x="114" y="6728"/>
                      <a:pt x="139" y="6706"/>
                      <a:pt x="139" y="6648"/>
                    </a:cubicBezTo>
                    <a:cubicBezTo>
                      <a:pt x="763" y="4915"/>
                      <a:pt x="1109" y="2766"/>
                      <a:pt x="2288" y="1310"/>
                    </a:cubicBezTo>
                    <a:lnTo>
                      <a:pt x="2288" y="1379"/>
                    </a:lnTo>
                    <a:cubicBezTo>
                      <a:pt x="2322" y="1449"/>
                      <a:pt x="2392" y="1483"/>
                      <a:pt x="2461" y="1483"/>
                    </a:cubicBezTo>
                    <a:cubicBezTo>
                      <a:pt x="2530" y="1483"/>
                      <a:pt x="2599" y="1449"/>
                      <a:pt x="2634" y="1379"/>
                    </a:cubicBezTo>
                    <a:lnTo>
                      <a:pt x="2703" y="1102"/>
                    </a:lnTo>
                    <a:cubicBezTo>
                      <a:pt x="2842" y="894"/>
                      <a:pt x="2911" y="617"/>
                      <a:pt x="2981" y="340"/>
                    </a:cubicBezTo>
                    <a:cubicBezTo>
                      <a:pt x="3022" y="133"/>
                      <a:pt x="2842" y="0"/>
                      <a:pt x="2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2"/>
              <p:cNvSpPr/>
              <p:nvPr/>
            </p:nvSpPr>
            <p:spPr>
              <a:xfrm>
                <a:off x="4954600" y="1214650"/>
                <a:ext cx="41625" cy="159450"/>
              </a:xfrm>
              <a:custGeom>
                <a:avLst/>
                <a:gdLst/>
                <a:ahLst/>
                <a:cxnLst/>
                <a:rect l="l" t="t" r="r" b="b"/>
                <a:pathLst>
                  <a:path w="1665" h="6378" extrusionOk="0">
                    <a:moveTo>
                      <a:pt x="1248" y="0"/>
                    </a:moveTo>
                    <a:cubicBezTo>
                      <a:pt x="1075" y="0"/>
                      <a:pt x="902" y="104"/>
                      <a:pt x="902" y="312"/>
                    </a:cubicBezTo>
                    <a:cubicBezTo>
                      <a:pt x="902" y="589"/>
                      <a:pt x="902" y="866"/>
                      <a:pt x="1041" y="1144"/>
                    </a:cubicBezTo>
                    <a:cubicBezTo>
                      <a:pt x="694" y="2877"/>
                      <a:pt x="347" y="4540"/>
                      <a:pt x="1" y="6273"/>
                    </a:cubicBezTo>
                    <a:cubicBezTo>
                      <a:pt x="1" y="6343"/>
                      <a:pt x="53" y="6377"/>
                      <a:pt x="113" y="6377"/>
                    </a:cubicBezTo>
                    <a:cubicBezTo>
                      <a:pt x="174" y="6377"/>
                      <a:pt x="243" y="6343"/>
                      <a:pt x="278" y="6273"/>
                    </a:cubicBezTo>
                    <a:cubicBezTo>
                      <a:pt x="417" y="4748"/>
                      <a:pt x="763" y="3223"/>
                      <a:pt x="1110" y="1768"/>
                    </a:cubicBezTo>
                    <a:cubicBezTo>
                      <a:pt x="1179" y="1814"/>
                      <a:pt x="1256" y="1837"/>
                      <a:pt x="1328" y="1837"/>
                    </a:cubicBezTo>
                    <a:cubicBezTo>
                      <a:pt x="1472" y="1837"/>
                      <a:pt x="1595" y="1745"/>
                      <a:pt x="1595" y="1560"/>
                    </a:cubicBezTo>
                    <a:cubicBezTo>
                      <a:pt x="1664" y="1144"/>
                      <a:pt x="1664" y="728"/>
                      <a:pt x="1595" y="312"/>
                    </a:cubicBezTo>
                    <a:cubicBezTo>
                      <a:pt x="1595" y="104"/>
                      <a:pt x="1422" y="0"/>
                      <a:pt x="1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2"/>
              <p:cNvSpPr/>
              <p:nvPr/>
            </p:nvSpPr>
            <p:spPr>
              <a:xfrm>
                <a:off x="4970200" y="1218150"/>
                <a:ext cx="68625" cy="139300"/>
              </a:xfrm>
              <a:custGeom>
                <a:avLst/>
                <a:gdLst/>
                <a:ahLst/>
                <a:cxnLst/>
                <a:rect l="l" t="t" r="r" b="b"/>
                <a:pathLst>
                  <a:path w="2745" h="5572" extrusionOk="0">
                    <a:moveTo>
                      <a:pt x="2396" y="1"/>
                    </a:moveTo>
                    <a:cubicBezTo>
                      <a:pt x="2268" y="1"/>
                      <a:pt x="2138" y="56"/>
                      <a:pt x="2080" y="172"/>
                    </a:cubicBezTo>
                    <a:cubicBezTo>
                      <a:pt x="1942" y="519"/>
                      <a:pt x="1803" y="865"/>
                      <a:pt x="1734" y="1281"/>
                    </a:cubicBezTo>
                    <a:cubicBezTo>
                      <a:pt x="971" y="2598"/>
                      <a:pt x="417" y="3984"/>
                      <a:pt x="1" y="5440"/>
                    </a:cubicBezTo>
                    <a:cubicBezTo>
                      <a:pt x="1" y="5516"/>
                      <a:pt x="63" y="5571"/>
                      <a:pt x="131" y="5571"/>
                    </a:cubicBezTo>
                    <a:cubicBezTo>
                      <a:pt x="187" y="5571"/>
                      <a:pt x="247" y="5534"/>
                      <a:pt x="278" y="5440"/>
                    </a:cubicBezTo>
                    <a:cubicBezTo>
                      <a:pt x="624" y="4123"/>
                      <a:pt x="1110" y="2945"/>
                      <a:pt x="1803" y="1766"/>
                    </a:cubicBezTo>
                    <a:cubicBezTo>
                      <a:pt x="1832" y="1795"/>
                      <a:pt x="1872" y="1812"/>
                      <a:pt x="1910" y="1812"/>
                    </a:cubicBezTo>
                    <a:cubicBezTo>
                      <a:pt x="1963" y="1812"/>
                      <a:pt x="2011" y="1778"/>
                      <a:pt x="2011" y="1697"/>
                    </a:cubicBezTo>
                    <a:lnTo>
                      <a:pt x="2288" y="1281"/>
                    </a:lnTo>
                    <a:cubicBezTo>
                      <a:pt x="2357" y="1212"/>
                      <a:pt x="2357" y="1212"/>
                      <a:pt x="2427" y="1142"/>
                    </a:cubicBezTo>
                    <a:cubicBezTo>
                      <a:pt x="2496" y="865"/>
                      <a:pt x="2635" y="657"/>
                      <a:pt x="2704" y="449"/>
                    </a:cubicBezTo>
                    <a:lnTo>
                      <a:pt x="2704" y="311"/>
                    </a:lnTo>
                    <a:cubicBezTo>
                      <a:pt x="2744" y="109"/>
                      <a:pt x="2573" y="1"/>
                      <a:pt x="2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 name="Google Shape;245;p32"/>
            <p:cNvSpPr/>
            <p:nvPr/>
          </p:nvSpPr>
          <p:spPr>
            <a:xfrm>
              <a:off x="4848900" y="1445275"/>
              <a:ext cx="26025" cy="116425"/>
            </a:xfrm>
            <a:custGeom>
              <a:avLst/>
              <a:gdLst/>
              <a:ahLst/>
              <a:cxnLst/>
              <a:rect l="l" t="t" r="r" b="b"/>
              <a:pathLst>
                <a:path w="1041" h="4657" extrusionOk="0">
                  <a:moveTo>
                    <a:pt x="930" y="0"/>
                  </a:moveTo>
                  <a:cubicBezTo>
                    <a:pt x="913" y="0"/>
                    <a:pt x="901" y="9"/>
                    <a:pt x="901" y="29"/>
                  </a:cubicBezTo>
                  <a:cubicBezTo>
                    <a:pt x="278" y="1485"/>
                    <a:pt x="0" y="3010"/>
                    <a:pt x="70" y="4604"/>
                  </a:cubicBezTo>
                  <a:cubicBezTo>
                    <a:pt x="70" y="4639"/>
                    <a:pt x="87" y="4656"/>
                    <a:pt x="104" y="4656"/>
                  </a:cubicBezTo>
                  <a:cubicBezTo>
                    <a:pt x="122" y="4656"/>
                    <a:pt x="139" y="4639"/>
                    <a:pt x="139" y="4604"/>
                  </a:cubicBezTo>
                  <a:cubicBezTo>
                    <a:pt x="208" y="3079"/>
                    <a:pt x="555" y="1554"/>
                    <a:pt x="1040" y="98"/>
                  </a:cubicBezTo>
                  <a:cubicBezTo>
                    <a:pt x="1040" y="49"/>
                    <a:pt x="971" y="0"/>
                    <a:pt x="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2"/>
            <p:cNvSpPr/>
            <p:nvPr/>
          </p:nvSpPr>
          <p:spPr>
            <a:xfrm>
              <a:off x="4918225" y="1490325"/>
              <a:ext cx="50275" cy="107175"/>
            </a:xfrm>
            <a:custGeom>
              <a:avLst/>
              <a:gdLst/>
              <a:ahLst/>
              <a:cxnLst/>
              <a:rect l="l" t="t" r="r" b="b"/>
              <a:pathLst>
                <a:path w="2011" h="4287" extrusionOk="0">
                  <a:moveTo>
                    <a:pt x="1876" y="1"/>
                  </a:moveTo>
                  <a:cubicBezTo>
                    <a:pt x="1849" y="1"/>
                    <a:pt x="1823" y="9"/>
                    <a:pt x="1802" y="29"/>
                  </a:cubicBezTo>
                  <a:cubicBezTo>
                    <a:pt x="1386" y="1485"/>
                    <a:pt x="763" y="2871"/>
                    <a:pt x="0" y="4188"/>
                  </a:cubicBezTo>
                  <a:cubicBezTo>
                    <a:pt x="0" y="4237"/>
                    <a:pt x="35" y="4286"/>
                    <a:pt x="80" y="4286"/>
                  </a:cubicBezTo>
                  <a:cubicBezTo>
                    <a:pt x="98" y="4286"/>
                    <a:pt x="118" y="4278"/>
                    <a:pt x="139" y="4258"/>
                  </a:cubicBezTo>
                  <a:cubicBezTo>
                    <a:pt x="1040" y="3010"/>
                    <a:pt x="1664" y="1624"/>
                    <a:pt x="2010" y="99"/>
                  </a:cubicBezTo>
                  <a:cubicBezTo>
                    <a:pt x="2010" y="50"/>
                    <a:pt x="1941" y="1"/>
                    <a:pt x="18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7" name="图片 106">
            <a:extLst>
              <a:ext uri="{FF2B5EF4-FFF2-40B4-BE49-F238E27FC236}">
                <a16:creationId xmlns:a16="http://schemas.microsoft.com/office/drawing/2014/main" id="{FE273D17-E8DD-4AE7-9FDC-6167293A66C4}"/>
              </a:ext>
            </a:extLst>
          </p:cNvPr>
          <p:cNvPicPr>
            <a:picLocks noChangeAspect="1"/>
          </p:cNvPicPr>
          <p:nvPr/>
        </p:nvPicPr>
        <p:blipFill>
          <a:blip r:embed="rId4"/>
          <a:stretch>
            <a:fillRect/>
          </a:stretch>
        </p:blipFill>
        <p:spPr>
          <a:xfrm>
            <a:off x="-24301" y="-200818"/>
            <a:ext cx="1303991" cy="157162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4"/>
        <p:cNvGrpSpPr/>
        <p:nvPr/>
      </p:nvGrpSpPr>
      <p:grpSpPr>
        <a:xfrm>
          <a:off x="0" y="0"/>
          <a:ext cx="0" cy="0"/>
          <a:chOff x="0" y="0"/>
          <a:chExt cx="0" cy="0"/>
        </a:xfrm>
      </p:grpSpPr>
      <p:sp>
        <p:nvSpPr>
          <p:cNvPr id="705" name="Google Shape;705;p50"/>
          <p:cNvSpPr txBox="1">
            <a:spLocks noGrp="1"/>
          </p:cNvSpPr>
          <p:nvPr>
            <p:ph type="title"/>
          </p:nvPr>
        </p:nvSpPr>
        <p:spPr>
          <a:xfrm>
            <a:off x="2385750" y="3548788"/>
            <a:ext cx="4372500" cy="6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b="0" dirty="0">
                <a:solidFill>
                  <a:schemeClr val="lt1"/>
                </a:solidFill>
                <a:latin typeface="微软雅黑" panose="020B0503020204020204" pitchFamily="34" charset="-122"/>
                <a:ea typeface="微软雅黑" panose="020B0503020204020204" pitchFamily="34" charset="-122"/>
              </a:rPr>
              <a:t>项目演示</a:t>
            </a:r>
            <a:endParaRPr b="0" dirty="0">
              <a:solidFill>
                <a:schemeClr val="lt1"/>
              </a:solidFill>
              <a:latin typeface="微软雅黑" panose="020B0503020204020204" pitchFamily="34" charset="-122"/>
              <a:ea typeface="微软雅黑" panose="020B0503020204020204" pitchFamily="34" charset="-122"/>
            </a:endParaRPr>
          </a:p>
        </p:txBody>
      </p:sp>
      <p:sp>
        <p:nvSpPr>
          <p:cNvPr id="706" name="Google Shape;706;p50"/>
          <p:cNvSpPr txBox="1">
            <a:spLocks noGrp="1"/>
          </p:cNvSpPr>
          <p:nvPr>
            <p:ph type="subTitle" idx="1"/>
          </p:nvPr>
        </p:nvSpPr>
        <p:spPr>
          <a:xfrm>
            <a:off x="3349800" y="3944525"/>
            <a:ext cx="24444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endParaRPr dirty="0">
              <a:solidFill>
                <a:schemeClr val="lt1"/>
              </a:solidFill>
            </a:endParaRPr>
          </a:p>
        </p:txBody>
      </p:sp>
      <p:sp>
        <p:nvSpPr>
          <p:cNvPr id="707" name="Google Shape;707;p50"/>
          <p:cNvSpPr txBox="1">
            <a:spLocks noGrp="1"/>
          </p:cNvSpPr>
          <p:nvPr>
            <p:ph type="title" idx="2"/>
          </p:nvPr>
        </p:nvSpPr>
        <p:spPr>
          <a:xfrm>
            <a:off x="311700" y="2721100"/>
            <a:ext cx="8520600" cy="93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03</a:t>
            </a:r>
            <a:endParaRPr>
              <a:solidFill>
                <a:schemeClr val="lt1"/>
              </a:solidFill>
            </a:endParaRPr>
          </a:p>
        </p:txBody>
      </p:sp>
      <p:sp>
        <p:nvSpPr>
          <p:cNvPr id="708" name="Google Shape;708;p50"/>
          <p:cNvSpPr/>
          <p:nvPr/>
        </p:nvSpPr>
        <p:spPr>
          <a:xfrm rot="8765733">
            <a:off x="3072489" y="-326204"/>
            <a:ext cx="1414979" cy="3280879"/>
          </a:xfrm>
          <a:custGeom>
            <a:avLst/>
            <a:gdLst/>
            <a:ahLst/>
            <a:cxnLst/>
            <a:rect l="l" t="t" r="r" b="b"/>
            <a:pathLst>
              <a:path w="38958" h="90331" extrusionOk="0">
                <a:moveTo>
                  <a:pt x="36629" y="1550"/>
                </a:moveTo>
                <a:cubicBezTo>
                  <a:pt x="36579" y="1678"/>
                  <a:pt x="36523" y="1801"/>
                  <a:pt x="36467" y="1915"/>
                </a:cubicBezTo>
                <a:lnTo>
                  <a:pt x="36467" y="1915"/>
                </a:lnTo>
                <a:cubicBezTo>
                  <a:pt x="36530" y="1795"/>
                  <a:pt x="36585" y="1673"/>
                  <a:pt x="36629" y="1550"/>
                </a:cubicBezTo>
                <a:close/>
                <a:moveTo>
                  <a:pt x="38472" y="1828"/>
                </a:moveTo>
                <a:cubicBezTo>
                  <a:pt x="38750" y="1828"/>
                  <a:pt x="38957" y="2036"/>
                  <a:pt x="38750" y="2244"/>
                </a:cubicBezTo>
                <a:cubicBezTo>
                  <a:pt x="38334" y="2660"/>
                  <a:pt x="37710" y="2938"/>
                  <a:pt x="37086" y="3076"/>
                </a:cubicBezTo>
                <a:cubicBezTo>
                  <a:pt x="37294" y="2938"/>
                  <a:pt x="37432" y="2799"/>
                  <a:pt x="37502" y="2591"/>
                </a:cubicBezTo>
                <a:cubicBezTo>
                  <a:pt x="37502" y="2522"/>
                  <a:pt x="37432" y="2522"/>
                  <a:pt x="37432" y="2522"/>
                </a:cubicBezTo>
                <a:lnTo>
                  <a:pt x="36809" y="2868"/>
                </a:lnTo>
                <a:cubicBezTo>
                  <a:pt x="37017" y="2660"/>
                  <a:pt x="37294" y="2452"/>
                  <a:pt x="37571" y="2314"/>
                </a:cubicBezTo>
                <a:lnTo>
                  <a:pt x="37571" y="2244"/>
                </a:lnTo>
                <a:cubicBezTo>
                  <a:pt x="37779" y="2036"/>
                  <a:pt x="38126" y="1898"/>
                  <a:pt x="38472" y="1828"/>
                </a:cubicBezTo>
                <a:close/>
                <a:moveTo>
                  <a:pt x="36508" y="5014"/>
                </a:moveTo>
                <a:cubicBezTo>
                  <a:pt x="36797" y="5014"/>
                  <a:pt x="37095" y="5091"/>
                  <a:pt x="37363" y="5225"/>
                </a:cubicBezTo>
                <a:cubicBezTo>
                  <a:pt x="37571" y="5294"/>
                  <a:pt x="37848" y="5502"/>
                  <a:pt x="37640" y="5780"/>
                </a:cubicBezTo>
                <a:cubicBezTo>
                  <a:pt x="37225" y="6057"/>
                  <a:pt x="36670" y="6196"/>
                  <a:pt x="36115" y="6196"/>
                </a:cubicBezTo>
                <a:cubicBezTo>
                  <a:pt x="35838" y="6196"/>
                  <a:pt x="35561" y="6196"/>
                  <a:pt x="35353" y="6126"/>
                </a:cubicBezTo>
                <a:lnTo>
                  <a:pt x="35561" y="5918"/>
                </a:lnTo>
                <a:cubicBezTo>
                  <a:pt x="35684" y="5857"/>
                  <a:pt x="35588" y="5630"/>
                  <a:pt x="35419" y="5630"/>
                </a:cubicBezTo>
                <a:cubicBezTo>
                  <a:pt x="35398" y="5630"/>
                  <a:pt x="35376" y="5633"/>
                  <a:pt x="35353" y="5641"/>
                </a:cubicBezTo>
                <a:cubicBezTo>
                  <a:pt x="35076" y="5780"/>
                  <a:pt x="34729" y="5849"/>
                  <a:pt x="34382" y="5988"/>
                </a:cubicBezTo>
                <a:lnTo>
                  <a:pt x="34452" y="5849"/>
                </a:lnTo>
                <a:cubicBezTo>
                  <a:pt x="34937" y="5502"/>
                  <a:pt x="35492" y="5225"/>
                  <a:pt x="36046" y="5086"/>
                </a:cubicBezTo>
                <a:cubicBezTo>
                  <a:pt x="36193" y="5037"/>
                  <a:pt x="36349" y="5014"/>
                  <a:pt x="36508" y="5014"/>
                </a:cubicBezTo>
                <a:close/>
                <a:moveTo>
                  <a:pt x="33183" y="2721"/>
                </a:moveTo>
                <a:cubicBezTo>
                  <a:pt x="33296" y="2721"/>
                  <a:pt x="33403" y="2820"/>
                  <a:pt x="33481" y="3076"/>
                </a:cubicBezTo>
                <a:cubicBezTo>
                  <a:pt x="33551" y="3423"/>
                  <a:pt x="33551" y="3839"/>
                  <a:pt x="33551" y="4255"/>
                </a:cubicBezTo>
                <a:cubicBezTo>
                  <a:pt x="33551" y="4948"/>
                  <a:pt x="33412" y="5641"/>
                  <a:pt x="33204" y="6265"/>
                </a:cubicBezTo>
                <a:cubicBezTo>
                  <a:pt x="33204" y="5988"/>
                  <a:pt x="33135" y="5641"/>
                  <a:pt x="33135" y="5364"/>
                </a:cubicBezTo>
                <a:cubicBezTo>
                  <a:pt x="33135" y="5294"/>
                  <a:pt x="33083" y="5260"/>
                  <a:pt x="33031" y="5260"/>
                </a:cubicBezTo>
                <a:cubicBezTo>
                  <a:pt x="32979" y="5260"/>
                  <a:pt x="32927" y="5294"/>
                  <a:pt x="32927" y="5364"/>
                </a:cubicBezTo>
                <a:lnTo>
                  <a:pt x="32927" y="5918"/>
                </a:lnTo>
                <a:cubicBezTo>
                  <a:pt x="32719" y="5156"/>
                  <a:pt x="32580" y="4463"/>
                  <a:pt x="32580" y="3700"/>
                </a:cubicBezTo>
                <a:cubicBezTo>
                  <a:pt x="32580" y="3353"/>
                  <a:pt x="32900" y="2721"/>
                  <a:pt x="33183" y="2721"/>
                </a:cubicBezTo>
                <a:close/>
                <a:moveTo>
                  <a:pt x="30560" y="4206"/>
                </a:moveTo>
                <a:cubicBezTo>
                  <a:pt x="31029" y="4206"/>
                  <a:pt x="31263" y="6212"/>
                  <a:pt x="31263" y="6403"/>
                </a:cubicBezTo>
                <a:cubicBezTo>
                  <a:pt x="31402" y="7235"/>
                  <a:pt x="31402" y="8067"/>
                  <a:pt x="31263" y="8899"/>
                </a:cubicBezTo>
                <a:lnTo>
                  <a:pt x="31263" y="8830"/>
                </a:lnTo>
                <a:cubicBezTo>
                  <a:pt x="31263" y="8691"/>
                  <a:pt x="31194" y="8552"/>
                  <a:pt x="31194" y="8344"/>
                </a:cubicBezTo>
                <a:cubicBezTo>
                  <a:pt x="31125" y="7998"/>
                  <a:pt x="31055" y="7651"/>
                  <a:pt x="30917" y="7374"/>
                </a:cubicBezTo>
                <a:cubicBezTo>
                  <a:pt x="30917" y="7305"/>
                  <a:pt x="30865" y="7270"/>
                  <a:pt x="30813" y="7270"/>
                </a:cubicBezTo>
                <a:cubicBezTo>
                  <a:pt x="30761" y="7270"/>
                  <a:pt x="30709" y="7305"/>
                  <a:pt x="30709" y="7374"/>
                </a:cubicBezTo>
                <a:cubicBezTo>
                  <a:pt x="30709" y="7582"/>
                  <a:pt x="30709" y="7859"/>
                  <a:pt x="30778" y="8067"/>
                </a:cubicBezTo>
                <a:cubicBezTo>
                  <a:pt x="30778" y="8136"/>
                  <a:pt x="30778" y="8206"/>
                  <a:pt x="30778" y="8275"/>
                </a:cubicBezTo>
                <a:cubicBezTo>
                  <a:pt x="30778" y="8457"/>
                  <a:pt x="30831" y="8586"/>
                  <a:pt x="30891" y="8708"/>
                </a:cubicBezTo>
                <a:lnTo>
                  <a:pt x="30891" y="8708"/>
                </a:lnTo>
                <a:cubicBezTo>
                  <a:pt x="30626" y="8171"/>
                  <a:pt x="30427" y="7634"/>
                  <a:pt x="30293" y="7097"/>
                </a:cubicBezTo>
                <a:cubicBezTo>
                  <a:pt x="30085" y="6334"/>
                  <a:pt x="29600" y="4878"/>
                  <a:pt x="30431" y="4255"/>
                </a:cubicBezTo>
                <a:cubicBezTo>
                  <a:pt x="30476" y="4221"/>
                  <a:pt x="30519" y="4206"/>
                  <a:pt x="30560" y="4206"/>
                </a:cubicBezTo>
                <a:close/>
                <a:moveTo>
                  <a:pt x="35178" y="7835"/>
                </a:moveTo>
                <a:cubicBezTo>
                  <a:pt x="35519" y="7835"/>
                  <a:pt x="35857" y="7903"/>
                  <a:pt x="36185" y="8067"/>
                </a:cubicBezTo>
                <a:lnTo>
                  <a:pt x="36185" y="7998"/>
                </a:lnTo>
                <a:lnTo>
                  <a:pt x="36185" y="7998"/>
                </a:lnTo>
                <a:cubicBezTo>
                  <a:pt x="37502" y="8691"/>
                  <a:pt x="35145" y="9176"/>
                  <a:pt x="34660" y="9246"/>
                </a:cubicBezTo>
                <a:cubicBezTo>
                  <a:pt x="34244" y="9246"/>
                  <a:pt x="33828" y="9246"/>
                  <a:pt x="33412" y="9176"/>
                </a:cubicBezTo>
                <a:cubicBezTo>
                  <a:pt x="33620" y="9038"/>
                  <a:pt x="33551" y="8830"/>
                  <a:pt x="33343" y="8830"/>
                </a:cubicBezTo>
                <a:lnTo>
                  <a:pt x="32372" y="8830"/>
                </a:lnTo>
                <a:cubicBezTo>
                  <a:pt x="33241" y="8370"/>
                  <a:pt x="34222" y="7835"/>
                  <a:pt x="35178" y="7835"/>
                </a:cubicBezTo>
                <a:close/>
                <a:moveTo>
                  <a:pt x="28072" y="6955"/>
                </a:moveTo>
                <a:cubicBezTo>
                  <a:pt x="28095" y="6955"/>
                  <a:pt x="28119" y="6956"/>
                  <a:pt x="28144" y="6958"/>
                </a:cubicBezTo>
                <a:cubicBezTo>
                  <a:pt x="29184" y="7097"/>
                  <a:pt x="29184" y="9246"/>
                  <a:pt x="29184" y="9939"/>
                </a:cubicBezTo>
                <a:cubicBezTo>
                  <a:pt x="29253" y="10771"/>
                  <a:pt x="29114" y="11533"/>
                  <a:pt x="28976" y="12296"/>
                </a:cubicBezTo>
                <a:cubicBezTo>
                  <a:pt x="28976" y="11880"/>
                  <a:pt x="28906" y="11533"/>
                  <a:pt x="28698" y="11186"/>
                </a:cubicBezTo>
                <a:cubicBezTo>
                  <a:pt x="28698" y="11117"/>
                  <a:pt x="28629" y="11117"/>
                  <a:pt x="28560" y="11117"/>
                </a:cubicBezTo>
                <a:cubicBezTo>
                  <a:pt x="28560" y="11082"/>
                  <a:pt x="28525" y="11065"/>
                  <a:pt x="28482" y="11065"/>
                </a:cubicBezTo>
                <a:cubicBezTo>
                  <a:pt x="28438" y="11065"/>
                  <a:pt x="28386" y="11082"/>
                  <a:pt x="28352" y="11117"/>
                </a:cubicBezTo>
                <a:cubicBezTo>
                  <a:pt x="28352" y="11325"/>
                  <a:pt x="28352" y="11533"/>
                  <a:pt x="28421" y="11741"/>
                </a:cubicBezTo>
                <a:lnTo>
                  <a:pt x="28421" y="11880"/>
                </a:lnTo>
                <a:cubicBezTo>
                  <a:pt x="28421" y="12088"/>
                  <a:pt x="28490" y="12296"/>
                  <a:pt x="28560" y="12504"/>
                </a:cubicBezTo>
                <a:cubicBezTo>
                  <a:pt x="27468" y="11275"/>
                  <a:pt x="26577" y="6955"/>
                  <a:pt x="28072" y="6955"/>
                </a:cubicBezTo>
                <a:close/>
                <a:moveTo>
                  <a:pt x="33296" y="10976"/>
                </a:moveTo>
                <a:cubicBezTo>
                  <a:pt x="33519" y="10976"/>
                  <a:pt x="33743" y="10999"/>
                  <a:pt x="33967" y="11048"/>
                </a:cubicBezTo>
                <a:cubicBezTo>
                  <a:pt x="34937" y="11256"/>
                  <a:pt x="34452" y="12018"/>
                  <a:pt x="33967" y="12434"/>
                </a:cubicBezTo>
                <a:cubicBezTo>
                  <a:pt x="33481" y="12642"/>
                  <a:pt x="33065" y="12850"/>
                  <a:pt x="32580" y="12919"/>
                </a:cubicBezTo>
                <a:cubicBezTo>
                  <a:pt x="31748" y="13197"/>
                  <a:pt x="30847" y="13266"/>
                  <a:pt x="30015" y="13335"/>
                </a:cubicBezTo>
                <a:cubicBezTo>
                  <a:pt x="30223" y="13127"/>
                  <a:pt x="30431" y="12989"/>
                  <a:pt x="30570" y="12781"/>
                </a:cubicBezTo>
                <a:cubicBezTo>
                  <a:pt x="30627" y="12668"/>
                  <a:pt x="30545" y="12554"/>
                  <a:pt x="30437" y="12554"/>
                </a:cubicBezTo>
                <a:cubicBezTo>
                  <a:pt x="30413" y="12554"/>
                  <a:pt x="30387" y="12560"/>
                  <a:pt x="30362" y="12573"/>
                </a:cubicBezTo>
                <a:cubicBezTo>
                  <a:pt x="30085" y="12781"/>
                  <a:pt x="29738" y="12919"/>
                  <a:pt x="29461" y="13058"/>
                </a:cubicBezTo>
                <a:lnTo>
                  <a:pt x="29600" y="12781"/>
                </a:lnTo>
                <a:cubicBezTo>
                  <a:pt x="30612" y="11827"/>
                  <a:pt x="31933" y="10976"/>
                  <a:pt x="33296" y="10976"/>
                </a:cubicBezTo>
                <a:close/>
                <a:moveTo>
                  <a:pt x="24686" y="10883"/>
                </a:moveTo>
                <a:cubicBezTo>
                  <a:pt x="24921" y="10883"/>
                  <a:pt x="25192" y="11021"/>
                  <a:pt x="25440" y="11325"/>
                </a:cubicBezTo>
                <a:cubicBezTo>
                  <a:pt x="25718" y="11741"/>
                  <a:pt x="25926" y="12157"/>
                  <a:pt x="26064" y="12711"/>
                </a:cubicBezTo>
                <a:cubicBezTo>
                  <a:pt x="26619" y="14098"/>
                  <a:pt x="26342" y="15484"/>
                  <a:pt x="26272" y="16871"/>
                </a:cubicBezTo>
                <a:cubicBezTo>
                  <a:pt x="26252" y="16891"/>
                  <a:pt x="26238" y="16899"/>
                  <a:pt x="26227" y="16899"/>
                </a:cubicBezTo>
                <a:cubicBezTo>
                  <a:pt x="26203" y="16899"/>
                  <a:pt x="26203" y="16850"/>
                  <a:pt x="26203" y="16801"/>
                </a:cubicBezTo>
                <a:cubicBezTo>
                  <a:pt x="26203" y="16801"/>
                  <a:pt x="26203" y="16732"/>
                  <a:pt x="26203" y="16732"/>
                </a:cubicBezTo>
                <a:cubicBezTo>
                  <a:pt x="26203" y="16732"/>
                  <a:pt x="26203" y="16663"/>
                  <a:pt x="26134" y="16663"/>
                </a:cubicBezTo>
                <a:cubicBezTo>
                  <a:pt x="26064" y="16524"/>
                  <a:pt x="25995" y="16385"/>
                  <a:pt x="25926" y="16247"/>
                </a:cubicBezTo>
                <a:cubicBezTo>
                  <a:pt x="25787" y="15900"/>
                  <a:pt x="25648" y="15554"/>
                  <a:pt x="25510" y="15207"/>
                </a:cubicBezTo>
                <a:cubicBezTo>
                  <a:pt x="25481" y="15120"/>
                  <a:pt x="25427" y="15081"/>
                  <a:pt x="25380" y="15081"/>
                </a:cubicBezTo>
                <a:cubicBezTo>
                  <a:pt x="25315" y="15081"/>
                  <a:pt x="25261" y="15155"/>
                  <a:pt x="25302" y="15276"/>
                </a:cubicBezTo>
                <a:cubicBezTo>
                  <a:pt x="25371" y="15554"/>
                  <a:pt x="25440" y="15831"/>
                  <a:pt x="25510" y="16108"/>
                </a:cubicBezTo>
                <a:cubicBezTo>
                  <a:pt x="25510" y="16177"/>
                  <a:pt x="25510" y="16247"/>
                  <a:pt x="25510" y="16316"/>
                </a:cubicBezTo>
                <a:cubicBezTo>
                  <a:pt x="25579" y="16455"/>
                  <a:pt x="25648" y="16593"/>
                  <a:pt x="25718" y="16732"/>
                </a:cubicBezTo>
                <a:lnTo>
                  <a:pt x="25787" y="16940"/>
                </a:lnTo>
                <a:cubicBezTo>
                  <a:pt x="24609" y="15761"/>
                  <a:pt x="23985" y="13335"/>
                  <a:pt x="24054" y="11741"/>
                </a:cubicBezTo>
                <a:cubicBezTo>
                  <a:pt x="24054" y="11199"/>
                  <a:pt x="24330" y="10883"/>
                  <a:pt x="24686" y="10883"/>
                </a:cubicBezTo>
                <a:close/>
                <a:moveTo>
                  <a:pt x="30879" y="14990"/>
                </a:moveTo>
                <a:cubicBezTo>
                  <a:pt x="30983" y="14990"/>
                  <a:pt x="31088" y="14993"/>
                  <a:pt x="31194" y="14999"/>
                </a:cubicBezTo>
                <a:cubicBezTo>
                  <a:pt x="31610" y="14999"/>
                  <a:pt x="32719" y="15138"/>
                  <a:pt x="32234" y="15761"/>
                </a:cubicBezTo>
                <a:cubicBezTo>
                  <a:pt x="31748" y="16177"/>
                  <a:pt x="31194" y="16455"/>
                  <a:pt x="30639" y="16593"/>
                </a:cubicBezTo>
                <a:cubicBezTo>
                  <a:pt x="29738" y="16940"/>
                  <a:pt x="28837" y="17079"/>
                  <a:pt x="27936" y="17217"/>
                </a:cubicBezTo>
                <a:cubicBezTo>
                  <a:pt x="28144" y="17079"/>
                  <a:pt x="28352" y="16871"/>
                  <a:pt x="28490" y="16663"/>
                </a:cubicBezTo>
                <a:cubicBezTo>
                  <a:pt x="28490" y="16524"/>
                  <a:pt x="28421" y="16385"/>
                  <a:pt x="28282" y="16385"/>
                </a:cubicBezTo>
                <a:cubicBezTo>
                  <a:pt x="27936" y="16524"/>
                  <a:pt x="27589" y="16593"/>
                  <a:pt x="27312" y="16801"/>
                </a:cubicBezTo>
                <a:cubicBezTo>
                  <a:pt x="27173" y="16871"/>
                  <a:pt x="27035" y="16940"/>
                  <a:pt x="26965" y="17009"/>
                </a:cubicBezTo>
                <a:cubicBezTo>
                  <a:pt x="27243" y="16663"/>
                  <a:pt x="27451" y="16316"/>
                  <a:pt x="27659" y="15900"/>
                </a:cubicBezTo>
                <a:cubicBezTo>
                  <a:pt x="28674" y="15329"/>
                  <a:pt x="29747" y="14990"/>
                  <a:pt x="30879" y="14990"/>
                </a:cubicBezTo>
                <a:close/>
                <a:moveTo>
                  <a:pt x="27936" y="16871"/>
                </a:moveTo>
                <a:lnTo>
                  <a:pt x="27936" y="16871"/>
                </a:lnTo>
                <a:cubicBezTo>
                  <a:pt x="27659" y="17079"/>
                  <a:pt x="27312" y="17217"/>
                  <a:pt x="27035" y="17425"/>
                </a:cubicBezTo>
                <a:lnTo>
                  <a:pt x="26827" y="17425"/>
                </a:lnTo>
                <a:cubicBezTo>
                  <a:pt x="26896" y="17356"/>
                  <a:pt x="27035" y="17356"/>
                  <a:pt x="27104" y="17287"/>
                </a:cubicBezTo>
                <a:cubicBezTo>
                  <a:pt x="27243" y="17217"/>
                  <a:pt x="27381" y="17148"/>
                  <a:pt x="27520" y="17079"/>
                </a:cubicBezTo>
                <a:cubicBezTo>
                  <a:pt x="27659" y="17009"/>
                  <a:pt x="27797" y="16940"/>
                  <a:pt x="27936" y="16871"/>
                </a:cubicBezTo>
                <a:close/>
                <a:moveTo>
                  <a:pt x="22158" y="16292"/>
                </a:moveTo>
                <a:cubicBezTo>
                  <a:pt x="22633" y="16292"/>
                  <a:pt x="23285" y="17336"/>
                  <a:pt x="23430" y="17772"/>
                </a:cubicBezTo>
                <a:cubicBezTo>
                  <a:pt x="23915" y="19089"/>
                  <a:pt x="23707" y="20337"/>
                  <a:pt x="23707" y="21654"/>
                </a:cubicBezTo>
                <a:lnTo>
                  <a:pt x="23638" y="21654"/>
                </a:lnTo>
                <a:lnTo>
                  <a:pt x="23638" y="21584"/>
                </a:lnTo>
                <a:cubicBezTo>
                  <a:pt x="23638" y="21584"/>
                  <a:pt x="23638" y="21515"/>
                  <a:pt x="23638" y="21515"/>
                </a:cubicBezTo>
                <a:cubicBezTo>
                  <a:pt x="23638" y="21238"/>
                  <a:pt x="23499" y="21030"/>
                  <a:pt x="23430" y="20752"/>
                </a:cubicBezTo>
                <a:cubicBezTo>
                  <a:pt x="23361" y="20614"/>
                  <a:pt x="23292" y="20475"/>
                  <a:pt x="23292" y="20337"/>
                </a:cubicBezTo>
                <a:cubicBezTo>
                  <a:pt x="23262" y="20278"/>
                  <a:pt x="23221" y="20256"/>
                  <a:pt x="23182" y="20256"/>
                </a:cubicBezTo>
                <a:cubicBezTo>
                  <a:pt x="23130" y="20256"/>
                  <a:pt x="23084" y="20297"/>
                  <a:pt x="23084" y="20337"/>
                </a:cubicBezTo>
                <a:cubicBezTo>
                  <a:pt x="22945" y="20337"/>
                  <a:pt x="22876" y="20475"/>
                  <a:pt x="22876" y="20614"/>
                </a:cubicBezTo>
                <a:cubicBezTo>
                  <a:pt x="22945" y="20683"/>
                  <a:pt x="23014" y="20822"/>
                  <a:pt x="23084" y="20960"/>
                </a:cubicBezTo>
                <a:cubicBezTo>
                  <a:pt x="22113" y="19851"/>
                  <a:pt x="21628" y="18465"/>
                  <a:pt x="21697" y="17009"/>
                </a:cubicBezTo>
                <a:cubicBezTo>
                  <a:pt x="21781" y="16487"/>
                  <a:pt x="21953" y="16292"/>
                  <a:pt x="22158" y="16292"/>
                </a:cubicBezTo>
                <a:close/>
                <a:moveTo>
                  <a:pt x="29020" y="19222"/>
                </a:moveTo>
                <a:cubicBezTo>
                  <a:pt x="29567" y="19222"/>
                  <a:pt x="30093" y="19468"/>
                  <a:pt x="30501" y="19921"/>
                </a:cubicBezTo>
                <a:cubicBezTo>
                  <a:pt x="30847" y="20475"/>
                  <a:pt x="29877" y="20891"/>
                  <a:pt x="29530" y="21030"/>
                </a:cubicBezTo>
                <a:cubicBezTo>
                  <a:pt x="28144" y="21446"/>
                  <a:pt x="26757" y="21654"/>
                  <a:pt x="25302" y="21654"/>
                </a:cubicBezTo>
                <a:cubicBezTo>
                  <a:pt x="25440" y="21584"/>
                  <a:pt x="25510" y="21376"/>
                  <a:pt x="25579" y="21238"/>
                </a:cubicBezTo>
                <a:cubicBezTo>
                  <a:pt x="25579" y="21124"/>
                  <a:pt x="25487" y="21011"/>
                  <a:pt x="25377" y="21011"/>
                </a:cubicBezTo>
                <a:cubicBezTo>
                  <a:pt x="25353" y="21011"/>
                  <a:pt x="25327" y="21017"/>
                  <a:pt x="25302" y="21030"/>
                </a:cubicBezTo>
                <a:cubicBezTo>
                  <a:pt x="25163" y="21168"/>
                  <a:pt x="24955" y="21238"/>
                  <a:pt x="24817" y="21307"/>
                </a:cubicBezTo>
                <a:lnTo>
                  <a:pt x="24609" y="21376"/>
                </a:lnTo>
                <a:lnTo>
                  <a:pt x="24678" y="21168"/>
                </a:lnTo>
                <a:cubicBezTo>
                  <a:pt x="25718" y="20337"/>
                  <a:pt x="26896" y="19782"/>
                  <a:pt x="28144" y="19435"/>
                </a:cubicBezTo>
                <a:cubicBezTo>
                  <a:pt x="28432" y="19291"/>
                  <a:pt x="28729" y="19222"/>
                  <a:pt x="29020" y="19222"/>
                </a:cubicBezTo>
                <a:close/>
                <a:moveTo>
                  <a:pt x="19336" y="20763"/>
                </a:moveTo>
                <a:cubicBezTo>
                  <a:pt x="19540" y="20763"/>
                  <a:pt x="19758" y="20880"/>
                  <a:pt x="19964" y="21168"/>
                </a:cubicBezTo>
                <a:cubicBezTo>
                  <a:pt x="20242" y="21584"/>
                  <a:pt x="20519" y="22000"/>
                  <a:pt x="20657" y="22485"/>
                </a:cubicBezTo>
                <a:cubicBezTo>
                  <a:pt x="20935" y="23525"/>
                  <a:pt x="21073" y="24634"/>
                  <a:pt x="21004" y="25674"/>
                </a:cubicBezTo>
                <a:cubicBezTo>
                  <a:pt x="20727" y="24981"/>
                  <a:pt x="20449" y="24288"/>
                  <a:pt x="20242" y="23594"/>
                </a:cubicBezTo>
                <a:cubicBezTo>
                  <a:pt x="20242" y="23542"/>
                  <a:pt x="20201" y="23519"/>
                  <a:pt x="20155" y="23519"/>
                </a:cubicBezTo>
                <a:cubicBezTo>
                  <a:pt x="20080" y="23519"/>
                  <a:pt x="19991" y="23578"/>
                  <a:pt x="20034" y="23664"/>
                </a:cubicBezTo>
                <a:cubicBezTo>
                  <a:pt x="20242" y="24704"/>
                  <a:pt x="20657" y="25743"/>
                  <a:pt x="21073" y="26783"/>
                </a:cubicBezTo>
                <a:lnTo>
                  <a:pt x="21073" y="27130"/>
                </a:lnTo>
                <a:lnTo>
                  <a:pt x="21004" y="27199"/>
                </a:lnTo>
                <a:lnTo>
                  <a:pt x="20865" y="26991"/>
                </a:lnTo>
                <a:cubicBezTo>
                  <a:pt x="20935" y="26922"/>
                  <a:pt x="20935" y="26852"/>
                  <a:pt x="20865" y="26852"/>
                </a:cubicBezTo>
                <a:cubicBezTo>
                  <a:pt x="20865" y="26506"/>
                  <a:pt x="20727" y="26159"/>
                  <a:pt x="20519" y="25882"/>
                </a:cubicBezTo>
                <a:cubicBezTo>
                  <a:pt x="20449" y="25605"/>
                  <a:pt x="20311" y="25327"/>
                  <a:pt x="20242" y="25050"/>
                </a:cubicBezTo>
                <a:cubicBezTo>
                  <a:pt x="20221" y="25030"/>
                  <a:pt x="20195" y="25021"/>
                  <a:pt x="20168" y="25021"/>
                </a:cubicBezTo>
                <a:cubicBezTo>
                  <a:pt x="20103" y="25021"/>
                  <a:pt x="20034" y="25070"/>
                  <a:pt x="20034" y="25120"/>
                </a:cubicBezTo>
                <a:cubicBezTo>
                  <a:pt x="20172" y="25605"/>
                  <a:pt x="20242" y="26021"/>
                  <a:pt x="20449" y="26506"/>
                </a:cubicBezTo>
                <a:cubicBezTo>
                  <a:pt x="19340" y="25258"/>
                  <a:pt x="18647" y="23664"/>
                  <a:pt x="18509" y="22000"/>
                </a:cubicBezTo>
                <a:cubicBezTo>
                  <a:pt x="18460" y="21416"/>
                  <a:pt x="18856" y="20763"/>
                  <a:pt x="19336" y="20763"/>
                </a:cubicBezTo>
                <a:close/>
                <a:moveTo>
                  <a:pt x="26758" y="24439"/>
                </a:moveTo>
                <a:cubicBezTo>
                  <a:pt x="27517" y="24439"/>
                  <a:pt x="28123" y="24687"/>
                  <a:pt x="28352" y="25327"/>
                </a:cubicBezTo>
                <a:cubicBezTo>
                  <a:pt x="28906" y="27060"/>
                  <a:pt x="25025" y="27268"/>
                  <a:pt x="22806" y="27268"/>
                </a:cubicBezTo>
                <a:cubicBezTo>
                  <a:pt x="23292" y="27199"/>
                  <a:pt x="23777" y="26991"/>
                  <a:pt x="24123" y="26645"/>
                </a:cubicBezTo>
                <a:cubicBezTo>
                  <a:pt x="24262" y="26506"/>
                  <a:pt x="24123" y="26298"/>
                  <a:pt x="23985" y="26298"/>
                </a:cubicBezTo>
                <a:cubicBezTo>
                  <a:pt x="23430" y="26367"/>
                  <a:pt x="22945" y="26506"/>
                  <a:pt x="22460" y="26714"/>
                </a:cubicBezTo>
                <a:cubicBezTo>
                  <a:pt x="22252" y="26783"/>
                  <a:pt x="21974" y="26852"/>
                  <a:pt x="21767" y="26922"/>
                </a:cubicBezTo>
                <a:lnTo>
                  <a:pt x="22113" y="26298"/>
                </a:lnTo>
                <a:cubicBezTo>
                  <a:pt x="23042" y="25462"/>
                  <a:pt x="25216" y="24439"/>
                  <a:pt x="26758" y="24439"/>
                </a:cubicBezTo>
                <a:close/>
                <a:moveTo>
                  <a:pt x="17072" y="26327"/>
                </a:moveTo>
                <a:cubicBezTo>
                  <a:pt x="17275" y="26327"/>
                  <a:pt x="17503" y="26420"/>
                  <a:pt x="17746" y="26645"/>
                </a:cubicBezTo>
                <a:cubicBezTo>
                  <a:pt x="18162" y="27130"/>
                  <a:pt x="18439" y="27615"/>
                  <a:pt x="18578" y="28239"/>
                </a:cubicBezTo>
                <a:cubicBezTo>
                  <a:pt x="19063" y="29625"/>
                  <a:pt x="18717" y="31150"/>
                  <a:pt x="18786" y="32606"/>
                </a:cubicBezTo>
                <a:lnTo>
                  <a:pt x="18647" y="32814"/>
                </a:lnTo>
                <a:cubicBezTo>
                  <a:pt x="17261" y="31427"/>
                  <a:pt x="16429" y="29556"/>
                  <a:pt x="16221" y="27615"/>
                </a:cubicBezTo>
                <a:cubicBezTo>
                  <a:pt x="16170" y="27008"/>
                  <a:pt x="16526" y="26327"/>
                  <a:pt x="17072" y="26327"/>
                </a:cubicBezTo>
                <a:close/>
                <a:moveTo>
                  <a:pt x="24343" y="29909"/>
                </a:moveTo>
                <a:cubicBezTo>
                  <a:pt x="25109" y="29909"/>
                  <a:pt x="25893" y="30123"/>
                  <a:pt x="25995" y="30942"/>
                </a:cubicBezTo>
                <a:cubicBezTo>
                  <a:pt x="25995" y="31497"/>
                  <a:pt x="25232" y="31843"/>
                  <a:pt x="24747" y="32051"/>
                </a:cubicBezTo>
                <a:cubicBezTo>
                  <a:pt x="23376" y="32550"/>
                  <a:pt x="21949" y="32824"/>
                  <a:pt x="20466" y="32824"/>
                </a:cubicBezTo>
                <a:cubicBezTo>
                  <a:pt x="20300" y="32824"/>
                  <a:pt x="20132" y="32821"/>
                  <a:pt x="19964" y="32814"/>
                </a:cubicBezTo>
                <a:lnTo>
                  <a:pt x="20172" y="32745"/>
                </a:lnTo>
                <a:cubicBezTo>
                  <a:pt x="21073" y="32467"/>
                  <a:pt x="21905" y="32190"/>
                  <a:pt x="22737" y="31843"/>
                </a:cubicBezTo>
                <a:cubicBezTo>
                  <a:pt x="22806" y="31843"/>
                  <a:pt x="22737" y="31705"/>
                  <a:pt x="22737" y="31705"/>
                </a:cubicBezTo>
                <a:cubicBezTo>
                  <a:pt x="22113" y="31774"/>
                  <a:pt x="21559" y="31913"/>
                  <a:pt x="21004" y="32051"/>
                </a:cubicBezTo>
                <a:lnTo>
                  <a:pt x="21073" y="31982"/>
                </a:lnTo>
                <a:cubicBezTo>
                  <a:pt x="21242" y="31870"/>
                  <a:pt x="21138" y="31667"/>
                  <a:pt x="20982" y="31667"/>
                </a:cubicBezTo>
                <a:cubicBezTo>
                  <a:pt x="20945" y="31667"/>
                  <a:pt x="20905" y="31678"/>
                  <a:pt x="20865" y="31705"/>
                </a:cubicBezTo>
                <a:cubicBezTo>
                  <a:pt x="20395" y="31974"/>
                  <a:pt x="19924" y="32178"/>
                  <a:pt x="19390" y="32379"/>
                </a:cubicBezTo>
                <a:lnTo>
                  <a:pt x="19390" y="32379"/>
                </a:lnTo>
                <a:cubicBezTo>
                  <a:pt x="19410" y="32359"/>
                  <a:pt x="19410" y="32329"/>
                  <a:pt x="19410" y="32329"/>
                </a:cubicBezTo>
                <a:cubicBezTo>
                  <a:pt x="20519" y="31081"/>
                  <a:pt x="21974" y="30318"/>
                  <a:pt x="23569" y="29972"/>
                </a:cubicBezTo>
                <a:cubicBezTo>
                  <a:pt x="23804" y="29936"/>
                  <a:pt x="24073" y="29909"/>
                  <a:pt x="24343" y="29909"/>
                </a:cubicBezTo>
                <a:close/>
                <a:moveTo>
                  <a:pt x="12645" y="21392"/>
                </a:moveTo>
                <a:cubicBezTo>
                  <a:pt x="13022" y="21392"/>
                  <a:pt x="13934" y="24981"/>
                  <a:pt x="13934" y="24981"/>
                </a:cubicBezTo>
                <a:cubicBezTo>
                  <a:pt x="14072" y="26090"/>
                  <a:pt x="14142" y="27130"/>
                  <a:pt x="14142" y="28239"/>
                </a:cubicBezTo>
                <a:cubicBezTo>
                  <a:pt x="14280" y="31220"/>
                  <a:pt x="14280" y="34270"/>
                  <a:pt x="14557" y="37250"/>
                </a:cubicBezTo>
                <a:cubicBezTo>
                  <a:pt x="14072" y="35101"/>
                  <a:pt x="13587" y="32952"/>
                  <a:pt x="12963" y="30873"/>
                </a:cubicBezTo>
                <a:cubicBezTo>
                  <a:pt x="12686" y="29902"/>
                  <a:pt x="12339" y="29071"/>
                  <a:pt x="11854" y="28239"/>
                </a:cubicBezTo>
                <a:cubicBezTo>
                  <a:pt x="11715" y="26021"/>
                  <a:pt x="11923" y="23733"/>
                  <a:pt x="12547" y="21584"/>
                </a:cubicBezTo>
                <a:lnTo>
                  <a:pt x="12547" y="21515"/>
                </a:lnTo>
                <a:cubicBezTo>
                  <a:pt x="12573" y="21431"/>
                  <a:pt x="12606" y="21392"/>
                  <a:pt x="12645" y="21392"/>
                </a:cubicBezTo>
                <a:close/>
                <a:moveTo>
                  <a:pt x="5047" y="31679"/>
                </a:moveTo>
                <a:cubicBezTo>
                  <a:pt x="6436" y="31679"/>
                  <a:pt x="7828" y="31979"/>
                  <a:pt x="8804" y="32467"/>
                </a:cubicBezTo>
                <a:lnTo>
                  <a:pt x="9012" y="32745"/>
                </a:lnTo>
                <a:lnTo>
                  <a:pt x="9081" y="32745"/>
                </a:lnTo>
                <a:cubicBezTo>
                  <a:pt x="10190" y="34270"/>
                  <a:pt x="11369" y="35725"/>
                  <a:pt x="12270" y="37320"/>
                </a:cubicBezTo>
                <a:cubicBezTo>
                  <a:pt x="12755" y="38082"/>
                  <a:pt x="13518" y="39191"/>
                  <a:pt x="14142" y="40300"/>
                </a:cubicBezTo>
                <a:cubicBezTo>
                  <a:pt x="13448" y="39260"/>
                  <a:pt x="12617" y="38290"/>
                  <a:pt x="11785" y="37389"/>
                </a:cubicBezTo>
                <a:cubicBezTo>
                  <a:pt x="11161" y="36418"/>
                  <a:pt x="10468" y="35587"/>
                  <a:pt x="9567" y="34893"/>
                </a:cubicBezTo>
                <a:cubicBezTo>
                  <a:pt x="9557" y="34884"/>
                  <a:pt x="9547" y="34879"/>
                  <a:pt x="9537" y="34879"/>
                </a:cubicBezTo>
                <a:cubicBezTo>
                  <a:pt x="9480" y="34879"/>
                  <a:pt x="9438" y="35032"/>
                  <a:pt x="9497" y="35032"/>
                </a:cubicBezTo>
                <a:cubicBezTo>
                  <a:pt x="10329" y="35864"/>
                  <a:pt x="11022" y="36834"/>
                  <a:pt x="11785" y="37805"/>
                </a:cubicBezTo>
                <a:cubicBezTo>
                  <a:pt x="10398" y="36488"/>
                  <a:pt x="8873" y="35309"/>
                  <a:pt x="7210" y="34408"/>
                </a:cubicBezTo>
                <a:cubicBezTo>
                  <a:pt x="6595" y="34073"/>
                  <a:pt x="3007" y="33197"/>
                  <a:pt x="1385" y="33197"/>
                </a:cubicBezTo>
                <a:cubicBezTo>
                  <a:pt x="995" y="33197"/>
                  <a:pt x="718" y="33248"/>
                  <a:pt x="624" y="33368"/>
                </a:cubicBezTo>
                <a:cubicBezTo>
                  <a:pt x="1517" y="32165"/>
                  <a:pt x="3279" y="31679"/>
                  <a:pt x="5047" y="31679"/>
                </a:cubicBezTo>
                <a:close/>
                <a:moveTo>
                  <a:pt x="7483" y="23542"/>
                </a:moveTo>
                <a:cubicBezTo>
                  <a:pt x="7506" y="23542"/>
                  <a:pt x="7531" y="23559"/>
                  <a:pt x="7556" y="23594"/>
                </a:cubicBezTo>
                <a:cubicBezTo>
                  <a:pt x="9081" y="25189"/>
                  <a:pt x="10468" y="26852"/>
                  <a:pt x="11646" y="28655"/>
                </a:cubicBezTo>
                <a:cubicBezTo>
                  <a:pt x="12824" y="30665"/>
                  <a:pt x="13102" y="33022"/>
                  <a:pt x="13518" y="35240"/>
                </a:cubicBezTo>
                <a:cubicBezTo>
                  <a:pt x="13864" y="36626"/>
                  <a:pt x="14211" y="38013"/>
                  <a:pt x="14557" y="39399"/>
                </a:cubicBezTo>
                <a:cubicBezTo>
                  <a:pt x="14072" y="38013"/>
                  <a:pt x="13379" y="36765"/>
                  <a:pt x="12824" y="35448"/>
                </a:cubicBezTo>
                <a:cubicBezTo>
                  <a:pt x="11854" y="33299"/>
                  <a:pt x="11092" y="30942"/>
                  <a:pt x="9636" y="29001"/>
                </a:cubicBezTo>
                <a:cubicBezTo>
                  <a:pt x="9567" y="29001"/>
                  <a:pt x="9497" y="29001"/>
                  <a:pt x="9567" y="29071"/>
                </a:cubicBezTo>
                <a:cubicBezTo>
                  <a:pt x="10537" y="31012"/>
                  <a:pt x="11369" y="32952"/>
                  <a:pt x="12270" y="34963"/>
                </a:cubicBezTo>
                <a:cubicBezTo>
                  <a:pt x="13240" y="36765"/>
                  <a:pt x="14072" y="38706"/>
                  <a:pt x="14696" y="40716"/>
                </a:cubicBezTo>
                <a:cubicBezTo>
                  <a:pt x="14349" y="39954"/>
                  <a:pt x="13795" y="39260"/>
                  <a:pt x="13448" y="38637"/>
                </a:cubicBezTo>
                <a:lnTo>
                  <a:pt x="13379" y="38637"/>
                </a:lnTo>
                <a:cubicBezTo>
                  <a:pt x="12409" y="36904"/>
                  <a:pt x="11507" y="35171"/>
                  <a:pt x="10329" y="33576"/>
                </a:cubicBezTo>
                <a:cubicBezTo>
                  <a:pt x="9012" y="32051"/>
                  <a:pt x="7972" y="30249"/>
                  <a:pt x="7348" y="28308"/>
                </a:cubicBezTo>
                <a:cubicBezTo>
                  <a:pt x="7210" y="27684"/>
                  <a:pt x="7071" y="26991"/>
                  <a:pt x="7071" y="26298"/>
                </a:cubicBezTo>
                <a:cubicBezTo>
                  <a:pt x="7071" y="26169"/>
                  <a:pt x="7190" y="23542"/>
                  <a:pt x="7483" y="23542"/>
                </a:cubicBezTo>
                <a:close/>
                <a:moveTo>
                  <a:pt x="23732" y="37429"/>
                </a:moveTo>
                <a:cubicBezTo>
                  <a:pt x="24096" y="37429"/>
                  <a:pt x="24473" y="37479"/>
                  <a:pt x="24817" y="37528"/>
                </a:cubicBezTo>
                <a:cubicBezTo>
                  <a:pt x="25787" y="37735"/>
                  <a:pt x="24747" y="38567"/>
                  <a:pt x="24539" y="38775"/>
                </a:cubicBezTo>
                <a:cubicBezTo>
                  <a:pt x="23499" y="39676"/>
                  <a:pt x="22252" y="40300"/>
                  <a:pt x="20865" y="40647"/>
                </a:cubicBezTo>
                <a:cubicBezTo>
                  <a:pt x="20034" y="40786"/>
                  <a:pt x="19132" y="40924"/>
                  <a:pt x="18301" y="40993"/>
                </a:cubicBezTo>
                <a:cubicBezTo>
                  <a:pt x="18717" y="40786"/>
                  <a:pt x="19132" y="40508"/>
                  <a:pt x="19548" y="40162"/>
                </a:cubicBezTo>
                <a:cubicBezTo>
                  <a:pt x="19672" y="40100"/>
                  <a:pt x="19575" y="39873"/>
                  <a:pt x="19455" y="39873"/>
                </a:cubicBezTo>
                <a:cubicBezTo>
                  <a:pt x="19440" y="39873"/>
                  <a:pt x="19425" y="39877"/>
                  <a:pt x="19410" y="39884"/>
                </a:cubicBezTo>
                <a:cubicBezTo>
                  <a:pt x="18370" y="40162"/>
                  <a:pt x="17330" y="40647"/>
                  <a:pt x="16429" y="41201"/>
                </a:cubicBezTo>
                <a:cubicBezTo>
                  <a:pt x="17538" y="40162"/>
                  <a:pt x="18717" y="39330"/>
                  <a:pt x="20034" y="38637"/>
                </a:cubicBezTo>
                <a:cubicBezTo>
                  <a:pt x="21004" y="38013"/>
                  <a:pt x="22113" y="37597"/>
                  <a:pt x="23292" y="37458"/>
                </a:cubicBezTo>
                <a:cubicBezTo>
                  <a:pt x="23434" y="37438"/>
                  <a:pt x="23582" y="37429"/>
                  <a:pt x="23732" y="37429"/>
                </a:cubicBezTo>
                <a:close/>
                <a:moveTo>
                  <a:pt x="7689" y="40069"/>
                </a:moveTo>
                <a:cubicBezTo>
                  <a:pt x="8412" y="40069"/>
                  <a:pt x="9551" y="41500"/>
                  <a:pt x="9705" y="41756"/>
                </a:cubicBezTo>
                <a:cubicBezTo>
                  <a:pt x="10398" y="42588"/>
                  <a:pt x="10884" y="43489"/>
                  <a:pt x="11299" y="44529"/>
                </a:cubicBezTo>
                <a:cubicBezTo>
                  <a:pt x="11785" y="45707"/>
                  <a:pt x="12131" y="46886"/>
                  <a:pt x="12478" y="48133"/>
                </a:cubicBezTo>
                <a:cubicBezTo>
                  <a:pt x="12131" y="47163"/>
                  <a:pt x="11507" y="46331"/>
                  <a:pt x="10606" y="45776"/>
                </a:cubicBezTo>
                <a:cubicBezTo>
                  <a:pt x="10569" y="45758"/>
                  <a:pt x="10532" y="45749"/>
                  <a:pt x="10498" y="45749"/>
                </a:cubicBezTo>
                <a:cubicBezTo>
                  <a:pt x="10403" y="45749"/>
                  <a:pt x="10329" y="45814"/>
                  <a:pt x="10329" y="45915"/>
                </a:cubicBezTo>
                <a:cubicBezTo>
                  <a:pt x="10329" y="45984"/>
                  <a:pt x="10329" y="46123"/>
                  <a:pt x="10329" y="46192"/>
                </a:cubicBezTo>
                <a:cubicBezTo>
                  <a:pt x="10304" y="46180"/>
                  <a:pt x="10278" y="46174"/>
                  <a:pt x="10254" y="46174"/>
                </a:cubicBezTo>
                <a:cubicBezTo>
                  <a:pt x="10147" y="46174"/>
                  <a:pt x="10064" y="46287"/>
                  <a:pt x="10121" y="46400"/>
                </a:cubicBezTo>
                <a:cubicBezTo>
                  <a:pt x="10260" y="46539"/>
                  <a:pt x="10329" y="46678"/>
                  <a:pt x="10468" y="46816"/>
                </a:cubicBezTo>
                <a:cubicBezTo>
                  <a:pt x="10883" y="47646"/>
                  <a:pt x="11435" y="48407"/>
                  <a:pt x="12057" y="49099"/>
                </a:cubicBezTo>
                <a:lnTo>
                  <a:pt x="12057" y="49099"/>
                </a:lnTo>
                <a:cubicBezTo>
                  <a:pt x="9370" y="47096"/>
                  <a:pt x="6523" y="44243"/>
                  <a:pt x="7140" y="40786"/>
                </a:cubicBezTo>
                <a:lnTo>
                  <a:pt x="7140" y="40716"/>
                </a:lnTo>
                <a:cubicBezTo>
                  <a:pt x="7231" y="40246"/>
                  <a:pt x="7434" y="40069"/>
                  <a:pt x="7689" y="40069"/>
                </a:cubicBezTo>
                <a:close/>
                <a:moveTo>
                  <a:pt x="10676" y="46331"/>
                </a:moveTo>
                <a:lnTo>
                  <a:pt x="10676" y="46331"/>
                </a:lnTo>
                <a:cubicBezTo>
                  <a:pt x="11646" y="46955"/>
                  <a:pt x="11993" y="48411"/>
                  <a:pt x="12617" y="49312"/>
                </a:cubicBezTo>
                <a:cubicBezTo>
                  <a:pt x="12643" y="49365"/>
                  <a:pt x="12680" y="49387"/>
                  <a:pt x="12711" y="49387"/>
                </a:cubicBezTo>
                <a:cubicBezTo>
                  <a:pt x="12761" y="49387"/>
                  <a:pt x="12798" y="49328"/>
                  <a:pt x="12755" y="49242"/>
                </a:cubicBezTo>
                <a:lnTo>
                  <a:pt x="12755" y="49242"/>
                </a:lnTo>
                <a:cubicBezTo>
                  <a:pt x="12894" y="49450"/>
                  <a:pt x="12963" y="49658"/>
                  <a:pt x="13032" y="49797"/>
                </a:cubicBezTo>
                <a:cubicBezTo>
                  <a:pt x="12730" y="49588"/>
                  <a:pt x="12419" y="49367"/>
                  <a:pt x="12106" y="49135"/>
                </a:cubicBezTo>
                <a:lnTo>
                  <a:pt x="12106" y="49135"/>
                </a:lnTo>
                <a:cubicBezTo>
                  <a:pt x="12128" y="49145"/>
                  <a:pt x="12151" y="49149"/>
                  <a:pt x="12174" y="49149"/>
                </a:cubicBezTo>
                <a:cubicBezTo>
                  <a:pt x="12307" y="49149"/>
                  <a:pt x="12446" y="49002"/>
                  <a:pt x="12339" y="48896"/>
                </a:cubicBezTo>
                <a:cubicBezTo>
                  <a:pt x="11923" y="48272"/>
                  <a:pt x="11507" y="47717"/>
                  <a:pt x="11022" y="47163"/>
                </a:cubicBezTo>
                <a:cubicBezTo>
                  <a:pt x="10814" y="46886"/>
                  <a:pt x="10745" y="46608"/>
                  <a:pt x="10676" y="46331"/>
                </a:cubicBezTo>
                <a:close/>
                <a:moveTo>
                  <a:pt x="27156" y="44781"/>
                </a:moveTo>
                <a:cubicBezTo>
                  <a:pt x="27751" y="44781"/>
                  <a:pt x="27191" y="46122"/>
                  <a:pt x="26827" y="46955"/>
                </a:cubicBezTo>
                <a:cubicBezTo>
                  <a:pt x="25995" y="48896"/>
                  <a:pt x="24539" y="50559"/>
                  <a:pt x="22737" y="51669"/>
                </a:cubicBezTo>
                <a:cubicBezTo>
                  <a:pt x="21905" y="51530"/>
                  <a:pt x="21143" y="51461"/>
                  <a:pt x="20311" y="51461"/>
                </a:cubicBezTo>
                <a:cubicBezTo>
                  <a:pt x="19479" y="51461"/>
                  <a:pt x="18647" y="51599"/>
                  <a:pt x="17885" y="51807"/>
                </a:cubicBezTo>
                <a:cubicBezTo>
                  <a:pt x="18509" y="51530"/>
                  <a:pt x="19132" y="51322"/>
                  <a:pt x="19756" y="51045"/>
                </a:cubicBezTo>
                <a:cubicBezTo>
                  <a:pt x="21628" y="50282"/>
                  <a:pt x="23499" y="49312"/>
                  <a:pt x="24609" y="47579"/>
                </a:cubicBezTo>
                <a:cubicBezTo>
                  <a:pt x="24658" y="47530"/>
                  <a:pt x="24637" y="47481"/>
                  <a:pt x="24597" y="47481"/>
                </a:cubicBezTo>
                <a:cubicBezTo>
                  <a:pt x="24580" y="47481"/>
                  <a:pt x="24560" y="47489"/>
                  <a:pt x="24539" y="47509"/>
                </a:cubicBezTo>
                <a:cubicBezTo>
                  <a:pt x="22390" y="49381"/>
                  <a:pt x="19964" y="50837"/>
                  <a:pt x="17261" y="51738"/>
                </a:cubicBezTo>
                <a:cubicBezTo>
                  <a:pt x="15805" y="52292"/>
                  <a:pt x="14003" y="52708"/>
                  <a:pt x="13171" y="54164"/>
                </a:cubicBezTo>
                <a:cubicBezTo>
                  <a:pt x="12894" y="54441"/>
                  <a:pt x="12686" y="54788"/>
                  <a:pt x="12478" y="55204"/>
                </a:cubicBezTo>
                <a:lnTo>
                  <a:pt x="12409" y="55134"/>
                </a:lnTo>
                <a:cubicBezTo>
                  <a:pt x="12894" y="53124"/>
                  <a:pt x="15667" y="51461"/>
                  <a:pt x="17261" y="50629"/>
                </a:cubicBezTo>
                <a:cubicBezTo>
                  <a:pt x="19479" y="49381"/>
                  <a:pt x="21697" y="48411"/>
                  <a:pt x="23915" y="47024"/>
                </a:cubicBezTo>
                <a:cubicBezTo>
                  <a:pt x="24678" y="46539"/>
                  <a:pt x="25371" y="45915"/>
                  <a:pt x="26134" y="45291"/>
                </a:cubicBezTo>
                <a:cubicBezTo>
                  <a:pt x="26634" y="44929"/>
                  <a:pt x="26959" y="44781"/>
                  <a:pt x="27156" y="44781"/>
                </a:cubicBezTo>
                <a:close/>
                <a:moveTo>
                  <a:pt x="20323" y="52026"/>
                </a:moveTo>
                <a:cubicBezTo>
                  <a:pt x="20979" y="52026"/>
                  <a:pt x="21628" y="52071"/>
                  <a:pt x="22252" y="52154"/>
                </a:cubicBezTo>
                <a:lnTo>
                  <a:pt x="22876" y="52154"/>
                </a:lnTo>
                <a:cubicBezTo>
                  <a:pt x="22876" y="52203"/>
                  <a:pt x="22910" y="52252"/>
                  <a:pt x="22931" y="52252"/>
                </a:cubicBezTo>
                <a:cubicBezTo>
                  <a:pt x="22939" y="52252"/>
                  <a:pt x="22945" y="52243"/>
                  <a:pt x="22945" y="52223"/>
                </a:cubicBezTo>
                <a:lnTo>
                  <a:pt x="23707" y="52362"/>
                </a:lnTo>
                <a:cubicBezTo>
                  <a:pt x="24401" y="52570"/>
                  <a:pt x="31471" y="55966"/>
                  <a:pt x="29530" y="56590"/>
                </a:cubicBezTo>
                <a:lnTo>
                  <a:pt x="29530" y="56521"/>
                </a:lnTo>
                <a:cubicBezTo>
                  <a:pt x="28975" y="56724"/>
                  <a:pt x="28365" y="56804"/>
                  <a:pt x="27731" y="56804"/>
                </a:cubicBezTo>
                <a:cubicBezTo>
                  <a:pt x="25992" y="56804"/>
                  <a:pt x="24072" y="56202"/>
                  <a:pt x="22598" y="55897"/>
                </a:cubicBezTo>
                <a:cubicBezTo>
                  <a:pt x="20768" y="55453"/>
                  <a:pt x="17874" y="54344"/>
                  <a:pt x="15405" y="54344"/>
                </a:cubicBezTo>
                <a:cubicBezTo>
                  <a:pt x="14788" y="54344"/>
                  <a:pt x="14197" y="54414"/>
                  <a:pt x="13656" y="54580"/>
                </a:cubicBezTo>
                <a:cubicBezTo>
                  <a:pt x="14765" y="54164"/>
                  <a:pt x="15944" y="53956"/>
                  <a:pt x="17122" y="53956"/>
                </a:cubicBezTo>
                <a:cubicBezTo>
                  <a:pt x="17354" y="53936"/>
                  <a:pt x="17583" y="53927"/>
                  <a:pt x="17810" y="53927"/>
                </a:cubicBezTo>
                <a:cubicBezTo>
                  <a:pt x="19961" y="53927"/>
                  <a:pt x="21922" y="54745"/>
                  <a:pt x="24054" y="54996"/>
                </a:cubicBezTo>
                <a:cubicBezTo>
                  <a:pt x="24054" y="54996"/>
                  <a:pt x="24054" y="54926"/>
                  <a:pt x="24054" y="54926"/>
                </a:cubicBezTo>
                <a:cubicBezTo>
                  <a:pt x="22070" y="54091"/>
                  <a:pt x="19930" y="53688"/>
                  <a:pt x="17809" y="53688"/>
                </a:cubicBezTo>
                <a:cubicBezTo>
                  <a:pt x="17114" y="53688"/>
                  <a:pt x="16421" y="53732"/>
                  <a:pt x="15736" y="53817"/>
                </a:cubicBezTo>
                <a:cubicBezTo>
                  <a:pt x="14835" y="53887"/>
                  <a:pt x="14003" y="54164"/>
                  <a:pt x="13171" y="54511"/>
                </a:cubicBezTo>
                <a:cubicBezTo>
                  <a:pt x="14946" y="52736"/>
                  <a:pt x="17696" y="52026"/>
                  <a:pt x="20323" y="52026"/>
                </a:cubicBezTo>
                <a:close/>
                <a:moveTo>
                  <a:pt x="6912" y="55130"/>
                </a:moveTo>
                <a:cubicBezTo>
                  <a:pt x="7235" y="55130"/>
                  <a:pt x="7607" y="55274"/>
                  <a:pt x="7903" y="55481"/>
                </a:cubicBezTo>
                <a:cubicBezTo>
                  <a:pt x="8388" y="55758"/>
                  <a:pt x="8804" y="56244"/>
                  <a:pt x="9081" y="56729"/>
                </a:cubicBezTo>
                <a:cubicBezTo>
                  <a:pt x="9705" y="57977"/>
                  <a:pt x="10260" y="59363"/>
                  <a:pt x="10676" y="60749"/>
                </a:cubicBezTo>
                <a:lnTo>
                  <a:pt x="10537" y="61304"/>
                </a:lnTo>
                <a:lnTo>
                  <a:pt x="10190" y="60957"/>
                </a:lnTo>
                <a:cubicBezTo>
                  <a:pt x="10190" y="60888"/>
                  <a:pt x="10190" y="60819"/>
                  <a:pt x="10190" y="60819"/>
                </a:cubicBezTo>
                <a:cubicBezTo>
                  <a:pt x="9982" y="60472"/>
                  <a:pt x="9774" y="60125"/>
                  <a:pt x="9636" y="59779"/>
                </a:cubicBezTo>
                <a:cubicBezTo>
                  <a:pt x="9601" y="59709"/>
                  <a:pt x="9549" y="59675"/>
                  <a:pt x="9497" y="59675"/>
                </a:cubicBezTo>
                <a:cubicBezTo>
                  <a:pt x="9445" y="59675"/>
                  <a:pt x="9393" y="59709"/>
                  <a:pt x="9359" y="59779"/>
                </a:cubicBezTo>
                <a:cubicBezTo>
                  <a:pt x="9289" y="59640"/>
                  <a:pt x="9220" y="59502"/>
                  <a:pt x="9151" y="59363"/>
                </a:cubicBezTo>
                <a:cubicBezTo>
                  <a:pt x="9110" y="59322"/>
                  <a:pt x="9069" y="59305"/>
                  <a:pt x="9034" y="59305"/>
                </a:cubicBezTo>
                <a:cubicBezTo>
                  <a:pt x="8949" y="59305"/>
                  <a:pt x="8894" y="59403"/>
                  <a:pt x="8943" y="59502"/>
                </a:cubicBezTo>
                <a:cubicBezTo>
                  <a:pt x="9081" y="59779"/>
                  <a:pt x="9220" y="60056"/>
                  <a:pt x="9359" y="60333"/>
                </a:cubicBezTo>
                <a:cubicBezTo>
                  <a:pt x="7903" y="59224"/>
                  <a:pt x="6309" y="58046"/>
                  <a:pt x="6170" y="56105"/>
                </a:cubicBezTo>
                <a:cubicBezTo>
                  <a:pt x="6130" y="55390"/>
                  <a:pt x="6478" y="55130"/>
                  <a:pt x="6912" y="55130"/>
                </a:cubicBezTo>
                <a:close/>
                <a:moveTo>
                  <a:pt x="15112" y="54788"/>
                </a:moveTo>
                <a:cubicBezTo>
                  <a:pt x="15597" y="54788"/>
                  <a:pt x="16082" y="54788"/>
                  <a:pt x="16568" y="54857"/>
                </a:cubicBezTo>
                <a:cubicBezTo>
                  <a:pt x="17885" y="55412"/>
                  <a:pt x="19063" y="56244"/>
                  <a:pt x="20034" y="57353"/>
                </a:cubicBezTo>
                <a:cubicBezTo>
                  <a:pt x="20935" y="58323"/>
                  <a:pt x="21697" y="59640"/>
                  <a:pt x="22806" y="60403"/>
                </a:cubicBezTo>
                <a:cubicBezTo>
                  <a:pt x="22827" y="60423"/>
                  <a:pt x="22847" y="60431"/>
                  <a:pt x="22865" y="60431"/>
                </a:cubicBezTo>
                <a:cubicBezTo>
                  <a:pt x="22910" y="60431"/>
                  <a:pt x="22945" y="60382"/>
                  <a:pt x="22945" y="60333"/>
                </a:cubicBezTo>
                <a:cubicBezTo>
                  <a:pt x="21974" y="58878"/>
                  <a:pt x="20865" y="57561"/>
                  <a:pt x="19618" y="56382"/>
                </a:cubicBezTo>
                <a:cubicBezTo>
                  <a:pt x="19132" y="55897"/>
                  <a:pt x="18578" y="55481"/>
                  <a:pt x="18023" y="55134"/>
                </a:cubicBezTo>
                <a:lnTo>
                  <a:pt x="18023" y="55134"/>
                </a:lnTo>
                <a:cubicBezTo>
                  <a:pt x="19132" y="55412"/>
                  <a:pt x="20172" y="55689"/>
                  <a:pt x="21004" y="55966"/>
                </a:cubicBezTo>
                <a:cubicBezTo>
                  <a:pt x="21004" y="55966"/>
                  <a:pt x="21004" y="55966"/>
                  <a:pt x="21004" y="56036"/>
                </a:cubicBezTo>
                <a:cubicBezTo>
                  <a:pt x="23084" y="57491"/>
                  <a:pt x="24678" y="59502"/>
                  <a:pt x="25648" y="61789"/>
                </a:cubicBezTo>
                <a:lnTo>
                  <a:pt x="25648" y="61720"/>
                </a:lnTo>
                <a:lnTo>
                  <a:pt x="25648" y="61720"/>
                </a:lnTo>
                <a:cubicBezTo>
                  <a:pt x="25992" y="62539"/>
                  <a:pt x="25852" y="62814"/>
                  <a:pt x="25501" y="62814"/>
                </a:cubicBezTo>
                <a:cubicBezTo>
                  <a:pt x="24931" y="62814"/>
                  <a:pt x="23806" y="62089"/>
                  <a:pt x="23292" y="61789"/>
                </a:cubicBezTo>
                <a:cubicBezTo>
                  <a:pt x="22044" y="61027"/>
                  <a:pt x="20935" y="60056"/>
                  <a:pt x="19964" y="58947"/>
                </a:cubicBezTo>
                <a:cubicBezTo>
                  <a:pt x="18786" y="57630"/>
                  <a:pt x="17122" y="55204"/>
                  <a:pt x="15112" y="54788"/>
                </a:cubicBezTo>
                <a:close/>
                <a:moveTo>
                  <a:pt x="14319" y="59260"/>
                </a:moveTo>
                <a:cubicBezTo>
                  <a:pt x="14812" y="59260"/>
                  <a:pt x="15259" y="59472"/>
                  <a:pt x="15181" y="60056"/>
                </a:cubicBezTo>
                <a:cubicBezTo>
                  <a:pt x="15112" y="61096"/>
                  <a:pt x="13795" y="62205"/>
                  <a:pt x="13102" y="62898"/>
                </a:cubicBezTo>
                <a:cubicBezTo>
                  <a:pt x="12478" y="63453"/>
                  <a:pt x="11785" y="63938"/>
                  <a:pt x="11092" y="64423"/>
                </a:cubicBezTo>
                <a:cubicBezTo>
                  <a:pt x="11438" y="64007"/>
                  <a:pt x="11785" y="63591"/>
                  <a:pt x="12062" y="63106"/>
                </a:cubicBezTo>
                <a:cubicBezTo>
                  <a:pt x="12131" y="63037"/>
                  <a:pt x="12131" y="62967"/>
                  <a:pt x="12062" y="62967"/>
                </a:cubicBezTo>
                <a:cubicBezTo>
                  <a:pt x="12062" y="62898"/>
                  <a:pt x="12062" y="62898"/>
                  <a:pt x="12062" y="62829"/>
                </a:cubicBezTo>
                <a:cubicBezTo>
                  <a:pt x="12062" y="62780"/>
                  <a:pt x="11993" y="62731"/>
                  <a:pt x="11928" y="62731"/>
                </a:cubicBezTo>
                <a:cubicBezTo>
                  <a:pt x="11901" y="62731"/>
                  <a:pt x="11874" y="62739"/>
                  <a:pt x="11854" y="62759"/>
                </a:cubicBezTo>
                <a:cubicBezTo>
                  <a:pt x="11507" y="63106"/>
                  <a:pt x="11161" y="63522"/>
                  <a:pt x="10884" y="63938"/>
                </a:cubicBezTo>
                <a:cubicBezTo>
                  <a:pt x="11022" y="63661"/>
                  <a:pt x="11161" y="63453"/>
                  <a:pt x="11299" y="63175"/>
                </a:cubicBezTo>
                <a:cubicBezTo>
                  <a:pt x="11577" y="62759"/>
                  <a:pt x="11785" y="62344"/>
                  <a:pt x="11993" y="61858"/>
                </a:cubicBezTo>
                <a:cubicBezTo>
                  <a:pt x="11993" y="61824"/>
                  <a:pt x="11975" y="61806"/>
                  <a:pt x="11949" y="61806"/>
                </a:cubicBezTo>
                <a:cubicBezTo>
                  <a:pt x="11923" y="61806"/>
                  <a:pt x="11889" y="61824"/>
                  <a:pt x="11854" y="61858"/>
                </a:cubicBezTo>
                <a:lnTo>
                  <a:pt x="11854" y="61789"/>
                </a:lnTo>
                <a:cubicBezTo>
                  <a:pt x="11646" y="62066"/>
                  <a:pt x="11438" y="62344"/>
                  <a:pt x="11230" y="62690"/>
                </a:cubicBezTo>
                <a:cubicBezTo>
                  <a:pt x="11438" y="62205"/>
                  <a:pt x="11646" y="61789"/>
                  <a:pt x="11854" y="61373"/>
                </a:cubicBezTo>
                <a:cubicBezTo>
                  <a:pt x="12201" y="60680"/>
                  <a:pt x="12686" y="60056"/>
                  <a:pt x="13310" y="59571"/>
                </a:cubicBezTo>
                <a:cubicBezTo>
                  <a:pt x="13522" y="59389"/>
                  <a:pt x="13934" y="59260"/>
                  <a:pt x="14319" y="59260"/>
                </a:cubicBezTo>
                <a:close/>
                <a:moveTo>
                  <a:pt x="35905" y="0"/>
                </a:moveTo>
                <a:cubicBezTo>
                  <a:pt x="34662" y="0"/>
                  <a:pt x="34452" y="3256"/>
                  <a:pt x="34452" y="4463"/>
                </a:cubicBezTo>
                <a:cubicBezTo>
                  <a:pt x="34452" y="4532"/>
                  <a:pt x="34452" y="4671"/>
                  <a:pt x="34452" y="4740"/>
                </a:cubicBezTo>
                <a:cubicBezTo>
                  <a:pt x="34382" y="4809"/>
                  <a:pt x="34452" y="4948"/>
                  <a:pt x="34521" y="4948"/>
                </a:cubicBezTo>
                <a:lnTo>
                  <a:pt x="34175" y="5433"/>
                </a:lnTo>
                <a:cubicBezTo>
                  <a:pt x="33967" y="5572"/>
                  <a:pt x="33759" y="5710"/>
                  <a:pt x="33620" y="5849"/>
                </a:cubicBezTo>
                <a:cubicBezTo>
                  <a:pt x="33412" y="6057"/>
                  <a:pt x="33620" y="6057"/>
                  <a:pt x="33689" y="6057"/>
                </a:cubicBezTo>
                <a:lnTo>
                  <a:pt x="33412" y="6334"/>
                </a:lnTo>
                <a:cubicBezTo>
                  <a:pt x="33689" y="5502"/>
                  <a:pt x="33759" y="4671"/>
                  <a:pt x="33759" y="3908"/>
                </a:cubicBezTo>
                <a:cubicBezTo>
                  <a:pt x="33759" y="3353"/>
                  <a:pt x="33620" y="2175"/>
                  <a:pt x="32857" y="2175"/>
                </a:cubicBezTo>
                <a:cubicBezTo>
                  <a:pt x="32095" y="2244"/>
                  <a:pt x="31956" y="3631"/>
                  <a:pt x="32026" y="4185"/>
                </a:cubicBezTo>
                <a:cubicBezTo>
                  <a:pt x="32095" y="4740"/>
                  <a:pt x="32164" y="5225"/>
                  <a:pt x="32303" y="5710"/>
                </a:cubicBezTo>
                <a:cubicBezTo>
                  <a:pt x="32372" y="6196"/>
                  <a:pt x="32442" y="6611"/>
                  <a:pt x="32650" y="7027"/>
                </a:cubicBezTo>
                <a:cubicBezTo>
                  <a:pt x="32650" y="7097"/>
                  <a:pt x="32650" y="7097"/>
                  <a:pt x="32650" y="7097"/>
                </a:cubicBezTo>
                <a:cubicBezTo>
                  <a:pt x="32650" y="7166"/>
                  <a:pt x="32650" y="7235"/>
                  <a:pt x="32719" y="7305"/>
                </a:cubicBezTo>
                <a:cubicBezTo>
                  <a:pt x="32303" y="7790"/>
                  <a:pt x="31887" y="8344"/>
                  <a:pt x="31471" y="8968"/>
                </a:cubicBezTo>
                <a:lnTo>
                  <a:pt x="31402" y="8968"/>
                </a:lnTo>
                <a:cubicBezTo>
                  <a:pt x="31715" y="7903"/>
                  <a:pt x="31518" y="3832"/>
                  <a:pt x="30401" y="3832"/>
                </a:cubicBezTo>
                <a:cubicBezTo>
                  <a:pt x="30283" y="3832"/>
                  <a:pt x="30155" y="3878"/>
                  <a:pt x="30015" y="3977"/>
                </a:cubicBezTo>
                <a:cubicBezTo>
                  <a:pt x="28906" y="4878"/>
                  <a:pt x="30015" y="9176"/>
                  <a:pt x="31125" y="9454"/>
                </a:cubicBezTo>
                <a:cubicBezTo>
                  <a:pt x="30501" y="10355"/>
                  <a:pt x="29877" y="11186"/>
                  <a:pt x="29322" y="12088"/>
                </a:cubicBezTo>
                <a:cubicBezTo>
                  <a:pt x="29783" y="10243"/>
                  <a:pt x="29556" y="6581"/>
                  <a:pt x="27984" y="6581"/>
                </a:cubicBezTo>
                <a:cubicBezTo>
                  <a:pt x="27902" y="6581"/>
                  <a:pt x="27817" y="6591"/>
                  <a:pt x="27728" y="6611"/>
                </a:cubicBezTo>
                <a:cubicBezTo>
                  <a:pt x="26480" y="6889"/>
                  <a:pt x="26827" y="8691"/>
                  <a:pt x="26965" y="9592"/>
                </a:cubicBezTo>
                <a:cubicBezTo>
                  <a:pt x="27104" y="10493"/>
                  <a:pt x="27589" y="12781"/>
                  <a:pt x="28698" y="12919"/>
                </a:cubicBezTo>
                <a:lnTo>
                  <a:pt x="28768" y="12919"/>
                </a:lnTo>
                <a:cubicBezTo>
                  <a:pt x="28144" y="13890"/>
                  <a:pt x="27589" y="14791"/>
                  <a:pt x="26965" y="15761"/>
                </a:cubicBezTo>
                <a:cubicBezTo>
                  <a:pt x="26827" y="15900"/>
                  <a:pt x="26688" y="16039"/>
                  <a:pt x="26550" y="16177"/>
                </a:cubicBezTo>
                <a:cubicBezTo>
                  <a:pt x="26827" y="14722"/>
                  <a:pt x="26619" y="13197"/>
                  <a:pt x="25995" y="11880"/>
                </a:cubicBezTo>
                <a:cubicBezTo>
                  <a:pt x="25692" y="11224"/>
                  <a:pt x="25132" y="10347"/>
                  <a:pt x="24475" y="10347"/>
                </a:cubicBezTo>
                <a:cubicBezTo>
                  <a:pt x="24230" y="10347"/>
                  <a:pt x="23971" y="10469"/>
                  <a:pt x="23707" y="10771"/>
                </a:cubicBezTo>
                <a:cubicBezTo>
                  <a:pt x="23014" y="11672"/>
                  <a:pt x="23638" y="13543"/>
                  <a:pt x="23915" y="14444"/>
                </a:cubicBezTo>
                <a:cubicBezTo>
                  <a:pt x="24193" y="15346"/>
                  <a:pt x="24817" y="17217"/>
                  <a:pt x="25926" y="17494"/>
                </a:cubicBezTo>
                <a:cubicBezTo>
                  <a:pt x="25302" y="18534"/>
                  <a:pt x="24678" y="19643"/>
                  <a:pt x="24123" y="20752"/>
                </a:cubicBezTo>
                <a:cubicBezTo>
                  <a:pt x="24193" y="19574"/>
                  <a:pt x="23985" y="18326"/>
                  <a:pt x="23499" y="17217"/>
                </a:cubicBezTo>
                <a:cubicBezTo>
                  <a:pt x="23215" y="16705"/>
                  <a:pt x="22698" y="15914"/>
                  <a:pt x="22100" y="15914"/>
                </a:cubicBezTo>
                <a:cubicBezTo>
                  <a:pt x="21969" y="15914"/>
                  <a:pt x="21834" y="15952"/>
                  <a:pt x="21697" y="16039"/>
                </a:cubicBezTo>
                <a:cubicBezTo>
                  <a:pt x="20935" y="16524"/>
                  <a:pt x="21212" y="18188"/>
                  <a:pt x="21489" y="18950"/>
                </a:cubicBezTo>
                <a:cubicBezTo>
                  <a:pt x="21767" y="20198"/>
                  <a:pt x="22460" y="21238"/>
                  <a:pt x="23499" y="21931"/>
                </a:cubicBezTo>
                <a:cubicBezTo>
                  <a:pt x="22737" y="23387"/>
                  <a:pt x="21974" y="24842"/>
                  <a:pt x="21281" y="26367"/>
                </a:cubicBezTo>
                <a:cubicBezTo>
                  <a:pt x="21420" y="24704"/>
                  <a:pt x="21143" y="23040"/>
                  <a:pt x="20519" y="21515"/>
                </a:cubicBezTo>
                <a:cubicBezTo>
                  <a:pt x="20183" y="20891"/>
                  <a:pt x="19681" y="20234"/>
                  <a:pt x="19104" y="20234"/>
                </a:cubicBezTo>
                <a:cubicBezTo>
                  <a:pt x="18848" y="20234"/>
                  <a:pt x="18578" y="20363"/>
                  <a:pt x="18301" y="20683"/>
                </a:cubicBezTo>
                <a:cubicBezTo>
                  <a:pt x="17469" y="21654"/>
                  <a:pt x="18162" y="23248"/>
                  <a:pt x="18578" y="24218"/>
                </a:cubicBezTo>
                <a:cubicBezTo>
                  <a:pt x="18994" y="25466"/>
                  <a:pt x="19756" y="26506"/>
                  <a:pt x="20796" y="27338"/>
                </a:cubicBezTo>
                <a:cubicBezTo>
                  <a:pt x="20242" y="28585"/>
                  <a:pt x="19687" y="29902"/>
                  <a:pt x="19063" y="31289"/>
                </a:cubicBezTo>
                <a:cubicBezTo>
                  <a:pt x="19202" y="29833"/>
                  <a:pt x="18994" y="28447"/>
                  <a:pt x="18439" y="27130"/>
                </a:cubicBezTo>
                <a:cubicBezTo>
                  <a:pt x="18071" y="26439"/>
                  <a:pt x="17489" y="25841"/>
                  <a:pt x="16896" y="25841"/>
                </a:cubicBezTo>
                <a:cubicBezTo>
                  <a:pt x="16596" y="25841"/>
                  <a:pt x="16293" y="25994"/>
                  <a:pt x="16013" y="26367"/>
                </a:cubicBezTo>
                <a:cubicBezTo>
                  <a:pt x="15251" y="27268"/>
                  <a:pt x="16013" y="29001"/>
                  <a:pt x="16360" y="29833"/>
                </a:cubicBezTo>
                <a:cubicBezTo>
                  <a:pt x="16706" y="31012"/>
                  <a:pt x="17399" y="32051"/>
                  <a:pt x="18301" y="32883"/>
                </a:cubicBezTo>
                <a:cubicBezTo>
                  <a:pt x="18162" y="33022"/>
                  <a:pt x="18023" y="33160"/>
                  <a:pt x="17954" y="33368"/>
                </a:cubicBezTo>
                <a:cubicBezTo>
                  <a:pt x="17954" y="33417"/>
                  <a:pt x="17989" y="33466"/>
                  <a:pt x="18034" y="33466"/>
                </a:cubicBezTo>
                <a:cubicBezTo>
                  <a:pt x="18052" y="33466"/>
                  <a:pt x="18072" y="33458"/>
                  <a:pt x="18093" y="33438"/>
                </a:cubicBezTo>
                <a:lnTo>
                  <a:pt x="18162" y="33438"/>
                </a:lnTo>
                <a:cubicBezTo>
                  <a:pt x="17192" y="36072"/>
                  <a:pt x="16221" y="38706"/>
                  <a:pt x="15320" y="41409"/>
                </a:cubicBezTo>
                <a:cubicBezTo>
                  <a:pt x="14349" y="37320"/>
                  <a:pt x="14488" y="33091"/>
                  <a:pt x="14488" y="28932"/>
                </a:cubicBezTo>
                <a:cubicBezTo>
                  <a:pt x="14488" y="25951"/>
                  <a:pt x="14349" y="22971"/>
                  <a:pt x="12686" y="20406"/>
                </a:cubicBezTo>
                <a:cubicBezTo>
                  <a:pt x="12633" y="20353"/>
                  <a:pt x="12560" y="20330"/>
                  <a:pt x="12486" y="20330"/>
                </a:cubicBezTo>
                <a:cubicBezTo>
                  <a:pt x="12366" y="20330"/>
                  <a:pt x="12243" y="20389"/>
                  <a:pt x="12201" y="20475"/>
                </a:cubicBezTo>
                <a:cubicBezTo>
                  <a:pt x="11577" y="22555"/>
                  <a:pt x="11230" y="24634"/>
                  <a:pt x="11230" y="26783"/>
                </a:cubicBezTo>
                <a:cubicBezTo>
                  <a:pt x="11092" y="26159"/>
                  <a:pt x="10953" y="25466"/>
                  <a:pt x="10884" y="24773"/>
                </a:cubicBezTo>
                <a:cubicBezTo>
                  <a:pt x="10884" y="24288"/>
                  <a:pt x="10814" y="23872"/>
                  <a:pt x="10745" y="23456"/>
                </a:cubicBezTo>
                <a:lnTo>
                  <a:pt x="10676" y="23040"/>
                </a:lnTo>
                <a:cubicBezTo>
                  <a:pt x="10745" y="22832"/>
                  <a:pt x="10676" y="22624"/>
                  <a:pt x="10537" y="22485"/>
                </a:cubicBezTo>
                <a:lnTo>
                  <a:pt x="10537" y="22416"/>
                </a:lnTo>
                <a:cubicBezTo>
                  <a:pt x="10537" y="22347"/>
                  <a:pt x="10537" y="22277"/>
                  <a:pt x="10537" y="22208"/>
                </a:cubicBezTo>
                <a:cubicBezTo>
                  <a:pt x="10814" y="21654"/>
                  <a:pt x="10884" y="20960"/>
                  <a:pt x="10606" y="20337"/>
                </a:cubicBezTo>
                <a:cubicBezTo>
                  <a:pt x="10537" y="20163"/>
                  <a:pt x="10398" y="20077"/>
                  <a:pt x="10268" y="20077"/>
                </a:cubicBezTo>
                <a:cubicBezTo>
                  <a:pt x="10138" y="20077"/>
                  <a:pt x="10017" y="20163"/>
                  <a:pt x="9982" y="20337"/>
                </a:cubicBezTo>
                <a:cubicBezTo>
                  <a:pt x="9774" y="20822"/>
                  <a:pt x="9774" y="21376"/>
                  <a:pt x="9982" y="21931"/>
                </a:cubicBezTo>
                <a:lnTo>
                  <a:pt x="9982" y="22139"/>
                </a:lnTo>
                <a:cubicBezTo>
                  <a:pt x="9913" y="22277"/>
                  <a:pt x="10052" y="22416"/>
                  <a:pt x="10190" y="22416"/>
                </a:cubicBezTo>
                <a:lnTo>
                  <a:pt x="10260" y="22416"/>
                </a:lnTo>
                <a:cubicBezTo>
                  <a:pt x="10260" y="22485"/>
                  <a:pt x="10260" y="22555"/>
                  <a:pt x="10260" y="22555"/>
                </a:cubicBezTo>
                <a:cubicBezTo>
                  <a:pt x="10676" y="24149"/>
                  <a:pt x="10606" y="25813"/>
                  <a:pt x="11161" y="27407"/>
                </a:cubicBezTo>
                <a:cubicBezTo>
                  <a:pt x="11092" y="27338"/>
                  <a:pt x="11022" y="27268"/>
                  <a:pt x="11022" y="27199"/>
                </a:cubicBezTo>
                <a:cubicBezTo>
                  <a:pt x="10537" y="25397"/>
                  <a:pt x="9705" y="23733"/>
                  <a:pt x="9151" y="22000"/>
                </a:cubicBezTo>
                <a:cubicBezTo>
                  <a:pt x="9289" y="21307"/>
                  <a:pt x="9081" y="20614"/>
                  <a:pt x="8596" y="20129"/>
                </a:cubicBezTo>
                <a:cubicBezTo>
                  <a:pt x="8535" y="20047"/>
                  <a:pt x="8456" y="20014"/>
                  <a:pt x="8375" y="20014"/>
                </a:cubicBezTo>
                <a:cubicBezTo>
                  <a:pt x="8180" y="20014"/>
                  <a:pt x="7972" y="20210"/>
                  <a:pt x="7972" y="20406"/>
                </a:cubicBezTo>
                <a:cubicBezTo>
                  <a:pt x="7972" y="21168"/>
                  <a:pt x="8180" y="21931"/>
                  <a:pt x="8665" y="22485"/>
                </a:cubicBezTo>
                <a:cubicBezTo>
                  <a:pt x="8692" y="22538"/>
                  <a:pt x="8749" y="22561"/>
                  <a:pt x="8805" y="22561"/>
                </a:cubicBezTo>
                <a:cubicBezTo>
                  <a:pt x="8896" y="22561"/>
                  <a:pt x="8985" y="22502"/>
                  <a:pt x="8943" y="22416"/>
                </a:cubicBezTo>
                <a:lnTo>
                  <a:pt x="8943" y="22277"/>
                </a:lnTo>
                <a:cubicBezTo>
                  <a:pt x="9567" y="23664"/>
                  <a:pt x="10052" y="25189"/>
                  <a:pt x="10537" y="26645"/>
                </a:cubicBezTo>
                <a:cubicBezTo>
                  <a:pt x="9497" y="25258"/>
                  <a:pt x="8319" y="24010"/>
                  <a:pt x="7279" y="22763"/>
                </a:cubicBezTo>
                <a:cubicBezTo>
                  <a:pt x="7244" y="22728"/>
                  <a:pt x="7192" y="22711"/>
                  <a:pt x="7132" y="22711"/>
                </a:cubicBezTo>
                <a:cubicBezTo>
                  <a:pt x="7071" y="22711"/>
                  <a:pt x="7002" y="22728"/>
                  <a:pt x="6932" y="22763"/>
                </a:cubicBezTo>
                <a:cubicBezTo>
                  <a:pt x="5754" y="24080"/>
                  <a:pt x="6170" y="26783"/>
                  <a:pt x="6794" y="28793"/>
                </a:cubicBezTo>
                <a:cubicBezTo>
                  <a:pt x="6170" y="27476"/>
                  <a:pt x="5407" y="26298"/>
                  <a:pt x="4576" y="25120"/>
                </a:cubicBezTo>
                <a:cubicBezTo>
                  <a:pt x="4506" y="25120"/>
                  <a:pt x="4506" y="25050"/>
                  <a:pt x="4437" y="25050"/>
                </a:cubicBezTo>
                <a:lnTo>
                  <a:pt x="4437" y="24981"/>
                </a:lnTo>
                <a:cubicBezTo>
                  <a:pt x="4462" y="24994"/>
                  <a:pt x="4488" y="24999"/>
                  <a:pt x="4512" y="24999"/>
                </a:cubicBezTo>
                <a:cubicBezTo>
                  <a:pt x="4619" y="24999"/>
                  <a:pt x="4702" y="24886"/>
                  <a:pt x="4645" y="24773"/>
                </a:cubicBezTo>
                <a:cubicBezTo>
                  <a:pt x="4506" y="24704"/>
                  <a:pt x="4437" y="24565"/>
                  <a:pt x="4368" y="24496"/>
                </a:cubicBezTo>
                <a:cubicBezTo>
                  <a:pt x="4437" y="24426"/>
                  <a:pt x="4437" y="24357"/>
                  <a:pt x="4368" y="24357"/>
                </a:cubicBezTo>
                <a:cubicBezTo>
                  <a:pt x="4298" y="24010"/>
                  <a:pt x="4160" y="23733"/>
                  <a:pt x="4021" y="23456"/>
                </a:cubicBezTo>
                <a:cubicBezTo>
                  <a:pt x="3970" y="23354"/>
                  <a:pt x="3863" y="23308"/>
                  <a:pt x="3752" y="23308"/>
                </a:cubicBezTo>
                <a:cubicBezTo>
                  <a:pt x="3559" y="23308"/>
                  <a:pt x="3353" y="23444"/>
                  <a:pt x="3397" y="23664"/>
                </a:cubicBezTo>
                <a:cubicBezTo>
                  <a:pt x="3397" y="23733"/>
                  <a:pt x="3467" y="23872"/>
                  <a:pt x="3467" y="23941"/>
                </a:cubicBezTo>
                <a:cubicBezTo>
                  <a:pt x="3328" y="24080"/>
                  <a:pt x="3328" y="24288"/>
                  <a:pt x="3467" y="24426"/>
                </a:cubicBezTo>
                <a:cubicBezTo>
                  <a:pt x="3744" y="24773"/>
                  <a:pt x="4021" y="25189"/>
                  <a:pt x="4090" y="25605"/>
                </a:cubicBezTo>
                <a:cubicBezTo>
                  <a:pt x="4160" y="25709"/>
                  <a:pt x="4264" y="25761"/>
                  <a:pt x="4359" y="25761"/>
                </a:cubicBezTo>
                <a:cubicBezTo>
                  <a:pt x="4454" y="25761"/>
                  <a:pt x="4541" y="25709"/>
                  <a:pt x="4576" y="25605"/>
                </a:cubicBezTo>
                <a:cubicBezTo>
                  <a:pt x="5685" y="27130"/>
                  <a:pt x="6239" y="29001"/>
                  <a:pt x="7348" y="30457"/>
                </a:cubicBezTo>
                <a:cubicBezTo>
                  <a:pt x="7383" y="30492"/>
                  <a:pt x="7418" y="30509"/>
                  <a:pt x="7444" y="30509"/>
                </a:cubicBezTo>
                <a:cubicBezTo>
                  <a:pt x="7470" y="30509"/>
                  <a:pt x="7487" y="30492"/>
                  <a:pt x="7487" y="30457"/>
                </a:cubicBezTo>
                <a:cubicBezTo>
                  <a:pt x="7695" y="30804"/>
                  <a:pt x="7903" y="31220"/>
                  <a:pt x="8180" y="31566"/>
                </a:cubicBezTo>
                <a:cubicBezTo>
                  <a:pt x="6932" y="30041"/>
                  <a:pt x="5477" y="28724"/>
                  <a:pt x="3882" y="27615"/>
                </a:cubicBezTo>
                <a:cubicBezTo>
                  <a:pt x="3882" y="27546"/>
                  <a:pt x="3813" y="27476"/>
                  <a:pt x="3744" y="27407"/>
                </a:cubicBezTo>
                <a:cubicBezTo>
                  <a:pt x="3674" y="27407"/>
                  <a:pt x="3674" y="27338"/>
                  <a:pt x="3536" y="27338"/>
                </a:cubicBezTo>
                <a:cubicBezTo>
                  <a:pt x="3397" y="27199"/>
                  <a:pt x="3189" y="27060"/>
                  <a:pt x="2912" y="26991"/>
                </a:cubicBezTo>
                <a:cubicBezTo>
                  <a:pt x="2855" y="26962"/>
                  <a:pt x="2797" y="26946"/>
                  <a:pt x="2740" y="26946"/>
                </a:cubicBezTo>
                <a:cubicBezTo>
                  <a:pt x="2658" y="26946"/>
                  <a:pt x="2577" y="26979"/>
                  <a:pt x="2496" y="27060"/>
                </a:cubicBezTo>
                <a:cubicBezTo>
                  <a:pt x="2357" y="27199"/>
                  <a:pt x="2288" y="27407"/>
                  <a:pt x="2427" y="27546"/>
                </a:cubicBezTo>
                <a:lnTo>
                  <a:pt x="2565" y="27615"/>
                </a:lnTo>
                <a:cubicBezTo>
                  <a:pt x="2664" y="28009"/>
                  <a:pt x="2903" y="28369"/>
                  <a:pt x="3232" y="28369"/>
                </a:cubicBezTo>
                <a:cubicBezTo>
                  <a:pt x="3366" y="28369"/>
                  <a:pt x="3514" y="28310"/>
                  <a:pt x="3674" y="28170"/>
                </a:cubicBezTo>
                <a:cubicBezTo>
                  <a:pt x="3744" y="28100"/>
                  <a:pt x="3744" y="28100"/>
                  <a:pt x="3813" y="28031"/>
                </a:cubicBezTo>
                <a:cubicBezTo>
                  <a:pt x="5477" y="28932"/>
                  <a:pt x="6932" y="30180"/>
                  <a:pt x="8180" y="31705"/>
                </a:cubicBezTo>
                <a:cubicBezTo>
                  <a:pt x="7538" y="31384"/>
                  <a:pt x="6746" y="31243"/>
                  <a:pt x="5907" y="31243"/>
                </a:cubicBezTo>
                <a:cubicBezTo>
                  <a:pt x="3669" y="31243"/>
                  <a:pt x="1097" y="32246"/>
                  <a:pt x="139" y="33507"/>
                </a:cubicBezTo>
                <a:cubicBezTo>
                  <a:pt x="1" y="33646"/>
                  <a:pt x="70" y="33854"/>
                  <a:pt x="278" y="33854"/>
                </a:cubicBezTo>
                <a:cubicBezTo>
                  <a:pt x="537" y="33842"/>
                  <a:pt x="798" y="33837"/>
                  <a:pt x="1060" y="33837"/>
                </a:cubicBezTo>
                <a:cubicBezTo>
                  <a:pt x="4033" y="33837"/>
                  <a:pt x="7199" y="34577"/>
                  <a:pt x="9428" y="36488"/>
                </a:cubicBezTo>
                <a:cubicBezTo>
                  <a:pt x="11646" y="38359"/>
                  <a:pt x="14349" y="39884"/>
                  <a:pt x="15112" y="42934"/>
                </a:cubicBezTo>
                <a:cubicBezTo>
                  <a:pt x="15043" y="42934"/>
                  <a:pt x="15043" y="42934"/>
                  <a:pt x="15112" y="43004"/>
                </a:cubicBezTo>
                <a:cubicBezTo>
                  <a:pt x="14904" y="43558"/>
                  <a:pt x="14696" y="44113"/>
                  <a:pt x="14557" y="44667"/>
                </a:cubicBezTo>
                <a:cubicBezTo>
                  <a:pt x="14142" y="46123"/>
                  <a:pt x="13726" y="47648"/>
                  <a:pt x="13310" y="49173"/>
                </a:cubicBezTo>
                <a:cubicBezTo>
                  <a:pt x="12755" y="46539"/>
                  <a:pt x="11715" y="44043"/>
                  <a:pt x="10260" y="41825"/>
                </a:cubicBezTo>
                <a:cubicBezTo>
                  <a:pt x="9918" y="41313"/>
                  <a:pt x="8691" y="39775"/>
                  <a:pt x="7763" y="39775"/>
                </a:cubicBezTo>
                <a:cubicBezTo>
                  <a:pt x="7560" y="39775"/>
                  <a:pt x="7372" y="39849"/>
                  <a:pt x="7210" y="40023"/>
                </a:cubicBezTo>
                <a:cubicBezTo>
                  <a:pt x="5962" y="41340"/>
                  <a:pt x="7071" y="43974"/>
                  <a:pt x="7834" y="45222"/>
                </a:cubicBezTo>
                <a:cubicBezTo>
                  <a:pt x="9151" y="47163"/>
                  <a:pt x="10953" y="48826"/>
                  <a:pt x="13032" y="50074"/>
                </a:cubicBezTo>
                <a:cubicBezTo>
                  <a:pt x="12478" y="52154"/>
                  <a:pt x="11993" y="54303"/>
                  <a:pt x="11507" y="56451"/>
                </a:cubicBezTo>
                <a:cubicBezTo>
                  <a:pt x="11507" y="56451"/>
                  <a:pt x="11507" y="56521"/>
                  <a:pt x="11507" y="56521"/>
                </a:cubicBezTo>
                <a:cubicBezTo>
                  <a:pt x="11299" y="57561"/>
                  <a:pt x="11092" y="58600"/>
                  <a:pt x="10884" y="59640"/>
                </a:cubicBezTo>
                <a:cubicBezTo>
                  <a:pt x="10350" y="57566"/>
                  <a:pt x="8804" y="54733"/>
                  <a:pt x="7154" y="54733"/>
                </a:cubicBezTo>
                <a:cubicBezTo>
                  <a:pt x="6874" y="54733"/>
                  <a:pt x="6590" y="54815"/>
                  <a:pt x="6309" y="54996"/>
                </a:cubicBezTo>
                <a:cubicBezTo>
                  <a:pt x="5199" y="55689"/>
                  <a:pt x="6170" y="57699"/>
                  <a:pt x="6724" y="58462"/>
                </a:cubicBezTo>
                <a:cubicBezTo>
                  <a:pt x="7764" y="59779"/>
                  <a:pt x="9081" y="60888"/>
                  <a:pt x="10468" y="61789"/>
                </a:cubicBezTo>
                <a:cubicBezTo>
                  <a:pt x="8804" y="71078"/>
                  <a:pt x="8249" y="80644"/>
                  <a:pt x="8735" y="90071"/>
                </a:cubicBezTo>
                <a:cubicBezTo>
                  <a:pt x="8769" y="90244"/>
                  <a:pt x="8908" y="90331"/>
                  <a:pt x="9047" y="90331"/>
                </a:cubicBezTo>
                <a:cubicBezTo>
                  <a:pt x="9185" y="90331"/>
                  <a:pt x="9324" y="90244"/>
                  <a:pt x="9359" y="90071"/>
                </a:cubicBezTo>
                <a:cubicBezTo>
                  <a:pt x="8873" y="81822"/>
                  <a:pt x="9289" y="73573"/>
                  <a:pt x="10468" y="65394"/>
                </a:cubicBezTo>
                <a:cubicBezTo>
                  <a:pt x="10537" y="65394"/>
                  <a:pt x="10606" y="65324"/>
                  <a:pt x="10606" y="65324"/>
                </a:cubicBezTo>
                <a:cubicBezTo>
                  <a:pt x="11854" y="65116"/>
                  <a:pt x="13102" y="63661"/>
                  <a:pt x="13934" y="62829"/>
                </a:cubicBezTo>
                <a:cubicBezTo>
                  <a:pt x="14557" y="62136"/>
                  <a:pt x="16082" y="60611"/>
                  <a:pt x="15320" y="59571"/>
                </a:cubicBezTo>
                <a:cubicBezTo>
                  <a:pt x="15075" y="59203"/>
                  <a:pt x="14751" y="59058"/>
                  <a:pt x="14402" y="59058"/>
                </a:cubicBezTo>
                <a:cubicBezTo>
                  <a:pt x="13568" y="59058"/>
                  <a:pt x="12592" y="59886"/>
                  <a:pt x="12201" y="60472"/>
                </a:cubicBezTo>
                <a:cubicBezTo>
                  <a:pt x="11646" y="61096"/>
                  <a:pt x="11230" y="61928"/>
                  <a:pt x="10953" y="62690"/>
                </a:cubicBezTo>
                <a:cubicBezTo>
                  <a:pt x="11299" y="60541"/>
                  <a:pt x="11715" y="58323"/>
                  <a:pt x="12201" y="56105"/>
                </a:cubicBezTo>
                <a:cubicBezTo>
                  <a:pt x="12617" y="55689"/>
                  <a:pt x="13102" y="55342"/>
                  <a:pt x="13726" y="55134"/>
                </a:cubicBezTo>
                <a:cubicBezTo>
                  <a:pt x="13786" y="55132"/>
                  <a:pt x="13846" y="55130"/>
                  <a:pt x="13905" y="55130"/>
                </a:cubicBezTo>
                <a:cubicBezTo>
                  <a:pt x="16714" y="55130"/>
                  <a:pt x="18544" y="58291"/>
                  <a:pt x="20242" y="60056"/>
                </a:cubicBezTo>
                <a:cubicBezTo>
                  <a:pt x="21905" y="61858"/>
                  <a:pt x="23985" y="63037"/>
                  <a:pt x="26342" y="63661"/>
                </a:cubicBezTo>
                <a:cubicBezTo>
                  <a:pt x="26480" y="63661"/>
                  <a:pt x="26619" y="63522"/>
                  <a:pt x="26550" y="63383"/>
                </a:cubicBezTo>
                <a:cubicBezTo>
                  <a:pt x="25648" y="60680"/>
                  <a:pt x="24193" y="57977"/>
                  <a:pt x="21767" y="56313"/>
                </a:cubicBezTo>
                <a:lnTo>
                  <a:pt x="21767" y="56313"/>
                </a:lnTo>
                <a:cubicBezTo>
                  <a:pt x="23471" y="56750"/>
                  <a:pt x="25590" y="57325"/>
                  <a:pt x="27548" y="57325"/>
                </a:cubicBezTo>
                <a:cubicBezTo>
                  <a:pt x="28695" y="57325"/>
                  <a:pt x="29787" y="57128"/>
                  <a:pt x="30709" y="56590"/>
                </a:cubicBezTo>
                <a:cubicBezTo>
                  <a:pt x="30778" y="56521"/>
                  <a:pt x="30847" y="56451"/>
                  <a:pt x="30778" y="56382"/>
                </a:cubicBezTo>
                <a:cubicBezTo>
                  <a:pt x="30431" y="55134"/>
                  <a:pt x="28213" y="54095"/>
                  <a:pt x="27173" y="53471"/>
                </a:cubicBezTo>
                <a:cubicBezTo>
                  <a:pt x="26757" y="53194"/>
                  <a:pt x="26342" y="52986"/>
                  <a:pt x="25926" y="52847"/>
                </a:cubicBezTo>
                <a:lnTo>
                  <a:pt x="25926" y="52847"/>
                </a:lnTo>
                <a:cubicBezTo>
                  <a:pt x="26688" y="52916"/>
                  <a:pt x="27451" y="52986"/>
                  <a:pt x="28213" y="53055"/>
                </a:cubicBezTo>
                <a:cubicBezTo>
                  <a:pt x="29184" y="53124"/>
                  <a:pt x="30154" y="53263"/>
                  <a:pt x="31055" y="53609"/>
                </a:cubicBezTo>
                <a:cubicBezTo>
                  <a:pt x="31055" y="53748"/>
                  <a:pt x="31055" y="53817"/>
                  <a:pt x="31125" y="53956"/>
                </a:cubicBezTo>
                <a:cubicBezTo>
                  <a:pt x="31402" y="54164"/>
                  <a:pt x="31679" y="54372"/>
                  <a:pt x="31956" y="54580"/>
                </a:cubicBezTo>
                <a:cubicBezTo>
                  <a:pt x="32015" y="54615"/>
                  <a:pt x="32072" y="54631"/>
                  <a:pt x="32125" y="54631"/>
                </a:cubicBezTo>
                <a:cubicBezTo>
                  <a:pt x="32381" y="54631"/>
                  <a:pt x="32533" y="54267"/>
                  <a:pt x="32303" y="54095"/>
                </a:cubicBezTo>
                <a:cubicBezTo>
                  <a:pt x="32234" y="53956"/>
                  <a:pt x="32164" y="53887"/>
                  <a:pt x="32095" y="53817"/>
                </a:cubicBezTo>
                <a:lnTo>
                  <a:pt x="32164" y="53609"/>
                </a:lnTo>
                <a:cubicBezTo>
                  <a:pt x="32218" y="53393"/>
                  <a:pt x="32019" y="53219"/>
                  <a:pt x="31797" y="53219"/>
                </a:cubicBezTo>
                <a:cubicBezTo>
                  <a:pt x="31735" y="53219"/>
                  <a:pt x="31671" y="53232"/>
                  <a:pt x="31610" y="53263"/>
                </a:cubicBezTo>
                <a:lnTo>
                  <a:pt x="31540" y="53263"/>
                </a:lnTo>
                <a:cubicBezTo>
                  <a:pt x="31506" y="53228"/>
                  <a:pt x="31471" y="53211"/>
                  <a:pt x="31436" y="53211"/>
                </a:cubicBezTo>
                <a:cubicBezTo>
                  <a:pt x="31402" y="53211"/>
                  <a:pt x="31367" y="53228"/>
                  <a:pt x="31332" y="53263"/>
                </a:cubicBezTo>
                <a:cubicBezTo>
                  <a:pt x="30709" y="52986"/>
                  <a:pt x="30085" y="52847"/>
                  <a:pt x="29461" y="52778"/>
                </a:cubicBezTo>
                <a:cubicBezTo>
                  <a:pt x="27936" y="52570"/>
                  <a:pt x="26342" y="52431"/>
                  <a:pt x="24817" y="52292"/>
                </a:cubicBezTo>
                <a:cubicBezTo>
                  <a:pt x="24401" y="52154"/>
                  <a:pt x="23915" y="52015"/>
                  <a:pt x="23569" y="51946"/>
                </a:cubicBezTo>
                <a:cubicBezTo>
                  <a:pt x="23638" y="51876"/>
                  <a:pt x="23777" y="51807"/>
                  <a:pt x="23915" y="51738"/>
                </a:cubicBezTo>
                <a:cubicBezTo>
                  <a:pt x="25025" y="51738"/>
                  <a:pt x="26134" y="51669"/>
                  <a:pt x="27173" y="51461"/>
                </a:cubicBezTo>
                <a:cubicBezTo>
                  <a:pt x="27867" y="51322"/>
                  <a:pt x="28421" y="51114"/>
                  <a:pt x="29045" y="50975"/>
                </a:cubicBezTo>
                <a:cubicBezTo>
                  <a:pt x="29322" y="50906"/>
                  <a:pt x="29669" y="50837"/>
                  <a:pt x="29946" y="50837"/>
                </a:cubicBezTo>
                <a:cubicBezTo>
                  <a:pt x="29807" y="50906"/>
                  <a:pt x="29669" y="50975"/>
                  <a:pt x="29600" y="51114"/>
                </a:cubicBezTo>
                <a:cubicBezTo>
                  <a:pt x="29461" y="51183"/>
                  <a:pt x="29530" y="51391"/>
                  <a:pt x="29738" y="51391"/>
                </a:cubicBezTo>
                <a:cubicBezTo>
                  <a:pt x="29877" y="51391"/>
                  <a:pt x="30015" y="51322"/>
                  <a:pt x="30154" y="51322"/>
                </a:cubicBezTo>
                <a:cubicBezTo>
                  <a:pt x="30223" y="51322"/>
                  <a:pt x="30223" y="51391"/>
                  <a:pt x="30293" y="51391"/>
                </a:cubicBezTo>
                <a:cubicBezTo>
                  <a:pt x="30323" y="51399"/>
                  <a:pt x="30353" y="51402"/>
                  <a:pt x="30384" y="51402"/>
                </a:cubicBezTo>
                <a:cubicBezTo>
                  <a:pt x="30631" y="51402"/>
                  <a:pt x="30878" y="51176"/>
                  <a:pt x="31125" y="51114"/>
                </a:cubicBezTo>
                <a:cubicBezTo>
                  <a:pt x="31125" y="51045"/>
                  <a:pt x="31194" y="51045"/>
                  <a:pt x="31194" y="50975"/>
                </a:cubicBezTo>
                <a:cubicBezTo>
                  <a:pt x="31332" y="50906"/>
                  <a:pt x="31402" y="50837"/>
                  <a:pt x="31540" y="50767"/>
                </a:cubicBezTo>
                <a:cubicBezTo>
                  <a:pt x="31610" y="50629"/>
                  <a:pt x="31610" y="50559"/>
                  <a:pt x="31540" y="50490"/>
                </a:cubicBezTo>
                <a:cubicBezTo>
                  <a:pt x="31397" y="50275"/>
                  <a:pt x="31112" y="50200"/>
                  <a:pt x="30779" y="50200"/>
                </a:cubicBezTo>
                <a:cubicBezTo>
                  <a:pt x="30147" y="50200"/>
                  <a:pt x="29339" y="50469"/>
                  <a:pt x="28976" y="50559"/>
                </a:cubicBezTo>
                <a:cubicBezTo>
                  <a:pt x="27867" y="50837"/>
                  <a:pt x="26827" y="51114"/>
                  <a:pt x="25718" y="51322"/>
                </a:cubicBezTo>
                <a:cubicBezTo>
                  <a:pt x="25926" y="51253"/>
                  <a:pt x="26134" y="51183"/>
                  <a:pt x="26342" y="51114"/>
                </a:cubicBezTo>
                <a:cubicBezTo>
                  <a:pt x="27797" y="50490"/>
                  <a:pt x="29114" y="49728"/>
                  <a:pt x="30362" y="48757"/>
                </a:cubicBezTo>
                <a:cubicBezTo>
                  <a:pt x="30501" y="48688"/>
                  <a:pt x="30501" y="48480"/>
                  <a:pt x="30293" y="48411"/>
                </a:cubicBezTo>
                <a:cubicBezTo>
                  <a:pt x="30456" y="48192"/>
                  <a:pt x="30234" y="47931"/>
                  <a:pt x="29996" y="47931"/>
                </a:cubicBezTo>
                <a:cubicBezTo>
                  <a:pt x="29932" y="47931"/>
                  <a:pt x="29867" y="47950"/>
                  <a:pt x="29807" y="47995"/>
                </a:cubicBezTo>
                <a:cubicBezTo>
                  <a:pt x="29392" y="48203"/>
                  <a:pt x="29045" y="48411"/>
                  <a:pt x="28698" y="48757"/>
                </a:cubicBezTo>
                <a:cubicBezTo>
                  <a:pt x="28560" y="48826"/>
                  <a:pt x="28629" y="49034"/>
                  <a:pt x="28768" y="49104"/>
                </a:cubicBezTo>
                <a:cubicBezTo>
                  <a:pt x="28768" y="49242"/>
                  <a:pt x="28768" y="49381"/>
                  <a:pt x="28837" y="49450"/>
                </a:cubicBezTo>
                <a:cubicBezTo>
                  <a:pt x="27797" y="50213"/>
                  <a:pt x="26550" y="50767"/>
                  <a:pt x="25302" y="51183"/>
                </a:cubicBezTo>
                <a:cubicBezTo>
                  <a:pt x="24955" y="51253"/>
                  <a:pt x="24539" y="51322"/>
                  <a:pt x="24123" y="51391"/>
                </a:cubicBezTo>
                <a:cubicBezTo>
                  <a:pt x="26272" y="49936"/>
                  <a:pt x="27728" y="46747"/>
                  <a:pt x="28005" y="44459"/>
                </a:cubicBezTo>
                <a:cubicBezTo>
                  <a:pt x="28062" y="44346"/>
                  <a:pt x="27980" y="44233"/>
                  <a:pt x="27872" y="44233"/>
                </a:cubicBezTo>
                <a:cubicBezTo>
                  <a:pt x="27848" y="44233"/>
                  <a:pt x="27823" y="44239"/>
                  <a:pt x="27797" y="44251"/>
                </a:cubicBezTo>
                <a:cubicBezTo>
                  <a:pt x="26134" y="44667"/>
                  <a:pt x="25025" y="45915"/>
                  <a:pt x="23707" y="46816"/>
                </a:cubicBezTo>
                <a:cubicBezTo>
                  <a:pt x="21974" y="47995"/>
                  <a:pt x="20172" y="49034"/>
                  <a:pt x="18231" y="49936"/>
                </a:cubicBezTo>
                <a:cubicBezTo>
                  <a:pt x="18578" y="49450"/>
                  <a:pt x="18924" y="48965"/>
                  <a:pt x="19202" y="48480"/>
                </a:cubicBezTo>
                <a:cubicBezTo>
                  <a:pt x="19687" y="47717"/>
                  <a:pt x="20311" y="46955"/>
                  <a:pt x="20796" y="46192"/>
                </a:cubicBezTo>
                <a:cubicBezTo>
                  <a:pt x="20852" y="46192"/>
                  <a:pt x="20818" y="46104"/>
                  <a:pt x="20767" y="46104"/>
                </a:cubicBezTo>
                <a:cubicBezTo>
                  <a:pt x="20754" y="46104"/>
                  <a:pt x="20741" y="46109"/>
                  <a:pt x="20727" y="46123"/>
                </a:cubicBezTo>
                <a:cubicBezTo>
                  <a:pt x="19410" y="47093"/>
                  <a:pt x="18855" y="48826"/>
                  <a:pt x="17885" y="50074"/>
                </a:cubicBezTo>
                <a:lnTo>
                  <a:pt x="17815" y="50144"/>
                </a:lnTo>
                <a:cubicBezTo>
                  <a:pt x="17399" y="50282"/>
                  <a:pt x="16914" y="50559"/>
                  <a:pt x="16429" y="50837"/>
                </a:cubicBezTo>
                <a:cubicBezTo>
                  <a:pt x="17538" y="49589"/>
                  <a:pt x="18370" y="47856"/>
                  <a:pt x="19479" y="46608"/>
                </a:cubicBezTo>
                <a:cubicBezTo>
                  <a:pt x="20380" y="45361"/>
                  <a:pt x="21628" y="44390"/>
                  <a:pt x="23014" y="43836"/>
                </a:cubicBezTo>
                <a:cubicBezTo>
                  <a:pt x="23066" y="43820"/>
                  <a:pt x="23110" y="43812"/>
                  <a:pt x="23149" y="43812"/>
                </a:cubicBezTo>
                <a:cubicBezTo>
                  <a:pt x="23792" y="43812"/>
                  <a:pt x="22798" y="45858"/>
                  <a:pt x="22668" y="46054"/>
                </a:cubicBezTo>
                <a:cubicBezTo>
                  <a:pt x="22182" y="46816"/>
                  <a:pt x="21628" y="47579"/>
                  <a:pt x="21004" y="48203"/>
                </a:cubicBezTo>
                <a:cubicBezTo>
                  <a:pt x="20948" y="48259"/>
                  <a:pt x="21028" y="48360"/>
                  <a:pt x="21097" y="48360"/>
                </a:cubicBezTo>
                <a:cubicBezTo>
                  <a:pt x="21114" y="48360"/>
                  <a:pt x="21129" y="48354"/>
                  <a:pt x="21143" y="48341"/>
                </a:cubicBezTo>
                <a:cubicBezTo>
                  <a:pt x="22668" y="47232"/>
                  <a:pt x="23638" y="45499"/>
                  <a:pt x="23915" y="43628"/>
                </a:cubicBezTo>
                <a:cubicBezTo>
                  <a:pt x="23985" y="43489"/>
                  <a:pt x="23846" y="43350"/>
                  <a:pt x="23707" y="43350"/>
                </a:cubicBezTo>
                <a:cubicBezTo>
                  <a:pt x="19687" y="43350"/>
                  <a:pt x="17954" y="48688"/>
                  <a:pt x="15667" y="51253"/>
                </a:cubicBezTo>
                <a:cubicBezTo>
                  <a:pt x="14557" y="51876"/>
                  <a:pt x="13518" y="52778"/>
                  <a:pt x="12686" y="53817"/>
                </a:cubicBezTo>
                <a:cubicBezTo>
                  <a:pt x="13310" y="51114"/>
                  <a:pt x="14003" y="48411"/>
                  <a:pt x="14765" y="45707"/>
                </a:cubicBezTo>
                <a:cubicBezTo>
                  <a:pt x="15112" y="44459"/>
                  <a:pt x="15528" y="43212"/>
                  <a:pt x="15944" y="41964"/>
                </a:cubicBezTo>
                <a:cubicBezTo>
                  <a:pt x="18231" y="41687"/>
                  <a:pt x="20865" y="41409"/>
                  <a:pt x="22945" y="40300"/>
                </a:cubicBezTo>
                <a:cubicBezTo>
                  <a:pt x="23499" y="40023"/>
                  <a:pt x="25995" y="38706"/>
                  <a:pt x="25510" y="37735"/>
                </a:cubicBezTo>
                <a:cubicBezTo>
                  <a:pt x="25269" y="37200"/>
                  <a:pt x="24686" y="37016"/>
                  <a:pt x="24007" y="37016"/>
                </a:cubicBezTo>
                <a:cubicBezTo>
                  <a:pt x="22926" y="37016"/>
                  <a:pt x="21600" y="37480"/>
                  <a:pt x="21004" y="37735"/>
                </a:cubicBezTo>
                <a:cubicBezTo>
                  <a:pt x="19271" y="38429"/>
                  <a:pt x="17677" y="39468"/>
                  <a:pt x="16290" y="40716"/>
                </a:cubicBezTo>
                <a:cubicBezTo>
                  <a:pt x="17122" y="38221"/>
                  <a:pt x="18023" y="35725"/>
                  <a:pt x="18994" y="33230"/>
                </a:cubicBezTo>
                <a:lnTo>
                  <a:pt x="19202" y="33160"/>
                </a:lnTo>
                <a:cubicBezTo>
                  <a:pt x="19597" y="33204"/>
                  <a:pt x="19992" y="33227"/>
                  <a:pt x="20385" y="33227"/>
                </a:cubicBezTo>
                <a:cubicBezTo>
                  <a:pt x="21233" y="33227"/>
                  <a:pt x="22070" y="33120"/>
                  <a:pt x="22876" y="32883"/>
                </a:cubicBezTo>
                <a:cubicBezTo>
                  <a:pt x="23915" y="32745"/>
                  <a:pt x="25718" y="32398"/>
                  <a:pt x="26203" y="31289"/>
                </a:cubicBezTo>
                <a:cubicBezTo>
                  <a:pt x="26688" y="30180"/>
                  <a:pt x="25025" y="29556"/>
                  <a:pt x="24193" y="29556"/>
                </a:cubicBezTo>
                <a:cubicBezTo>
                  <a:pt x="22460" y="29695"/>
                  <a:pt x="20796" y="30457"/>
                  <a:pt x="19618" y="31705"/>
                </a:cubicBezTo>
                <a:cubicBezTo>
                  <a:pt x="20172" y="30318"/>
                  <a:pt x="20796" y="29001"/>
                  <a:pt x="21420" y="27615"/>
                </a:cubicBezTo>
                <a:cubicBezTo>
                  <a:pt x="21752" y="27702"/>
                  <a:pt x="22331" y="27752"/>
                  <a:pt x="23022" y="27752"/>
                </a:cubicBezTo>
                <a:cubicBezTo>
                  <a:pt x="25647" y="27752"/>
                  <a:pt x="29888" y="27023"/>
                  <a:pt x="28352" y="24773"/>
                </a:cubicBezTo>
                <a:cubicBezTo>
                  <a:pt x="28056" y="24340"/>
                  <a:pt x="27482" y="24162"/>
                  <a:pt x="26785" y="24162"/>
                </a:cubicBezTo>
                <a:cubicBezTo>
                  <a:pt x="25360" y="24162"/>
                  <a:pt x="23415" y="24906"/>
                  <a:pt x="22252" y="25743"/>
                </a:cubicBezTo>
                <a:cubicBezTo>
                  <a:pt x="22876" y="24496"/>
                  <a:pt x="23430" y="23317"/>
                  <a:pt x="24054" y="22139"/>
                </a:cubicBezTo>
                <a:cubicBezTo>
                  <a:pt x="24268" y="22151"/>
                  <a:pt x="24480" y="22156"/>
                  <a:pt x="24690" y="22156"/>
                </a:cubicBezTo>
                <a:cubicBezTo>
                  <a:pt x="25704" y="22156"/>
                  <a:pt x="26670" y="22022"/>
                  <a:pt x="27589" y="21792"/>
                </a:cubicBezTo>
                <a:cubicBezTo>
                  <a:pt x="28560" y="21654"/>
                  <a:pt x="30223" y="21446"/>
                  <a:pt x="30709" y="20475"/>
                </a:cubicBezTo>
                <a:cubicBezTo>
                  <a:pt x="31167" y="19494"/>
                  <a:pt x="29586" y="18944"/>
                  <a:pt x="28883" y="18944"/>
                </a:cubicBezTo>
                <a:cubicBezTo>
                  <a:pt x="28841" y="18944"/>
                  <a:pt x="28803" y="18946"/>
                  <a:pt x="28768" y="18950"/>
                </a:cubicBezTo>
                <a:cubicBezTo>
                  <a:pt x="27312" y="19158"/>
                  <a:pt x="25995" y="19713"/>
                  <a:pt x="24886" y="20683"/>
                </a:cubicBezTo>
                <a:cubicBezTo>
                  <a:pt x="25440" y="19643"/>
                  <a:pt x="25995" y="18673"/>
                  <a:pt x="26550" y="17633"/>
                </a:cubicBezTo>
                <a:cubicBezTo>
                  <a:pt x="26878" y="17673"/>
                  <a:pt x="27210" y="17692"/>
                  <a:pt x="27541" y="17692"/>
                </a:cubicBezTo>
                <a:cubicBezTo>
                  <a:pt x="28956" y="17692"/>
                  <a:pt x="30374" y="17337"/>
                  <a:pt x="31610" y="16663"/>
                </a:cubicBezTo>
                <a:cubicBezTo>
                  <a:pt x="32303" y="16316"/>
                  <a:pt x="33204" y="15415"/>
                  <a:pt x="32164" y="14860"/>
                </a:cubicBezTo>
                <a:cubicBezTo>
                  <a:pt x="31825" y="14702"/>
                  <a:pt x="31418" y="14639"/>
                  <a:pt x="30989" y="14639"/>
                </a:cubicBezTo>
                <a:cubicBezTo>
                  <a:pt x="30104" y="14639"/>
                  <a:pt x="29121" y="14904"/>
                  <a:pt x="28421" y="15138"/>
                </a:cubicBezTo>
                <a:cubicBezTo>
                  <a:pt x="28213" y="15207"/>
                  <a:pt x="28075" y="15276"/>
                  <a:pt x="27936" y="15346"/>
                </a:cubicBezTo>
                <a:cubicBezTo>
                  <a:pt x="28213" y="14791"/>
                  <a:pt x="28560" y="14306"/>
                  <a:pt x="28906" y="13751"/>
                </a:cubicBezTo>
                <a:cubicBezTo>
                  <a:pt x="29045" y="13751"/>
                  <a:pt x="29184" y="13682"/>
                  <a:pt x="29253" y="13682"/>
                </a:cubicBezTo>
                <a:cubicBezTo>
                  <a:pt x="29552" y="13709"/>
                  <a:pt x="29849" y="13723"/>
                  <a:pt x="30142" y="13723"/>
                </a:cubicBezTo>
                <a:cubicBezTo>
                  <a:pt x="31346" y="13723"/>
                  <a:pt x="32506" y="13490"/>
                  <a:pt x="33620" y="12989"/>
                </a:cubicBezTo>
                <a:cubicBezTo>
                  <a:pt x="34105" y="12781"/>
                  <a:pt x="35214" y="12088"/>
                  <a:pt x="34798" y="11325"/>
                </a:cubicBezTo>
                <a:cubicBezTo>
                  <a:pt x="34496" y="10833"/>
                  <a:pt x="33924" y="10672"/>
                  <a:pt x="33321" y="10672"/>
                </a:cubicBezTo>
                <a:cubicBezTo>
                  <a:pt x="32820" y="10672"/>
                  <a:pt x="32296" y="10783"/>
                  <a:pt x="31887" y="10909"/>
                </a:cubicBezTo>
                <a:cubicBezTo>
                  <a:pt x="31263" y="11117"/>
                  <a:pt x="30639" y="11464"/>
                  <a:pt x="30085" y="11880"/>
                </a:cubicBezTo>
                <a:cubicBezTo>
                  <a:pt x="30709" y="11048"/>
                  <a:pt x="31263" y="10147"/>
                  <a:pt x="31818" y="9315"/>
                </a:cubicBezTo>
                <a:lnTo>
                  <a:pt x="32164" y="9384"/>
                </a:lnTo>
                <a:cubicBezTo>
                  <a:pt x="32026" y="9454"/>
                  <a:pt x="32095" y="9592"/>
                  <a:pt x="32164" y="9592"/>
                </a:cubicBezTo>
                <a:cubicBezTo>
                  <a:pt x="32303" y="9592"/>
                  <a:pt x="32442" y="9592"/>
                  <a:pt x="32511" y="9523"/>
                </a:cubicBezTo>
                <a:cubicBezTo>
                  <a:pt x="32996" y="9627"/>
                  <a:pt x="33481" y="9679"/>
                  <a:pt x="33958" y="9679"/>
                </a:cubicBezTo>
                <a:cubicBezTo>
                  <a:pt x="34434" y="9679"/>
                  <a:pt x="34902" y="9627"/>
                  <a:pt x="35353" y="9523"/>
                </a:cubicBezTo>
                <a:cubicBezTo>
                  <a:pt x="35977" y="9384"/>
                  <a:pt x="37086" y="8968"/>
                  <a:pt x="36947" y="8206"/>
                </a:cubicBezTo>
                <a:cubicBezTo>
                  <a:pt x="36809" y="7374"/>
                  <a:pt x="35284" y="7305"/>
                  <a:pt x="34660" y="7305"/>
                </a:cubicBezTo>
                <a:cubicBezTo>
                  <a:pt x="33897" y="7513"/>
                  <a:pt x="33135" y="7859"/>
                  <a:pt x="32442" y="8275"/>
                </a:cubicBezTo>
                <a:cubicBezTo>
                  <a:pt x="32996" y="7582"/>
                  <a:pt x="33481" y="6819"/>
                  <a:pt x="34036" y="6057"/>
                </a:cubicBezTo>
                <a:cubicBezTo>
                  <a:pt x="34105" y="6092"/>
                  <a:pt x="34157" y="6109"/>
                  <a:pt x="34209" y="6109"/>
                </a:cubicBezTo>
                <a:cubicBezTo>
                  <a:pt x="34261" y="6109"/>
                  <a:pt x="34313" y="6092"/>
                  <a:pt x="34382" y="6057"/>
                </a:cubicBezTo>
                <a:lnTo>
                  <a:pt x="34382" y="6057"/>
                </a:lnTo>
                <a:cubicBezTo>
                  <a:pt x="34313" y="6126"/>
                  <a:pt x="34313" y="6265"/>
                  <a:pt x="34382" y="6265"/>
                </a:cubicBezTo>
                <a:lnTo>
                  <a:pt x="34590" y="6265"/>
                </a:lnTo>
                <a:cubicBezTo>
                  <a:pt x="34960" y="6450"/>
                  <a:pt x="35361" y="6542"/>
                  <a:pt x="35751" y="6542"/>
                </a:cubicBezTo>
                <a:cubicBezTo>
                  <a:pt x="35946" y="6542"/>
                  <a:pt x="36139" y="6519"/>
                  <a:pt x="36323" y="6473"/>
                </a:cubicBezTo>
                <a:cubicBezTo>
                  <a:pt x="36878" y="6403"/>
                  <a:pt x="37710" y="6196"/>
                  <a:pt x="37918" y="5572"/>
                </a:cubicBezTo>
                <a:cubicBezTo>
                  <a:pt x="38126" y="4948"/>
                  <a:pt x="37017" y="4532"/>
                  <a:pt x="36601" y="4463"/>
                </a:cubicBezTo>
                <a:cubicBezTo>
                  <a:pt x="35977" y="4463"/>
                  <a:pt x="35422" y="4601"/>
                  <a:pt x="34868" y="4948"/>
                </a:cubicBezTo>
                <a:lnTo>
                  <a:pt x="35076" y="4671"/>
                </a:lnTo>
                <a:lnTo>
                  <a:pt x="35214" y="4671"/>
                </a:lnTo>
                <a:cubicBezTo>
                  <a:pt x="35214" y="4601"/>
                  <a:pt x="35284" y="4463"/>
                  <a:pt x="35353" y="4393"/>
                </a:cubicBezTo>
                <a:lnTo>
                  <a:pt x="35353" y="4324"/>
                </a:lnTo>
                <a:cubicBezTo>
                  <a:pt x="35353" y="4324"/>
                  <a:pt x="35353" y="4255"/>
                  <a:pt x="35353" y="4255"/>
                </a:cubicBezTo>
                <a:cubicBezTo>
                  <a:pt x="35353" y="4116"/>
                  <a:pt x="35422" y="4047"/>
                  <a:pt x="35422" y="3908"/>
                </a:cubicBezTo>
                <a:cubicBezTo>
                  <a:pt x="35561" y="3769"/>
                  <a:pt x="35630" y="3631"/>
                  <a:pt x="35700" y="3492"/>
                </a:cubicBezTo>
                <a:cubicBezTo>
                  <a:pt x="35700" y="3541"/>
                  <a:pt x="35734" y="3590"/>
                  <a:pt x="35779" y="3590"/>
                </a:cubicBezTo>
                <a:cubicBezTo>
                  <a:pt x="35798" y="3590"/>
                  <a:pt x="35818" y="3582"/>
                  <a:pt x="35838" y="3561"/>
                </a:cubicBezTo>
                <a:lnTo>
                  <a:pt x="35907" y="3561"/>
                </a:lnTo>
                <a:cubicBezTo>
                  <a:pt x="36462" y="3492"/>
                  <a:pt x="37017" y="3353"/>
                  <a:pt x="37502" y="3076"/>
                </a:cubicBezTo>
                <a:cubicBezTo>
                  <a:pt x="37918" y="2868"/>
                  <a:pt x="38957" y="2522"/>
                  <a:pt x="38957" y="1967"/>
                </a:cubicBezTo>
                <a:cubicBezTo>
                  <a:pt x="38918" y="1650"/>
                  <a:pt x="38607" y="1537"/>
                  <a:pt x="38270" y="1537"/>
                </a:cubicBezTo>
                <a:cubicBezTo>
                  <a:pt x="38017" y="1537"/>
                  <a:pt x="37749" y="1601"/>
                  <a:pt x="37571" y="1690"/>
                </a:cubicBezTo>
                <a:cubicBezTo>
                  <a:pt x="37155" y="1898"/>
                  <a:pt x="36739" y="2175"/>
                  <a:pt x="36393" y="2522"/>
                </a:cubicBezTo>
                <a:cubicBezTo>
                  <a:pt x="36254" y="2660"/>
                  <a:pt x="36115" y="2868"/>
                  <a:pt x="35907" y="3007"/>
                </a:cubicBezTo>
                <a:cubicBezTo>
                  <a:pt x="36046" y="2799"/>
                  <a:pt x="36185" y="2522"/>
                  <a:pt x="36254" y="2314"/>
                </a:cubicBezTo>
                <a:cubicBezTo>
                  <a:pt x="36314" y="2208"/>
                  <a:pt x="36391" y="2070"/>
                  <a:pt x="36467" y="1915"/>
                </a:cubicBezTo>
                <a:lnTo>
                  <a:pt x="36467" y="1915"/>
                </a:lnTo>
                <a:cubicBezTo>
                  <a:pt x="36249" y="2332"/>
                  <a:pt x="35946" y="2724"/>
                  <a:pt x="35769" y="3007"/>
                </a:cubicBezTo>
                <a:cubicBezTo>
                  <a:pt x="35630" y="3215"/>
                  <a:pt x="35492" y="3423"/>
                  <a:pt x="35353" y="3631"/>
                </a:cubicBezTo>
                <a:cubicBezTo>
                  <a:pt x="35422" y="3284"/>
                  <a:pt x="35492" y="2938"/>
                  <a:pt x="35492" y="2522"/>
                </a:cubicBezTo>
                <a:cubicBezTo>
                  <a:pt x="35492" y="2487"/>
                  <a:pt x="35457" y="2470"/>
                  <a:pt x="35422" y="2470"/>
                </a:cubicBezTo>
                <a:cubicBezTo>
                  <a:pt x="35388" y="2470"/>
                  <a:pt x="35353" y="2487"/>
                  <a:pt x="35353" y="2522"/>
                </a:cubicBezTo>
                <a:cubicBezTo>
                  <a:pt x="35284" y="2660"/>
                  <a:pt x="35214" y="2868"/>
                  <a:pt x="35145" y="3076"/>
                </a:cubicBezTo>
                <a:lnTo>
                  <a:pt x="35145" y="2730"/>
                </a:lnTo>
                <a:cubicBezTo>
                  <a:pt x="35145" y="2244"/>
                  <a:pt x="35214" y="1690"/>
                  <a:pt x="35422" y="1205"/>
                </a:cubicBezTo>
                <a:cubicBezTo>
                  <a:pt x="35471" y="912"/>
                  <a:pt x="35932" y="379"/>
                  <a:pt x="36297" y="379"/>
                </a:cubicBezTo>
                <a:cubicBezTo>
                  <a:pt x="36451" y="379"/>
                  <a:pt x="36588" y="473"/>
                  <a:pt x="36670" y="719"/>
                </a:cubicBezTo>
                <a:cubicBezTo>
                  <a:pt x="36765" y="980"/>
                  <a:pt x="36730" y="1266"/>
                  <a:pt x="36629" y="1550"/>
                </a:cubicBezTo>
                <a:lnTo>
                  <a:pt x="36629" y="1550"/>
                </a:lnTo>
                <a:cubicBezTo>
                  <a:pt x="36824" y="1051"/>
                  <a:pt x="36921" y="494"/>
                  <a:pt x="36531" y="234"/>
                </a:cubicBezTo>
                <a:cubicBezTo>
                  <a:pt x="36298" y="73"/>
                  <a:pt x="36090" y="0"/>
                  <a:pt x="35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0"/>
          <p:cNvSpPr/>
          <p:nvPr/>
        </p:nvSpPr>
        <p:spPr>
          <a:xfrm rot="-10299065">
            <a:off x="3504189" y="-1058244"/>
            <a:ext cx="1360302" cy="2528795"/>
          </a:xfrm>
          <a:custGeom>
            <a:avLst/>
            <a:gdLst/>
            <a:ahLst/>
            <a:cxnLst/>
            <a:rect l="l" t="t" r="r" b="b"/>
            <a:pathLst>
              <a:path w="23361" h="43428" extrusionOk="0">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 name="Google Shape;710;p50"/>
          <p:cNvGrpSpPr/>
          <p:nvPr/>
        </p:nvGrpSpPr>
        <p:grpSpPr>
          <a:xfrm rot="10616378">
            <a:off x="4316710" y="-194946"/>
            <a:ext cx="1661574" cy="3277138"/>
            <a:chOff x="2375975" y="2648850"/>
            <a:chExt cx="1226950" cy="2419925"/>
          </a:xfrm>
        </p:grpSpPr>
        <p:sp>
          <p:nvSpPr>
            <p:cNvPr id="711" name="Google Shape;711;p50"/>
            <p:cNvSpPr/>
            <p:nvPr/>
          </p:nvSpPr>
          <p:spPr>
            <a:xfrm>
              <a:off x="2561400" y="2755050"/>
              <a:ext cx="60675" cy="21875"/>
            </a:xfrm>
            <a:custGeom>
              <a:avLst/>
              <a:gdLst/>
              <a:ahLst/>
              <a:cxnLst/>
              <a:rect l="l" t="t" r="r" b="b"/>
              <a:pathLst>
                <a:path w="2427" h="875" extrusionOk="0">
                  <a:moveTo>
                    <a:pt x="624" y="1"/>
                  </a:moveTo>
                  <a:cubicBezTo>
                    <a:pt x="384" y="1"/>
                    <a:pt x="176" y="65"/>
                    <a:pt x="69" y="251"/>
                  </a:cubicBezTo>
                  <a:cubicBezTo>
                    <a:pt x="0" y="389"/>
                    <a:pt x="69" y="528"/>
                    <a:pt x="139" y="597"/>
                  </a:cubicBezTo>
                  <a:lnTo>
                    <a:pt x="208" y="597"/>
                  </a:lnTo>
                  <a:cubicBezTo>
                    <a:pt x="347" y="667"/>
                    <a:pt x="416" y="736"/>
                    <a:pt x="555" y="736"/>
                  </a:cubicBezTo>
                  <a:cubicBezTo>
                    <a:pt x="901" y="736"/>
                    <a:pt x="1248" y="805"/>
                    <a:pt x="1525" y="875"/>
                  </a:cubicBezTo>
                  <a:lnTo>
                    <a:pt x="2218" y="875"/>
                  </a:lnTo>
                  <a:cubicBezTo>
                    <a:pt x="2357" y="875"/>
                    <a:pt x="2426" y="667"/>
                    <a:pt x="2288" y="597"/>
                  </a:cubicBezTo>
                  <a:cubicBezTo>
                    <a:pt x="2218" y="459"/>
                    <a:pt x="2218" y="459"/>
                    <a:pt x="2080" y="389"/>
                  </a:cubicBezTo>
                  <a:cubicBezTo>
                    <a:pt x="2010" y="320"/>
                    <a:pt x="1872" y="251"/>
                    <a:pt x="1733" y="251"/>
                  </a:cubicBezTo>
                  <a:cubicBezTo>
                    <a:pt x="1477" y="165"/>
                    <a:pt x="10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0"/>
            <p:cNvSpPr/>
            <p:nvPr/>
          </p:nvSpPr>
          <p:spPr>
            <a:xfrm>
              <a:off x="2533675" y="2804100"/>
              <a:ext cx="106975" cy="50475"/>
            </a:xfrm>
            <a:custGeom>
              <a:avLst/>
              <a:gdLst/>
              <a:ahLst/>
              <a:cxnLst/>
              <a:rect l="l" t="t" r="r" b="b"/>
              <a:pathLst>
                <a:path w="4279" h="2019" extrusionOk="0">
                  <a:moveTo>
                    <a:pt x="1074" y="0"/>
                  </a:moveTo>
                  <a:cubicBezTo>
                    <a:pt x="608" y="0"/>
                    <a:pt x="56" y="143"/>
                    <a:pt x="0" y="646"/>
                  </a:cubicBezTo>
                  <a:cubicBezTo>
                    <a:pt x="0" y="715"/>
                    <a:pt x="69" y="854"/>
                    <a:pt x="208" y="854"/>
                  </a:cubicBezTo>
                  <a:cubicBezTo>
                    <a:pt x="639" y="854"/>
                    <a:pt x="961" y="635"/>
                    <a:pt x="1368" y="635"/>
                  </a:cubicBezTo>
                  <a:cubicBezTo>
                    <a:pt x="1419" y="635"/>
                    <a:pt x="1471" y="638"/>
                    <a:pt x="1525" y="646"/>
                  </a:cubicBezTo>
                  <a:cubicBezTo>
                    <a:pt x="2149" y="715"/>
                    <a:pt x="2703" y="854"/>
                    <a:pt x="3258" y="1062"/>
                  </a:cubicBezTo>
                  <a:cubicBezTo>
                    <a:pt x="3327" y="1200"/>
                    <a:pt x="3397" y="1339"/>
                    <a:pt x="3466" y="1408"/>
                  </a:cubicBezTo>
                  <a:cubicBezTo>
                    <a:pt x="3605" y="1616"/>
                    <a:pt x="3813" y="1755"/>
                    <a:pt x="3951" y="1963"/>
                  </a:cubicBezTo>
                  <a:cubicBezTo>
                    <a:pt x="3990" y="2001"/>
                    <a:pt x="4034" y="2019"/>
                    <a:pt x="4076" y="2019"/>
                  </a:cubicBezTo>
                  <a:cubicBezTo>
                    <a:pt x="4184" y="2019"/>
                    <a:pt x="4278" y="1905"/>
                    <a:pt x="4228" y="1755"/>
                  </a:cubicBezTo>
                  <a:cubicBezTo>
                    <a:pt x="4090" y="1547"/>
                    <a:pt x="3951" y="1408"/>
                    <a:pt x="3813" y="1270"/>
                  </a:cubicBezTo>
                  <a:lnTo>
                    <a:pt x="3743" y="1131"/>
                  </a:lnTo>
                  <a:cubicBezTo>
                    <a:pt x="3813" y="992"/>
                    <a:pt x="3813" y="854"/>
                    <a:pt x="3674" y="784"/>
                  </a:cubicBezTo>
                  <a:cubicBezTo>
                    <a:pt x="2911" y="438"/>
                    <a:pt x="2149" y="160"/>
                    <a:pt x="1386" y="22"/>
                  </a:cubicBezTo>
                  <a:cubicBezTo>
                    <a:pt x="1292" y="8"/>
                    <a:pt x="1185"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0"/>
            <p:cNvSpPr/>
            <p:nvPr/>
          </p:nvSpPr>
          <p:spPr>
            <a:xfrm>
              <a:off x="2532450" y="2830225"/>
              <a:ext cx="49750" cy="22950"/>
            </a:xfrm>
            <a:custGeom>
              <a:avLst/>
              <a:gdLst/>
              <a:ahLst/>
              <a:cxnLst/>
              <a:rect l="l" t="t" r="r" b="b"/>
              <a:pathLst>
                <a:path w="1990" h="918" extrusionOk="0">
                  <a:moveTo>
                    <a:pt x="1453" y="1"/>
                  </a:moveTo>
                  <a:cubicBezTo>
                    <a:pt x="888" y="1"/>
                    <a:pt x="0" y="189"/>
                    <a:pt x="118" y="779"/>
                  </a:cubicBezTo>
                  <a:cubicBezTo>
                    <a:pt x="118" y="848"/>
                    <a:pt x="188" y="918"/>
                    <a:pt x="257" y="918"/>
                  </a:cubicBezTo>
                  <a:cubicBezTo>
                    <a:pt x="465" y="918"/>
                    <a:pt x="604" y="710"/>
                    <a:pt x="812" y="571"/>
                  </a:cubicBezTo>
                  <a:cubicBezTo>
                    <a:pt x="964" y="470"/>
                    <a:pt x="1190" y="405"/>
                    <a:pt x="1410" y="405"/>
                  </a:cubicBezTo>
                  <a:cubicBezTo>
                    <a:pt x="1490" y="405"/>
                    <a:pt x="1569" y="414"/>
                    <a:pt x="1643" y="432"/>
                  </a:cubicBezTo>
                  <a:cubicBezTo>
                    <a:pt x="1921" y="432"/>
                    <a:pt x="1990" y="17"/>
                    <a:pt x="1713" y="17"/>
                  </a:cubicBezTo>
                  <a:cubicBezTo>
                    <a:pt x="1641" y="6"/>
                    <a:pt x="1552"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0"/>
            <p:cNvSpPr/>
            <p:nvPr/>
          </p:nvSpPr>
          <p:spPr>
            <a:xfrm>
              <a:off x="2522050" y="2884100"/>
              <a:ext cx="47625" cy="19525"/>
            </a:xfrm>
            <a:custGeom>
              <a:avLst/>
              <a:gdLst/>
              <a:ahLst/>
              <a:cxnLst/>
              <a:rect l="l" t="t" r="r" b="b"/>
              <a:pathLst>
                <a:path w="1905" h="781" extrusionOk="0">
                  <a:moveTo>
                    <a:pt x="1013" y="1"/>
                  </a:moveTo>
                  <a:cubicBezTo>
                    <a:pt x="743" y="1"/>
                    <a:pt x="480" y="70"/>
                    <a:pt x="257" y="218"/>
                  </a:cubicBezTo>
                  <a:cubicBezTo>
                    <a:pt x="1" y="411"/>
                    <a:pt x="218" y="781"/>
                    <a:pt x="472" y="781"/>
                  </a:cubicBezTo>
                  <a:cubicBezTo>
                    <a:pt x="493" y="781"/>
                    <a:pt x="513" y="778"/>
                    <a:pt x="534" y="773"/>
                  </a:cubicBezTo>
                  <a:cubicBezTo>
                    <a:pt x="881" y="565"/>
                    <a:pt x="1228" y="565"/>
                    <a:pt x="1574" y="565"/>
                  </a:cubicBezTo>
                  <a:cubicBezTo>
                    <a:pt x="1595" y="570"/>
                    <a:pt x="1615" y="573"/>
                    <a:pt x="1634" y="573"/>
                  </a:cubicBezTo>
                  <a:cubicBezTo>
                    <a:pt x="1860" y="573"/>
                    <a:pt x="1905" y="213"/>
                    <a:pt x="1713" y="149"/>
                  </a:cubicBezTo>
                  <a:cubicBezTo>
                    <a:pt x="1488" y="53"/>
                    <a:pt x="1247" y="1"/>
                    <a:pt x="1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0"/>
            <p:cNvSpPr/>
            <p:nvPr/>
          </p:nvSpPr>
          <p:spPr>
            <a:xfrm>
              <a:off x="2549250" y="2901300"/>
              <a:ext cx="56500" cy="44075"/>
            </a:xfrm>
            <a:custGeom>
              <a:avLst/>
              <a:gdLst/>
              <a:ahLst/>
              <a:cxnLst/>
              <a:rect l="l" t="t" r="r" b="b"/>
              <a:pathLst>
                <a:path w="2260" h="1763" extrusionOk="0">
                  <a:moveTo>
                    <a:pt x="1995" y="0"/>
                  </a:moveTo>
                  <a:cubicBezTo>
                    <a:pt x="1932" y="0"/>
                    <a:pt x="1862" y="26"/>
                    <a:pt x="1803" y="85"/>
                  </a:cubicBezTo>
                  <a:cubicBezTo>
                    <a:pt x="1526" y="293"/>
                    <a:pt x="1179" y="501"/>
                    <a:pt x="902" y="778"/>
                  </a:cubicBezTo>
                  <a:cubicBezTo>
                    <a:pt x="555" y="986"/>
                    <a:pt x="140" y="1194"/>
                    <a:pt x="1" y="1471"/>
                  </a:cubicBezTo>
                  <a:cubicBezTo>
                    <a:pt x="1" y="1591"/>
                    <a:pt x="53" y="1762"/>
                    <a:pt x="156" y="1762"/>
                  </a:cubicBezTo>
                  <a:cubicBezTo>
                    <a:pt x="172" y="1762"/>
                    <a:pt x="190" y="1758"/>
                    <a:pt x="209" y="1749"/>
                  </a:cubicBezTo>
                  <a:cubicBezTo>
                    <a:pt x="555" y="1610"/>
                    <a:pt x="833" y="1471"/>
                    <a:pt x="1041" y="1194"/>
                  </a:cubicBezTo>
                  <a:cubicBezTo>
                    <a:pt x="1387" y="917"/>
                    <a:pt x="1734" y="709"/>
                    <a:pt x="2011" y="362"/>
                  </a:cubicBezTo>
                  <a:cubicBezTo>
                    <a:pt x="2260" y="164"/>
                    <a:pt x="2152" y="0"/>
                    <a:pt x="1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0"/>
            <p:cNvSpPr/>
            <p:nvPr/>
          </p:nvSpPr>
          <p:spPr>
            <a:xfrm>
              <a:off x="2589600" y="2932625"/>
              <a:ext cx="64600" cy="109800"/>
            </a:xfrm>
            <a:custGeom>
              <a:avLst/>
              <a:gdLst/>
              <a:ahLst/>
              <a:cxnLst/>
              <a:rect l="l" t="t" r="r" b="b"/>
              <a:pathLst>
                <a:path w="2584" h="4392" extrusionOk="0">
                  <a:moveTo>
                    <a:pt x="2367" y="1"/>
                  </a:moveTo>
                  <a:cubicBezTo>
                    <a:pt x="2269" y="1"/>
                    <a:pt x="2162" y="52"/>
                    <a:pt x="2130" y="149"/>
                  </a:cubicBezTo>
                  <a:cubicBezTo>
                    <a:pt x="1922" y="912"/>
                    <a:pt x="1714" y="1674"/>
                    <a:pt x="1368" y="2367"/>
                  </a:cubicBezTo>
                  <a:cubicBezTo>
                    <a:pt x="1021" y="2991"/>
                    <a:pt x="605" y="3546"/>
                    <a:pt x="120" y="4100"/>
                  </a:cubicBezTo>
                  <a:cubicBezTo>
                    <a:pt x="0" y="4220"/>
                    <a:pt x="87" y="4391"/>
                    <a:pt x="202" y="4391"/>
                  </a:cubicBezTo>
                  <a:cubicBezTo>
                    <a:pt x="221" y="4391"/>
                    <a:pt x="240" y="4387"/>
                    <a:pt x="259" y="4377"/>
                  </a:cubicBezTo>
                  <a:cubicBezTo>
                    <a:pt x="952" y="4239"/>
                    <a:pt x="1298" y="3476"/>
                    <a:pt x="1576" y="2922"/>
                  </a:cubicBezTo>
                  <a:cubicBezTo>
                    <a:pt x="2061" y="2090"/>
                    <a:pt x="2338" y="1189"/>
                    <a:pt x="2546" y="218"/>
                  </a:cubicBezTo>
                  <a:cubicBezTo>
                    <a:pt x="2583" y="70"/>
                    <a:pt x="2481" y="1"/>
                    <a:pt x="2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0"/>
            <p:cNvSpPr/>
            <p:nvPr/>
          </p:nvSpPr>
          <p:spPr>
            <a:xfrm>
              <a:off x="2646300" y="2943900"/>
              <a:ext cx="32150" cy="86750"/>
            </a:xfrm>
            <a:custGeom>
              <a:avLst/>
              <a:gdLst/>
              <a:ahLst/>
              <a:cxnLst/>
              <a:rect l="l" t="t" r="r" b="b"/>
              <a:pathLst>
                <a:path w="1286" h="3470" extrusionOk="0">
                  <a:moveTo>
                    <a:pt x="1109" y="0"/>
                  </a:moveTo>
                  <a:cubicBezTo>
                    <a:pt x="1026" y="0"/>
                    <a:pt x="934" y="54"/>
                    <a:pt x="902" y="183"/>
                  </a:cubicBezTo>
                  <a:cubicBezTo>
                    <a:pt x="763" y="738"/>
                    <a:pt x="625" y="1292"/>
                    <a:pt x="417" y="1916"/>
                  </a:cubicBezTo>
                  <a:cubicBezTo>
                    <a:pt x="209" y="2332"/>
                    <a:pt x="70" y="2887"/>
                    <a:pt x="1" y="3372"/>
                  </a:cubicBezTo>
                  <a:cubicBezTo>
                    <a:pt x="50" y="3421"/>
                    <a:pt x="133" y="3470"/>
                    <a:pt x="203" y="3470"/>
                  </a:cubicBezTo>
                  <a:cubicBezTo>
                    <a:pt x="231" y="3470"/>
                    <a:pt x="258" y="3462"/>
                    <a:pt x="278" y="3441"/>
                  </a:cubicBezTo>
                  <a:cubicBezTo>
                    <a:pt x="555" y="3095"/>
                    <a:pt x="763" y="2609"/>
                    <a:pt x="763" y="2193"/>
                  </a:cubicBezTo>
                  <a:cubicBezTo>
                    <a:pt x="971" y="1500"/>
                    <a:pt x="1110" y="876"/>
                    <a:pt x="1248" y="183"/>
                  </a:cubicBezTo>
                  <a:cubicBezTo>
                    <a:pt x="1286" y="72"/>
                    <a:pt x="1204" y="0"/>
                    <a:pt x="1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0"/>
            <p:cNvSpPr/>
            <p:nvPr/>
          </p:nvSpPr>
          <p:spPr>
            <a:xfrm>
              <a:off x="2680025" y="2932625"/>
              <a:ext cx="20025" cy="77400"/>
            </a:xfrm>
            <a:custGeom>
              <a:avLst/>
              <a:gdLst/>
              <a:ahLst/>
              <a:cxnLst/>
              <a:rect l="l" t="t" r="r" b="b"/>
              <a:pathLst>
                <a:path w="801" h="3096" extrusionOk="0">
                  <a:moveTo>
                    <a:pt x="206" y="1"/>
                  </a:moveTo>
                  <a:cubicBezTo>
                    <a:pt x="103" y="1"/>
                    <a:pt x="1" y="70"/>
                    <a:pt x="38" y="218"/>
                  </a:cubicBezTo>
                  <a:lnTo>
                    <a:pt x="246" y="1743"/>
                  </a:lnTo>
                  <a:cubicBezTo>
                    <a:pt x="177" y="2159"/>
                    <a:pt x="315" y="2575"/>
                    <a:pt x="454" y="2991"/>
                  </a:cubicBezTo>
                  <a:cubicBezTo>
                    <a:pt x="489" y="3060"/>
                    <a:pt x="558" y="3095"/>
                    <a:pt x="619" y="3095"/>
                  </a:cubicBezTo>
                  <a:cubicBezTo>
                    <a:pt x="679" y="3095"/>
                    <a:pt x="731" y="3060"/>
                    <a:pt x="731" y="2991"/>
                  </a:cubicBezTo>
                  <a:cubicBezTo>
                    <a:pt x="801" y="2506"/>
                    <a:pt x="731" y="2090"/>
                    <a:pt x="593" y="1674"/>
                  </a:cubicBezTo>
                  <a:lnTo>
                    <a:pt x="385" y="149"/>
                  </a:lnTo>
                  <a:cubicBezTo>
                    <a:pt x="385" y="52"/>
                    <a:pt x="295"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0"/>
            <p:cNvSpPr/>
            <p:nvPr/>
          </p:nvSpPr>
          <p:spPr>
            <a:xfrm>
              <a:off x="2700025" y="2930700"/>
              <a:ext cx="13900" cy="43350"/>
            </a:xfrm>
            <a:custGeom>
              <a:avLst/>
              <a:gdLst/>
              <a:ahLst/>
              <a:cxnLst/>
              <a:rect l="l" t="t" r="r" b="b"/>
              <a:pathLst>
                <a:path w="556" h="1734" extrusionOk="0">
                  <a:moveTo>
                    <a:pt x="174" y="1"/>
                  </a:moveTo>
                  <a:cubicBezTo>
                    <a:pt x="87" y="1"/>
                    <a:pt x="1" y="53"/>
                    <a:pt x="1" y="157"/>
                  </a:cubicBezTo>
                  <a:cubicBezTo>
                    <a:pt x="1" y="434"/>
                    <a:pt x="70" y="642"/>
                    <a:pt x="70" y="850"/>
                  </a:cubicBezTo>
                  <a:cubicBezTo>
                    <a:pt x="70" y="1127"/>
                    <a:pt x="139" y="1404"/>
                    <a:pt x="278" y="1682"/>
                  </a:cubicBezTo>
                  <a:cubicBezTo>
                    <a:pt x="313" y="1716"/>
                    <a:pt x="347" y="1734"/>
                    <a:pt x="382" y="1734"/>
                  </a:cubicBezTo>
                  <a:cubicBezTo>
                    <a:pt x="417" y="1734"/>
                    <a:pt x="451" y="1716"/>
                    <a:pt x="486" y="1682"/>
                  </a:cubicBezTo>
                  <a:cubicBezTo>
                    <a:pt x="555" y="1474"/>
                    <a:pt x="555" y="1196"/>
                    <a:pt x="486" y="989"/>
                  </a:cubicBezTo>
                  <a:cubicBezTo>
                    <a:pt x="486" y="711"/>
                    <a:pt x="417" y="434"/>
                    <a:pt x="347" y="157"/>
                  </a:cubicBezTo>
                  <a:cubicBezTo>
                    <a:pt x="347" y="53"/>
                    <a:pt x="261"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0"/>
            <p:cNvSpPr/>
            <p:nvPr/>
          </p:nvSpPr>
          <p:spPr>
            <a:xfrm>
              <a:off x="2741625" y="2983125"/>
              <a:ext cx="39875" cy="56825"/>
            </a:xfrm>
            <a:custGeom>
              <a:avLst/>
              <a:gdLst/>
              <a:ahLst/>
              <a:cxnLst/>
              <a:rect l="l" t="t" r="r" b="b"/>
              <a:pathLst>
                <a:path w="1595" h="2273" extrusionOk="0">
                  <a:moveTo>
                    <a:pt x="286" y="1"/>
                  </a:moveTo>
                  <a:cubicBezTo>
                    <a:pt x="174" y="1"/>
                    <a:pt x="70" y="70"/>
                    <a:pt x="70" y="209"/>
                  </a:cubicBezTo>
                  <a:cubicBezTo>
                    <a:pt x="0" y="832"/>
                    <a:pt x="139" y="1456"/>
                    <a:pt x="416" y="2011"/>
                  </a:cubicBezTo>
                  <a:cubicBezTo>
                    <a:pt x="545" y="2172"/>
                    <a:pt x="793" y="2273"/>
                    <a:pt x="1028" y="2273"/>
                  </a:cubicBezTo>
                  <a:cubicBezTo>
                    <a:pt x="1301" y="2273"/>
                    <a:pt x="1557" y="2137"/>
                    <a:pt x="1595" y="1803"/>
                  </a:cubicBezTo>
                  <a:cubicBezTo>
                    <a:pt x="1595" y="1734"/>
                    <a:pt x="1525" y="1664"/>
                    <a:pt x="1456" y="1664"/>
                  </a:cubicBezTo>
                  <a:cubicBezTo>
                    <a:pt x="1317" y="1595"/>
                    <a:pt x="1179" y="1595"/>
                    <a:pt x="1040" y="1595"/>
                  </a:cubicBezTo>
                  <a:cubicBezTo>
                    <a:pt x="971" y="1595"/>
                    <a:pt x="901" y="1595"/>
                    <a:pt x="832" y="1526"/>
                  </a:cubicBezTo>
                  <a:cubicBezTo>
                    <a:pt x="555" y="1110"/>
                    <a:pt x="486" y="694"/>
                    <a:pt x="555" y="209"/>
                  </a:cubicBezTo>
                  <a:cubicBezTo>
                    <a:pt x="520" y="70"/>
                    <a:pt x="399"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0"/>
            <p:cNvSpPr/>
            <p:nvPr/>
          </p:nvSpPr>
          <p:spPr>
            <a:xfrm>
              <a:off x="2772325" y="2983100"/>
              <a:ext cx="49025" cy="47875"/>
            </a:xfrm>
            <a:custGeom>
              <a:avLst/>
              <a:gdLst/>
              <a:ahLst/>
              <a:cxnLst/>
              <a:rect l="l" t="t" r="r" b="b"/>
              <a:pathLst>
                <a:path w="1961" h="1915" extrusionOk="0">
                  <a:moveTo>
                    <a:pt x="386" y="1"/>
                  </a:moveTo>
                  <a:cubicBezTo>
                    <a:pt x="197" y="1"/>
                    <a:pt x="0" y="195"/>
                    <a:pt x="89" y="418"/>
                  </a:cubicBezTo>
                  <a:cubicBezTo>
                    <a:pt x="276" y="915"/>
                    <a:pt x="853" y="1915"/>
                    <a:pt x="1520" y="1915"/>
                  </a:cubicBezTo>
                  <a:cubicBezTo>
                    <a:pt x="1597" y="1915"/>
                    <a:pt x="1675" y="1902"/>
                    <a:pt x="1753" y="1873"/>
                  </a:cubicBezTo>
                  <a:cubicBezTo>
                    <a:pt x="1961" y="1804"/>
                    <a:pt x="1892" y="1457"/>
                    <a:pt x="1753" y="1388"/>
                  </a:cubicBezTo>
                  <a:cubicBezTo>
                    <a:pt x="1268" y="1111"/>
                    <a:pt x="852" y="695"/>
                    <a:pt x="644" y="210"/>
                  </a:cubicBezTo>
                  <a:cubicBezTo>
                    <a:pt x="594" y="61"/>
                    <a:pt x="492"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0"/>
            <p:cNvSpPr/>
            <p:nvPr/>
          </p:nvSpPr>
          <p:spPr>
            <a:xfrm>
              <a:off x="2782075" y="2963225"/>
              <a:ext cx="46225" cy="26800"/>
            </a:xfrm>
            <a:custGeom>
              <a:avLst/>
              <a:gdLst/>
              <a:ahLst/>
              <a:cxnLst/>
              <a:rect l="l" t="t" r="r" b="b"/>
              <a:pathLst>
                <a:path w="1849" h="1072" extrusionOk="0">
                  <a:moveTo>
                    <a:pt x="218" y="1"/>
                  </a:moveTo>
                  <a:cubicBezTo>
                    <a:pt x="103" y="1"/>
                    <a:pt x="1" y="107"/>
                    <a:pt x="46" y="242"/>
                  </a:cubicBezTo>
                  <a:cubicBezTo>
                    <a:pt x="185" y="519"/>
                    <a:pt x="462" y="797"/>
                    <a:pt x="808" y="1005"/>
                  </a:cubicBezTo>
                  <a:cubicBezTo>
                    <a:pt x="918" y="1048"/>
                    <a:pt x="1035" y="1071"/>
                    <a:pt x="1150" y="1071"/>
                  </a:cubicBezTo>
                  <a:cubicBezTo>
                    <a:pt x="1398" y="1071"/>
                    <a:pt x="1637" y="964"/>
                    <a:pt x="1779" y="727"/>
                  </a:cubicBezTo>
                  <a:cubicBezTo>
                    <a:pt x="1848" y="658"/>
                    <a:pt x="1779" y="589"/>
                    <a:pt x="1640" y="519"/>
                  </a:cubicBezTo>
                  <a:lnTo>
                    <a:pt x="1016" y="519"/>
                  </a:lnTo>
                  <a:cubicBezTo>
                    <a:pt x="739" y="450"/>
                    <a:pt x="531" y="311"/>
                    <a:pt x="393" y="103"/>
                  </a:cubicBezTo>
                  <a:cubicBezTo>
                    <a:pt x="344" y="31"/>
                    <a:pt x="279"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0"/>
            <p:cNvSpPr/>
            <p:nvPr/>
          </p:nvSpPr>
          <p:spPr>
            <a:xfrm>
              <a:off x="2806900" y="2888425"/>
              <a:ext cx="49125" cy="27650"/>
            </a:xfrm>
            <a:custGeom>
              <a:avLst/>
              <a:gdLst/>
              <a:ahLst/>
              <a:cxnLst/>
              <a:rect l="l" t="t" r="r" b="b"/>
              <a:pathLst>
                <a:path w="1965" h="1106" extrusionOk="0">
                  <a:moveTo>
                    <a:pt x="355" y="1"/>
                  </a:moveTo>
                  <a:cubicBezTo>
                    <a:pt x="173" y="1"/>
                    <a:pt x="1" y="162"/>
                    <a:pt x="162" y="323"/>
                  </a:cubicBezTo>
                  <a:cubicBezTo>
                    <a:pt x="370" y="600"/>
                    <a:pt x="647" y="808"/>
                    <a:pt x="994" y="947"/>
                  </a:cubicBezTo>
                  <a:cubicBezTo>
                    <a:pt x="1183" y="994"/>
                    <a:pt x="1437" y="1106"/>
                    <a:pt x="1668" y="1106"/>
                  </a:cubicBezTo>
                  <a:cubicBezTo>
                    <a:pt x="1775" y="1106"/>
                    <a:pt x="1876" y="1082"/>
                    <a:pt x="1964" y="1016"/>
                  </a:cubicBezTo>
                  <a:cubicBezTo>
                    <a:pt x="1964" y="947"/>
                    <a:pt x="1964" y="877"/>
                    <a:pt x="1964" y="808"/>
                  </a:cubicBezTo>
                  <a:cubicBezTo>
                    <a:pt x="1895" y="600"/>
                    <a:pt x="1548" y="600"/>
                    <a:pt x="1340" y="600"/>
                  </a:cubicBezTo>
                  <a:cubicBezTo>
                    <a:pt x="994" y="461"/>
                    <a:pt x="717" y="323"/>
                    <a:pt x="509" y="45"/>
                  </a:cubicBezTo>
                  <a:cubicBezTo>
                    <a:pt x="462" y="14"/>
                    <a:pt x="408" y="1"/>
                    <a:pt x="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0"/>
            <p:cNvSpPr/>
            <p:nvPr/>
          </p:nvSpPr>
          <p:spPr>
            <a:xfrm>
              <a:off x="2816125" y="2853000"/>
              <a:ext cx="29500" cy="19250"/>
            </a:xfrm>
            <a:custGeom>
              <a:avLst/>
              <a:gdLst/>
              <a:ahLst/>
              <a:cxnLst/>
              <a:rect l="l" t="t" r="r" b="b"/>
              <a:pathLst>
                <a:path w="1180" h="770" extrusionOk="0">
                  <a:moveTo>
                    <a:pt x="1086" y="0"/>
                  </a:moveTo>
                  <a:cubicBezTo>
                    <a:pt x="1061" y="0"/>
                    <a:pt x="1041" y="23"/>
                    <a:pt x="1041" y="76"/>
                  </a:cubicBezTo>
                  <a:cubicBezTo>
                    <a:pt x="833" y="284"/>
                    <a:pt x="486" y="423"/>
                    <a:pt x="209" y="423"/>
                  </a:cubicBezTo>
                  <a:cubicBezTo>
                    <a:pt x="1" y="492"/>
                    <a:pt x="1" y="769"/>
                    <a:pt x="209" y="769"/>
                  </a:cubicBezTo>
                  <a:cubicBezTo>
                    <a:pt x="694" y="700"/>
                    <a:pt x="1179" y="631"/>
                    <a:pt x="1179" y="145"/>
                  </a:cubicBezTo>
                  <a:cubicBezTo>
                    <a:pt x="1179" y="60"/>
                    <a:pt x="1126" y="0"/>
                    <a:pt x="10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0"/>
            <p:cNvSpPr/>
            <p:nvPr/>
          </p:nvSpPr>
          <p:spPr>
            <a:xfrm>
              <a:off x="2808200" y="2804550"/>
              <a:ext cx="37425" cy="33725"/>
            </a:xfrm>
            <a:custGeom>
              <a:avLst/>
              <a:gdLst/>
              <a:ahLst/>
              <a:cxnLst/>
              <a:rect l="l" t="t" r="r" b="b"/>
              <a:pathLst>
                <a:path w="1497" h="1349" extrusionOk="0">
                  <a:moveTo>
                    <a:pt x="1174" y="1"/>
                  </a:moveTo>
                  <a:cubicBezTo>
                    <a:pt x="1098" y="1"/>
                    <a:pt x="1015" y="24"/>
                    <a:pt x="942" y="73"/>
                  </a:cubicBezTo>
                  <a:cubicBezTo>
                    <a:pt x="803" y="142"/>
                    <a:pt x="665" y="281"/>
                    <a:pt x="595" y="489"/>
                  </a:cubicBezTo>
                  <a:cubicBezTo>
                    <a:pt x="457" y="628"/>
                    <a:pt x="318" y="766"/>
                    <a:pt x="179" y="905"/>
                  </a:cubicBezTo>
                  <a:cubicBezTo>
                    <a:pt x="0" y="1024"/>
                    <a:pt x="129" y="1349"/>
                    <a:pt x="345" y="1349"/>
                  </a:cubicBezTo>
                  <a:cubicBezTo>
                    <a:pt x="381" y="1349"/>
                    <a:pt x="418" y="1340"/>
                    <a:pt x="457" y="1321"/>
                  </a:cubicBezTo>
                  <a:cubicBezTo>
                    <a:pt x="873" y="1113"/>
                    <a:pt x="1496" y="766"/>
                    <a:pt x="1427" y="212"/>
                  </a:cubicBezTo>
                  <a:cubicBezTo>
                    <a:pt x="1427" y="77"/>
                    <a:pt x="1311" y="1"/>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2790150" y="2766500"/>
              <a:ext cx="32950" cy="37525"/>
            </a:xfrm>
            <a:custGeom>
              <a:avLst/>
              <a:gdLst/>
              <a:ahLst/>
              <a:cxnLst/>
              <a:rect l="l" t="t" r="r" b="b"/>
              <a:pathLst>
                <a:path w="1318" h="1501" extrusionOk="0">
                  <a:moveTo>
                    <a:pt x="832" y="1"/>
                  </a:moveTo>
                  <a:cubicBezTo>
                    <a:pt x="624" y="139"/>
                    <a:pt x="555" y="278"/>
                    <a:pt x="485" y="486"/>
                  </a:cubicBezTo>
                  <a:cubicBezTo>
                    <a:pt x="485" y="625"/>
                    <a:pt x="416" y="694"/>
                    <a:pt x="416" y="833"/>
                  </a:cubicBezTo>
                  <a:cubicBezTo>
                    <a:pt x="416" y="833"/>
                    <a:pt x="416" y="902"/>
                    <a:pt x="347" y="902"/>
                  </a:cubicBezTo>
                  <a:cubicBezTo>
                    <a:pt x="70" y="971"/>
                    <a:pt x="0" y="1318"/>
                    <a:pt x="208" y="1456"/>
                  </a:cubicBezTo>
                  <a:cubicBezTo>
                    <a:pt x="284" y="1487"/>
                    <a:pt x="360" y="1501"/>
                    <a:pt x="434" y="1501"/>
                  </a:cubicBezTo>
                  <a:cubicBezTo>
                    <a:pt x="697" y="1501"/>
                    <a:pt x="932" y="1326"/>
                    <a:pt x="1040" y="1110"/>
                  </a:cubicBezTo>
                  <a:cubicBezTo>
                    <a:pt x="1179" y="833"/>
                    <a:pt x="1317" y="278"/>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0"/>
            <p:cNvSpPr/>
            <p:nvPr/>
          </p:nvSpPr>
          <p:spPr>
            <a:xfrm>
              <a:off x="2736425" y="2712075"/>
              <a:ext cx="48550" cy="107575"/>
            </a:xfrm>
            <a:custGeom>
              <a:avLst/>
              <a:gdLst/>
              <a:ahLst/>
              <a:cxnLst/>
              <a:rect l="l" t="t" r="r" b="b"/>
              <a:pathLst>
                <a:path w="1942" h="4303" extrusionOk="0">
                  <a:moveTo>
                    <a:pt x="1807" y="0"/>
                  </a:moveTo>
                  <a:cubicBezTo>
                    <a:pt x="1780" y="0"/>
                    <a:pt x="1754" y="9"/>
                    <a:pt x="1733" y="29"/>
                  </a:cubicBezTo>
                  <a:cubicBezTo>
                    <a:pt x="832" y="1277"/>
                    <a:pt x="208" y="2663"/>
                    <a:pt x="0" y="4188"/>
                  </a:cubicBezTo>
                  <a:cubicBezTo>
                    <a:pt x="41" y="4269"/>
                    <a:pt x="105" y="4303"/>
                    <a:pt x="166" y="4303"/>
                  </a:cubicBezTo>
                  <a:cubicBezTo>
                    <a:pt x="208" y="4303"/>
                    <a:pt x="249" y="4286"/>
                    <a:pt x="278" y="4257"/>
                  </a:cubicBezTo>
                  <a:cubicBezTo>
                    <a:pt x="486" y="2732"/>
                    <a:pt x="1387" y="1554"/>
                    <a:pt x="1941" y="98"/>
                  </a:cubicBezTo>
                  <a:cubicBezTo>
                    <a:pt x="1941" y="49"/>
                    <a:pt x="1872" y="0"/>
                    <a:pt x="1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0"/>
            <p:cNvSpPr/>
            <p:nvPr/>
          </p:nvSpPr>
          <p:spPr>
            <a:xfrm>
              <a:off x="2720825" y="2697625"/>
              <a:ext cx="29475" cy="111900"/>
            </a:xfrm>
            <a:custGeom>
              <a:avLst/>
              <a:gdLst/>
              <a:ahLst/>
              <a:cxnLst/>
              <a:rect l="l" t="t" r="r" b="b"/>
              <a:pathLst>
                <a:path w="1179" h="4476" extrusionOk="0">
                  <a:moveTo>
                    <a:pt x="1110" y="0"/>
                  </a:moveTo>
                  <a:cubicBezTo>
                    <a:pt x="1075" y="0"/>
                    <a:pt x="1040" y="18"/>
                    <a:pt x="1040" y="52"/>
                  </a:cubicBezTo>
                  <a:cubicBezTo>
                    <a:pt x="763" y="538"/>
                    <a:pt x="555" y="1023"/>
                    <a:pt x="486" y="1577"/>
                  </a:cubicBezTo>
                  <a:cubicBezTo>
                    <a:pt x="208" y="2479"/>
                    <a:pt x="70" y="3380"/>
                    <a:pt x="0" y="4281"/>
                  </a:cubicBezTo>
                  <a:cubicBezTo>
                    <a:pt x="0" y="4402"/>
                    <a:pt x="94" y="4476"/>
                    <a:pt x="173" y="4476"/>
                  </a:cubicBezTo>
                  <a:cubicBezTo>
                    <a:pt x="229" y="4476"/>
                    <a:pt x="278" y="4437"/>
                    <a:pt x="278" y="4350"/>
                  </a:cubicBezTo>
                  <a:cubicBezTo>
                    <a:pt x="347" y="3449"/>
                    <a:pt x="555" y="2548"/>
                    <a:pt x="832" y="1716"/>
                  </a:cubicBezTo>
                  <a:cubicBezTo>
                    <a:pt x="1040" y="1161"/>
                    <a:pt x="1179" y="607"/>
                    <a:pt x="1179" y="52"/>
                  </a:cubicBezTo>
                  <a:cubicBezTo>
                    <a:pt x="1179" y="18"/>
                    <a:pt x="1144" y="0"/>
                    <a:pt x="11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0"/>
            <p:cNvSpPr/>
            <p:nvPr/>
          </p:nvSpPr>
          <p:spPr>
            <a:xfrm>
              <a:off x="2706950" y="2674650"/>
              <a:ext cx="25" cy="25"/>
            </a:xfrm>
            <a:custGeom>
              <a:avLst/>
              <a:gdLst/>
              <a:ahLst/>
              <a:cxnLst/>
              <a:rect l="l" t="t" r="r" b="b"/>
              <a:pathLst>
                <a:path w="1" h="1" extrusionOk="0">
                  <a:moveTo>
                    <a:pt x="1" y="1"/>
                  </a:moveTo>
                  <a:lnTo>
                    <a:pt x="1" y="1"/>
                  </a:lnTo>
                  <a:lnTo>
                    <a:pt x="1" y="1"/>
                  </a:lnTo>
                  <a:cubicBezTo>
                    <a:pt x="1"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0"/>
            <p:cNvSpPr/>
            <p:nvPr/>
          </p:nvSpPr>
          <p:spPr>
            <a:xfrm>
              <a:off x="2701750" y="2671200"/>
              <a:ext cx="20825" cy="75225"/>
            </a:xfrm>
            <a:custGeom>
              <a:avLst/>
              <a:gdLst/>
              <a:ahLst/>
              <a:cxnLst/>
              <a:rect l="l" t="t" r="r" b="b"/>
              <a:pathLst>
                <a:path w="833" h="3009" extrusionOk="0">
                  <a:moveTo>
                    <a:pt x="486" y="0"/>
                  </a:moveTo>
                  <a:cubicBezTo>
                    <a:pt x="348" y="0"/>
                    <a:pt x="278" y="70"/>
                    <a:pt x="209" y="139"/>
                  </a:cubicBezTo>
                  <a:cubicBezTo>
                    <a:pt x="140" y="208"/>
                    <a:pt x="140" y="347"/>
                    <a:pt x="70" y="416"/>
                  </a:cubicBezTo>
                  <a:cubicBezTo>
                    <a:pt x="70" y="693"/>
                    <a:pt x="70" y="971"/>
                    <a:pt x="70" y="1179"/>
                  </a:cubicBezTo>
                  <a:cubicBezTo>
                    <a:pt x="70" y="1733"/>
                    <a:pt x="70" y="2288"/>
                    <a:pt x="1" y="2842"/>
                  </a:cubicBezTo>
                  <a:cubicBezTo>
                    <a:pt x="39" y="2957"/>
                    <a:pt x="140" y="3008"/>
                    <a:pt x="235" y="3008"/>
                  </a:cubicBezTo>
                  <a:cubicBezTo>
                    <a:pt x="313" y="3008"/>
                    <a:pt x="386" y="2974"/>
                    <a:pt x="417" y="2912"/>
                  </a:cubicBezTo>
                  <a:cubicBezTo>
                    <a:pt x="486" y="2218"/>
                    <a:pt x="625" y="1595"/>
                    <a:pt x="763" y="971"/>
                  </a:cubicBezTo>
                  <a:cubicBezTo>
                    <a:pt x="763" y="555"/>
                    <a:pt x="833" y="7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0"/>
            <p:cNvSpPr/>
            <p:nvPr/>
          </p:nvSpPr>
          <p:spPr>
            <a:xfrm>
              <a:off x="2665375" y="2680950"/>
              <a:ext cx="27750" cy="60500"/>
            </a:xfrm>
            <a:custGeom>
              <a:avLst/>
              <a:gdLst/>
              <a:ahLst/>
              <a:cxnLst/>
              <a:rect l="l" t="t" r="r" b="b"/>
              <a:pathLst>
                <a:path w="1110" h="2420" extrusionOk="0">
                  <a:moveTo>
                    <a:pt x="263" y="0"/>
                  </a:moveTo>
                  <a:cubicBezTo>
                    <a:pt x="117" y="0"/>
                    <a:pt x="0" y="78"/>
                    <a:pt x="0" y="234"/>
                  </a:cubicBezTo>
                  <a:cubicBezTo>
                    <a:pt x="0" y="581"/>
                    <a:pt x="70" y="997"/>
                    <a:pt x="278" y="1274"/>
                  </a:cubicBezTo>
                  <a:cubicBezTo>
                    <a:pt x="347" y="1690"/>
                    <a:pt x="485" y="2036"/>
                    <a:pt x="693" y="2314"/>
                  </a:cubicBezTo>
                  <a:cubicBezTo>
                    <a:pt x="744" y="2390"/>
                    <a:pt x="805" y="2420"/>
                    <a:pt x="864" y="2420"/>
                  </a:cubicBezTo>
                  <a:cubicBezTo>
                    <a:pt x="966" y="2420"/>
                    <a:pt x="1066" y="2332"/>
                    <a:pt x="1109" y="2244"/>
                  </a:cubicBezTo>
                  <a:cubicBezTo>
                    <a:pt x="1109" y="1828"/>
                    <a:pt x="1040" y="1482"/>
                    <a:pt x="901" y="1135"/>
                  </a:cubicBezTo>
                  <a:cubicBezTo>
                    <a:pt x="832" y="719"/>
                    <a:pt x="624" y="373"/>
                    <a:pt x="416" y="26"/>
                  </a:cubicBezTo>
                  <a:cubicBezTo>
                    <a:pt x="364" y="9"/>
                    <a:pt x="312" y="0"/>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0"/>
            <p:cNvSpPr/>
            <p:nvPr/>
          </p:nvSpPr>
          <p:spPr>
            <a:xfrm>
              <a:off x="2616850" y="2721350"/>
              <a:ext cx="52600" cy="43250"/>
            </a:xfrm>
            <a:custGeom>
              <a:avLst/>
              <a:gdLst/>
              <a:ahLst/>
              <a:cxnLst/>
              <a:rect l="l" t="t" r="r" b="b"/>
              <a:pathLst>
                <a:path w="2104" h="1730" extrusionOk="0">
                  <a:moveTo>
                    <a:pt x="362" y="0"/>
                  </a:moveTo>
                  <a:cubicBezTo>
                    <a:pt x="256" y="0"/>
                    <a:pt x="156" y="22"/>
                    <a:pt x="70" y="74"/>
                  </a:cubicBezTo>
                  <a:cubicBezTo>
                    <a:pt x="0" y="143"/>
                    <a:pt x="0" y="282"/>
                    <a:pt x="70" y="351"/>
                  </a:cubicBezTo>
                  <a:cubicBezTo>
                    <a:pt x="278" y="490"/>
                    <a:pt x="624" y="559"/>
                    <a:pt x="901" y="767"/>
                  </a:cubicBezTo>
                  <a:cubicBezTo>
                    <a:pt x="1179" y="975"/>
                    <a:pt x="1456" y="1252"/>
                    <a:pt x="1595" y="1599"/>
                  </a:cubicBezTo>
                  <a:cubicBezTo>
                    <a:pt x="1641" y="1691"/>
                    <a:pt x="1718" y="1730"/>
                    <a:pt x="1795" y="1730"/>
                  </a:cubicBezTo>
                  <a:cubicBezTo>
                    <a:pt x="1949" y="1730"/>
                    <a:pt x="2103" y="1576"/>
                    <a:pt x="2011" y="1391"/>
                  </a:cubicBezTo>
                  <a:cubicBezTo>
                    <a:pt x="1872" y="975"/>
                    <a:pt x="1595" y="628"/>
                    <a:pt x="1317" y="351"/>
                  </a:cubicBezTo>
                  <a:cubicBezTo>
                    <a:pt x="1057" y="195"/>
                    <a:pt x="681" y="0"/>
                    <a:pt x="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0"/>
            <p:cNvSpPr/>
            <p:nvPr/>
          </p:nvSpPr>
          <p:spPr>
            <a:xfrm>
              <a:off x="2580450" y="2711475"/>
              <a:ext cx="31400" cy="37900"/>
            </a:xfrm>
            <a:custGeom>
              <a:avLst/>
              <a:gdLst/>
              <a:ahLst/>
              <a:cxnLst/>
              <a:rect l="l" t="t" r="r" b="b"/>
              <a:pathLst>
                <a:path w="1256" h="1516" extrusionOk="0">
                  <a:moveTo>
                    <a:pt x="382" y="1"/>
                  </a:moveTo>
                  <a:cubicBezTo>
                    <a:pt x="347" y="1"/>
                    <a:pt x="313" y="18"/>
                    <a:pt x="278" y="53"/>
                  </a:cubicBezTo>
                  <a:cubicBezTo>
                    <a:pt x="1" y="469"/>
                    <a:pt x="486" y="1023"/>
                    <a:pt x="694" y="1370"/>
                  </a:cubicBezTo>
                  <a:cubicBezTo>
                    <a:pt x="777" y="1474"/>
                    <a:pt x="866" y="1515"/>
                    <a:pt x="945" y="1515"/>
                  </a:cubicBezTo>
                  <a:cubicBezTo>
                    <a:pt x="1129" y="1515"/>
                    <a:pt x="1255" y="1287"/>
                    <a:pt x="1110" y="1093"/>
                  </a:cubicBezTo>
                  <a:cubicBezTo>
                    <a:pt x="971" y="885"/>
                    <a:pt x="902" y="746"/>
                    <a:pt x="763" y="538"/>
                  </a:cubicBezTo>
                  <a:cubicBezTo>
                    <a:pt x="694" y="330"/>
                    <a:pt x="625" y="192"/>
                    <a:pt x="486" y="53"/>
                  </a:cubicBezTo>
                  <a:cubicBezTo>
                    <a:pt x="451" y="18"/>
                    <a:pt x="417"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0"/>
            <p:cNvSpPr/>
            <p:nvPr/>
          </p:nvSpPr>
          <p:spPr>
            <a:xfrm>
              <a:off x="2566600" y="2940725"/>
              <a:ext cx="61550" cy="44875"/>
            </a:xfrm>
            <a:custGeom>
              <a:avLst/>
              <a:gdLst/>
              <a:ahLst/>
              <a:cxnLst/>
              <a:rect l="l" t="t" r="r" b="b"/>
              <a:pathLst>
                <a:path w="2462" h="1795" extrusionOk="0">
                  <a:moveTo>
                    <a:pt x="2179" y="1"/>
                  </a:moveTo>
                  <a:cubicBezTo>
                    <a:pt x="2147" y="1"/>
                    <a:pt x="2113" y="11"/>
                    <a:pt x="2080" y="33"/>
                  </a:cubicBezTo>
                  <a:cubicBezTo>
                    <a:pt x="1594" y="310"/>
                    <a:pt x="1040" y="518"/>
                    <a:pt x="555" y="865"/>
                  </a:cubicBezTo>
                  <a:cubicBezTo>
                    <a:pt x="277" y="1073"/>
                    <a:pt x="0" y="1350"/>
                    <a:pt x="139" y="1697"/>
                  </a:cubicBezTo>
                  <a:cubicBezTo>
                    <a:pt x="139" y="1746"/>
                    <a:pt x="208" y="1795"/>
                    <a:pt x="273" y="1795"/>
                  </a:cubicBezTo>
                  <a:cubicBezTo>
                    <a:pt x="300" y="1795"/>
                    <a:pt x="326" y="1786"/>
                    <a:pt x="347" y="1766"/>
                  </a:cubicBezTo>
                  <a:cubicBezTo>
                    <a:pt x="485" y="1766"/>
                    <a:pt x="555" y="1766"/>
                    <a:pt x="624" y="1697"/>
                  </a:cubicBezTo>
                  <a:cubicBezTo>
                    <a:pt x="763" y="1627"/>
                    <a:pt x="901" y="1489"/>
                    <a:pt x="1040" y="1350"/>
                  </a:cubicBezTo>
                  <a:cubicBezTo>
                    <a:pt x="1456" y="1003"/>
                    <a:pt x="1872" y="657"/>
                    <a:pt x="2288" y="380"/>
                  </a:cubicBezTo>
                  <a:cubicBezTo>
                    <a:pt x="2462" y="263"/>
                    <a:pt x="2344" y="1"/>
                    <a:pt x="2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0"/>
            <p:cNvSpPr/>
            <p:nvPr/>
          </p:nvSpPr>
          <p:spPr>
            <a:xfrm>
              <a:off x="2602975" y="2958975"/>
              <a:ext cx="31800" cy="25900"/>
            </a:xfrm>
            <a:custGeom>
              <a:avLst/>
              <a:gdLst/>
              <a:ahLst/>
              <a:cxnLst/>
              <a:rect l="l" t="t" r="r" b="b"/>
              <a:pathLst>
                <a:path w="1272" h="1036" extrusionOk="0">
                  <a:moveTo>
                    <a:pt x="1035" y="1"/>
                  </a:moveTo>
                  <a:cubicBezTo>
                    <a:pt x="994" y="1"/>
                    <a:pt x="948" y="19"/>
                    <a:pt x="902" y="65"/>
                  </a:cubicBezTo>
                  <a:cubicBezTo>
                    <a:pt x="694" y="135"/>
                    <a:pt x="555" y="273"/>
                    <a:pt x="347" y="412"/>
                  </a:cubicBezTo>
                  <a:cubicBezTo>
                    <a:pt x="209" y="551"/>
                    <a:pt x="1" y="620"/>
                    <a:pt x="1" y="828"/>
                  </a:cubicBezTo>
                  <a:cubicBezTo>
                    <a:pt x="1" y="967"/>
                    <a:pt x="70" y="1036"/>
                    <a:pt x="139" y="1036"/>
                  </a:cubicBezTo>
                  <a:cubicBezTo>
                    <a:pt x="278" y="1036"/>
                    <a:pt x="486" y="967"/>
                    <a:pt x="625" y="828"/>
                  </a:cubicBezTo>
                  <a:cubicBezTo>
                    <a:pt x="763" y="689"/>
                    <a:pt x="971" y="481"/>
                    <a:pt x="1110" y="343"/>
                  </a:cubicBezTo>
                  <a:cubicBezTo>
                    <a:pt x="1272" y="235"/>
                    <a:pt x="1182" y="1"/>
                    <a:pt x="1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0"/>
            <p:cNvSpPr/>
            <p:nvPr/>
          </p:nvSpPr>
          <p:spPr>
            <a:xfrm>
              <a:off x="2821325" y="2908100"/>
              <a:ext cx="26025" cy="28800"/>
            </a:xfrm>
            <a:custGeom>
              <a:avLst/>
              <a:gdLst/>
              <a:ahLst/>
              <a:cxnLst/>
              <a:rect l="l" t="t" r="r" b="b"/>
              <a:pathLst>
                <a:path w="1041" h="1152" extrusionOk="0">
                  <a:moveTo>
                    <a:pt x="279" y="1"/>
                  </a:moveTo>
                  <a:cubicBezTo>
                    <a:pt x="147" y="1"/>
                    <a:pt x="1" y="108"/>
                    <a:pt x="1" y="298"/>
                  </a:cubicBezTo>
                  <a:cubicBezTo>
                    <a:pt x="1" y="506"/>
                    <a:pt x="140" y="783"/>
                    <a:pt x="278" y="991"/>
                  </a:cubicBezTo>
                  <a:cubicBezTo>
                    <a:pt x="398" y="1071"/>
                    <a:pt x="588" y="1151"/>
                    <a:pt x="753" y="1151"/>
                  </a:cubicBezTo>
                  <a:cubicBezTo>
                    <a:pt x="874" y="1151"/>
                    <a:pt x="982" y="1109"/>
                    <a:pt x="1041" y="991"/>
                  </a:cubicBezTo>
                  <a:cubicBezTo>
                    <a:pt x="1041" y="922"/>
                    <a:pt x="1041" y="853"/>
                    <a:pt x="1041" y="853"/>
                  </a:cubicBezTo>
                  <a:cubicBezTo>
                    <a:pt x="971" y="645"/>
                    <a:pt x="763" y="714"/>
                    <a:pt x="625" y="645"/>
                  </a:cubicBezTo>
                  <a:cubicBezTo>
                    <a:pt x="486" y="575"/>
                    <a:pt x="555" y="367"/>
                    <a:pt x="486" y="229"/>
                  </a:cubicBezTo>
                  <a:cubicBezTo>
                    <a:pt x="486" y="73"/>
                    <a:pt x="388" y="1"/>
                    <a:pt x="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0"/>
            <p:cNvSpPr/>
            <p:nvPr/>
          </p:nvSpPr>
          <p:spPr>
            <a:xfrm>
              <a:off x="2649775" y="2799425"/>
              <a:ext cx="51350" cy="39100"/>
            </a:xfrm>
            <a:custGeom>
              <a:avLst/>
              <a:gdLst/>
              <a:ahLst/>
              <a:cxnLst/>
              <a:rect l="l" t="t" r="r" b="b"/>
              <a:pathLst>
                <a:path w="2054" h="1564" extrusionOk="0">
                  <a:moveTo>
                    <a:pt x="208" y="1"/>
                  </a:moveTo>
                  <a:cubicBezTo>
                    <a:pt x="70" y="1"/>
                    <a:pt x="0" y="70"/>
                    <a:pt x="70" y="139"/>
                  </a:cubicBezTo>
                  <a:cubicBezTo>
                    <a:pt x="208" y="486"/>
                    <a:pt x="555" y="625"/>
                    <a:pt x="832" y="833"/>
                  </a:cubicBezTo>
                  <a:lnTo>
                    <a:pt x="1733" y="1526"/>
                  </a:lnTo>
                  <a:cubicBezTo>
                    <a:pt x="1760" y="1552"/>
                    <a:pt x="1789" y="1564"/>
                    <a:pt x="1817" y="1564"/>
                  </a:cubicBezTo>
                  <a:cubicBezTo>
                    <a:pt x="1939" y="1564"/>
                    <a:pt x="2053" y="1361"/>
                    <a:pt x="1941" y="1249"/>
                  </a:cubicBezTo>
                  <a:lnTo>
                    <a:pt x="1040" y="555"/>
                  </a:lnTo>
                  <a:cubicBezTo>
                    <a:pt x="832" y="278"/>
                    <a:pt x="486" y="70"/>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0"/>
            <p:cNvSpPr/>
            <p:nvPr/>
          </p:nvSpPr>
          <p:spPr>
            <a:xfrm>
              <a:off x="2675775" y="2794225"/>
              <a:ext cx="23275" cy="29925"/>
            </a:xfrm>
            <a:custGeom>
              <a:avLst/>
              <a:gdLst/>
              <a:ahLst/>
              <a:cxnLst/>
              <a:rect l="l" t="t" r="r" b="b"/>
              <a:pathLst>
                <a:path w="931" h="1197" extrusionOk="0">
                  <a:moveTo>
                    <a:pt x="208" y="1"/>
                  </a:moveTo>
                  <a:cubicBezTo>
                    <a:pt x="139" y="1"/>
                    <a:pt x="69" y="1"/>
                    <a:pt x="69" y="140"/>
                  </a:cubicBezTo>
                  <a:cubicBezTo>
                    <a:pt x="0" y="347"/>
                    <a:pt x="139" y="417"/>
                    <a:pt x="208" y="555"/>
                  </a:cubicBezTo>
                  <a:cubicBezTo>
                    <a:pt x="347" y="763"/>
                    <a:pt x="416" y="971"/>
                    <a:pt x="555" y="1110"/>
                  </a:cubicBezTo>
                  <a:cubicBezTo>
                    <a:pt x="595" y="1171"/>
                    <a:pt x="648" y="1196"/>
                    <a:pt x="698" y="1196"/>
                  </a:cubicBezTo>
                  <a:cubicBezTo>
                    <a:pt x="820" y="1196"/>
                    <a:pt x="930" y="1049"/>
                    <a:pt x="832" y="902"/>
                  </a:cubicBezTo>
                  <a:cubicBezTo>
                    <a:pt x="763" y="694"/>
                    <a:pt x="693" y="555"/>
                    <a:pt x="555" y="347"/>
                  </a:cubicBezTo>
                  <a:cubicBezTo>
                    <a:pt x="485" y="140"/>
                    <a:pt x="485"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0"/>
            <p:cNvSpPr/>
            <p:nvPr/>
          </p:nvSpPr>
          <p:spPr>
            <a:xfrm>
              <a:off x="2632450" y="2859925"/>
              <a:ext cx="37675" cy="16225"/>
            </a:xfrm>
            <a:custGeom>
              <a:avLst/>
              <a:gdLst/>
              <a:ahLst/>
              <a:cxnLst/>
              <a:rect l="l" t="t" r="r" b="b"/>
              <a:pathLst>
                <a:path w="1507" h="649" extrusionOk="0">
                  <a:moveTo>
                    <a:pt x="1231" y="0"/>
                  </a:moveTo>
                  <a:cubicBezTo>
                    <a:pt x="1215" y="0"/>
                    <a:pt x="1197" y="2"/>
                    <a:pt x="1179" y="7"/>
                  </a:cubicBezTo>
                  <a:lnTo>
                    <a:pt x="624" y="7"/>
                  </a:lnTo>
                  <a:cubicBezTo>
                    <a:pt x="416" y="7"/>
                    <a:pt x="208" y="7"/>
                    <a:pt x="139" y="215"/>
                  </a:cubicBezTo>
                  <a:cubicBezTo>
                    <a:pt x="0" y="284"/>
                    <a:pt x="70" y="423"/>
                    <a:pt x="139" y="562"/>
                  </a:cubicBezTo>
                  <a:cubicBezTo>
                    <a:pt x="208" y="631"/>
                    <a:pt x="277" y="648"/>
                    <a:pt x="355" y="648"/>
                  </a:cubicBezTo>
                  <a:cubicBezTo>
                    <a:pt x="433" y="648"/>
                    <a:pt x="520" y="631"/>
                    <a:pt x="624" y="631"/>
                  </a:cubicBezTo>
                  <a:cubicBezTo>
                    <a:pt x="832" y="562"/>
                    <a:pt x="1040" y="492"/>
                    <a:pt x="1248" y="492"/>
                  </a:cubicBezTo>
                  <a:cubicBezTo>
                    <a:pt x="1507" y="427"/>
                    <a:pt x="1464" y="0"/>
                    <a:pt x="1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0"/>
            <p:cNvSpPr/>
            <p:nvPr/>
          </p:nvSpPr>
          <p:spPr>
            <a:xfrm>
              <a:off x="2613950" y="2882450"/>
              <a:ext cx="31800" cy="15350"/>
            </a:xfrm>
            <a:custGeom>
              <a:avLst/>
              <a:gdLst/>
              <a:ahLst/>
              <a:cxnLst/>
              <a:rect l="l" t="t" r="r" b="b"/>
              <a:pathLst>
                <a:path w="1272" h="614" extrusionOk="0">
                  <a:moveTo>
                    <a:pt x="478" y="0"/>
                  </a:moveTo>
                  <a:cubicBezTo>
                    <a:pt x="221" y="0"/>
                    <a:pt x="1" y="432"/>
                    <a:pt x="324" y="562"/>
                  </a:cubicBezTo>
                  <a:cubicBezTo>
                    <a:pt x="428" y="596"/>
                    <a:pt x="532" y="614"/>
                    <a:pt x="636" y="614"/>
                  </a:cubicBezTo>
                  <a:cubicBezTo>
                    <a:pt x="740" y="614"/>
                    <a:pt x="844" y="596"/>
                    <a:pt x="948" y="562"/>
                  </a:cubicBezTo>
                  <a:cubicBezTo>
                    <a:pt x="1272" y="562"/>
                    <a:pt x="1233" y="139"/>
                    <a:pt x="944" y="139"/>
                  </a:cubicBezTo>
                  <a:cubicBezTo>
                    <a:pt x="924" y="139"/>
                    <a:pt x="902" y="141"/>
                    <a:pt x="879" y="146"/>
                  </a:cubicBezTo>
                  <a:cubicBezTo>
                    <a:pt x="810" y="146"/>
                    <a:pt x="671" y="76"/>
                    <a:pt x="532" y="7"/>
                  </a:cubicBezTo>
                  <a:cubicBezTo>
                    <a:pt x="514" y="3"/>
                    <a:pt x="496"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0"/>
            <p:cNvSpPr/>
            <p:nvPr/>
          </p:nvSpPr>
          <p:spPr>
            <a:xfrm>
              <a:off x="2687275" y="2860225"/>
              <a:ext cx="31050" cy="27000"/>
            </a:xfrm>
            <a:custGeom>
              <a:avLst/>
              <a:gdLst/>
              <a:ahLst/>
              <a:cxnLst/>
              <a:rect l="l" t="t" r="r" b="b"/>
              <a:pathLst>
                <a:path w="1242" h="1080" extrusionOk="0">
                  <a:moveTo>
                    <a:pt x="366" y="1"/>
                  </a:moveTo>
                  <a:cubicBezTo>
                    <a:pt x="180" y="1"/>
                    <a:pt x="0" y="262"/>
                    <a:pt x="164" y="480"/>
                  </a:cubicBezTo>
                  <a:cubicBezTo>
                    <a:pt x="372" y="688"/>
                    <a:pt x="580" y="896"/>
                    <a:pt x="857" y="1035"/>
                  </a:cubicBezTo>
                  <a:cubicBezTo>
                    <a:pt x="888" y="1066"/>
                    <a:pt x="927" y="1080"/>
                    <a:pt x="966" y="1080"/>
                  </a:cubicBezTo>
                  <a:cubicBezTo>
                    <a:pt x="1100" y="1080"/>
                    <a:pt x="1242" y="919"/>
                    <a:pt x="1135" y="757"/>
                  </a:cubicBezTo>
                  <a:cubicBezTo>
                    <a:pt x="927" y="550"/>
                    <a:pt x="719" y="272"/>
                    <a:pt x="511" y="64"/>
                  </a:cubicBezTo>
                  <a:cubicBezTo>
                    <a:pt x="466" y="20"/>
                    <a:pt x="416" y="1"/>
                    <a:pt x="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0"/>
            <p:cNvSpPr/>
            <p:nvPr/>
          </p:nvSpPr>
          <p:spPr>
            <a:xfrm>
              <a:off x="2679225" y="2901625"/>
              <a:ext cx="61475" cy="28300"/>
            </a:xfrm>
            <a:custGeom>
              <a:avLst/>
              <a:gdLst/>
              <a:ahLst/>
              <a:cxnLst/>
              <a:rect l="l" t="t" r="r" b="b"/>
              <a:pathLst>
                <a:path w="2459" h="1132" extrusionOk="0">
                  <a:moveTo>
                    <a:pt x="2165" y="0"/>
                  </a:moveTo>
                  <a:cubicBezTo>
                    <a:pt x="1986" y="0"/>
                    <a:pt x="1797" y="124"/>
                    <a:pt x="1872" y="349"/>
                  </a:cubicBezTo>
                  <a:lnTo>
                    <a:pt x="1872" y="488"/>
                  </a:lnTo>
                  <a:cubicBezTo>
                    <a:pt x="1838" y="453"/>
                    <a:pt x="1820" y="436"/>
                    <a:pt x="1803" y="436"/>
                  </a:cubicBezTo>
                  <a:cubicBezTo>
                    <a:pt x="1786" y="436"/>
                    <a:pt x="1768" y="453"/>
                    <a:pt x="1734" y="488"/>
                  </a:cubicBezTo>
                  <a:cubicBezTo>
                    <a:pt x="1457" y="557"/>
                    <a:pt x="1249" y="626"/>
                    <a:pt x="971" y="696"/>
                  </a:cubicBezTo>
                  <a:cubicBezTo>
                    <a:pt x="694" y="626"/>
                    <a:pt x="417" y="626"/>
                    <a:pt x="209" y="557"/>
                  </a:cubicBezTo>
                  <a:cubicBezTo>
                    <a:pt x="70" y="557"/>
                    <a:pt x="1" y="696"/>
                    <a:pt x="70" y="834"/>
                  </a:cubicBezTo>
                  <a:cubicBezTo>
                    <a:pt x="375" y="1025"/>
                    <a:pt x="721" y="1132"/>
                    <a:pt x="1075" y="1132"/>
                  </a:cubicBezTo>
                  <a:cubicBezTo>
                    <a:pt x="1366" y="1132"/>
                    <a:pt x="1661" y="1060"/>
                    <a:pt x="1942" y="904"/>
                  </a:cubicBezTo>
                  <a:cubicBezTo>
                    <a:pt x="2011" y="834"/>
                    <a:pt x="2080" y="765"/>
                    <a:pt x="2080" y="626"/>
                  </a:cubicBezTo>
                  <a:cubicBezTo>
                    <a:pt x="2119" y="665"/>
                    <a:pt x="2163" y="682"/>
                    <a:pt x="2207" y="682"/>
                  </a:cubicBezTo>
                  <a:cubicBezTo>
                    <a:pt x="2319" y="682"/>
                    <a:pt x="2427" y="568"/>
                    <a:pt x="2427" y="419"/>
                  </a:cubicBezTo>
                  <a:cubicBezTo>
                    <a:pt x="2427" y="349"/>
                    <a:pt x="2427" y="349"/>
                    <a:pt x="2427" y="280"/>
                  </a:cubicBezTo>
                  <a:cubicBezTo>
                    <a:pt x="2459" y="89"/>
                    <a:pt x="2316" y="0"/>
                    <a:pt x="2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0"/>
            <p:cNvSpPr/>
            <p:nvPr/>
          </p:nvSpPr>
          <p:spPr>
            <a:xfrm>
              <a:off x="2657775" y="2914850"/>
              <a:ext cx="21000" cy="16925"/>
            </a:xfrm>
            <a:custGeom>
              <a:avLst/>
              <a:gdLst/>
              <a:ahLst/>
              <a:cxnLst/>
              <a:rect l="l" t="t" r="r" b="b"/>
              <a:pathLst>
                <a:path w="840" h="677" extrusionOk="0">
                  <a:moveTo>
                    <a:pt x="595" y="0"/>
                  </a:moveTo>
                  <a:cubicBezTo>
                    <a:pt x="569" y="0"/>
                    <a:pt x="541" y="9"/>
                    <a:pt x="512" y="28"/>
                  </a:cubicBezTo>
                  <a:cubicBezTo>
                    <a:pt x="443" y="28"/>
                    <a:pt x="304" y="236"/>
                    <a:pt x="304" y="236"/>
                  </a:cubicBezTo>
                  <a:cubicBezTo>
                    <a:pt x="1" y="297"/>
                    <a:pt x="69" y="677"/>
                    <a:pt x="278" y="677"/>
                  </a:cubicBezTo>
                  <a:cubicBezTo>
                    <a:pt x="307" y="677"/>
                    <a:pt x="339" y="669"/>
                    <a:pt x="374" y="652"/>
                  </a:cubicBezTo>
                  <a:cubicBezTo>
                    <a:pt x="582" y="652"/>
                    <a:pt x="582" y="513"/>
                    <a:pt x="720" y="444"/>
                  </a:cubicBezTo>
                  <a:cubicBezTo>
                    <a:pt x="839" y="325"/>
                    <a:pt x="753"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0"/>
            <p:cNvSpPr/>
            <p:nvPr/>
          </p:nvSpPr>
          <p:spPr>
            <a:xfrm>
              <a:off x="2734700" y="2934450"/>
              <a:ext cx="20400" cy="12300"/>
            </a:xfrm>
            <a:custGeom>
              <a:avLst/>
              <a:gdLst/>
              <a:ahLst/>
              <a:cxnLst/>
              <a:rect l="l" t="t" r="r" b="b"/>
              <a:pathLst>
                <a:path w="816" h="492" extrusionOk="0">
                  <a:moveTo>
                    <a:pt x="532" y="1"/>
                  </a:moveTo>
                  <a:cubicBezTo>
                    <a:pt x="517" y="1"/>
                    <a:pt x="502" y="3"/>
                    <a:pt x="485" y="7"/>
                  </a:cubicBezTo>
                  <a:lnTo>
                    <a:pt x="277" y="7"/>
                  </a:lnTo>
                  <a:cubicBezTo>
                    <a:pt x="0" y="7"/>
                    <a:pt x="0" y="492"/>
                    <a:pt x="347" y="492"/>
                  </a:cubicBezTo>
                  <a:lnTo>
                    <a:pt x="555" y="492"/>
                  </a:lnTo>
                  <a:cubicBezTo>
                    <a:pt x="816" y="492"/>
                    <a:pt x="769" y="1"/>
                    <a:pt x="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0"/>
            <p:cNvSpPr/>
            <p:nvPr/>
          </p:nvSpPr>
          <p:spPr>
            <a:xfrm>
              <a:off x="2705225" y="3015875"/>
              <a:ext cx="25450" cy="24925"/>
            </a:xfrm>
            <a:custGeom>
              <a:avLst/>
              <a:gdLst/>
              <a:ahLst/>
              <a:cxnLst/>
              <a:rect l="l" t="t" r="r" b="b"/>
              <a:pathLst>
                <a:path w="1018" h="997" extrusionOk="0">
                  <a:moveTo>
                    <a:pt x="621" y="1"/>
                  </a:moveTo>
                  <a:cubicBezTo>
                    <a:pt x="600" y="1"/>
                    <a:pt x="578" y="3"/>
                    <a:pt x="555" y="8"/>
                  </a:cubicBezTo>
                  <a:lnTo>
                    <a:pt x="278" y="8"/>
                  </a:lnTo>
                  <a:cubicBezTo>
                    <a:pt x="1" y="77"/>
                    <a:pt x="1" y="493"/>
                    <a:pt x="278" y="562"/>
                  </a:cubicBezTo>
                  <a:cubicBezTo>
                    <a:pt x="278" y="562"/>
                    <a:pt x="278" y="632"/>
                    <a:pt x="278" y="701"/>
                  </a:cubicBezTo>
                  <a:cubicBezTo>
                    <a:pt x="164" y="872"/>
                    <a:pt x="284" y="996"/>
                    <a:pt x="408" y="996"/>
                  </a:cubicBezTo>
                  <a:cubicBezTo>
                    <a:pt x="435" y="996"/>
                    <a:pt x="461" y="990"/>
                    <a:pt x="486" y="978"/>
                  </a:cubicBezTo>
                  <a:cubicBezTo>
                    <a:pt x="694" y="978"/>
                    <a:pt x="763" y="770"/>
                    <a:pt x="763" y="632"/>
                  </a:cubicBezTo>
                  <a:cubicBezTo>
                    <a:pt x="763" y="562"/>
                    <a:pt x="694" y="562"/>
                    <a:pt x="694" y="493"/>
                  </a:cubicBezTo>
                  <a:cubicBezTo>
                    <a:pt x="1017" y="428"/>
                    <a:pt x="918"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0"/>
            <p:cNvSpPr/>
            <p:nvPr/>
          </p:nvSpPr>
          <p:spPr>
            <a:xfrm>
              <a:off x="2759275" y="2885600"/>
              <a:ext cx="23950" cy="33600"/>
            </a:xfrm>
            <a:custGeom>
              <a:avLst/>
              <a:gdLst/>
              <a:ahLst/>
              <a:cxnLst/>
              <a:rect l="l" t="t" r="r" b="b"/>
              <a:pathLst>
                <a:path w="958" h="1344" extrusionOk="0">
                  <a:moveTo>
                    <a:pt x="187" y="1"/>
                  </a:moveTo>
                  <a:cubicBezTo>
                    <a:pt x="81" y="1"/>
                    <a:pt x="1" y="102"/>
                    <a:pt x="57" y="158"/>
                  </a:cubicBezTo>
                  <a:cubicBezTo>
                    <a:pt x="57" y="436"/>
                    <a:pt x="265" y="713"/>
                    <a:pt x="195" y="921"/>
                  </a:cubicBezTo>
                  <a:cubicBezTo>
                    <a:pt x="147" y="1115"/>
                    <a:pt x="405" y="1344"/>
                    <a:pt x="587" y="1344"/>
                  </a:cubicBezTo>
                  <a:cubicBezTo>
                    <a:pt x="665" y="1344"/>
                    <a:pt x="729" y="1302"/>
                    <a:pt x="750" y="1198"/>
                  </a:cubicBezTo>
                  <a:cubicBezTo>
                    <a:pt x="958" y="713"/>
                    <a:pt x="681" y="228"/>
                    <a:pt x="265" y="20"/>
                  </a:cubicBezTo>
                  <a:cubicBezTo>
                    <a:pt x="238" y="7"/>
                    <a:pt x="212" y="1"/>
                    <a:pt x="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0"/>
            <p:cNvSpPr/>
            <p:nvPr/>
          </p:nvSpPr>
          <p:spPr>
            <a:xfrm>
              <a:off x="2721650" y="2869700"/>
              <a:ext cx="35600" cy="18800"/>
            </a:xfrm>
            <a:custGeom>
              <a:avLst/>
              <a:gdLst/>
              <a:ahLst/>
              <a:cxnLst/>
              <a:rect l="l" t="t" r="r" b="b"/>
              <a:pathLst>
                <a:path w="1424" h="752" extrusionOk="0">
                  <a:moveTo>
                    <a:pt x="393" y="0"/>
                  </a:moveTo>
                  <a:cubicBezTo>
                    <a:pt x="170" y="0"/>
                    <a:pt x="0" y="283"/>
                    <a:pt x="175" y="517"/>
                  </a:cubicBezTo>
                  <a:cubicBezTo>
                    <a:pt x="383" y="673"/>
                    <a:pt x="630" y="751"/>
                    <a:pt x="887" y="751"/>
                  </a:cubicBezTo>
                  <a:cubicBezTo>
                    <a:pt x="973" y="751"/>
                    <a:pt x="1059" y="742"/>
                    <a:pt x="1146" y="725"/>
                  </a:cubicBezTo>
                  <a:cubicBezTo>
                    <a:pt x="1354" y="725"/>
                    <a:pt x="1423" y="309"/>
                    <a:pt x="1146" y="240"/>
                  </a:cubicBezTo>
                  <a:cubicBezTo>
                    <a:pt x="869" y="240"/>
                    <a:pt x="661" y="171"/>
                    <a:pt x="522" y="32"/>
                  </a:cubicBezTo>
                  <a:cubicBezTo>
                    <a:pt x="478" y="10"/>
                    <a:pt x="435"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0"/>
            <p:cNvSpPr/>
            <p:nvPr/>
          </p:nvSpPr>
          <p:spPr>
            <a:xfrm>
              <a:off x="2768950" y="2843200"/>
              <a:ext cx="38550" cy="26125"/>
            </a:xfrm>
            <a:custGeom>
              <a:avLst/>
              <a:gdLst/>
              <a:ahLst/>
              <a:cxnLst/>
              <a:rect l="l" t="t" r="r" b="b"/>
              <a:pathLst>
                <a:path w="1542" h="1045" extrusionOk="0">
                  <a:moveTo>
                    <a:pt x="1065" y="0"/>
                  </a:moveTo>
                  <a:cubicBezTo>
                    <a:pt x="1021" y="0"/>
                    <a:pt x="987" y="17"/>
                    <a:pt x="987" y="52"/>
                  </a:cubicBezTo>
                  <a:cubicBezTo>
                    <a:pt x="848" y="191"/>
                    <a:pt x="779" y="329"/>
                    <a:pt x="779" y="468"/>
                  </a:cubicBezTo>
                  <a:cubicBezTo>
                    <a:pt x="779" y="527"/>
                    <a:pt x="754" y="548"/>
                    <a:pt x="715" y="548"/>
                  </a:cubicBezTo>
                  <a:cubicBezTo>
                    <a:pt x="662" y="548"/>
                    <a:pt x="582" y="508"/>
                    <a:pt x="502" y="468"/>
                  </a:cubicBezTo>
                  <a:cubicBezTo>
                    <a:pt x="461" y="428"/>
                    <a:pt x="416" y="411"/>
                    <a:pt x="371" y="411"/>
                  </a:cubicBezTo>
                  <a:cubicBezTo>
                    <a:pt x="183" y="411"/>
                    <a:pt x="1" y="703"/>
                    <a:pt x="224" y="815"/>
                  </a:cubicBezTo>
                  <a:cubicBezTo>
                    <a:pt x="346" y="977"/>
                    <a:pt x="516" y="1044"/>
                    <a:pt x="705" y="1044"/>
                  </a:cubicBezTo>
                  <a:cubicBezTo>
                    <a:pt x="838" y="1044"/>
                    <a:pt x="982" y="1011"/>
                    <a:pt x="1125" y="953"/>
                  </a:cubicBezTo>
                  <a:cubicBezTo>
                    <a:pt x="1333" y="745"/>
                    <a:pt x="1541" y="260"/>
                    <a:pt x="1195" y="52"/>
                  </a:cubicBezTo>
                  <a:cubicBezTo>
                    <a:pt x="1160" y="17"/>
                    <a:pt x="1108"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0"/>
            <p:cNvSpPr/>
            <p:nvPr/>
          </p:nvSpPr>
          <p:spPr>
            <a:xfrm>
              <a:off x="2743350" y="2803950"/>
              <a:ext cx="33350" cy="29850"/>
            </a:xfrm>
            <a:custGeom>
              <a:avLst/>
              <a:gdLst/>
              <a:ahLst/>
              <a:cxnLst/>
              <a:rect l="l" t="t" r="r" b="b"/>
              <a:pathLst>
                <a:path w="1334" h="1194" extrusionOk="0">
                  <a:moveTo>
                    <a:pt x="981" y="1"/>
                  </a:moveTo>
                  <a:cubicBezTo>
                    <a:pt x="949" y="1"/>
                    <a:pt x="920" y="9"/>
                    <a:pt x="902" y="28"/>
                  </a:cubicBezTo>
                  <a:cubicBezTo>
                    <a:pt x="763" y="28"/>
                    <a:pt x="694" y="166"/>
                    <a:pt x="555" y="236"/>
                  </a:cubicBezTo>
                  <a:lnTo>
                    <a:pt x="555" y="166"/>
                  </a:lnTo>
                  <a:cubicBezTo>
                    <a:pt x="520" y="132"/>
                    <a:pt x="486" y="114"/>
                    <a:pt x="451" y="114"/>
                  </a:cubicBezTo>
                  <a:cubicBezTo>
                    <a:pt x="417" y="114"/>
                    <a:pt x="382" y="132"/>
                    <a:pt x="347" y="166"/>
                  </a:cubicBezTo>
                  <a:cubicBezTo>
                    <a:pt x="1" y="513"/>
                    <a:pt x="486" y="998"/>
                    <a:pt x="763" y="1137"/>
                  </a:cubicBezTo>
                  <a:cubicBezTo>
                    <a:pt x="816" y="1177"/>
                    <a:pt x="872" y="1194"/>
                    <a:pt x="925" y="1194"/>
                  </a:cubicBezTo>
                  <a:cubicBezTo>
                    <a:pt x="1150" y="1194"/>
                    <a:pt x="1334" y="889"/>
                    <a:pt x="1110" y="721"/>
                  </a:cubicBezTo>
                  <a:cubicBezTo>
                    <a:pt x="1040" y="721"/>
                    <a:pt x="971" y="652"/>
                    <a:pt x="971" y="582"/>
                  </a:cubicBezTo>
                  <a:cubicBezTo>
                    <a:pt x="1110" y="513"/>
                    <a:pt x="1318" y="374"/>
                    <a:pt x="1179" y="166"/>
                  </a:cubicBezTo>
                  <a:cubicBezTo>
                    <a:pt x="1179" y="65"/>
                    <a:pt x="1068" y="1"/>
                    <a:pt x="9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0"/>
            <p:cNvSpPr/>
            <p:nvPr/>
          </p:nvSpPr>
          <p:spPr>
            <a:xfrm>
              <a:off x="2538875" y="3209475"/>
              <a:ext cx="55950" cy="90075"/>
            </a:xfrm>
            <a:custGeom>
              <a:avLst/>
              <a:gdLst/>
              <a:ahLst/>
              <a:cxnLst/>
              <a:rect l="l" t="t" r="r" b="b"/>
              <a:pathLst>
                <a:path w="2238" h="3603" extrusionOk="0">
                  <a:moveTo>
                    <a:pt x="237" y="0"/>
                  </a:moveTo>
                  <a:cubicBezTo>
                    <a:pt x="139" y="0"/>
                    <a:pt x="51" y="64"/>
                    <a:pt x="0" y="166"/>
                  </a:cubicBezTo>
                  <a:cubicBezTo>
                    <a:pt x="0" y="513"/>
                    <a:pt x="69" y="859"/>
                    <a:pt x="277" y="1206"/>
                  </a:cubicBezTo>
                  <a:lnTo>
                    <a:pt x="139" y="1206"/>
                  </a:lnTo>
                  <a:cubicBezTo>
                    <a:pt x="69" y="1206"/>
                    <a:pt x="0" y="1344"/>
                    <a:pt x="69" y="1414"/>
                  </a:cubicBezTo>
                  <a:cubicBezTo>
                    <a:pt x="208" y="1622"/>
                    <a:pt x="416" y="1830"/>
                    <a:pt x="624" y="1968"/>
                  </a:cubicBezTo>
                  <a:cubicBezTo>
                    <a:pt x="763" y="2315"/>
                    <a:pt x="970" y="2731"/>
                    <a:pt x="1109" y="3147"/>
                  </a:cubicBezTo>
                  <a:cubicBezTo>
                    <a:pt x="1171" y="3209"/>
                    <a:pt x="1262" y="3243"/>
                    <a:pt x="1342" y="3243"/>
                  </a:cubicBezTo>
                  <a:cubicBezTo>
                    <a:pt x="1441" y="3243"/>
                    <a:pt x="1525" y="3192"/>
                    <a:pt x="1525" y="3077"/>
                  </a:cubicBezTo>
                  <a:cubicBezTo>
                    <a:pt x="1594" y="3147"/>
                    <a:pt x="1664" y="3285"/>
                    <a:pt x="1733" y="3424"/>
                  </a:cubicBezTo>
                  <a:cubicBezTo>
                    <a:pt x="1758" y="3549"/>
                    <a:pt x="1837" y="3602"/>
                    <a:pt x="1922" y="3602"/>
                  </a:cubicBezTo>
                  <a:cubicBezTo>
                    <a:pt x="2072" y="3602"/>
                    <a:pt x="2237" y="3437"/>
                    <a:pt x="2149" y="3216"/>
                  </a:cubicBezTo>
                  <a:cubicBezTo>
                    <a:pt x="2010" y="2731"/>
                    <a:pt x="1733" y="2246"/>
                    <a:pt x="1456" y="1830"/>
                  </a:cubicBezTo>
                  <a:cubicBezTo>
                    <a:pt x="1317" y="1691"/>
                    <a:pt x="1178" y="1552"/>
                    <a:pt x="1040" y="1414"/>
                  </a:cubicBezTo>
                  <a:cubicBezTo>
                    <a:pt x="901" y="928"/>
                    <a:pt x="693" y="443"/>
                    <a:pt x="347" y="27"/>
                  </a:cubicBezTo>
                  <a:cubicBezTo>
                    <a:pt x="309" y="9"/>
                    <a:pt x="272" y="0"/>
                    <a:pt x="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0"/>
            <p:cNvSpPr/>
            <p:nvPr/>
          </p:nvSpPr>
          <p:spPr>
            <a:xfrm>
              <a:off x="2485150" y="3267675"/>
              <a:ext cx="53200" cy="24625"/>
            </a:xfrm>
            <a:custGeom>
              <a:avLst/>
              <a:gdLst/>
              <a:ahLst/>
              <a:cxnLst/>
              <a:rect l="l" t="t" r="r" b="b"/>
              <a:pathLst>
                <a:path w="2128" h="985" extrusionOk="0">
                  <a:moveTo>
                    <a:pt x="331" y="0"/>
                  </a:moveTo>
                  <a:cubicBezTo>
                    <a:pt x="204" y="0"/>
                    <a:pt x="99" y="47"/>
                    <a:pt x="69" y="195"/>
                  </a:cubicBezTo>
                  <a:cubicBezTo>
                    <a:pt x="0" y="541"/>
                    <a:pt x="555" y="749"/>
                    <a:pt x="832" y="819"/>
                  </a:cubicBezTo>
                  <a:cubicBezTo>
                    <a:pt x="1035" y="920"/>
                    <a:pt x="1275" y="985"/>
                    <a:pt x="1552" y="985"/>
                  </a:cubicBezTo>
                  <a:cubicBezTo>
                    <a:pt x="1654" y="985"/>
                    <a:pt x="1760" y="976"/>
                    <a:pt x="1872" y="957"/>
                  </a:cubicBezTo>
                  <a:cubicBezTo>
                    <a:pt x="2128" y="893"/>
                    <a:pt x="2088" y="534"/>
                    <a:pt x="1862" y="534"/>
                  </a:cubicBezTo>
                  <a:cubicBezTo>
                    <a:pt x="1844" y="534"/>
                    <a:pt x="1824" y="536"/>
                    <a:pt x="1802" y="541"/>
                  </a:cubicBezTo>
                  <a:cubicBezTo>
                    <a:pt x="1664" y="472"/>
                    <a:pt x="1525" y="472"/>
                    <a:pt x="1387" y="403"/>
                  </a:cubicBezTo>
                  <a:cubicBezTo>
                    <a:pt x="1179" y="333"/>
                    <a:pt x="971" y="264"/>
                    <a:pt x="832" y="125"/>
                  </a:cubicBezTo>
                  <a:cubicBezTo>
                    <a:pt x="713" y="86"/>
                    <a:pt x="502"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0"/>
            <p:cNvSpPr/>
            <p:nvPr/>
          </p:nvSpPr>
          <p:spPr>
            <a:xfrm>
              <a:off x="2467800" y="3308550"/>
              <a:ext cx="60225" cy="21425"/>
            </a:xfrm>
            <a:custGeom>
              <a:avLst/>
              <a:gdLst/>
              <a:ahLst/>
              <a:cxnLst/>
              <a:rect l="l" t="t" r="r" b="b"/>
              <a:pathLst>
                <a:path w="2409" h="857" extrusionOk="0">
                  <a:moveTo>
                    <a:pt x="787" y="0"/>
                  </a:moveTo>
                  <a:cubicBezTo>
                    <a:pt x="532" y="0"/>
                    <a:pt x="301" y="62"/>
                    <a:pt x="140" y="223"/>
                  </a:cubicBezTo>
                  <a:cubicBezTo>
                    <a:pt x="1" y="293"/>
                    <a:pt x="70" y="431"/>
                    <a:pt x="140" y="501"/>
                  </a:cubicBezTo>
                  <a:cubicBezTo>
                    <a:pt x="336" y="550"/>
                    <a:pt x="566" y="599"/>
                    <a:pt x="783" y="599"/>
                  </a:cubicBezTo>
                  <a:cubicBezTo>
                    <a:pt x="872" y="599"/>
                    <a:pt x="960" y="590"/>
                    <a:pt x="1041" y="570"/>
                  </a:cubicBezTo>
                  <a:cubicBezTo>
                    <a:pt x="1387" y="639"/>
                    <a:pt x="1734" y="709"/>
                    <a:pt x="2081" y="847"/>
                  </a:cubicBezTo>
                  <a:cubicBezTo>
                    <a:pt x="2099" y="854"/>
                    <a:pt x="2117" y="856"/>
                    <a:pt x="2134" y="856"/>
                  </a:cubicBezTo>
                  <a:cubicBezTo>
                    <a:pt x="2310" y="856"/>
                    <a:pt x="2409" y="558"/>
                    <a:pt x="2219" y="431"/>
                  </a:cubicBezTo>
                  <a:cubicBezTo>
                    <a:pt x="1896" y="247"/>
                    <a:pt x="1295"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0"/>
            <p:cNvSpPr/>
            <p:nvPr/>
          </p:nvSpPr>
          <p:spPr>
            <a:xfrm>
              <a:off x="2438350" y="3348775"/>
              <a:ext cx="61625" cy="22550"/>
            </a:xfrm>
            <a:custGeom>
              <a:avLst/>
              <a:gdLst/>
              <a:ahLst/>
              <a:cxnLst/>
              <a:rect l="l" t="t" r="r" b="b"/>
              <a:pathLst>
                <a:path w="2465" h="902" extrusionOk="0">
                  <a:moveTo>
                    <a:pt x="1318" y="1"/>
                  </a:moveTo>
                  <a:cubicBezTo>
                    <a:pt x="763" y="1"/>
                    <a:pt x="347" y="278"/>
                    <a:pt x="70" y="694"/>
                  </a:cubicBezTo>
                  <a:cubicBezTo>
                    <a:pt x="1" y="833"/>
                    <a:pt x="70" y="902"/>
                    <a:pt x="209" y="902"/>
                  </a:cubicBezTo>
                  <a:cubicBezTo>
                    <a:pt x="486" y="763"/>
                    <a:pt x="832" y="625"/>
                    <a:pt x="1110" y="486"/>
                  </a:cubicBezTo>
                  <a:cubicBezTo>
                    <a:pt x="1199" y="450"/>
                    <a:pt x="1293" y="433"/>
                    <a:pt x="1387" y="433"/>
                  </a:cubicBezTo>
                  <a:cubicBezTo>
                    <a:pt x="1657" y="433"/>
                    <a:pt x="1926" y="576"/>
                    <a:pt x="2080" y="833"/>
                  </a:cubicBezTo>
                  <a:cubicBezTo>
                    <a:pt x="2111" y="864"/>
                    <a:pt x="2150" y="878"/>
                    <a:pt x="2189" y="878"/>
                  </a:cubicBezTo>
                  <a:cubicBezTo>
                    <a:pt x="2323" y="878"/>
                    <a:pt x="2465" y="716"/>
                    <a:pt x="2357" y="555"/>
                  </a:cubicBezTo>
                  <a:cubicBezTo>
                    <a:pt x="2149" y="209"/>
                    <a:pt x="1734" y="1"/>
                    <a:pt x="1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0"/>
            <p:cNvSpPr/>
            <p:nvPr/>
          </p:nvSpPr>
          <p:spPr>
            <a:xfrm>
              <a:off x="2440075" y="3400975"/>
              <a:ext cx="39900" cy="11325"/>
            </a:xfrm>
            <a:custGeom>
              <a:avLst/>
              <a:gdLst/>
              <a:ahLst/>
              <a:cxnLst/>
              <a:rect l="l" t="t" r="r" b="b"/>
              <a:pathLst>
                <a:path w="1596" h="453" extrusionOk="0">
                  <a:moveTo>
                    <a:pt x="278" y="0"/>
                  </a:moveTo>
                  <a:cubicBezTo>
                    <a:pt x="209" y="0"/>
                    <a:pt x="140" y="15"/>
                    <a:pt x="70" y="62"/>
                  </a:cubicBezTo>
                  <a:cubicBezTo>
                    <a:pt x="1" y="62"/>
                    <a:pt x="1" y="131"/>
                    <a:pt x="1" y="200"/>
                  </a:cubicBezTo>
                  <a:cubicBezTo>
                    <a:pt x="98" y="394"/>
                    <a:pt x="345" y="453"/>
                    <a:pt x="617" y="453"/>
                  </a:cubicBezTo>
                  <a:cubicBezTo>
                    <a:pt x="928" y="453"/>
                    <a:pt x="1272" y="376"/>
                    <a:pt x="1457" y="339"/>
                  </a:cubicBezTo>
                  <a:cubicBezTo>
                    <a:pt x="1595" y="270"/>
                    <a:pt x="1595" y="62"/>
                    <a:pt x="1387" y="62"/>
                  </a:cubicBezTo>
                  <a:lnTo>
                    <a:pt x="694" y="62"/>
                  </a:lnTo>
                  <a:cubicBezTo>
                    <a:pt x="555" y="62"/>
                    <a:pt x="417" y="0"/>
                    <a:pt x="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0"/>
            <p:cNvSpPr/>
            <p:nvPr/>
          </p:nvSpPr>
          <p:spPr>
            <a:xfrm>
              <a:off x="2459150" y="3426775"/>
              <a:ext cx="13875" cy="8675"/>
            </a:xfrm>
            <a:custGeom>
              <a:avLst/>
              <a:gdLst/>
              <a:ahLst/>
              <a:cxnLst/>
              <a:rect l="l" t="t" r="r" b="b"/>
              <a:pathLst>
                <a:path w="555" h="347" extrusionOk="0">
                  <a:moveTo>
                    <a:pt x="208" y="0"/>
                  </a:moveTo>
                  <a:cubicBezTo>
                    <a:pt x="0" y="0"/>
                    <a:pt x="0" y="347"/>
                    <a:pt x="208" y="347"/>
                  </a:cubicBezTo>
                  <a:lnTo>
                    <a:pt x="416" y="347"/>
                  </a:lnTo>
                  <a:cubicBezTo>
                    <a:pt x="555" y="277"/>
                    <a:pt x="555"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0"/>
            <p:cNvSpPr/>
            <p:nvPr/>
          </p:nvSpPr>
          <p:spPr>
            <a:xfrm>
              <a:off x="2483400" y="3427075"/>
              <a:ext cx="75450" cy="67300"/>
            </a:xfrm>
            <a:custGeom>
              <a:avLst/>
              <a:gdLst/>
              <a:ahLst/>
              <a:cxnLst/>
              <a:rect l="l" t="t" r="r" b="b"/>
              <a:pathLst>
                <a:path w="3018" h="2692" extrusionOk="0">
                  <a:moveTo>
                    <a:pt x="1694" y="0"/>
                  </a:moveTo>
                  <a:cubicBezTo>
                    <a:pt x="1654" y="0"/>
                    <a:pt x="1615" y="17"/>
                    <a:pt x="1595" y="57"/>
                  </a:cubicBezTo>
                  <a:cubicBezTo>
                    <a:pt x="1526" y="196"/>
                    <a:pt x="1318" y="543"/>
                    <a:pt x="1179" y="751"/>
                  </a:cubicBezTo>
                  <a:cubicBezTo>
                    <a:pt x="902" y="751"/>
                    <a:pt x="694" y="820"/>
                    <a:pt x="417" y="889"/>
                  </a:cubicBezTo>
                  <a:cubicBezTo>
                    <a:pt x="347" y="959"/>
                    <a:pt x="278" y="1167"/>
                    <a:pt x="417" y="1236"/>
                  </a:cubicBezTo>
                  <a:cubicBezTo>
                    <a:pt x="555" y="1236"/>
                    <a:pt x="694" y="1305"/>
                    <a:pt x="833" y="1375"/>
                  </a:cubicBezTo>
                  <a:lnTo>
                    <a:pt x="625" y="1652"/>
                  </a:lnTo>
                  <a:cubicBezTo>
                    <a:pt x="417" y="1929"/>
                    <a:pt x="1" y="2414"/>
                    <a:pt x="278" y="2692"/>
                  </a:cubicBezTo>
                  <a:lnTo>
                    <a:pt x="347" y="2692"/>
                  </a:lnTo>
                  <a:cubicBezTo>
                    <a:pt x="694" y="2622"/>
                    <a:pt x="833" y="2137"/>
                    <a:pt x="971" y="1860"/>
                  </a:cubicBezTo>
                  <a:lnTo>
                    <a:pt x="1179" y="1375"/>
                  </a:lnTo>
                  <a:cubicBezTo>
                    <a:pt x="1803" y="1305"/>
                    <a:pt x="2358" y="1028"/>
                    <a:pt x="2843" y="612"/>
                  </a:cubicBezTo>
                  <a:cubicBezTo>
                    <a:pt x="3018" y="437"/>
                    <a:pt x="2899" y="164"/>
                    <a:pt x="2691" y="164"/>
                  </a:cubicBezTo>
                  <a:cubicBezTo>
                    <a:pt x="2652" y="164"/>
                    <a:pt x="2610" y="174"/>
                    <a:pt x="2566" y="196"/>
                  </a:cubicBezTo>
                  <a:cubicBezTo>
                    <a:pt x="2288" y="404"/>
                    <a:pt x="1942" y="543"/>
                    <a:pt x="1595" y="612"/>
                  </a:cubicBezTo>
                  <a:cubicBezTo>
                    <a:pt x="1664" y="473"/>
                    <a:pt x="1734" y="335"/>
                    <a:pt x="1803" y="196"/>
                  </a:cubicBezTo>
                  <a:cubicBezTo>
                    <a:pt x="1901" y="98"/>
                    <a:pt x="1791" y="0"/>
                    <a:pt x="1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0"/>
            <p:cNvSpPr/>
            <p:nvPr/>
          </p:nvSpPr>
          <p:spPr>
            <a:xfrm>
              <a:off x="2505925" y="3475500"/>
              <a:ext cx="46825" cy="65675"/>
            </a:xfrm>
            <a:custGeom>
              <a:avLst/>
              <a:gdLst/>
              <a:ahLst/>
              <a:cxnLst/>
              <a:rect l="l" t="t" r="r" b="b"/>
              <a:pathLst>
                <a:path w="1873" h="2627" extrusionOk="0">
                  <a:moveTo>
                    <a:pt x="1637" y="0"/>
                  </a:moveTo>
                  <a:cubicBezTo>
                    <a:pt x="1530" y="0"/>
                    <a:pt x="1420" y="69"/>
                    <a:pt x="1387" y="200"/>
                  </a:cubicBezTo>
                  <a:cubicBezTo>
                    <a:pt x="1318" y="339"/>
                    <a:pt x="1249" y="547"/>
                    <a:pt x="1179" y="755"/>
                  </a:cubicBezTo>
                  <a:cubicBezTo>
                    <a:pt x="902" y="963"/>
                    <a:pt x="694" y="1309"/>
                    <a:pt x="486" y="1586"/>
                  </a:cubicBezTo>
                  <a:cubicBezTo>
                    <a:pt x="348" y="1794"/>
                    <a:pt x="1" y="2280"/>
                    <a:pt x="140" y="2557"/>
                  </a:cubicBezTo>
                  <a:cubicBezTo>
                    <a:pt x="140" y="2626"/>
                    <a:pt x="209" y="2626"/>
                    <a:pt x="278" y="2626"/>
                  </a:cubicBezTo>
                  <a:cubicBezTo>
                    <a:pt x="556" y="2557"/>
                    <a:pt x="625" y="2210"/>
                    <a:pt x="763" y="1933"/>
                  </a:cubicBezTo>
                  <a:cubicBezTo>
                    <a:pt x="833" y="1794"/>
                    <a:pt x="902" y="1656"/>
                    <a:pt x="971" y="1517"/>
                  </a:cubicBezTo>
                  <a:cubicBezTo>
                    <a:pt x="971" y="1656"/>
                    <a:pt x="971" y="1725"/>
                    <a:pt x="1041" y="1794"/>
                  </a:cubicBezTo>
                  <a:cubicBezTo>
                    <a:pt x="1075" y="1898"/>
                    <a:pt x="1162" y="1950"/>
                    <a:pt x="1257" y="1950"/>
                  </a:cubicBezTo>
                  <a:cubicBezTo>
                    <a:pt x="1353" y="1950"/>
                    <a:pt x="1457" y="1898"/>
                    <a:pt x="1526" y="1794"/>
                  </a:cubicBezTo>
                  <a:cubicBezTo>
                    <a:pt x="1665" y="1309"/>
                    <a:pt x="1803" y="755"/>
                    <a:pt x="1873" y="269"/>
                  </a:cubicBezTo>
                  <a:cubicBezTo>
                    <a:pt x="1873" y="86"/>
                    <a:pt x="1757" y="0"/>
                    <a:pt x="1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0"/>
            <p:cNvSpPr/>
            <p:nvPr/>
          </p:nvSpPr>
          <p:spPr>
            <a:xfrm>
              <a:off x="2551000" y="3492125"/>
              <a:ext cx="27750" cy="71125"/>
            </a:xfrm>
            <a:custGeom>
              <a:avLst/>
              <a:gdLst/>
              <a:ahLst/>
              <a:cxnLst/>
              <a:rect l="l" t="t" r="r" b="b"/>
              <a:pathLst>
                <a:path w="1110" h="2845" extrusionOk="0">
                  <a:moveTo>
                    <a:pt x="665" y="0"/>
                  </a:moveTo>
                  <a:cubicBezTo>
                    <a:pt x="514" y="0"/>
                    <a:pt x="347" y="107"/>
                    <a:pt x="347" y="298"/>
                  </a:cubicBezTo>
                  <a:cubicBezTo>
                    <a:pt x="416" y="505"/>
                    <a:pt x="347" y="783"/>
                    <a:pt x="208" y="991"/>
                  </a:cubicBezTo>
                  <a:cubicBezTo>
                    <a:pt x="70" y="1129"/>
                    <a:pt x="139" y="1407"/>
                    <a:pt x="347" y="1476"/>
                  </a:cubicBezTo>
                  <a:cubicBezTo>
                    <a:pt x="139" y="1892"/>
                    <a:pt x="0" y="2446"/>
                    <a:pt x="278" y="2793"/>
                  </a:cubicBezTo>
                  <a:cubicBezTo>
                    <a:pt x="312" y="2828"/>
                    <a:pt x="364" y="2845"/>
                    <a:pt x="425" y="2845"/>
                  </a:cubicBezTo>
                  <a:cubicBezTo>
                    <a:pt x="485" y="2845"/>
                    <a:pt x="555" y="2828"/>
                    <a:pt x="624" y="2793"/>
                  </a:cubicBezTo>
                  <a:cubicBezTo>
                    <a:pt x="763" y="2516"/>
                    <a:pt x="624" y="2169"/>
                    <a:pt x="693" y="1892"/>
                  </a:cubicBezTo>
                  <a:cubicBezTo>
                    <a:pt x="763" y="1545"/>
                    <a:pt x="901" y="1199"/>
                    <a:pt x="1109" y="852"/>
                  </a:cubicBezTo>
                  <a:cubicBezTo>
                    <a:pt x="1109" y="713"/>
                    <a:pt x="1040" y="575"/>
                    <a:pt x="901" y="575"/>
                  </a:cubicBezTo>
                  <a:cubicBezTo>
                    <a:pt x="971" y="505"/>
                    <a:pt x="971" y="367"/>
                    <a:pt x="901" y="228"/>
                  </a:cubicBezTo>
                  <a:cubicBezTo>
                    <a:pt x="901" y="72"/>
                    <a:pt x="789" y="0"/>
                    <a:pt x="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0"/>
            <p:cNvSpPr/>
            <p:nvPr/>
          </p:nvSpPr>
          <p:spPr>
            <a:xfrm>
              <a:off x="2595100" y="3476525"/>
              <a:ext cx="23500" cy="85700"/>
            </a:xfrm>
            <a:custGeom>
              <a:avLst/>
              <a:gdLst/>
              <a:ahLst/>
              <a:cxnLst/>
              <a:rect l="l" t="t" r="r" b="b"/>
              <a:pathLst>
                <a:path w="940" h="3428" extrusionOk="0">
                  <a:moveTo>
                    <a:pt x="334" y="0"/>
                  </a:moveTo>
                  <a:cubicBezTo>
                    <a:pt x="172" y="0"/>
                    <a:pt x="0" y="107"/>
                    <a:pt x="39" y="298"/>
                  </a:cubicBezTo>
                  <a:cubicBezTo>
                    <a:pt x="39" y="506"/>
                    <a:pt x="108" y="644"/>
                    <a:pt x="246" y="714"/>
                  </a:cubicBezTo>
                  <a:cubicBezTo>
                    <a:pt x="246" y="714"/>
                    <a:pt x="177" y="783"/>
                    <a:pt x="246" y="852"/>
                  </a:cubicBezTo>
                  <a:cubicBezTo>
                    <a:pt x="246" y="1337"/>
                    <a:pt x="246" y="1823"/>
                    <a:pt x="246" y="2239"/>
                  </a:cubicBezTo>
                  <a:cubicBezTo>
                    <a:pt x="177" y="2585"/>
                    <a:pt x="177" y="3001"/>
                    <a:pt x="246" y="3348"/>
                  </a:cubicBezTo>
                  <a:cubicBezTo>
                    <a:pt x="246" y="3406"/>
                    <a:pt x="284" y="3428"/>
                    <a:pt x="332" y="3428"/>
                  </a:cubicBezTo>
                  <a:cubicBezTo>
                    <a:pt x="398" y="3428"/>
                    <a:pt x="484" y="3388"/>
                    <a:pt x="524" y="3348"/>
                  </a:cubicBezTo>
                  <a:cubicBezTo>
                    <a:pt x="662" y="2932"/>
                    <a:pt x="732" y="2585"/>
                    <a:pt x="662" y="2169"/>
                  </a:cubicBezTo>
                  <a:cubicBezTo>
                    <a:pt x="662" y="1684"/>
                    <a:pt x="662" y="1268"/>
                    <a:pt x="593" y="783"/>
                  </a:cubicBezTo>
                  <a:cubicBezTo>
                    <a:pt x="593" y="783"/>
                    <a:pt x="593" y="714"/>
                    <a:pt x="524" y="714"/>
                  </a:cubicBezTo>
                  <a:cubicBezTo>
                    <a:pt x="870" y="714"/>
                    <a:pt x="940" y="298"/>
                    <a:pt x="593" y="228"/>
                  </a:cubicBezTo>
                  <a:cubicBezTo>
                    <a:pt x="593" y="72"/>
                    <a:pt x="466"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0"/>
            <p:cNvSpPr/>
            <p:nvPr/>
          </p:nvSpPr>
          <p:spPr>
            <a:xfrm>
              <a:off x="2620300" y="3512475"/>
              <a:ext cx="19100" cy="50625"/>
            </a:xfrm>
            <a:custGeom>
              <a:avLst/>
              <a:gdLst/>
              <a:ahLst/>
              <a:cxnLst/>
              <a:rect l="l" t="t" r="r" b="b"/>
              <a:pathLst>
                <a:path w="764" h="2025" extrusionOk="0">
                  <a:moveTo>
                    <a:pt x="218" y="0"/>
                  </a:moveTo>
                  <a:cubicBezTo>
                    <a:pt x="110" y="0"/>
                    <a:pt x="1" y="90"/>
                    <a:pt x="1" y="246"/>
                  </a:cubicBezTo>
                  <a:cubicBezTo>
                    <a:pt x="1" y="593"/>
                    <a:pt x="70" y="870"/>
                    <a:pt x="140" y="1216"/>
                  </a:cubicBezTo>
                  <a:cubicBezTo>
                    <a:pt x="140" y="1563"/>
                    <a:pt x="140" y="1771"/>
                    <a:pt x="348" y="1979"/>
                  </a:cubicBezTo>
                  <a:cubicBezTo>
                    <a:pt x="376" y="2008"/>
                    <a:pt x="417" y="2025"/>
                    <a:pt x="460" y="2025"/>
                  </a:cubicBezTo>
                  <a:cubicBezTo>
                    <a:pt x="520" y="2025"/>
                    <a:pt x="584" y="1991"/>
                    <a:pt x="625" y="1910"/>
                  </a:cubicBezTo>
                  <a:cubicBezTo>
                    <a:pt x="763" y="1702"/>
                    <a:pt x="694" y="1424"/>
                    <a:pt x="625" y="1147"/>
                  </a:cubicBezTo>
                  <a:cubicBezTo>
                    <a:pt x="486" y="870"/>
                    <a:pt x="486" y="523"/>
                    <a:pt x="417" y="177"/>
                  </a:cubicBezTo>
                  <a:cubicBezTo>
                    <a:pt x="387" y="55"/>
                    <a:pt x="303" y="0"/>
                    <a:pt x="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0"/>
            <p:cNvSpPr/>
            <p:nvPr/>
          </p:nvSpPr>
          <p:spPr>
            <a:xfrm>
              <a:off x="2644575" y="3469100"/>
              <a:ext cx="35750" cy="93200"/>
            </a:xfrm>
            <a:custGeom>
              <a:avLst/>
              <a:gdLst/>
              <a:ahLst/>
              <a:cxnLst/>
              <a:rect l="l" t="t" r="r" b="b"/>
              <a:pathLst>
                <a:path w="1430" h="3728" extrusionOk="0">
                  <a:moveTo>
                    <a:pt x="401" y="1"/>
                  </a:moveTo>
                  <a:cubicBezTo>
                    <a:pt x="313" y="1"/>
                    <a:pt x="233" y="53"/>
                    <a:pt x="208" y="179"/>
                  </a:cubicBezTo>
                  <a:cubicBezTo>
                    <a:pt x="139" y="387"/>
                    <a:pt x="70" y="664"/>
                    <a:pt x="70" y="872"/>
                  </a:cubicBezTo>
                  <a:cubicBezTo>
                    <a:pt x="0" y="1149"/>
                    <a:pt x="70" y="1426"/>
                    <a:pt x="139" y="1704"/>
                  </a:cubicBezTo>
                  <a:lnTo>
                    <a:pt x="208" y="1773"/>
                  </a:lnTo>
                  <a:cubicBezTo>
                    <a:pt x="70" y="1773"/>
                    <a:pt x="0" y="1912"/>
                    <a:pt x="70" y="1981"/>
                  </a:cubicBezTo>
                  <a:cubicBezTo>
                    <a:pt x="0" y="2536"/>
                    <a:pt x="208" y="3506"/>
                    <a:pt x="832" y="3714"/>
                  </a:cubicBezTo>
                  <a:cubicBezTo>
                    <a:pt x="868" y="3723"/>
                    <a:pt x="905" y="3727"/>
                    <a:pt x="942" y="3727"/>
                  </a:cubicBezTo>
                  <a:cubicBezTo>
                    <a:pt x="1190" y="3727"/>
                    <a:pt x="1429" y="3531"/>
                    <a:pt x="1248" y="3229"/>
                  </a:cubicBezTo>
                  <a:cubicBezTo>
                    <a:pt x="1110" y="3021"/>
                    <a:pt x="971" y="2882"/>
                    <a:pt x="832" y="2674"/>
                  </a:cubicBezTo>
                  <a:cubicBezTo>
                    <a:pt x="624" y="2466"/>
                    <a:pt x="486" y="2189"/>
                    <a:pt x="416" y="1981"/>
                  </a:cubicBezTo>
                  <a:cubicBezTo>
                    <a:pt x="416" y="1912"/>
                    <a:pt x="416" y="1912"/>
                    <a:pt x="416" y="1842"/>
                  </a:cubicBezTo>
                  <a:cubicBezTo>
                    <a:pt x="555" y="1842"/>
                    <a:pt x="624" y="1773"/>
                    <a:pt x="694" y="1634"/>
                  </a:cubicBezTo>
                  <a:cubicBezTo>
                    <a:pt x="694" y="1426"/>
                    <a:pt x="694" y="1288"/>
                    <a:pt x="694" y="1080"/>
                  </a:cubicBezTo>
                  <a:cubicBezTo>
                    <a:pt x="624" y="872"/>
                    <a:pt x="624" y="595"/>
                    <a:pt x="694" y="387"/>
                  </a:cubicBezTo>
                  <a:cubicBezTo>
                    <a:pt x="738" y="165"/>
                    <a:pt x="556"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0"/>
            <p:cNvSpPr/>
            <p:nvPr/>
          </p:nvSpPr>
          <p:spPr>
            <a:xfrm>
              <a:off x="2677500" y="3492575"/>
              <a:ext cx="29475" cy="42700"/>
            </a:xfrm>
            <a:custGeom>
              <a:avLst/>
              <a:gdLst/>
              <a:ahLst/>
              <a:cxnLst/>
              <a:rect l="l" t="t" r="r" b="b"/>
              <a:pathLst>
                <a:path w="1179" h="1708" extrusionOk="0">
                  <a:moveTo>
                    <a:pt x="334" y="0"/>
                  </a:moveTo>
                  <a:cubicBezTo>
                    <a:pt x="163" y="0"/>
                    <a:pt x="0" y="124"/>
                    <a:pt x="0" y="349"/>
                  </a:cubicBezTo>
                  <a:cubicBezTo>
                    <a:pt x="63" y="722"/>
                    <a:pt x="181" y="1708"/>
                    <a:pt x="704" y="1708"/>
                  </a:cubicBezTo>
                  <a:cubicBezTo>
                    <a:pt x="764" y="1708"/>
                    <a:pt x="830" y="1695"/>
                    <a:pt x="902" y="1666"/>
                  </a:cubicBezTo>
                  <a:cubicBezTo>
                    <a:pt x="1110" y="1527"/>
                    <a:pt x="1179" y="1319"/>
                    <a:pt x="1040" y="1111"/>
                  </a:cubicBezTo>
                  <a:cubicBezTo>
                    <a:pt x="971" y="1042"/>
                    <a:pt x="902" y="903"/>
                    <a:pt x="832" y="834"/>
                  </a:cubicBezTo>
                  <a:cubicBezTo>
                    <a:pt x="763" y="626"/>
                    <a:pt x="694" y="487"/>
                    <a:pt x="694" y="280"/>
                  </a:cubicBezTo>
                  <a:cubicBezTo>
                    <a:pt x="630" y="89"/>
                    <a:pt x="479"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0"/>
            <p:cNvSpPr/>
            <p:nvPr/>
          </p:nvSpPr>
          <p:spPr>
            <a:xfrm>
              <a:off x="2722925" y="3462875"/>
              <a:ext cx="36800" cy="31875"/>
            </a:xfrm>
            <a:custGeom>
              <a:avLst/>
              <a:gdLst/>
              <a:ahLst/>
              <a:cxnLst/>
              <a:rect l="l" t="t" r="r" b="b"/>
              <a:pathLst>
                <a:path w="1472" h="1275" extrusionOk="0">
                  <a:moveTo>
                    <a:pt x="151" y="1"/>
                  </a:moveTo>
                  <a:cubicBezTo>
                    <a:pt x="42" y="1"/>
                    <a:pt x="1" y="227"/>
                    <a:pt x="124" y="289"/>
                  </a:cubicBezTo>
                  <a:cubicBezTo>
                    <a:pt x="471" y="566"/>
                    <a:pt x="748" y="844"/>
                    <a:pt x="956" y="1190"/>
                  </a:cubicBezTo>
                  <a:cubicBezTo>
                    <a:pt x="1015" y="1249"/>
                    <a:pt x="1085" y="1275"/>
                    <a:pt x="1152" y="1275"/>
                  </a:cubicBezTo>
                  <a:cubicBezTo>
                    <a:pt x="1322" y="1275"/>
                    <a:pt x="1471" y="1112"/>
                    <a:pt x="1372" y="913"/>
                  </a:cubicBezTo>
                  <a:cubicBezTo>
                    <a:pt x="1095" y="497"/>
                    <a:pt x="679" y="150"/>
                    <a:pt x="194" y="12"/>
                  </a:cubicBezTo>
                  <a:cubicBezTo>
                    <a:pt x="179" y="4"/>
                    <a:pt x="164" y="1"/>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0"/>
            <p:cNvSpPr/>
            <p:nvPr/>
          </p:nvSpPr>
          <p:spPr>
            <a:xfrm>
              <a:off x="2648050" y="3397050"/>
              <a:ext cx="17925" cy="22700"/>
            </a:xfrm>
            <a:custGeom>
              <a:avLst/>
              <a:gdLst/>
              <a:ahLst/>
              <a:cxnLst/>
              <a:rect l="l" t="t" r="r" b="b"/>
              <a:pathLst>
                <a:path w="717" h="908" extrusionOk="0">
                  <a:moveTo>
                    <a:pt x="189" y="0"/>
                  </a:moveTo>
                  <a:cubicBezTo>
                    <a:pt x="149" y="0"/>
                    <a:pt x="109" y="40"/>
                    <a:pt x="69" y="80"/>
                  </a:cubicBezTo>
                  <a:cubicBezTo>
                    <a:pt x="0" y="357"/>
                    <a:pt x="139" y="635"/>
                    <a:pt x="347" y="843"/>
                  </a:cubicBezTo>
                  <a:cubicBezTo>
                    <a:pt x="393" y="889"/>
                    <a:pt x="439" y="907"/>
                    <a:pt x="480" y="907"/>
                  </a:cubicBezTo>
                  <a:cubicBezTo>
                    <a:pt x="626" y="907"/>
                    <a:pt x="717" y="673"/>
                    <a:pt x="555" y="565"/>
                  </a:cubicBezTo>
                  <a:cubicBezTo>
                    <a:pt x="416" y="427"/>
                    <a:pt x="416" y="219"/>
                    <a:pt x="277" y="80"/>
                  </a:cubicBezTo>
                  <a:cubicBezTo>
                    <a:pt x="248" y="21"/>
                    <a:pt x="219"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0"/>
            <p:cNvSpPr/>
            <p:nvPr/>
          </p:nvSpPr>
          <p:spPr>
            <a:xfrm>
              <a:off x="2620300" y="3421775"/>
              <a:ext cx="19100" cy="21325"/>
            </a:xfrm>
            <a:custGeom>
              <a:avLst/>
              <a:gdLst/>
              <a:ahLst/>
              <a:cxnLst/>
              <a:rect l="l" t="t" r="r" b="b"/>
              <a:pathLst>
                <a:path w="764" h="853" extrusionOk="0">
                  <a:moveTo>
                    <a:pt x="541" y="0"/>
                  </a:moveTo>
                  <a:cubicBezTo>
                    <a:pt x="413" y="0"/>
                    <a:pt x="278" y="87"/>
                    <a:pt x="278" y="269"/>
                  </a:cubicBezTo>
                  <a:cubicBezTo>
                    <a:pt x="278" y="408"/>
                    <a:pt x="70" y="408"/>
                    <a:pt x="70" y="547"/>
                  </a:cubicBezTo>
                  <a:cubicBezTo>
                    <a:pt x="1" y="616"/>
                    <a:pt x="1" y="685"/>
                    <a:pt x="70" y="755"/>
                  </a:cubicBezTo>
                  <a:cubicBezTo>
                    <a:pt x="119" y="804"/>
                    <a:pt x="168" y="853"/>
                    <a:pt x="242" y="853"/>
                  </a:cubicBezTo>
                  <a:cubicBezTo>
                    <a:pt x="272" y="853"/>
                    <a:pt x="307" y="844"/>
                    <a:pt x="348" y="824"/>
                  </a:cubicBezTo>
                  <a:cubicBezTo>
                    <a:pt x="625" y="755"/>
                    <a:pt x="763" y="477"/>
                    <a:pt x="763" y="200"/>
                  </a:cubicBezTo>
                  <a:cubicBezTo>
                    <a:pt x="763" y="69"/>
                    <a:pt x="655" y="0"/>
                    <a:pt x="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0"/>
            <p:cNvSpPr/>
            <p:nvPr/>
          </p:nvSpPr>
          <p:spPr>
            <a:xfrm>
              <a:off x="2552725" y="3456650"/>
              <a:ext cx="17350" cy="19325"/>
            </a:xfrm>
            <a:custGeom>
              <a:avLst/>
              <a:gdLst/>
              <a:ahLst/>
              <a:cxnLst/>
              <a:rect l="l" t="t" r="r" b="b"/>
              <a:pathLst>
                <a:path w="694" h="773" extrusionOk="0">
                  <a:moveTo>
                    <a:pt x="209" y="1"/>
                  </a:moveTo>
                  <a:cubicBezTo>
                    <a:pt x="157" y="1"/>
                    <a:pt x="105" y="18"/>
                    <a:pt x="70" y="53"/>
                  </a:cubicBezTo>
                  <a:cubicBezTo>
                    <a:pt x="1" y="192"/>
                    <a:pt x="1" y="399"/>
                    <a:pt x="1" y="538"/>
                  </a:cubicBezTo>
                  <a:cubicBezTo>
                    <a:pt x="1" y="694"/>
                    <a:pt x="118" y="772"/>
                    <a:pt x="264" y="772"/>
                  </a:cubicBezTo>
                  <a:cubicBezTo>
                    <a:pt x="313" y="772"/>
                    <a:pt x="365" y="763"/>
                    <a:pt x="416" y="746"/>
                  </a:cubicBezTo>
                  <a:cubicBezTo>
                    <a:pt x="555" y="677"/>
                    <a:pt x="624" y="538"/>
                    <a:pt x="694" y="399"/>
                  </a:cubicBezTo>
                  <a:cubicBezTo>
                    <a:pt x="694" y="219"/>
                    <a:pt x="538" y="39"/>
                    <a:pt x="406" y="39"/>
                  </a:cubicBezTo>
                  <a:cubicBezTo>
                    <a:pt x="386" y="39"/>
                    <a:pt x="366" y="44"/>
                    <a:pt x="347" y="53"/>
                  </a:cubicBezTo>
                  <a:cubicBezTo>
                    <a:pt x="313" y="18"/>
                    <a:pt x="261"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0"/>
            <p:cNvSpPr/>
            <p:nvPr/>
          </p:nvSpPr>
          <p:spPr>
            <a:xfrm>
              <a:off x="2433150" y="3452600"/>
              <a:ext cx="48525" cy="20975"/>
            </a:xfrm>
            <a:custGeom>
              <a:avLst/>
              <a:gdLst/>
              <a:ahLst/>
              <a:cxnLst/>
              <a:rect l="l" t="t" r="r" b="b"/>
              <a:pathLst>
                <a:path w="1941" h="839" extrusionOk="0">
                  <a:moveTo>
                    <a:pt x="1660" y="0"/>
                  </a:moveTo>
                  <a:cubicBezTo>
                    <a:pt x="1640" y="0"/>
                    <a:pt x="1618" y="2"/>
                    <a:pt x="1595" y="7"/>
                  </a:cubicBezTo>
                  <a:cubicBezTo>
                    <a:pt x="1248" y="7"/>
                    <a:pt x="971" y="76"/>
                    <a:pt x="624" y="146"/>
                  </a:cubicBezTo>
                  <a:cubicBezTo>
                    <a:pt x="417" y="146"/>
                    <a:pt x="278" y="215"/>
                    <a:pt x="139" y="354"/>
                  </a:cubicBezTo>
                  <a:lnTo>
                    <a:pt x="70" y="423"/>
                  </a:lnTo>
                  <a:cubicBezTo>
                    <a:pt x="1" y="561"/>
                    <a:pt x="1" y="700"/>
                    <a:pt x="139" y="769"/>
                  </a:cubicBezTo>
                  <a:lnTo>
                    <a:pt x="209" y="769"/>
                  </a:lnTo>
                  <a:cubicBezTo>
                    <a:pt x="209" y="769"/>
                    <a:pt x="278" y="769"/>
                    <a:pt x="347" y="839"/>
                  </a:cubicBezTo>
                  <a:cubicBezTo>
                    <a:pt x="486" y="839"/>
                    <a:pt x="555" y="769"/>
                    <a:pt x="694" y="700"/>
                  </a:cubicBezTo>
                  <a:cubicBezTo>
                    <a:pt x="1040" y="631"/>
                    <a:pt x="1318" y="492"/>
                    <a:pt x="1664" y="423"/>
                  </a:cubicBezTo>
                  <a:cubicBezTo>
                    <a:pt x="1923" y="423"/>
                    <a:pt x="1940" y="0"/>
                    <a:pt x="16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0"/>
            <p:cNvSpPr/>
            <p:nvPr/>
          </p:nvSpPr>
          <p:spPr>
            <a:xfrm>
              <a:off x="2492075" y="3377550"/>
              <a:ext cx="54500" cy="22525"/>
            </a:xfrm>
            <a:custGeom>
              <a:avLst/>
              <a:gdLst/>
              <a:ahLst/>
              <a:cxnLst/>
              <a:rect l="l" t="t" r="r" b="b"/>
              <a:pathLst>
                <a:path w="2180" h="901" extrusionOk="0">
                  <a:moveTo>
                    <a:pt x="1844" y="0"/>
                  </a:moveTo>
                  <a:cubicBezTo>
                    <a:pt x="1809" y="0"/>
                    <a:pt x="1772" y="9"/>
                    <a:pt x="1733" y="28"/>
                  </a:cubicBezTo>
                  <a:cubicBezTo>
                    <a:pt x="1456" y="167"/>
                    <a:pt x="1110" y="236"/>
                    <a:pt x="763" y="306"/>
                  </a:cubicBezTo>
                  <a:cubicBezTo>
                    <a:pt x="486" y="306"/>
                    <a:pt x="278" y="306"/>
                    <a:pt x="70" y="513"/>
                  </a:cubicBezTo>
                  <a:cubicBezTo>
                    <a:pt x="0" y="583"/>
                    <a:pt x="0" y="721"/>
                    <a:pt x="70" y="791"/>
                  </a:cubicBezTo>
                  <a:cubicBezTo>
                    <a:pt x="179" y="872"/>
                    <a:pt x="298" y="901"/>
                    <a:pt x="420" y="901"/>
                  </a:cubicBezTo>
                  <a:cubicBezTo>
                    <a:pt x="608" y="901"/>
                    <a:pt x="802" y="833"/>
                    <a:pt x="971" y="791"/>
                  </a:cubicBezTo>
                  <a:cubicBezTo>
                    <a:pt x="1317" y="721"/>
                    <a:pt x="1595" y="583"/>
                    <a:pt x="1941" y="444"/>
                  </a:cubicBezTo>
                  <a:cubicBezTo>
                    <a:pt x="2180" y="325"/>
                    <a:pt x="2059" y="0"/>
                    <a:pt x="1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0"/>
            <p:cNvSpPr/>
            <p:nvPr/>
          </p:nvSpPr>
          <p:spPr>
            <a:xfrm>
              <a:off x="2526725" y="3335500"/>
              <a:ext cx="23475" cy="17225"/>
            </a:xfrm>
            <a:custGeom>
              <a:avLst/>
              <a:gdLst/>
              <a:ahLst/>
              <a:cxnLst/>
              <a:rect l="l" t="t" r="r" b="b"/>
              <a:pathLst>
                <a:path w="939" h="689" extrusionOk="0">
                  <a:moveTo>
                    <a:pt x="610" y="0"/>
                  </a:moveTo>
                  <a:cubicBezTo>
                    <a:pt x="571" y="0"/>
                    <a:pt x="529" y="14"/>
                    <a:pt x="486" y="47"/>
                  </a:cubicBezTo>
                  <a:lnTo>
                    <a:pt x="347" y="47"/>
                  </a:lnTo>
                  <a:cubicBezTo>
                    <a:pt x="209" y="47"/>
                    <a:pt x="70" y="116"/>
                    <a:pt x="70" y="255"/>
                  </a:cubicBezTo>
                  <a:cubicBezTo>
                    <a:pt x="1" y="393"/>
                    <a:pt x="70" y="601"/>
                    <a:pt x="209" y="670"/>
                  </a:cubicBezTo>
                  <a:cubicBezTo>
                    <a:pt x="247" y="683"/>
                    <a:pt x="285" y="689"/>
                    <a:pt x="323" y="689"/>
                  </a:cubicBezTo>
                  <a:cubicBezTo>
                    <a:pt x="491" y="689"/>
                    <a:pt x="650" y="576"/>
                    <a:pt x="763" y="463"/>
                  </a:cubicBezTo>
                  <a:cubicBezTo>
                    <a:pt x="939" y="404"/>
                    <a:pt x="818" y="0"/>
                    <a:pt x="6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0"/>
            <p:cNvSpPr/>
            <p:nvPr/>
          </p:nvSpPr>
          <p:spPr>
            <a:xfrm>
              <a:off x="2570775" y="3427700"/>
              <a:ext cx="20100" cy="18500"/>
            </a:xfrm>
            <a:custGeom>
              <a:avLst/>
              <a:gdLst/>
              <a:ahLst/>
              <a:cxnLst/>
              <a:rect l="l" t="t" r="r" b="b"/>
              <a:pathLst>
                <a:path w="804" h="740" extrusionOk="0">
                  <a:moveTo>
                    <a:pt x="293" y="0"/>
                  </a:moveTo>
                  <a:cubicBezTo>
                    <a:pt x="149" y="0"/>
                    <a:pt x="1" y="108"/>
                    <a:pt x="41" y="310"/>
                  </a:cubicBezTo>
                  <a:cubicBezTo>
                    <a:pt x="41" y="551"/>
                    <a:pt x="146" y="739"/>
                    <a:pt x="355" y="739"/>
                  </a:cubicBezTo>
                  <a:cubicBezTo>
                    <a:pt x="386" y="739"/>
                    <a:pt x="421" y="735"/>
                    <a:pt x="457" y="726"/>
                  </a:cubicBezTo>
                  <a:cubicBezTo>
                    <a:pt x="804" y="656"/>
                    <a:pt x="804" y="240"/>
                    <a:pt x="526" y="171"/>
                  </a:cubicBezTo>
                  <a:cubicBezTo>
                    <a:pt x="497" y="55"/>
                    <a:pt x="396"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0"/>
            <p:cNvSpPr/>
            <p:nvPr/>
          </p:nvSpPr>
          <p:spPr>
            <a:xfrm>
              <a:off x="2619400" y="3495300"/>
              <a:ext cx="23875" cy="17825"/>
            </a:xfrm>
            <a:custGeom>
              <a:avLst/>
              <a:gdLst/>
              <a:ahLst/>
              <a:cxnLst/>
              <a:rect l="l" t="t" r="r" b="b"/>
              <a:pathLst>
                <a:path w="955" h="713" extrusionOk="0">
                  <a:moveTo>
                    <a:pt x="392" y="0"/>
                  </a:moveTo>
                  <a:cubicBezTo>
                    <a:pt x="169" y="0"/>
                    <a:pt x="1" y="273"/>
                    <a:pt x="176" y="448"/>
                  </a:cubicBezTo>
                  <a:lnTo>
                    <a:pt x="453" y="656"/>
                  </a:lnTo>
                  <a:cubicBezTo>
                    <a:pt x="506" y="695"/>
                    <a:pt x="559" y="712"/>
                    <a:pt x="608" y="712"/>
                  </a:cubicBezTo>
                  <a:cubicBezTo>
                    <a:pt x="816" y="712"/>
                    <a:pt x="954" y="408"/>
                    <a:pt x="730" y="240"/>
                  </a:cubicBezTo>
                  <a:lnTo>
                    <a:pt x="522" y="32"/>
                  </a:lnTo>
                  <a:cubicBezTo>
                    <a:pt x="478" y="10"/>
                    <a:pt x="434" y="0"/>
                    <a:pt x="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0"/>
            <p:cNvSpPr/>
            <p:nvPr/>
          </p:nvSpPr>
          <p:spPr>
            <a:xfrm>
              <a:off x="2566600" y="3326150"/>
              <a:ext cx="26000" cy="28500"/>
            </a:xfrm>
            <a:custGeom>
              <a:avLst/>
              <a:gdLst/>
              <a:ahLst/>
              <a:cxnLst/>
              <a:rect l="l" t="t" r="r" b="b"/>
              <a:pathLst>
                <a:path w="1040" h="1140" extrusionOk="0">
                  <a:moveTo>
                    <a:pt x="617" y="0"/>
                  </a:moveTo>
                  <a:cubicBezTo>
                    <a:pt x="568" y="0"/>
                    <a:pt x="520" y="22"/>
                    <a:pt x="485" y="74"/>
                  </a:cubicBezTo>
                  <a:cubicBezTo>
                    <a:pt x="416" y="213"/>
                    <a:pt x="277" y="282"/>
                    <a:pt x="139" y="351"/>
                  </a:cubicBezTo>
                  <a:cubicBezTo>
                    <a:pt x="69" y="421"/>
                    <a:pt x="69" y="559"/>
                    <a:pt x="69" y="698"/>
                  </a:cubicBezTo>
                  <a:cubicBezTo>
                    <a:pt x="0" y="698"/>
                    <a:pt x="0" y="767"/>
                    <a:pt x="0" y="906"/>
                  </a:cubicBezTo>
                  <a:cubicBezTo>
                    <a:pt x="104" y="1062"/>
                    <a:pt x="286" y="1140"/>
                    <a:pt x="488" y="1140"/>
                  </a:cubicBezTo>
                  <a:cubicBezTo>
                    <a:pt x="555" y="1140"/>
                    <a:pt x="624" y="1131"/>
                    <a:pt x="693" y="1114"/>
                  </a:cubicBezTo>
                  <a:cubicBezTo>
                    <a:pt x="901" y="975"/>
                    <a:pt x="1040" y="767"/>
                    <a:pt x="971" y="559"/>
                  </a:cubicBezTo>
                  <a:cubicBezTo>
                    <a:pt x="971" y="421"/>
                    <a:pt x="901" y="351"/>
                    <a:pt x="832" y="351"/>
                  </a:cubicBezTo>
                  <a:cubicBezTo>
                    <a:pt x="936" y="195"/>
                    <a:pt x="767" y="0"/>
                    <a:pt x="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0"/>
            <p:cNvSpPr/>
            <p:nvPr/>
          </p:nvSpPr>
          <p:spPr>
            <a:xfrm>
              <a:off x="2526725" y="3297225"/>
              <a:ext cx="17350" cy="13450"/>
            </a:xfrm>
            <a:custGeom>
              <a:avLst/>
              <a:gdLst/>
              <a:ahLst/>
              <a:cxnLst/>
              <a:rect l="l" t="t" r="r" b="b"/>
              <a:pathLst>
                <a:path w="694" h="538" extrusionOk="0">
                  <a:moveTo>
                    <a:pt x="183" y="1"/>
                  </a:moveTo>
                  <a:cubicBezTo>
                    <a:pt x="157" y="1"/>
                    <a:pt x="139" y="18"/>
                    <a:pt x="139" y="53"/>
                  </a:cubicBezTo>
                  <a:cubicBezTo>
                    <a:pt x="70" y="122"/>
                    <a:pt x="70" y="122"/>
                    <a:pt x="70" y="191"/>
                  </a:cubicBezTo>
                  <a:cubicBezTo>
                    <a:pt x="1" y="330"/>
                    <a:pt x="70" y="468"/>
                    <a:pt x="139" y="538"/>
                  </a:cubicBezTo>
                  <a:lnTo>
                    <a:pt x="486" y="538"/>
                  </a:lnTo>
                  <a:cubicBezTo>
                    <a:pt x="694" y="468"/>
                    <a:pt x="625" y="53"/>
                    <a:pt x="417" y="53"/>
                  </a:cubicBezTo>
                  <a:lnTo>
                    <a:pt x="278" y="53"/>
                  </a:lnTo>
                  <a:cubicBezTo>
                    <a:pt x="243" y="18"/>
                    <a:pt x="209"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0"/>
            <p:cNvSpPr/>
            <p:nvPr/>
          </p:nvSpPr>
          <p:spPr>
            <a:xfrm>
              <a:off x="2590850" y="3221550"/>
              <a:ext cx="17350" cy="53875"/>
            </a:xfrm>
            <a:custGeom>
              <a:avLst/>
              <a:gdLst/>
              <a:ahLst/>
              <a:cxnLst/>
              <a:rect l="l" t="t" r="r" b="b"/>
              <a:pathLst>
                <a:path w="694" h="2155" extrusionOk="0">
                  <a:moveTo>
                    <a:pt x="421" y="1"/>
                  </a:moveTo>
                  <a:cubicBezTo>
                    <a:pt x="394" y="1"/>
                    <a:pt x="367" y="9"/>
                    <a:pt x="347" y="30"/>
                  </a:cubicBezTo>
                  <a:cubicBezTo>
                    <a:pt x="1" y="99"/>
                    <a:pt x="139" y="861"/>
                    <a:pt x="139" y="1069"/>
                  </a:cubicBezTo>
                  <a:cubicBezTo>
                    <a:pt x="70" y="1485"/>
                    <a:pt x="209" y="1832"/>
                    <a:pt x="416" y="2109"/>
                  </a:cubicBezTo>
                  <a:cubicBezTo>
                    <a:pt x="449" y="2141"/>
                    <a:pt x="481" y="2155"/>
                    <a:pt x="511" y="2155"/>
                  </a:cubicBezTo>
                  <a:cubicBezTo>
                    <a:pt x="608" y="2155"/>
                    <a:pt x="678" y="2008"/>
                    <a:pt x="624" y="1901"/>
                  </a:cubicBezTo>
                  <a:cubicBezTo>
                    <a:pt x="486" y="1832"/>
                    <a:pt x="555" y="1208"/>
                    <a:pt x="555" y="1000"/>
                  </a:cubicBezTo>
                  <a:cubicBezTo>
                    <a:pt x="555" y="792"/>
                    <a:pt x="694" y="307"/>
                    <a:pt x="555" y="99"/>
                  </a:cubicBezTo>
                  <a:cubicBezTo>
                    <a:pt x="555" y="50"/>
                    <a:pt x="486" y="1"/>
                    <a:pt x="4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0"/>
            <p:cNvSpPr/>
            <p:nvPr/>
          </p:nvSpPr>
          <p:spPr>
            <a:xfrm>
              <a:off x="2625500" y="3257375"/>
              <a:ext cx="19100" cy="57725"/>
            </a:xfrm>
            <a:custGeom>
              <a:avLst/>
              <a:gdLst/>
              <a:ahLst/>
              <a:cxnLst/>
              <a:rect l="l" t="t" r="r" b="b"/>
              <a:pathLst>
                <a:path w="764" h="2309" extrusionOk="0">
                  <a:moveTo>
                    <a:pt x="322" y="0"/>
                  </a:moveTo>
                  <a:cubicBezTo>
                    <a:pt x="278" y="0"/>
                    <a:pt x="244" y="18"/>
                    <a:pt x="209" y="52"/>
                  </a:cubicBezTo>
                  <a:cubicBezTo>
                    <a:pt x="1" y="330"/>
                    <a:pt x="140" y="676"/>
                    <a:pt x="140" y="953"/>
                  </a:cubicBezTo>
                  <a:cubicBezTo>
                    <a:pt x="140" y="1369"/>
                    <a:pt x="140" y="1716"/>
                    <a:pt x="209" y="2132"/>
                  </a:cubicBezTo>
                  <a:cubicBezTo>
                    <a:pt x="239" y="2253"/>
                    <a:pt x="336" y="2308"/>
                    <a:pt x="430" y="2308"/>
                  </a:cubicBezTo>
                  <a:cubicBezTo>
                    <a:pt x="550" y="2308"/>
                    <a:pt x="664" y="2218"/>
                    <a:pt x="625" y="2062"/>
                  </a:cubicBezTo>
                  <a:lnTo>
                    <a:pt x="625" y="953"/>
                  </a:lnTo>
                  <a:cubicBezTo>
                    <a:pt x="625" y="607"/>
                    <a:pt x="763" y="260"/>
                    <a:pt x="486" y="52"/>
                  </a:cubicBezTo>
                  <a:cubicBezTo>
                    <a:pt x="417" y="18"/>
                    <a:pt x="365"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0"/>
            <p:cNvSpPr/>
            <p:nvPr/>
          </p:nvSpPr>
          <p:spPr>
            <a:xfrm>
              <a:off x="2710425" y="3313450"/>
              <a:ext cx="20825" cy="25625"/>
            </a:xfrm>
            <a:custGeom>
              <a:avLst/>
              <a:gdLst/>
              <a:ahLst/>
              <a:cxnLst/>
              <a:rect l="l" t="t" r="r" b="b"/>
              <a:pathLst>
                <a:path w="833" h="1025" extrusionOk="0">
                  <a:moveTo>
                    <a:pt x="585" y="536"/>
                  </a:moveTo>
                  <a:cubicBezTo>
                    <a:pt x="588" y="536"/>
                    <a:pt x="585" y="549"/>
                    <a:pt x="565" y="571"/>
                  </a:cubicBezTo>
                  <a:lnTo>
                    <a:pt x="565" y="571"/>
                  </a:lnTo>
                  <a:cubicBezTo>
                    <a:pt x="572" y="547"/>
                    <a:pt x="581" y="536"/>
                    <a:pt x="585" y="536"/>
                  </a:cubicBezTo>
                  <a:close/>
                  <a:moveTo>
                    <a:pt x="565" y="0"/>
                  </a:moveTo>
                  <a:cubicBezTo>
                    <a:pt x="533" y="0"/>
                    <a:pt x="504" y="9"/>
                    <a:pt x="486" y="27"/>
                  </a:cubicBezTo>
                  <a:cubicBezTo>
                    <a:pt x="70" y="97"/>
                    <a:pt x="1" y="443"/>
                    <a:pt x="70" y="790"/>
                  </a:cubicBezTo>
                  <a:cubicBezTo>
                    <a:pt x="103" y="954"/>
                    <a:pt x="213" y="1025"/>
                    <a:pt x="320" y="1025"/>
                  </a:cubicBezTo>
                  <a:cubicBezTo>
                    <a:pt x="439" y="1025"/>
                    <a:pt x="555" y="936"/>
                    <a:pt x="555" y="790"/>
                  </a:cubicBezTo>
                  <a:cubicBezTo>
                    <a:pt x="555" y="721"/>
                    <a:pt x="555" y="651"/>
                    <a:pt x="555" y="651"/>
                  </a:cubicBezTo>
                  <a:cubicBezTo>
                    <a:pt x="555" y="617"/>
                    <a:pt x="559" y="591"/>
                    <a:pt x="565" y="572"/>
                  </a:cubicBezTo>
                  <a:lnTo>
                    <a:pt x="565" y="572"/>
                  </a:lnTo>
                  <a:cubicBezTo>
                    <a:pt x="625" y="513"/>
                    <a:pt x="628" y="513"/>
                    <a:pt x="694" y="513"/>
                  </a:cubicBezTo>
                  <a:cubicBezTo>
                    <a:pt x="763" y="443"/>
                    <a:pt x="763" y="374"/>
                    <a:pt x="763" y="374"/>
                  </a:cubicBezTo>
                  <a:cubicBezTo>
                    <a:pt x="832" y="305"/>
                    <a:pt x="832" y="235"/>
                    <a:pt x="763" y="166"/>
                  </a:cubicBezTo>
                  <a:cubicBezTo>
                    <a:pt x="763" y="65"/>
                    <a:pt x="652" y="0"/>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0"/>
            <p:cNvSpPr/>
            <p:nvPr/>
          </p:nvSpPr>
          <p:spPr>
            <a:xfrm>
              <a:off x="2641575" y="3238200"/>
              <a:ext cx="47600" cy="65775"/>
            </a:xfrm>
            <a:custGeom>
              <a:avLst/>
              <a:gdLst/>
              <a:ahLst/>
              <a:cxnLst/>
              <a:rect l="l" t="t" r="r" b="b"/>
              <a:pathLst>
                <a:path w="1904" h="2631" extrusionOk="0">
                  <a:moveTo>
                    <a:pt x="1645" y="1"/>
                  </a:moveTo>
                  <a:cubicBezTo>
                    <a:pt x="1595" y="1"/>
                    <a:pt x="1546" y="18"/>
                    <a:pt x="1507" y="57"/>
                  </a:cubicBezTo>
                  <a:cubicBezTo>
                    <a:pt x="1160" y="265"/>
                    <a:pt x="952" y="819"/>
                    <a:pt x="744" y="1166"/>
                  </a:cubicBezTo>
                  <a:cubicBezTo>
                    <a:pt x="536" y="1512"/>
                    <a:pt x="536" y="1651"/>
                    <a:pt x="398" y="1859"/>
                  </a:cubicBezTo>
                  <a:cubicBezTo>
                    <a:pt x="398" y="1928"/>
                    <a:pt x="259" y="2206"/>
                    <a:pt x="190" y="2275"/>
                  </a:cubicBezTo>
                  <a:cubicBezTo>
                    <a:pt x="1" y="2338"/>
                    <a:pt x="98" y="2631"/>
                    <a:pt x="326" y="2631"/>
                  </a:cubicBezTo>
                  <a:cubicBezTo>
                    <a:pt x="349" y="2631"/>
                    <a:pt x="373" y="2628"/>
                    <a:pt x="398" y="2622"/>
                  </a:cubicBezTo>
                  <a:cubicBezTo>
                    <a:pt x="606" y="2552"/>
                    <a:pt x="883" y="1998"/>
                    <a:pt x="1091" y="1720"/>
                  </a:cubicBezTo>
                  <a:lnTo>
                    <a:pt x="1507" y="958"/>
                  </a:lnTo>
                  <a:cubicBezTo>
                    <a:pt x="1645" y="750"/>
                    <a:pt x="1784" y="473"/>
                    <a:pt x="1853" y="265"/>
                  </a:cubicBezTo>
                  <a:cubicBezTo>
                    <a:pt x="1903" y="115"/>
                    <a:pt x="1773" y="1"/>
                    <a:pt x="16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0"/>
            <p:cNvSpPr/>
            <p:nvPr/>
          </p:nvSpPr>
          <p:spPr>
            <a:xfrm>
              <a:off x="2689625" y="3242400"/>
              <a:ext cx="41625" cy="116475"/>
            </a:xfrm>
            <a:custGeom>
              <a:avLst/>
              <a:gdLst/>
              <a:ahLst/>
              <a:cxnLst/>
              <a:rect l="l" t="t" r="r" b="b"/>
              <a:pathLst>
                <a:path w="1665" h="4659" extrusionOk="0">
                  <a:moveTo>
                    <a:pt x="1466" y="0"/>
                  </a:moveTo>
                  <a:cubicBezTo>
                    <a:pt x="1434" y="0"/>
                    <a:pt x="1406" y="9"/>
                    <a:pt x="1387" y="27"/>
                  </a:cubicBezTo>
                  <a:cubicBezTo>
                    <a:pt x="833" y="582"/>
                    <a:pt x="486" y="1275"/>
                    <a:pt x="417" y="2038"/>
                  </a:cubicBezTo>
                  <a:cubicBezTo>
                    <a:pt x="347" y="2246"/>
                    <a:pt x="278" y="2523"/>
                    <a:pt x="278" y="2731"/>
                  </a:cubicBezTo>
                  <a:cubicBezTo>
                    <a:pt x="139" y="3008"/>
                    <a:pt x="70" y="3285"/>
                    <a:pt x="70" y="3493"/>
                  </a:cubicBezTo>
                  <a:cubicBezTo>
                    <a:pt x="70" y="3563"/>
                    <a:pt x="70" y="3632"/>
                    <a:pt x="70" y="3632"/>
                  </a:cubicBezTo>
                  <a:cubicBezTo>
                    <a:pt x="70" y="3909"/>
                    <a:pt x="1" y="4187"/>
                    <a:pt x="1" y="4464"/>
                  </a:cubicBezTo>
                  <a:cubicBezTo>
                    <a:pt x="1" y="4585"/>
                    <a:pt x="94" y="4659"/>
                    <a:pt x="186" y="4659"/>
                  </a:cubicBezTo>
                  <a:cubicBezTo>
                    <a:pt x="253" y="4659"/>
                    <a:pt x="318" y="4620"/>
                    <a:pt x="347" y="4533"/>
                  </a:cubicBezTo>
                  <a:cubicBezTo>
                    <a:pt x="417" y="3909"/>
                    <a:pt x="555" y="3355"/>
                    <a:pt x="763" y="2800"/>
                  </a:cubicBezTo>
                  <a:cubicBezTo>
                    <a:pt x="763" y="2661"/>
                    <a:pt x="833" y="2523"/>
                    <a:pt x="902" y="2454"/>
                  </a:cubicBezTo>
                  <a:cubicBezTo>
                    <a:pt x="1041" y="2176"/>
                    <a:pt x="1387" y="2038"/>
                    <a:pt x="1595" y="1760"/>
                  </a:cubicBezTo>
                  <a:cubicBezTo>
                    <a:pt x="1664" y="1622"/>
                    <a:pt x="1595" y="1552"/>
                    <a:pt x="1526" y="1483"/>
                  </a:cubicBezTo>
                  <a:cubicBezTo>
                    <a:pt x="1387" y="1483"/>
                    <a:pt x="1248" y="1483"/>
                    <a:pt x="1110" y="1552"/>
                  </a:cubicBezTo>
                  <a:cubicBezTo>
                    <a:pt x="1318" y="1136"/>
                    <a:pt x="1526" y="651"/>
                    <a:pt x="1664" y="166"/>
                  </a:cubicBezTo>
                  <a:cubicBezTo>
                    <a:pt x="1664" y="65"/>
                    <a:pt x="1553" y="0"/>
                    <a:pt x="1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0"/>
            <p:cNvSpPr/>
            <p:nvPr/>
          </p:nvSpPr>
          <p:spPr>
            <a:xfrm>
              <a:off x="2732950" y="3367850"/>
              <a:ext cx="38150" cy="27750"/>
            </a:xfrm>
            <a:custGeom>
              <a:avLst/>
              <a:gdLst/>
              <a:ahLst/>
              <a:cxnLst/>
              <a:rect l="l" t="t" r="r" b="b"/>
              <a:pathLst>
                <a:path w="1526" h="1110" extrusionOk="0">
                  <a:moveTo>
                    <a:pt x="1318" y="0"/>
                  </a:moveTo>
                  <a:cubicBezTo>
                    <a:pt x="1179" y="70"/>
                    <a:pt x="1110" y="70"/>
                    <a:pt x="971" y="208"/>
                  </a:cubicBezTo>
                  <a:cubicBezTo>
                    <a:pt x="971" y="174"/>
                    <a:pt x="954" y="156"/>
                    <a:pt x="936" y="156"/>
                  </a:cubicBezTo>
                  <a:cubicBezTo>
                    <a:pt x="919" y="156"/>
                    <a:pt x="902" y="174"/>
                    <a:pt x="902" y="208"/>
                  </a:cubicBezTo>
                  <a:lnTo>
                    <a:pt x="833" y="208"/>
                  </a:lnTo>
                  <a:cubicBezTo>
                    <a:pt x="777" y="97"/>
                    <a:pt x="688" y="53"/>
                    <a:pt x="606" y="53"/>
                  </a:cubicBezTo>
                  <a:cubicBezTo>
                    <a:pt x="483" y="53"/>
                    <a:pt x="375" y="153"/>
                    <a:pt x="417" y="278"/>
                  </a:cubicBezTo>
                  <a:cubicBezTo>
                    <a:pt x="417" y="347"/>
                    <a:pt x="486" y="486"/>
                    <a:pt x="555" y="555"/>
                  </a:cubicBezTo>
                  <a:cubicBezTo>
                    <a:pt x="486" y="555"/>
                    <a:pt x="347" y="624"/>
                    <a:pt x="278" y="624"/>
                  </a:cubicBezTo>
                  <a:cubicBezTo>
                    <a:pt x="1" y="694"/>
                    <a:pt x="70" y="1109"/>
                    <a:pt x="347" y="1109"/>
                  </a:cubicBezTo>
                  <a:cubicBezTo>
                    <a:pt x="555" y="1040"/>
                    <a:pt x="833" y="971"/>
                    <a:pt x="1040" y="832"/>
                  </a:cubicBezTo>
                  <a:cubicBezTo>
                    <a:pt x="1318" y="694"/>
                    <a:pt x="1526" y="486"/>
                    <a:pt x="1456" y="139"/>
                  </a:cubicBezTo>
                  <a:cubicBezTo>
                    <a:pt x="1456" y="70"/>
                    <a:pt x="1387"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0"/>
            <p:cNvSpPr/>
            <p:nvPr/>
          </p:nvSpPr>
          <p:spPr>
            <a:xfrm>
              <a:off x="2599525" y="3346425"/>
              <a:ext cx="66750" cy="21450"/>
            </a:xfrm>
            <a:custGeom>
              <a:avLst/>
              <a:gdLst/>
              <a:ahLst/>
              <a:cxnLst/>
              <a:rect l="l" t="t" r="r" b="b"/>
              <a:pathLst>
                <a:path w="2670" h="858" extrusionOk="0">
                  <a:moveTo>
                    <a:pt x="2249" y="1"/>
                  </a:moveTo>
                  <a:cubicBezTo>
                    <a:pt x="2217" y="1"/>
                    <a:pt x="2183" y="9"/>
                    <a:pt x="2149" y="26"/>
                  </a:cubicBezTo>
                  <a:lnTo>
                    <a:pt x="1872" y="233"/>
                  </a:lnTo>
                  <a:lnTo>
                    <a:pt x="1733" y="233"/>
                  </a:lnTo>
                  <a:cubicBezTo>
                    <a:pt x="1733" y="164"/>
                    <a:pt x="1594" y="164"/>
                    <a:pt x="1525" y="164"/>
                  </a:cubicBezTo>
                  <a:lnTo>
                    <a:pt x="763" y="164"/>
                  </a:lnTo>
                  <a:cubicBezTo>
                    <a:pt x="659" y="164"/>
                    <a:pt x="537" y="147"/>
                    <a:pt x="425" y="147"/>
                  </a:cubicBezTo>
                  <a:cubicBezTo>
                    <a:pt x="312" y="147"/>
                    <a:pt x="208" y="164"/>
                    <a:pt x="139" y="233"/>
                  </a:cubicBezTo>
                  <a:cubicBezTo>
                    <a:pt x="69" y="303"/>
                    <a:pt x="0" y="441"/>
                    <a:pt x="139" y="511"/>
                  </a:cubicBezTo>
                  <a:cubicBezTo>
                    <a:pt x="237" y="560"/>
                    <a:pt x="404" y="609"/>
                    <a:pt x="567" y="609"/>
                  </a:cubicBezTo>
                  <a:cubicBezTo>
                    <a:pt x="635" y="609"/>
                    <a:pt x="702" y="600"/>
                    <a:pt x="763" y="580"/>
                  </a:cubicBezTo>
                  <a:lnTo>
                    <a:pt x="1317" y="580"/>
                  </a:lnTo>
                  <a:cubicBezTo>
                    <a:pt x="1317" y="719"/>
                    <a:pt x="1456" y="788"/>
                    <a:pt x="1594" y="857"/>
                  </a:cubicBezTo>
                  <a:cubicBezTo>
                    <a:pt x="1872" y="857"/>
                    <a:pt x="2218" y="788"/>
                    <a:pt x="2426" y="580"/>
                  </a:cubicBezTo>
                  <a:cubicBezTo>
                    <a:pt x="2670" y="397"/>
                    <a:pt x="2486" y="1"/>
                    <a:pt x="2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0"/>
            <p:cNvSpPr/>
            <p:nvPr/>
          </p:nvSpPr>
          <p:spPr>
            <a:xfrm>
              <a:off x="2672300" y="3408900"/>
              <a:ext cx="19500" cy="18200"/>
            </a:xfrm>
            <a:custGeom>
              <a:avLst/>
              <a:gdLst/>
              <a:ahLst/>
              <a:cxnLst/>
              <a:rect l="l" t="t" r="r" b="b"/>
              <a:pathLst>
                <a:path w="780" h="728" extrusionOk="0">
                  <a:moveTo>
                    <a:pt x="261" y="0"/>
                  </a:moveTo>
                  <a:cubicBezTo>
                    <a:pt x="143" y="0"/>
                    <a:pt x="1" y="68"/>
                    <a:pt x="1" y="230"/>
                  </a:cubicBezTo>
                  <a:cubicBezTo>
                    <a:pt x="70" y="299"/>
                    <a:pt x="70" y="369"/>
                    <a:pt x="139" y="438"/>
                  </a:cubicBezTo>
                  <a:cubicBezTo>
                    <a:pt x="139" y="438"/>
                    <a:pt x="278" y="438"/>
                    <a:pt x="278" y="577"/>
                  </a:cubicBezTo>
                  <a:cubicBezTo>
                    <a:pt x="278" y="682"/>
                    <a:pt x="359" y="728"/>
                    <a:pt x="451" y="728"/>
                  </a:cubicBezTo>
                  <a:cubicBezTo>
                    <a:pt x="600" y="728"/>
                    <a:pt x="779" y="609"/>
                    <a:pt x="694" y="438"/>
                  </a:cubicBezTo>
                  <a:cubicBezTo>
                    <a:pt x="624" y="299"/>
                    <a:pt x="486" y="230"/>
                    <a:pt x="416" y="91"/>
                  </a:cubicBezTo>
                  <a:cubicBezTo>
                    <a:pt x="416" y="34"/>
                    <a:pt x="345"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0"/>
            <p:cNvSpPr/>
            <p:nvPr/>
          </p:nvSpPr>
          <p:spPr>
            <a:xfrm>
              <a:off x="2665800" y="3438800"/>
              <a:ext cx="24725" cy="16400"/>
            </a:xfrm>
            <a:custGeom>
              <a:avLst/>
              <a:gdLst/>
              <a:ahLst/>
              <a:cxnLst/>
              <a:rect l="l" t="t" r="r" b="b"/>
              <a:pathLst>
                <a:path w="989" h="656" extrusionOk="0">
                  <a:moveTo>
                    <a:pt x="641" y="0"/>
                  </a:moveTo>
                  <a:cubicBezTo>
                    <a:pt x="581" y="0"/>
                    <a:pt x="520" y="22"/>
                    <a:pt x="468" y="74"/>
                  </a:cubicBezTo>
                  <a:lnTo>
                    <a:pt x="468" y="143"/>
                  </a:lnTo>
                  <a:cubicBezTo>
                    <a:pt x="417" y="91"/>
                    <a:pt x="360" y="69"/>
                    <a:pt x="306" y="69"/>
                  </a:cubicBezTo>
                  <a:cubicBezTo>
                    <a:pt x="144" y="69"/>
                    <a:pt x="1" y="264"/>
                    <a:pt x="53" y="420"/>
                  </a:cubicBezTo>
                  <a:cubicBezTo>
                    <a:pt x="137" y="590"/>
                    <a:pt x="256" y="655"/>
                    <a:pt x="382" y="655"/>
                  </a:cubicBezTo>
                  <a:cubicBezTo>
                    <a:pt x="565" y="655"/>
                    <a:pt x="761" y="515"/>
                    <a:pt x="884" y="351"/>
                  </a:cubicBezTo>
                  <a:cubicBezTo>
                    <a:pt x="988" y="195"/>
                    <a:pt x="819" y="0"/>
                    <a:pt x="6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0"/>
            <p:cNvSpPr/>
            <p:nvPr/>
          </p:nvSpPr>
          <p:spPr>
            <a:xfrm>
              <a:off x="2611650" y="3460475"/>
              <a:ext cx="24275" cy="30425"/>
            </a:xfrm>
            <a:custGeom>
              <a:avLst/>
              <a:gdLst/>
              <a:ahLst/>
              <a:cxnLst/>
              <a:rect l="l" t="t" r="r" b="b"/>
              <a:pathLst>
                <a:path w="971" h="1217" extrusionOk="0">
                  <a:moveTo>
                    <a:pt x="703" y="1"/>
                  </a:moveTo>
                  <a:cubicBezTo>
                    <a:pt x="595" y="1"/>
                    <a:pt x="486" y="91"/>
                    <a:pt x="486" y="246"/>
                  </a:cubicBezTo>
                  <a:cubicBezTo>
                    <a:pt x="486" y="593"/>
                    <a:pt x="208" y="593"/>
                    <a:pt x="70" y="870"/>
                  </a:cubicBezTo>
                  <a:cubicBezTo>
                    <a:pt x="0" y="1009"/>
                    <a:pt x="139" y="1217"/>
                    <a:pt x="347" y="1217"/>
                  </a:cubicBezTo>
                  <a:cubicBezTo>
                    <a:pt x="763" y="1217"/>
                    <a:pt x="971" y="524"/>
                    <a:pt x="902" y="177"/>
                  </a:cubicBezTo>
                  <a:cubicBezTo>
                    <a:pt x="871" y="56"/>
                    <a:pt x="787" y="1"/>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0"/>
            <p:cNvSpPr/>
            <p:nvPr/>
          </p:nvSpPr>
          <p:spPr>
            <a:xfrm>
              <a:off x="2701075" y="3418100"/>
              <a:ext cx="14825" cy="9800"/>
            </a:xfrm>
            <a:custGeom>
              <a:avLst/>
              <a:gdLst/>
              <a:ahLst/>
              <a:cxnLst/>
              <a:rect l="l" t="t" r="r" b="b"/>
              <a:pathLst>
                <a:path w="593" h="392" extrusionOk="0">
                  <a:moveTo>
                    <a:pt x="271" y="1"/>
                  </a:moveTo>
                  <a:cubicBezTo>
                    <a:pt x="184" y="1"/>
                    <a:pt x="97" y="70"/>
                    <a:pt x="97" y="209"/>
                  </a:cubicBezTo>
                  <a:cubicBezTo>
                    <a:pt x="1" y="337"/>
                    <a:pt x="129" y="391"/>
                    <a:pt x="265" y="391"/>
                  </a:cubicBezTo>
                  <a:cubicBezTo>
                    <a:pt x="423" y="391"/>
                    <a:pt x="592" y="320"/>
                    <a:pt x="444" y="209"/>
                  </a:cubicBezTo>
                  <a:cubicBezTo>
                    <a:pt x="444" y="70"/>
                    <a:pt x="357"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0"/>
            <p:cNvSpPr/>
            <p:nvPr/>
          </p:nvSpPr>
          <p:spPr>
            <a:xfrm>
              <a:off x="2730550" y="3444275"/>
              <a:ext cx="38825" cy="17400"/>
            </a:xfrm>
            <a:custGeom>
              <a:avLst/>
              <a:gdLst/>
              <a:ahLst/>
              <a:cxnLst/>
              <a:rect l="l" t="t" r="r" b="b"/>
              <a:pathLst>
                <a:path w="1553" h="696" extrusionOk="0">
                  <a:moveTo>
                    <a:pt x="349" y="1"/>
                  </a:moveTo>
                  <a:cubicBezTo>
                    <a:pt x="271" y="1"/>
                    <a:pt x="197" y="38"/>
                    <a:pt x="166" y="132"/>
                  </a:cubicBezTo>
                  <a:cubicBezTo>
                    <a:pt x="1" y="586"/>
                    <a:pt x="278" y="696"/>
                    <a:pt x="617" y="696"/>
                  </a:cubicBezTo>
                  <a:cubicBezTo>
                    <a:pt x="848" y="696"/>
                    <a:pt x="1107" y="645"/>
                    <a:pt x="1275" y="617"/>
                  </a:cubicBezTo>
                  <a:cubicBezTo>
                    <a:pt x="1414" y="617"/>
                    <a:pt x="1483" y="479"/>
                    <a:pt x="1483" y="409"/>
                  </a:cubicBezTo>
                  <a:cubicBezTo>
                    <a:pt x="1552" y="340"/>
                    <a:pt x="1552" y="271"/>
                    <a:pt x="1483" y="201"/>
                  </a:cubicBezTo>
                  <a:cubicBezTo>
                    <a:pt x="1483" y="100"/>
                    <a:pt x="1409" y="35"/>
                    <a:pt x="1315" y="35"/>
                  </a:cubicBezTo>
                  <a:cubicBezTo>
                    <a:pt x="1280" y="35"/>
                    <a:pt x="1243" y="44"/>
                    <a:pt x="1206" y="63"/>
                  </a:cubicBezTo>
                  <a:cubicBezTo>
                    <a:pt x="1067" y="63"/>
                    <a:pt x="859" y="132"/>
                    <a:pt x="721" y="132"/>
                  </a:cubicBezTo>
                  <a:lnTo>
                    <a:pt x="582" y="132"/>
                  </a:lnTo>
                  <a:cubicBezTo>
                    <a:pt x="544" y="56"/>
                    <a:pt x="443"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0"/>
            <p:cNvSpPr/>
            <p:nvPr/>
          </p:nvSpPr>
          <p:spPr>
            <a:xfrm>
              <a:off x="2717350" y="3405025"/>
              <a:ext cx="27750" cy="24900"/>
            </a:xfrm>
            <a:custGeom>
              <a:avLst/>
              <a:gdLst/>
              <a:ahLst/>
              <a:cxnLst/>
              <a:rect l="l" t="t" r="r" b="b"/>
              <a:pathLst>
                <a:path w="1110" h="996" extrusionOk="0">
                  <a:moveTo>
                    <a:pt x="300" y="0"/>
                  </a:moveTo>
                  <a:cubicBezTo>
                    <a:pt x="154" y="0"/>
                    <a:pt x="1" y="91"/>
                    <a:pt x="1" y="246"/>
                  </a:cubicBezTo>
                  <a:cubicBezTo>
                    <a:pt x="70" y="524"/>
                    <a:pt x="209" y="732"/>
                    <a:pt x="347" y="870"/>
                  </a:cubicBezTo>
                  <a:cubicBezTo>
                    <a:pt x="464" y="957"/>
                    <a:pt x="592" y="996"/>
                    <a:pt x="712" y="996"/>
                  </a:cubicBezTo>
                  <a:cubicBezTo>
                    <a:pt x="879" y="996"/>
                    <a:pt x="1029" y="922"/>
                    <a:pt x="1110" y="801"/>
                  </a:cubicBezTo>
                  <a:cubicBezTo>
                    <a:pt x="1110" y="732"/>
                    <a:pt x="1110" y="662"/>
                    <a:pt x="1110" y="593"/>
                  </a:cubicBezTo>
                  <a:cubicBezTo>
                    <a:pt x="902" y="385"/>
                    <a:pt x="625" y="524"/>
                    <a:pt x="555" y="177"/>
                  </a:cubicBezTo>
                  <a:cubicBezTo>
                    <a:pt x="525" y="55"/>
                    <a:pt x="415" y="0"/>
                    <a:pt x="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0"/>
            <p:cNvSpPr/>
            <p:nvPr/>
          </p:nvSpPr>
          <p:spPr>
            <a:xfrm>
              <a:off x="2726025" y="3293725"/>
              <a:ext cx="49950" cy="55250"/>
            </a:xfrm>
            <a:custGeom>
              <a:avLst/>
              <a:gdLst/>
              <a:ahLst/>
              <a:cxnLst/>
              <a:rect l="l" t="t" r="r" b="b"/>
              <a:pathLst>
                <a:path w="1998" h="2210" extrusionOk="0">
                  <a:moveTo>
                    <a:pt x="1375" y="1"/>
                  </a:moveTo>
                  <a:cubicBezTo>
                    <a:pt x="1121" y="1"/>
                    <a:pt x="844" y="177"/>
                    <a:pt x="624" y="470"/>
                  </a:cubicBezTo>
                  <a:cubicBezTo>
                    <a:pt x="278" y="886"/>
                    <a:pt x="70" y="1440"/>
                    <a:pt x="0" y="2064"/>
                  </a:cubicBezTo>
                  <a:cubicBezTo>
                    <a:pt x="0" y="2150"/>
                    <a:pt x="80" y="2209"/>
                    <a:pt x="157" y="2209"/>
                  </a:cubicBezTo>
                  <a:cubicBezTo>
                    <a:pt x="205" y="2209"/>
                    <a:pt x="251" y="2186"/>
                    <a:pt x="278" y="2134"/>
                  </a:cubicBezTo>
                  <a:cubicBezTo>
                    <a:pt x="416" y="1787"/>
                    <a:pt x="624" y="1440"/>
                    <a:pt x="763" y="1094"/>
                  </a:cubicBezTo>
                  <a:cubicBezTo>
                    <a:pt x="902" y="886"/>
                    <a:pt x="1040" y="747"/>
                    <a:pt x="1179" y="608"/>
                  </a:cubicBezTo>
                  <a:cubicBezTo>
                    <a:pt x="1248" y="562"/>
                    <a:pt x="1317" y="547"/>
                    <a:pt x="1387" y="547"/>
                  </a:cubicBezTo>
                  <a:cubicBezTo>
                    <a:pt x="1525" y="547"/>
                    <a:pt x="1664" y="608"/>
                    <a:pt x="1803" y="608"/>
                  </a:cubicBezTo>
                  <a:cubicBezTo>
                    <a:pt x="1829" y="622"/>
                    <a:pt x="1853" y="627"/>
                    <a:pt x="1874" y="627"/>
                  </a:cubicBezTo>
                  <a:cubicBezTo>
                    <a:pt x="1963" y="627"/>
                    <a:pt x="1997" y="526"/>
                    <a:pt x="1941" y="470"/>
                  </a:cubicBezTo>
                  <a:cubicBezTo>
                    <a:pt x="1810" y="142"/>
                    <a:pt x="1602" y="1"/>
                    <a:pt x="1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0"/>
            <p:cNvSpPr/>
            <p:nvPr/>
          </p:nvSpPr>
          <p:spPr>
            <a:xfrm>
              <a:off x="2559900" y="3719300"/>
              <a:ext cx="384025" cy="299100"/>
            </a:xfrm>
            <a:custGeom>
              <a:avLst/>
              <a:gdLst/>
              <a:ahLst/>
              <a:cxnLst/>
              <a:rect l="l" t="t" r="r" b="b"/>
              <a:pathLst>
                <a:path w="15361" h="11964" extrusionOk="0">
                  <a:moveTo>
                    <a:pt x="146" y="0"/>
                  </a:moveTo>
                  <a:cubicBezTo>
                    <a:pt x="44" y="0"/>
                    <a:pt x="0" y="172"/>
                    <a:pt x="60" y="291"/>
                  </a:cubicBezTo>
                  <a:cubicBezTo>
                    <a:pt x="4497" y="5005"/>
                    <a:pt x="11151" y="6669"/>
                    <a:pt x="15172" y="11937"/>
                  </a:cubicBezTo>
                  <a:cubicBezTo>
                    <a:pt x="15190" y="11955"/>
                    <a:pt x="15214" y="11964"/>
                    <a:pt x="15237" y="11964"/>
                  </a:cubicBezTo>
                  <a:cubicBezTo>
                    <a:pt x="15300" y="11964"/>
                    <a:pt x="15361" y="11900"/>
                    <a:pt x="15310" y="11798"/>
                  </a:cubicBezTo>
                  <a:cubicBezTo>
                    <a:pt x="13439" y="8817"/>
                    <a:pt x="10389" y="6946"/>
                    <a:pt x="7408" y="5213"/>
                  </a:cubicBezTo>
                  <a:cubicBezTo>
                    <a:pt x="5675" y="4242"/>
                    <a:pt x="4011" y="3133"/>
                    <a:pt x="2417" y="2024"/>
                  </a:cubicBezTo>
                  <a:cubicBezTo>
                    <a:pt x="1697" y="1439"/>
                    <a:pt x="1211" y="796"/>
                    <a:pt x="1584" y="796"/>
                  </a:cubicBezTo>
                  <a:cubicBezTo>
                    <a:pt x="1786" y="796"/>
                    <a:pt x="2239" y="983"/>
                    <a:pt x="3041" y="1470"/>
                  </a:cubicBezTo>
                  <a:cubicBezTo>
                    <a:pt x="3942" y="2024"/>
                    <a:pt x="4704" y="2856"/>
                    <a:pt x="5606" y="3411"/>
                  </a:cubicBezTo>
                  <a:cubicBezTo>
                    <a:pt x="5646" y="3431"/>
                    <a:pt x="5681" y="3439"/>
                    <a:pt x="5708" y="3439"/>
                  </a:cubicBezTo>
                  <a:cubicBezTo>
                    <a:pt x="5773" y="3439"/>
                    <a:pt x="5793" y="3390"/>
                    <a:pt x="5744" y="3341"/>
                  </a:cubicBezTo>
                  <a:cubicBezTo>
                    <a:pt x="4358" y="1539"/>
                    <a:pt x="2417" y="361"/>
                    <a:pt x="199" y="14"/>
                  </a:cubicBezTo>
                  <a:cubicBezTo>
                    <a:pt x="180" y="5"/>
                    <a:pt x="162"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0"/>
            <p:cNvSpPr/>
            <p:nvPr/>
          </p:nvSpPr>
          <p:spPr>
            <a:xfrm>
              <a:off x="3123875" y="3189650"/>
              <a:ext cx="56200" cy="87100"/>
            </a:xfrm>
            <a:custGeom>
              <a:avLst/>
              <a:gdLst/>
              <a:ahLst/>
              <a:cxnLst/>
              <a:rect l="l" t="t" r="r" b="b"/>
              <a:pathLst>
                <a:path w="2248" h="3484" extrusionOk="0">
                  <a:moveTo>
                    <a:pt x="178" y="0"/>
                  </a:moveTo>
                  <a:cubicBezTo>
                    <a:pt x="76" y="0"/>
                    <a:pt x="1" y="98"/>
                    <a:pt x="99" y="196"/>
                  </a:cubicBezTo>
                  <a:cubicBezTo>
                    <a:pt x="792" y="1236"/>
                    <a:pt x="1277" y="2484"/>
                    <a:pt x="2109" y="3454"/>
                  </a:cubicBezTo>
                  <a:cubicBezTo>
                    <a:pt x="2109" y="3475"/>
                    <a:pt x="2121" y="3483"/>
                    <a:pt x="2138" y="3483"/>
                  </a:cubicBezTo>
                  <a:cubicBezTo>
                    <a:pt x="2178" y="3483"/>
                    <a:pt x="2248" y="3434"/>
                    <a:pt x="2248" y="3385"/>
                  </a:cubicBezTo>
                  <a:cubicBezTo>
                    <a:pt x="1832" y="2137"/>
                    <a:pt x="1139" y="1028"/>
                    <a:pt x="307" y="58"/>
                  </a:cubicBezTo>
                  <a:cubicBezTo>
                    <a:pt x="266" y="17"/>
                    <a:pt x="220" y="0"/>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0"/>
            <p:cNvSpPr/>
            <p:nvPr/>
          </p:nvSpPr>
          <p:spPr>
            <a:xfrm>
              <a:off x="2375975" y="2648850"/>
              <a:ext cx="1073875" cy="2419925"/>
            </a:xfrm>
            <a:custGeom>
              <a:avLst/>
              <a:gdLst/>
              <a:ahLst/>
              <a:cxnLst/>
              <a:rect l="l" t="t" r="r" b="b"/>
              <a:pathLst>
                <a:path w="42955" h="96797" extrusionOk="0">
                  <a:moveTo>
                    <a:pt x="35194" y="8533"/>
                  </a:moveTo>
                  <a:cubicBezTo>
                    <a:pt x="35333" y="8533"/>
                    <a:pt x="35442" y="8683"/>
                    <a:pt x="35491" y="9074"/>
                  </a:cubicBezTo>
                  <a:cubicBezTo>
                    <a:pt x="35699" y="10044"/>
                    <a:pt x="35699" y="11084"/>
                    <a:pt x="35630" y="12055"/>
                  </a:cubicBezTo>
                  <a:cubicBezTo>
                    <a:pt x="35491" y="13372"/>
                    <a:pt x="35075" y="14619"/>
                    <a:pt x="34451" y="15798"/>
                  </a:cubicBezTo>
                  <a:cubicBezTo>
                    <a:pt x="34521" y="14758"/>
                    <a:pt x="34590" y="13788"/>
                    <a:pt x="34521" y="12748"/>
                  </a:cubicBezTo>
                  <a:cubicBezTo>
                    <a:pt x="34521" y="12661"/>
                    <a:pt x="34472" y="12622"/>
                    <a:pt x="34415" y="12622"/>
                  </a:cubicBezTo>
                  <a:cubicBezTo>
                    <a:pt x="34337" y="12622"/>
                    <a:pt x="34243" y="12696"/>
                    <a:pt x="34243" y="12817"/>
                  </a:cubicBezTo>
                  <a:cubicBezTo>
                    <a:pt x="34243" y="14134"/>
                    <a:pt x="33897" y="15520"/>
                    <a:pt x="33827" y="16838"/>
                  </a:cubicBezTo>
                  <a:lnTo>
                    <a:pt x="33689" y="16838"/>
                  </a:lnTo>
                  <a:cubicBezTo>
                    <a:pt x="33065" y="14411"/>
                    <a:pt x="32996" y="11639"/>
                    <a:pt x="34313" y="9490"/>
                  </a:cubicBezTo>
                  <a:cubicBezTo>
                    <a:pt x="34582" y="9041"/>
                    <a:pt x="34939" y="8533"/>
                    <a:pt x="35194" y="8533"/>
                  </a:cubicBezTo>
                  <a:close/>
                  <a:moveTo>
                    <a:pt x="14557" y="18917"/>
                  </a:moveTo>
                  <a:lnTo>
                    <a:pt x="14557" y="18917"/>
                  </a:lnTo>
                  <a:cubicBezTo>
                    <a:pt x="14973" y="19125"/>
                    <a:pt x="15319" y="19472"/>
                    <a:pt x="15597" y="19888"/>
                  </a:cubicBezTo>
                  <a:cubicBezTo>
                    <a:pt x="15597" y="19888"/>
                    <a:pt x="15597" y="19957"/>
                    <a:pt x="15597" y="19957"/>
                  </a:cubicBezTo>
                  <a:lnTo>
                    <a:pt x="15527" y="19957"/>
                  </a:lnTo>
                  <a:cubicBezTo>
                    <a:pt x="15319" y="19818"/>
                    <a:pt x="15181" y="19680"/>
                    <a:pt x="15042" y="19472"/>
                  </a:cubicBezTo>
                  <a:cubicBezTo>
                    <a:pt x="14834" y="19264"/>
                    <a:pt x="14696" y="19125"/>
                    <a:pt x="14557" y="18917"/>
                  </a:cubicBezTo>
                  <a:close/>
                  <a:moveTo>
                    <a:pt x="17538" y="20789"/>
                  </a:moveTo>
                  <a:cubicBezTo>
                    <a:pt x="17746" y="21690"/>
                    <a:pt x="17746" y="22660"/>
                    <a:pt x="17607" y="23561"/>
                  </a:cubicBezTo>
                  <a:cubicBezTo>
                    <a:pt x="17538" y="23423"/>
                    <a:pt x="17538" y="23284"/>
                    <a:pt x="17468" y="23146"/>
                  </a:cubicBezTo>
                  <a:cubicBezTo>
                    <a:pt x="17399" y="22383"/>
                    <a:pt x="17399" y="21551"/>
                    <a:pt x="17538" y="20789"/>
                  </a:cubicBezTo>
                  <a:close/>
                  <a:moveTo>
                    <a:pt x="37432" y="20165"/>
                  </a:moveTo>
                  <a:lnTo>
                    <a:pt x="37432" y="20165"/>
                  </a:lnTo>
                  <a:cubicBezTo>
                    <a:pt x="37085" y="21066"/>
                    <a:pt x="36531" y="21828"/>
                    <a:pt x="35768" y="22522"/>
                  </a:cubicBezTo>
                  <a:cubicBezTo>
                    <a:pt x="35630" y="22660"/>
                    <a:pt x="35422" y="22799"/>
                    <a:pt x="35214" y="22938"/>
                  </a:cubicBezTo>
                  <a:cubicBezTo>
                    <a:pt x="35560" y="22591"/>
                    <a:pt x="35768" y="22106"/>
                    <a:pt x="35838" y="21621"/>
                  </a:cubicBezTo>
                  <a:cubicBezTo>
                    <a:pt x="35838" y="21509"/>
                    <a:pt x="35778" y="21438"/>
                    <a:pt x="35712" y="21438"/>
                  </a:cubicBezTo>
                  <a:cubicBezTo>
                    <a:pt x="35655" y="21438"/>
                    <a:pt x="35593" y="21492"/>
                    <a:pt x="35560" y="21621"/>
                  </a:cubicBezTo>
                  <a:cubicBezTo>
                    <a:pt x="35422" y="22036"/>
                    <a:pt x="35214" y="22452"/>
                    <a:pt x="34937" y="22799"/>
                  </a:cubicBezTo>
                  <a:cubicBezTo>
                    <a:pt x="34590" y="23076"/>
                    <a:pt x="34243" y="23284"/>
                    <a:pt x="33897" y="23631"/>
                  </a:cubicBezTo>
                  <a:cubicBezTo>
                    <a:pt x="33897" y="23700"/>
                    <a:pt x="33897" y="23700"/>
                    <a:pt x="33897" y="23769"/>
                  </a:cubicBezTo>
                  <a:lnTo>
                    <a:pt x="33412" y="23977"/>
                  </a:lnTo>
                  <a:lnTo>
                    <a:pt x="33412" y="23769"/>
                  </a:lnTo>
                  <a:cubicBezTo>
                    <a:pt x="33412" y="23423"/>
                    <a:pt x="33412" y="23215"/>
                    <a:pt x="33412" y="23007"/>
                  </a:cubicBezTo>
                  <a:cubicBezTo>
                    <a:pt x="34035" y="21413"/>
                    <a:pt x="35838" y="20650"/>
                    <a:pt x="37432" y="20165"/>
                  </a:cubicBezTo>
                  <a:close/>
                  <a:moveTo>
                    <a:pt x="28424" y="17948"/>
                  </a:moveTo>
                  <a:cubicBezTo>
                    <a:pt x="30918" y="18851"/>
                    <a:pt x="32303" y="21622"/>
                    <a:pt x="32788" y="24185"/>
                  </a:cubicBezTo>
                  <a:cubicBezTo>
                    <a:pt x="32649" y="24255"/>
                    <a:pt x="32649" y="24393"/>
                    <a:pt x="32788" y="24463"/>
                  </a:cubicBezTo>
                  <a:cubicBezTo>
                    <a:pt x="32788" y="24532"/>
                    <a:pt x="32788" y="24671"/>
                    <a:pt x="32788" y="24740"/>
                  </a:cubicBezTo>
                  <a:cubicBezTo>
                    <a:pt x="32788" y="25017"/>
                    <a:pt x="32718" y="25364"/>
                    <a:pt x="32649" y="25710"/>
                  </a:cubicBezTo>
                  <a:cubicBezTo>
                    <a:pt x="31193" y="24948"/>
                    <a:pt x="30154" y="23700"/>
                    <a:pt x="29530" y="22175"/>
                  </a:cubicBezTo>
                  <a:lnTo>
                    <a:pt x="29599" y="22175"/>
                  </a:lnTo>
                  <a:cubicBezTo>
                    <a:pt x="29183" y="21343"/>
                    <a:pt x="28906" y="20511"/>
                    <a:pt x="28698" y="19610"/>
                  </a:cubicBezTo>
                  <a:cubicBezTo>
                    <a:pt x="28698" y="19406"/>
                    <a:pt x="28497" y="17999"/>
                    <a:pt x="28424" y="17948"/>
                  </a:cubicBezTo>
                  <a:close/>
                  <a:moveTo>
                    <a:pt x="36462" y="28136"/>
                  </a:moveTo>
                  <a:lnTo>
                    <a:pt x="36462" y="28136"/>
                  </a:lnTo>
                  <a:cubicBezTo>
                    <a:pt x="36184" y="29800"/>
                    <a:pt x="35422" y="31394"/>
                    <a:pt x="34174" y="32711"/>
                  </a:cubicBezTo>
                  <a:cubicBezTo>
                    <a:pt x="34659" y="32157"/>
                    <a:pt x="34867" y="31464"/>
                    <a:pt x="34937" y="30771"/>
                  </a:cubicBezTo>
                  <a:cubicBezTo>
                    <a:pt x="34937" y="30650"/>
                    <a:pt x="34843" y="30576"/>
                    <a:pt x="34764" y="30576"/>
                  </a:cubicBezTo>
                  <a:cubicBezTo>
                    <a:pt x="34708" y="30576"/>
                    <a:pt x="34659" y="30614"/>
                    <a:pt x="34659" y="30701"/>
                  </a:cubicBezTo>
                  <a:cubicBezTo>
                    <a:pt x="34521" y="31394"/>
                    <a:pt x="34243" y="32018"/>
                    <a:pt x="33758" y="32504"/>
                  </a:cubicBezTo>
                  <a:cubicBezTo>
                    <a:pt x="33273" y="32989"/>
                    <a:pt x="32857" y="33405"/>
                    <a:pt x="32441" y="33890"/>
                  </a:cubicBezTo>
                  <a:cubicBezTo>
                    <a:pt x="32372" y="33959"/>
                    <a:pt x="32372" y="33959"/>
                    <a:pt x="32441" y="34029"/>
                  </a:cubicBezTo>
                  <a:cubicBezTo>
                    <a:pt x="32302" y="34098"/>
                    <a:pt x="32164" y="34167"/>
                    <a:pt x="32025" y="34236"/>
                  </a:cubicBezTo>
                  <a:cubicBezTo>
                    <a:pt x="32094" y="33682"/>
                    <a:pt x="32164" y="33266"/>
                    <a:pt x="32233" y="32781"/>
                  </a:cubicBezTo>
                  <a:cubicBezTo>
                    <a:pt x="33134" y="30771"/>
                    <a:pt x="34590" y="29176"/>
                    <a:pt x="36462" y="28136"/>
                  </a:cubicBezTo>
                  <a:close/>
                  <a:moveTo>
                    <a:pt x="27113" y="26965"/>
                  </a:moveTo>
                  <a:cubicBezTo>
                    <a:pt x="27300" y="26965"/>
                    <a:pt x="27549" y="27067"/>
                    <a:pt x="27866" y="27305"/>
                  </a:cubicBezTo>
                  <a:cubicBezTo>
                    <a:pt x="30154" y="29038"/>
                    <a:pt x="30362" y="32504"/>
                    <a:pt x="31055" y="35138"/>
                  </a:cubicBezTo>
                  <a:lnTo>
                    <a:pt x="30847" y="35068"/>
                  </a:lnTo>
                  <a:cubicBezTo>
                    <a:pt x="30847" y="35068"/>
                    <a:pt x="30847" y="34999"/>
                    <a:pt x="30847" y="34999"/>
                  </a:cubicBezTo>
                  <a:cubicBezTo>
                    <a:pt x="30431" y="33751"/>
                    <a:pt x="29807" y="32642"/>
                    <a:pt x="29114" y="31533"/>
                  </a:cubicBezTo>
                  <a:cubicBezTo>
                    <a:pt x="29087" y="31480"/>
                    <a:pt x="29031" y="31457"/>
                    <a:pt x="28974" y="31457"/>
                  </a:cubicBezTo>
                  <a:cubicBezTo>
                    <a:pt x="28883" y="31457"/>
                    <a:pt x="28794" y="31517"/>
                    <a:pt x="28837" y="31602"/>
                  </a:cubicBezTo>
                  <a:cubicBezTo>
                    <a:pt x="29252" y="32711"/>
                    <a:pt x="29738" y="33751"/>
                    <a:pt x="30362" y="34722"/>
                  </a:cubicBezTo>
                  <a:cubicBezTo>
                    <a:pt x="29183" y="33751"/>
                    <a:pt x="28351" y="32573"/>
                    <a:pt x="27727" y="31256"/>
                  </a:cubicBezTo>
                  <a:cubicBezTo>
                    <a:pt x="27312" y="30285"/>
                    <a:pt x="26965" y="29315"/>
                    <a:pt x="26757" y="28344"/>
                  </a:cubicBezTo>
                  <a:cubicBezTo>
                    <a:pt x="26559" y="27602"/>
                    <a:pt x="26644" y="26965"/>
                    <a:pt x="27113" y="26965"/>
                  </a:cubicBezTo>
                  <a:close/>
                  <a:moveTo>
                    <a:pt x="24651" y="1015"/>
                  </a:moveTo>
                  <a:cubicBezTo>
                    <a:pt x="24726" y="1015"/>
                    <a:pt x="24792" y="1271"/>
                    <a:pt x="24885" y="1865"/>
                  </a:cubicBezTo>
                  <a:cubicBezTo>
                    <a:pt x="26133" y="8658"/>
                    <a:pt x="24677" y="15867"/>
                    <a:pt x="23638" y="22660"/>
                  </a:cubicBezTo>
                  <a:cubicBezTo>
                    <a:pt x="23083" y="26265"/>
                    <a:pt x="22251" y="29869"/>
                    <a:pt x="21766" y="33474"/>
                  </a:cubicBezTo>
                  <a:cubicBezTo>
                    <a:pt x="21766" y="34098"/>
                    <a:pt x="21697" y="34652"/>
                    <a:pt x="21697" y="35207"/>
                  </a:cubicBezTo>
                  <a:lnTo>
                    <a:pt x="21697" y="35138"/>
                  </a:lnTo>
                  <a:cubicBezTo>
                    <a:pt x="21489" y="30632"/>
                    <a:pt x="21697" y="26196"/>
                    <a:pt x="22390" y="21759"/>
                  </a:cubicBezTo>
                  <a:cubicBezTo>
                    <a:pt x="23014" y="17253"/>
                    <a:pt x="24262" y="13094"/>
                    <a:pt x="23846" y="8519"/>
                  </a:cubicBezTo>
                  <a:cubicBezTo>
                    <a:pt x="23846" y="8371"/>
                    <a:pt x="23746" y="8302"/>
                    <a:pt x="23643" y="8302"/>
                  </a:cubicBezTo>
                  <a:cubicBezTo>
                    <a:pt x="23554" y="8302"/>
                    <a:pt x="23462" y="8353"/>
                    <a:pt x="23430" y="8450"/>
                  </a:cubicBezTo>
                  <a:cubicBezTo>
                    <a:pt x="22598" y="10391"/>
                    <a:pt x="22806" y="12332"/>
                    <a:pt x="22737" y="14411"/>
                  </a:cubicBezTo>
                  <a:cubicBezTo>
                    <a:pt x="22737" y="14515"/>
                    <a:pt x="22806" y="14567"/>
                    <a:pt x="22875" y="14567"/>
                  </a:cubicBezTo>
                  <a:cubicBezTo>
                    <a:pt x="22944" y="14567"/>
                    <a:pt x="23014" y="14515"/>
                    <a:pt x="23014" y="14411"/>
                  </a:cubicBezTo>
                  <a:cubicBezTo>
                    <a:pt x="23222" y="13302"/>
                    <a:pt x="23291" y="12124"/>
                    <a:pt x="23291" y="11015"/>
                  </a:cubicBezTo>
                  <a:cubicBezTo>
                    <a:pt x="23291" y="10460"/>
                    <a:pt x="23430" y="9906"/>
                    <a:pt x="23568" y="9420"/>
                  </a:cubicBezTo>
                  <a:cubicBezTo>
                    <a:pt x="23638" y="10322"/>
                    <a:pt x="23638" y="11223"/>
                    <a:pt x="23568" y="12124"/>
                  </a:cubicBezTo>
                  <a:cubicBezTo>
                    <a:pt x="23291" y="15035"/>
                    <a:pt x="22806" y="17877"/>
                    <a:pt x="22182" y="20719"/>
                  </a:cubicBezTo>
                  <a:cubicBezTo>
                    <a:pt x="21422" y="24452"/>
                    <a:pt x="21075" y="28184"/>
                    <a:pt x="21142" y="31985"/>
                  </a:cubicBezTo>
                  <a:lnTo>
                    <a:pt x="21142" y="31985"/>
                  </a:lnTo>
                  <a:cubicBezTo>
                    <a:pt x="21135" y="31795"/>
                    <a:pt x="21069" y="31661"/>
                    <a:pt x="21004" y="31464"/>
                  </a:cubicBezTo>
                  <a:cubicBezTo>
                    <a:pt x="20380" y="27651"/>
                    <a:pt x="20657" y="23769"/>
                    <a:pt x="20796" y="19888"/>
                  </a:cubicBezTo>
                  <a:cubicBezTo>
                    <a:pt x="20934" y="16699"/>
                    <a:pt x="21350" y="13441"/>
                    <a:pt x="21974" y="10252"/>
                  </a:cubicBezTo>
                  <a:cubicBezTo>
                    <a:pt x="22390" y="8450"/>
                    <a:pt x="22875" y="6578"/>
                    <a:pt x="23430" y="4776"/>
                  </a:cubicBezTo>
                  <a:cubicBezTo>
                    <a:pt x="23707" y="3806"/>
                    <a:pt x="23984" y="2904"/>
                    <a:pt x="24262" y="2003"/>
                  </a:cubicBezTo>
                  <a:cubicBezTo>
                    <a:pt x="24452" y="1394"/>
                    <a:pt x="24559" y="1015"/>
                    <a:pt x="24651" y="1015"/>
                  </a:cubicBezTo>
                  <a:close/>
                  <a:moveTo>
                    <a:pt x="35006" y="38396"/>
                  </a:moveTo>
                  <a:cubicBezTo>
                    <a:pt x="35006" y="39990"/>
                    <a:pt x="34590" y="41584"/>
                    <a:pt x="33758" y="42971"/>
                  </a:cubicBezTo>
                  <a:cubicBezTo>
                    <a:pt x="33342" y="43664"/>
                    <a:pt x="32718" y="44357"/>
                    <a:pt x="32025" y="44842"/>
                  </a:cubicBezTo>
                  <a:cubicBezTo>
                    <a:pt x="32510" y="43941"/>
                    <a:pt x="32926" y="43040"/>
                    <a:pt x="33273" y="42139"/>
                  </a:cubicBezTo>
                  <a:cubicBezTo>
                    <a:pt x="33318" y="42003"/>
                    <a:pt x="33216" y="41897"/>
                    <a:pt x="33120" y="41897"/>
                  </a:cubicBezTo>
                  <a:cubicBezTo>
                    <a:pt x="33069" y="41897"/>
                    <a:pt x="33020" y="41928"/>
                    <a:pt x="32996" y="42000"/>
                  </a:cubicBezTo>
                  <a:cubicBezTo>
                    <a:pt x="32718" y="42624"/>
                    <a:pt x="32441" y="43179"/>
                    <a:pt x="32094" y="43802"/>
                  </a:cubicBezTo>
                  <a:cubicBezTo>
                    <a:pt x="31748" y="44357"/>
                    <a:pt x="31401" y="44842"/>
                    <a:pt x="31055" y="45397"/>
                  </a:cubicBezTo>
                  <a:lnTo>
                    <a:pt x="30985" y="45397"/>
                  </a:lnTo>
                  <a:cubicBezTo>
                    <a:pt x="30985" y="45050"/>
                    <a:pt x="30916" y="44704"/>
                    <a:pt x="30847" y="44357"/>
                  </a:cubicBezTo>
                  <a:lnTo>
                    <a:pt x="30847" y="43941"/>
                  </a:lnTo>
                  <a:cubicBezTo>
                    <a:pt x="31748" y="41792"/>
                    <a:pt x="33204" y="39851"/>
                    <a:pt x="35006" y="38396"/>
                  </a:cubicBezTo>
                  <a:close/>
                  <a:moveTo>
                    <a:pt x="25105" y="37034"/>
                  </a:moveTo>
                  <a:cubicBezTo>
                    <a:pt x="25567" y="37034"/>
                    <a:pt x="26448" y="37774"/>
                    <a:pt x="26757" y="37980"/>
                  </a:cubicBezTo>
                  <a:cubicBezTo>
                    <a:pt x="27658" y="38742"/>
                    <a:pt x="28421" y="39643"/>
                    <a:pt x="28975" y="40752"/>
                  </a:cubicBezTo>
                  <a:cubicBezTo>
                    <a:pt x="29668" y="42000"/>
                    <a:pt x="30084" y="43317"/>
                    <a:pt x="30292" y="44773"/>
                  </a:cubicBezTo>
                  <a:lnTo>
                    <a:pt x="30223" y="45743"/>
                  </a:lnTo>
                  <a:lnTo>
                    <a:pt x="30015" y="45813"/>
                  </a:lnTo>
                  <a:cubicBezTo>
                    <a:pt x="29391" y="44426"/>
                    <a:pt x="28629" y="43109"/>
                    <a:pt x="27727" y="42000"/>
                  </a:cubicBezTo>
                  <a:cubicBezTo>
                    <a:pt x="27694" y="41967"/>
                    <a:pt x="27657" y="41954"/>
                    <a:pt x="27620" y="41954"/>
                  </a:cubicBezTo>
                  <a:cubicBezTo>
                    <a:pt x="27505" y="41954"/>
                    <a:pt x="27398" y="42086"/>
                    <a:pt x="27450" y="42139"/>
                  </a:cubicBezTo>
                  <a:cubicBezTo>
                    <a:pt x="28282" y="43317"/>
                    <a:pt x="28767" y="44912"/>
                    <a:pt x="29876" y="45951"/>
                  </a:cubicBezTo>
                  <a:lnTo>
                    <a:pt x="29946" y="45951"/>
                  </a:lnTo>
                  <a:cubicBezTo>
                    <a:pt x="29895" y="45951"/>
                    <a:pt x="29881" y="45988"/>
                    <a:pt x="29905" y="46008"/>
                  </a:cubicBezTo>
                  <a:lnTo>
                    <a:pt x="29905" y="46008"/>
                  </a:lnTo>
                  <a:cubicBezTo>
                    <a:pt x="26670" y="45012"/>
                    <a:pt x="24609" y="40462"/>
                    <a:pt x="24816" y="37356"/>
                  </a:cubicBezTo>
                  <a:cubicBezTo>
                    <a:pt x="24834" y="37123"/>
                    <a:pt x="24944" y="37034"/>
                    <a:pt x="25105" y="37034"/>
                  </a:cubicBezTo>
                  <a:close/>
                  <a:moveTo>
                    <a:pt x="24539" y="49140"/>
                  </a:moveTo>
                  <a:cubicBezTo>
                    <a:pt x="24747" y="49972"/>
                    <a:pt x="24955" y="50734"/>
                    <a:pt x="25163" y="51566"/>
                  </a:cubicBezTo>
                  <a:cubicBezTo>
                    <a:pt x="24816" y="51081"/>
                    <a:pt x="24608" y="50526"/>
                    <a:pt x="24400" y="50041"/>
                  </a:cubicBezTo>
                  <a:cubicBezTo>
                    <a:pt x="24192" y="49417"/>
                    <a:pt x="24262" y="49140"/>
                    <a:pt x="24539" y="49140"/>
                  </a:cubicBezTo>
                  <a:close/>
                  <a:moveTo>
                    <a:pt x="24885" y="49140"/>
                  </a:moveTo>
                  <a:lnTo>
                    <a:pt x="24885" y="49140"/>
                  </a:lnTo>
                  <a:cubicBezTo>
                    <a:pt x="25163" y="49209"/>
                    <a:pt x="25440" y="49348"/>
                    <a:pt x="25717" y="49487"/>
                  </a:cubicBezTo>
                  <a:cubicBezTo>
                    <a:pt x="26618" y="49902"/>
                    <a:pt x="27381" y="50526"/>
                    <a:pt x="28074" y="51358"/>
                  </a:cubicBezTo>
                  <a:cubicBezTo>
                    <a:pt x="28767" y="52190"/>
                    <a:pt x="29322" y="53160"/>
                    <a:pt x="29738" y="54200"/>
                  </a:cubicBezTo>
                  <a:lnTo>
                    <a:pt x="29738" y="54408"/>
                  </a:lnTo>
                  <a:cubicBezTo>
                    <a:pt x="29252" y="53784"/>
                    <a:pt x="28629" y="53160"/>
                    <a:pt x="28143" y="52606"/>
                  </a:cubicBezTo>
                  <a:cubicBezTo>
                    <a:pt x="28105" y="52567"/>
                    <a:pt x="28061" y="52550"/>
                    <a:pt x="28019" y="52550"/>
                  </a:cubicBezTo>
                  <a:cubicBezTo>
                    <a:pt x="27910" y="52550"/>
                    <a:pt x="27816" y="52664"/>
                    <a:pt x="27866" y="52814"/>
                  </a:cubicBezTo>
                  <a:cubicBezTo>
                    <a:pt x="28282" y="53368"/>
                    <a:pt x="28698" y="53923"/>
                    <a:pt x="29044" y="54478"/>
                  </a:cubicBezTo>
                  <a:cubicBezTo>
                    <a:pt x="29252" y="54755"/>
                    <a:pt x="29460" y="55032"/>
                    <a:pt x="29668" y="55309"/>
                  </a:cubicBezTo>
                  <a:lnTo>
                    <a:pt x="29668" y="55379"/>
                  </a:lnTo>
                  <a:cubicBezTo>
                    <a:pt x="28143" y="54755"/>
                    <a:pt x="26826" y="53715"/>
                    <a:pt x="25787" y="52398"/>
                  </a:cubicBezTo>
                  <a:cubicBezTo>
                    <a:pt x="25440" y="51289"/>
                    <a:pt x="25163" y="50249"/>
                    <a:pt x="24885" y="49140"/>
                  </a:cubicBezTo>
                  <a:close/>
                  <a:moveTo>
                    <a:pt x="35768" y="50734"/>
                  </a:moveTo>
                  <a:cubicBezTo>
                    <a:pt x="35422" y="52606"/>
                    <a:pt x="34174" y="54200"/>
                    <a:pt x="32372" y="54963"/>
                  </a:cubicBezTo>
                  <a:lnTo>
                    <a:pt x="32372" y="54963"/>
                  </a:lnTo>
                  <a:cubicBezTo>
                    <a:pt x="32788" y="54616"/>
                    <a:pt x="33134" y="54270"/>
                    <a:pt x="33481" y="53923"/>
                  </a:cubicBezTo>
                  <a:cubicBezTo>
                    <a:pt x="33534" y="53817"/>
                    <a:pt x="33424" y="53669"/>
                    <a:pt x="33338" y="53669"/>
                  </a:cubicBezTo>
                  <a:cubicBezTo>
                    <a:pt x="33313" y="53669"/>
                    <a:pt x="33289" y="53683"/>
                    <a:pt x="33273" y="53715"/>
                  </a:cubicBezTo>
                  <a:cubicBezTo>
                    <a:pt x="32441" y="54408"/>
                    <a:pt x="31609" y="54963"/>
                    <a:pt x="30639" y="55517"/>
                  </a:cubicBezTo>
                  <a:cubicBezTo>
                    <a:pt x="30639" y="55101"/>
                    <a:pt x="30569" y="54685"/>
                    <a:pt x="30431" y="54339"/>
                  </a:cubicBezTo>
                  <a:cubicBezTo>
                    <a:pt x="31471" y="52398"/>
                    <a:pt x="33758" y="51497"/>
                    <a:pt x="35768" y="50734"/>
                  </a:cubicBezTo>
                  <a:close/>
                  <a:moveTo>
                    <a:pt x="1039" y="36849"/>
                  </a:moveTo>
                  <a:cubicBezTo>
                    <a:pt x="1196" y="36849"/>
                    <a:pt x="1422" y="36898"/>
                    <a:pt x="1733" y="37009"/>
                  </a:cubicBezTo>
                  <a:cubicBezTo>
                    <a:pt x="3050" y="37494"/>
                    <a:pt x="4298" y="38118"/>
                    <a:pt x="5615" y="38742"/>
                  </a:cubicBezTo>
                  <a:cubicBezTo>
                    <a:pt x="8457" y="40337"/>
                    <a:pt x="11230" y="42139"/>
                    <a:pt x="13794" y="44218"/>
                  </a:cubicBezTo>
                  <a:cubicBezTo>
                    <a:pt x="17954" y="47754"/>
                    <a:pt x="21627" y="51843"/>
                    <a:pt x="24608" y="56418"/>
                  </a:cubicBezTo>
                  <a:cubicBezTo>
                    <a:pt x="24816" y="56765"/>
                    <a:pt x="24955" y="57112"/>
                    <a:pt x="25163" y="57528"/>
                  </a:cubicBezTo>
                  <a:cubicBezTo>
                    <a:pt x="21697" y="54339"/>
                    <a:pt x="18785" y="50596"/>
                    <a:pt x="14488" y="48377"/>
                  </a:cubicBezTo>
                  <a:lnTo>
                    <a:pt x="14488" y="48447"/>
                  </a:lnTo>
                  <a:cubicBezTo>
                    <a:pt x="9843" y="46021"/>
                    <a:pt x="4922" y="43109"/>
                    <a:pt x="1802" y="38881"/>
                  </a:cubicBezTo>
                  <a:cubicBezTo>
                    <a:pt x="1279" y="38183"/>
                    <a:pt x="218" y="36849"/>
                    <a:pt x="1039" y="36849"/>
                  </a:cubicBezTo>
                  <a:close/>
                  <a:moveTo>
                    <a:pt x="26064" y="53507"/>
                  </a:moveTo>
                  <a:lnTo>
                    <a:pt x="26064" y="53507"/>
                  </a:lnTo>
                  <a:cubicBezTo>
                    <a:pt x="27034" y="54478"/>
                    <a:pt x="28351" y="55656"/>
                    <a:pt x="29668" y="55864"/>
                  </a:cubicBezTo>
                  <a:lnTo>
                    <a:pt x="29668" y="55933"/>
                  </a:lnTo>
                  <a:lnTo>
                    <a:pt x="29391" y="56003"/>
                  </a:lnTo>
                  <a:cubicBezTo>
                    <a:pt x="29183" y="56072"/>
                    <a:pt x="29183" y="56418"/>
                    <a:pt x="29391" y="56418"/>
                  </a:cubicBezTo>
                  <a:lnTo>
                    <a:pt x="29599" y="56418"/>
                  </a:lnTo>
                  <a:lnTo>
                    <a:pt x="29599" y="57181"/>
                  </a:lnTo>
                  <a:cubicBezTo>
                    <a:pt x="29530" y="59260"/>
                    <a:pt x="29530" y="61271"/>
                    <a:pt x="29530" y="63281"/>
                  </a:cubicBezTo>
                  <a:lnTo>
                    <a:pt x="29460" y="63073"/>
                  </a:lnTo>
                  <a:cubicBezTo>
                    <a:pt x="28282" y="60162"/>
                    <a:pt x="27242" y="57250"/>
                    <a:pt x="26341" y="54339"/>
                  </a:cubicBezTo>
                  <a:lnTo>
                    <a:pt x="26064" y="53507"/>
                  </a:lnTo>
                  <a:close/>
                  <a:moveTo>
                    <a:pt x="36531" y="60716"/>
                  </a:moveTo>
                  <a:lnTo>
                    <a:pt x="36531" y="60716"/>
                  </a:lnTo>
                  <a:cubicBezTo>
                    <a:pt x="36323" y="61409"/>
                    <a:pt x="36046" y="62033"/>
                    <a:pt x="35768" y="62657"/>
                  </a:cubicBezTo>
                  <a:cubicBezTo>
                    <a:pt x="35214" y="63350"/>
                    <a:pt x="34590" y="63905"/>
                    <a:pt x="33897" y="64390"/>
                  </a:cubicBezTo>
                  <a:cubicBezTo>
                    <a:pt x="33134" y="65014"/>
                    <a:pt x="32233" y="65430"/>
                    <a:pt x="31332" y="65776"/>
                  </a:cubicBezTo>
                  <a:lnTo>
                    <a:pt x="31055" y="65430"/>
                  </a:lnTo>
                  <a:cubicBezTo>
                    <a:pt x="31401" y="65153"/>
                    <a:pt x="31748" y="64875"/>
                    <a:pt x="32094" y="64598"/>
                  </a:cubicBezTo>
                  <a:cubicBezTo>
                    <a:pt x="32649" y="64113"/>
                    <a:pt x="33134" y="63420"/>
                    <a:pt x="33412" y="62726"/>
                  </a:cubicBezTo>
                  <a:cubicBezTo>
                    <a:pt x="33412" y="62592"/>
                    <a:pt x="33325" y="62516"/>
                    <a:pt x="33245" y="62516"/>
                  </a:cubicBezTo>
                  <a:cubicBezTo>
                    <a:pt x="33201" y="62516"/>
                    <a:pt x="33159" y="62539"/>
                    <a:pt x="33134" y="62588"/>
                  </a:cubicBezTo>
                  <a:cubicBezTo>
                    <a:pt x="32718" y="63281"/>
                    <a:pt x="32233" y="63836"/>
                    <a:pt x="31679" y="64321"/>
                  </a:cubicBezTo>
                  <a:cubicBezTo>
                    <a:pt x="31332" y="64529"/>
                    <a:pt x="31055" y="64737"/>
                    <a:pt x="30708" y="64945"/>
                  </a:cubicBezTo>
                  <a:lnTo>
                    <a:pt x="30154" y="64113"/>
                  </a:lnTo>
                  <a:cubicBezTo>
                    <a:pt x="31332" y="62103"/>
                    <a:pt x="34521" y="60924"/>
                    <a:pt x="36531" y="60716"/>
                  </a:cubicBezTo>
                  <a:close/>
                  <a:moveTo>
                    <a:pt x="23499" y="62856"/>
                  </a:moveTo>
                  <a:cubicBezTo>
                    <a:pt x="25727" y="62856"/>
                    <a:pt x="27899" y="63873"/>
                    <a:pt x="29322" y="65638"/>
                  </a:cubicBezTo>
                  <a:cubicBezTo>
                    <a:pt x="28975" y="65430"/>
                    <a:pt x="28629" y="65291"/>
                    <a:pt x="28213" y="65222"/>
                  </a:cubicBezTo>
                  <a:cubicBezTo>
                    <a:pt x="27658" y="65083"/>
                    <a:pt x="27034" y="64945"/>
                    <a:pt x="26410" y="64806"/>
                  </a:cubicBezTo>
                  <a:cubicBezTo>
                    <a:pt x="26391" y="64800"/>
                    <a:pt x="26374" y="64797"/>
                    <a:pt x="26357" y="64797"/>
                  </a:cubicBezTo>
                  <a:cubicBezTo>
                    <a:pt x="26192" y="64797"/>
                    <a:pt x="26152" y="65083"/>
                    <a:pt x="26341" y="65083"/>
                  </a:cubicBezTo>
                  <a:cubicBezTo>
                    <a:pt x="26826" y="65291"/>
                    <a:pt x="27381" y="65430"/>
                    <a:pt x="27935" y="65638"/>
                  </a:cubicBezTo>
                  <a:cubicBezTo>
                    <a:pt x="28421" y="65846"/>
                    <a:pt x="28975" y="65984"/>
                    <a:pt x="29530" y="66054"/>
                  </a:cubicBezTo>
                  <a:lnTo>
                    <a:pt x="29530" y="66192"/>
                  </a:lnTo>
                  <a:cubicBezTo>
                    <a:pt x="29315" y="66208"/>
                    <a:pt x="29100" y="66216"/>
                    <a:pt x="28886" y="66216"/>
                  </a:cubicBezTo>
                  <a:cubicBezTo>
                    <a:pt x="26273" y="66216"/>
                    <a:pt x="23773" y="65054"/>
                    <a:pt x="22043" y="63004"/>
                  </a:cubicBezTo>
                  <a:cubicBezTo>
                    <a:pt x="22527" y="62905"/>
                    <a:pt x="23014" y="62856"/>
                    <a:pt x="23499" y="62856"/>
                  </a:cubicBezTo>
                  <a:close/>
                  <a:moveTo>
                    <a:pt x="33481" y="72795"/>
                  </a:moveTo>
                  <a:cubicBezTo>
                    <a:pt x="33568" y="72795"/>
                    <a:pt x="33654" y="72812"/>
                    <a:pt x="33758" y="72847"/>
                  </a:cubicBezTo>
                  <a:lnTo>
                    <a:pt x="33827" y="72916"/>
                  </a:lnTo>
                  <a:cubicBezTo>
                    <a:pt x="33689" y="73055"/>
                    <a:pt x="33550" y="73124"/>
                    <a:pt x="33342" y="73263"/>
                  </a:cubicBezTo>
                  <a:lnTo>
                    <a:pt x="33204" y="72847"/>
                  </a:lnTo>
                  <a:cubicBezTo>
                    <a:pt x="33308" y="72812"/>
                    <a:pt x="33394" y="72795"/>
                    <a:pt x="33481" y="72795"/>
                  </a:cubicBezTo>
                  <a:close/>
                  <a:moveTo>
                    <a:pt x="30154" y="66608"/>
                  </a:moveTo>
                  <a:cubicBezTo>
                    <a:pt x="30847" y="68341"/>
                    <a:pt x="31540" y="70074"/>
                    <a:pt x="32233" y="71807"/>
                  </a:cubicBezTo>
                  <a:lnTo>
                    <a:pt x="32233" y="71738"/>
                  </a:lnTo>
                  <a:cubicBezTo>
                    <a:pt x="32302" y="71946"/>
                    <a:pt x="32372" y="72154"/>
                    <a:pt x="32441" y="72292"/>
                  </a:cubicBezTo>
                  <a:cubicBezTo>
                    <a:pt x="31679" y="72570"/>
                    <a:pt x="30985" y="72986"/>
                    <a:pt x="30431" y="73609"/>
                  </a:cubicBezTo>
                  <a:cubicBezTo>
                    <a:pt x="30431" y="73540"/>
                    <a:pt x="30431" y="73471"/>
                    <a:pt x="30431" y="73401"/>
                  </a:cubicBezTo>
                  <a:cubicBezTo>
                    <a:pt x="30223" y="71114"/>
                    <a:pt x="30154" y="68896"/>
                    <a:pt x="30084" y="66608"/>
                  </a:cubicBezTo>
                  <a:close/>
                  <a:moveTo>
                    <a:pt x="32649" y="72847"/>
                  </a:moveTo>
                  <a:cubicBezTo>
                    <a:pt x="32718" y="73055"/>
                    <a:pt x="32788" y="73263"/>
                    <a:pt x="32857" y="73401"/>
                  </a:cubicBezTo>
                  <a:cubicBezTo>
                    <a:pt x="32441" y="73609"/>
                    <a:pt x="32025" y="73748"/>
                    <a:pt x="31540" y="73887"/>
                  </a:cubicBezTo>
                  <a:cubicBezTo>
                    <a:pt x="31679" y="73817"/>
                    <a:pt x="31748" y="73679"/>
                    <a:pt x="31817" y="73540"/>
                  </a:cubicBezTo>
                  <a:cubicBezTo>
                    <a:pt x="31817" y="73491"/>
                    <a:pt x="31783" y="73442"/>
                    <a:pt x="31738" y="73442"/>
                  </a:cubicBezTo>
                  <a:cubicBezTo>
                    <a:pt x="31719" y="73442"/>
                    <a:pt x="31699" y="73450"/>
                    <a:pt x="31679" y="73471"/>
                  </a:cubicBezTo>
                  <a:cubicBezTo>
                    <a:pt x="31540" y="73609"/>
                    <a:pt x="31401" y="73679"/>
                    <a:pt x="31263" y="73748"/>
                  </a:cubicBezTo>
                  <a:cubicBezTo>
                    <a:pt x="31124" y="73817"/>
                    <a:pt x="30985" y="73817"/>
                    <a:pt x="30916" y="73887"/>
                  </a:cubicBezTo>
                  <a:cubicBezTo>
                    <a:pt x="31401" y="73401"/>
                    <a:pt x="31956" y="73055"/>
                    <a:pt x="32649" y="72847"/>
                  </a:cubicBezTo>
                  <a:close/>
                  <a:moveTo>
                    <a:pt x="21771" y="69315"/>
                  </a:moveTo>
                  <a:cubicBezTo>
                    <a:pt x="21967" y="69315"/>
                    <a:pt x="22224" y="69343"/>
                    <a:pt x="22529" y="69381"/>
                  </a:cubicBezTo>
                  <a:cubicBezTo>
                    <a:pt x="25301" y="69520"/>
                    <a:pt x="29114" y="71253"/>
                    <a:pt x="30015" y="74095"/>
                  </a:cubicBezTo>
                  <a:lnTo>
                    <a:pt x="30015" y="74441"/>
                  </a:lnTo>
                  <a:cubicBezTo>
                    <a:pt x="30015" y="74372"/>
                    <a:pt x="29946" y="74303"/>
                    <a:pt x="29876" y="74303"/>
                  </a:cubicBezTo>
                  <a:lnTo>
                    <a:pt x="29530" y="74303"/>
                  </a:lnTo>
                  <a:cubicBezTo>
                    <a:pt x="28698" y="73401"/>
                    <a:pt x="27658" y="72778"/>
                    <a:pt x="26480" y="72500"/>
                  </a:cubicBezTo>
                  <a:cubicBezTo>
                    <a:pt x="26457" y="72493"/>
                    <a:pt x="26435" y="72489"/>
                    <a:pt x="26414" y="72489"/>
                  </a:cubicBezTo>
                  <a:cubicBezTo>
                    <a:pt x="26246" y="72489"/>
                    <a:pt x="26156" y="72716"/>
                    <a:pt x="26341" y="72778"/>
                  </a:cubicBezTo>
                  <a:cubicBezTo>
                    <a:pt x="26965" y="73055"/>
                    <a:pt x="27589" y="73332"/>
                    <a:pt x="28074" y="73679"/>
                  </a:cubicBezTo>
                  <a:cubicBezTo>
                    <a:pt x="28421" y="73887"/>
                    <a:pt x="28698" y="74095"/>
                    <a:pt x="28975" y="74303"/>
                  </a:cubicBezTo>
                  <a:cubicBezTo>
                    <a:pt x="27104" y="74233"/>
                    <a:pt x="25232" y="73471"/>
                    <a:pt x="23846" y="72223"/>
                  </a:cubicBezTo>
                  <a:cubicBezTo>
                    <a:pt x="23083" y="71669"/>
                    <a:pt x="22390" y="70975"/>
                    <a:pt x="21766" y="70213"/>
                  </a:cubicBezTo>
                  <a:cubicBezTo>
                    <a:pt x="21162" y="69509"/>
                    <a:pt x="21252" y="69315"/>
                    <a:pt x="21771" y="69315"/>
                  </a:cubicBezTo>
                  <a:close/>
                  <a:moveTo>
                    <a:pt x="25606" y="76981"/>
                  </a:moveTo>
                  <a:cubicBezTo>
                    <a:pt x="27509" y="76981"/>
                    <a:pt x="29007" y="78036"/>
                    <a:pt x="30154" y="79502"/>
                  </a:cubicBezTo>
                  <a:cubicBezTo>
                    <a:pt x="28236" y="79091"/>
                    <a:pt x="26252" y="78747"/>
                    <a:pt x="25134" y="77002"/>
                  </a:cubicBezTo>
                  <a:lnTo>
                    <a:pt x="25134" y="77002"/>
                  </a:lnTo>
                  <a:cubicBezTo>
                    <a:pt x="25294" y="76988"/>
                    <a:pt x="25452" y="76981"/>
                    <a:pt x="25606" y="76981"/>
                  </a:cubicBezTo>
                  <a:close/>
                  <a:moveTo>
                    <a:pt x="33433" y="77687"/>
                  </a:moveTo>
                  <a:cubicBezTo>
                    <a:pt x="33494" y="77687"/>
                    <a:pt x="33556" y="77691"/>
                    <a:pt x="33619" y="77699"/>
                  </a:cubicBezTo>
                  <a:lnTo>
                    <a:pt x="33619" y="77769"/>
                  </a:lnTo>
                  <a:cubicBezTo>
                    <a:pt x="33342" y="78323"/>
                    <a:pt x="32996" y="78739"/>
                    <a:pt x="32580" y="79086"/>
                  </a:cubicBezTo>
                  <a:cubicBezTo>
                    <a:pt x="32233" y="79363"/>
                    <a:pt x="31887" y="79502"/>
                    <a:pt x="31471" y="79640"/>
                  </a:cubicBezTo>
                  <a:cubicBezTo>
                    <a:pt x="31731" y="78663"/>
                    <a:pt x="32481" y="77687"/>
                    <a:pt x="33433" y="77687"/>
                  </a:cubicBezTo>
                  <a:close/>
                  <a:moveTo>
                    <a:pt x="24784" y="1"/>
                  </a:moveTo>
                  <a:cubicBezTo>
                    <a:pt x="24713" y="1"/>
                    <a:pt x="24639" y="38"/>
                    <a:pt x="24608" y="132"/>
                  </a:cubicBezTo>
                  <a:cubicBezTo>
                    <a:pt x="22043" y="6786"/>
                    <a:pt x="20588" y="13788"/>
                    <a:pt x="20380" y="20927"/>
                  </a:cubicBezTo>
                  <a:cubicBezTo>
                    <a:pt x="20241" y="24324"/>
                    <a:pt x="19964" y="28067"/>
                    <a:pt x="20518" y="31602"/>
                  </a:cubicBezTo>
                  <a:cubicBezTo>
                    <a:pt x="19687" y="29176"/>
                    <a:pt x="18785" y="26750"/>
                    <a:pt x="17884" y="24393"/>
                  </a:cubicBezTo>
                  <a:cubicBezTo>
                    <a:pt x="18369" y="23007"/>
                    <a:pt x="18231" y="21551"/>
                    <a:pt x="17607" y="20303"/>
                  </a:cubicBezTo>
                  <a:cubicBezTo>
                    <a:pt x="17607" y="20234"/>
                    <a:pt x="17555" y="20199"/>
                    <a:pt x="17494" y="20199"/>
                  </a:cubicBezTo>
                  <a:cubicBezTo>
                    <a:pt x="17434" y="20199"/>
                    <a:pt x="17364" y="20234"/>
                    <a:pt x="17330" y="20303"/>
                  </a:cubicBezTo>
                  <a:cubicBezTo>
                    <a:pt x="17122" y="20927"/>
                    <a:pt x="17052" y="21621"/>
                    <a:pt x="17122" y="22244"/>
                  </a:cubicBezTo>
                  <a:cubicBezTo>
                    <a:pt x="16359" y="20234"/>
                    <a:pt x="15735" y="18155"/>
                    <a:pt x="15319" y="16075"/>
                  </a:cubicBezTo>
                  <a:cubicBezTo>
                    <a:pt x="15285" y="16040"/>
                    <a:pt x="15233" y="16023"/>
                    <a:pt x="15189" y="16023"/>
                  </a:cubicBezTo>
                  <a:cubicBezTo>
                    <a:pt x="15146" y="16023"/>
                    <a:pt x="15112" y="16040"/>
                    <a:pt x="15112" y="16075"/>
                  </a:cubicBezTo>
                  <a:cubicBezTo>
                    <a:pt x="15181" y="17184"/>
                    <a:pt x="15389" y="18363"/>
                    <a:pt x="15735" y="19472"/>
                  </a:cubicBezTo>
                  <a:cubicBezTo>
                    <a:pt x="15389" y="18848"/>
                    <a:pt x="14765" y="18432"/>
                    <a:pt x="14072" y="18363"/>
                  </a:cubicBezTo>
                  <a:cubicBezTo>
                    <a:pt x="13864" y="18363"/>
                    <a:pt x="13725" y="18570"/>
                    <a:pt x="13864" y="18709"/>
                  </a:cubicBezTo>
                  <a:cubicBezTo>
                    <a:pt x="14210" y="19264"/>
                    <a:pt x="14557" y="19749"/>
                    <a:pt x="15042" y="20165"/>
                  </a:cubicBezTo>
                  <a:cubicBezTo>
                    <a:pt x="15144" y="20266"/>
                    <a:pt x="15319" y="20331"/>
                    <a:pt x="15488" y="20331"/>
                  </a:cubicBezTo>
                  <a:cubicBezTo>
                    <a:pt x="15550" y="20331"/>
                    <a:pt x="15610" y="20322"/>
                    <a:pt x="15666" y="20303"/>
                  </a:cubicBezTo>
                  <a:cubicBezTo>
                    <a:pt x="15735" y="20303"/>
                    <a:pt x="15805" y="20234"/>
                    <a:pt x="15805" y="20095"/>
                  </a:cubicBezTo>
                  <a:cubicBezTo>
                    <a:pt x="15805" y="20095"/>
                    <a:pt x="15805" y="20026"/>
                    <a:pt x="15805" y="20026"/>
                  </a:cubicBezTo>
                  <a:lnTo>
                    <a:pt x="15805" y="19957"/>
                  </a:lnTo>
                  <a:cubicBezTo>
                    <a:pt x="16914" y="23908"/>
                    <a:pt x="18785" y="27790"/>
                    <a:pt x="19964" y="31602"/>
                  </a:cubicBezTo>
                  <a:cubicBezTo>
                    <a:pt x="20588" y="33474"/>
                    <a:pt x="21073" y="35415"/>
                    <a:pt x="21558" y="37356"/>
                  </a:cubicBezTo>
                  <a:cubicBezTo>
                    <a:pt x="21627" y="39366"/>
                    <a:pt x="21835" y="41446"/>
                    <a:pt x="21974" y="43456"/>
                  </a:cubicBezTo>
                  <a:cubicBezTo>
                    <a:pt x="21974" y="43560"/>
                    <a:pt x="22061" y="43612"/>
                    <a:pt x="22147" y="43612"/>
                  </a:cubicBezTo>
                  <a:cubicBezTo>
                    <a:pt x="22234" y="43612"/>
                    <a:pt x="22321" y="43560"/>
                    <a:pt x="22321" y="43456"/>
                  </a:cubicBezTo>
                  <a:cubicBezTo>
                    <a:pt x="22321" y="42416"/>
                    <a:pt x="22321" y="41307"/>
                    <a:pt x="22321" y="40267"/>
                  </a:cubicBezTo>
                  <a:cubicBezTo>
                    <a:pt x="22944" y="42971"/>
                    <a:pt x="23568" y="45743"/>
                    <a:pt x="24262" y="48516"/>
                  </a:cubicBezTo>
                  <a:lnTo>
                    <a:pt x="24054" y="48516"/>
                  </a:lnTo>
                  <a:cubicBezTo>
                    <a:pt x="23915" y="48516"/>
                    <a:pt x="23846" y="48585"/>
                    <a:pt x="23776" y="48655"/>
                  </a:cubicBezTo>
                  <a:cubicBezTo>
                    <a:pt x="23291" y="50180"/>
                    <a:pt x="24469" y="51705"/>
                    <a:pt x="25371" y="52814"/>
                  </a:cubicBezTo>
                  <a:cubicBezTo>
                    <a:pt x="26133" y="55517"/>
                    <a:pt x="27034" y="58290"/>
                    <a:pt x="28005" y="60924"/>
                  </a:cubicBezTo>
                  <a:lnTo>
                    <a:pt x="27935" y="60924"/>
                  </a:lnTo>
                  <a:cubicBezTo>
                    <a:pt x="25232" y="56210"/>
                    <a:pt x="23014" y="51220"/>
                    <a:pt x="20380" y="46575"/>
                  </a:cubicBezTo>
                  <a:cubicBezTo>
                    <a:pt x="20102" y="46159"/>
                    <a:pt x="19894" y="45674"/>
                    <a:pt x="19687" y="45258"/>
                  </a:cubicBezTo>
                  <a:cubicBezTo>
                    <a:pt x="19687" y="45258"/>
                    <a:pt x="19756" y="45258"/>
                    <a:pt x="19756" y="45189"/>
                  </a:cubicBezTo>
                  <a:cubicBezTo>
                    <a:pt x="20033" y="43802"/>
                    <a:pt x="19894" y="42347"/>
                    <a:pt x="19409" y="41030"/>
                  </a:cubicBezTo>
                  <a:cubicBezTo>
                    <a:pt x="19382" y="40919"/>
                    <a:pt x="19321" y="40874"/>
                    <a:pt x="19253" y="40874"/>
                  </a:cubicBezTo>
                  <a:cubicBezTo>
                    <a:pt x="19151" y="40874"/>
                    <a:pt x="19035" y="40974"/>
                    <a:pt x="18993" y="41099"/>
                  </a:cubicBezTo>
                  <a:cubicBezTo>
                    <a:pt x="18855" y="41723"/>
                    <a:pt x="18855" y="42347"/>
                    <a:pt x="18924" y="42971"/>
                  </a:cubicBezTo>
                  <a:cubicBezTo>
                    <a:pt x="18993" y="43387"/>
                    <a:pt x="19063" y="43872"/>
                    <a:pt x="19132" y="44288"/>
                  </a:cubicBezTo>
                  <a:cubicBezTo>
                    <a:pt x="17260" y="40544"/>
                    <a:pt x="15666" y="36663"/>
                    <a:pt x="13240" y="33127"/>
                  </a:cubicBezTo>
                  <a:cubicBezTo>
                    <a:pt x="13201" y="33089"/>
                    <a:pt x="13162" y="33072"/>
                    <a:pt x="13128" y="33072"/>
                  </a:cubicBezTo>
                  <a:cubicBezTo>
                    <a:pt x="13040" y="33072"/>
                    <a:pt x="12982" y="33185"/>
                    <a:pt x="13032" y="33335"/>
                  </a:cubicBezTo>
                  <a:cubicBezTo>
                    <a:pt x="14488" y="35692"/>
                    <a:pt x="15805" y="38118"/>
                    <a:pt x="16983" y="40683"/>
                  </a:cubicBezTo>
                  <a:cubicBezTo>
                    <a:pt x="16637" y="40188"/>
                    <a:pt x="16078" y="39940"/>
                    <a:pt x="15509" y="39940"/>
                  </a:cubicBezTo>
                  <a:cubicBezTo>
                    <a:pt x="15281" y="39940"/>
                    <a:pt x="15052" y="39980"/>
                    <a:pt x="14834" y="40059"/>
                  </a:cubicBezTo>
                  <a:cubicBezTo>
                    <a:pt x="14626" y="40129"/>
                    <a:pt x="14626" y="40267"/>
                    <a:pt x="14696" y="40406"/>
                  </a:cubicBezTo>
                  <a:cubicBezTo>
                    <a:pt x="14985" y="40811"/>
                    <a:pt x="15805" y="41940"/>
                    <a:pt x="16472" y="41940"/>
                  </a:cubicBezTo>
                  <a:cubicBezTo>
                    <a:pt x="16604" y="41940"/>
                    <a:pt x="16730" y="41895"/>
                    <a:pt x="16844" y="41792"/>
                  </a:cubicBezTo>
                  <a:cubicBezTo>
                    <a:pt x="16964" y="41733"/>
                    <a:pt x="16878" y="41570"/>
                    <a:pt x="16763" y="41570"/>
                  </a:cubicBezTo>
                  <a:cubicBezTo>
                    <a:pt x="16745" y="41570"/>
                    <a:pt x="16725" y="41575"/>
                    <a:pt x="16706" y="41584"/>
                  </a:cubicBezTo>
                  <a:cubicBezTo>
                    <a:pt x="16693" y="41590"/>
                    <a:pt x="16678" y="41593"/>
                    <a:pt x="16661" y="41593"/>
                  </a:cubicBezTo>
                  <a:cubicBezTo>
                    <a:pt x="16483" y="41593"/>
                    <a:pt x="16070" y="41295"/>
                    <a:pt x="15943" y="41168"/>
                  </a:cubicBezTo>
                  <a:cubicBezTo>
                    <a:pt x="15666" y="40960"/>
                    <a:pt x="15458" y="40683"/>
                    <a:pt x="15250" y="40406"/>
                  </a:cubicBezTo>
                  <a:cubicBezTo>
                    <a:pt x="15326" y="40388"/>
                    <a:pt x="15400" y="40380"/>
                    <a:pt x="15474" y="40380"/>
                  </a:cubicBezTo>
                  <a:cubicBezTo>
                    <a:pt x="16277" y="40380"/>
                    <a:pt x="16954" y="41359"/>
                    <a:pt x="17399" y="41931"/>
                  </a:cubicBezTo>
                  <a:cubicBezTo>
                    <a:pt x="17434" y="41966"/>
                    <a:pt x="17468" y="41983"/>
                    <a:pt x="17503" y="41983"/>
                  </a:cubicBezTo>
                  <a:cubicBezTo>
                    <a:pt x="17538" y="41983"/>
                    <a:pt x="17572" y="41966"/>
                    <a:pt x="17607" y="41931"/>
                  </a:cubicBezTo>
                  <a:cubicBezTo>
                    <a:pt x="18369" y="43525"/>
                    <a:pt x="19132" y="45120"/>
                    <a:pt x="19964" y="46714"/>
                  </a:cubicBezTo>
                  <a:cubicBezTo>
                    <a:pt x="21004" y="48655"/>
                    <a:pt x="21974" y="50734"/>
                    <a:pt x="22875" y="52814"/>
                  </a:cubicBezTo>
                  <a:cubicBezTo>
                    <a:pt x="20865" y="50249"/>
                    <a:pt x="18577" y="47892"/>
                    <a:pt x="16151" y="45674"/>
                  </a:cubicBezTo>
                  <a:cubicBezTo>
                    <a:pt x="11646" y="41376"/>
                    <a:pt x="6239" y="38118"/>
                    <a:pt x="347" y="36039"/>
                  </a:cubicBezTo>
                  <a:cubicBezTo>
                    <a:pt x="208" y="36039"/>
                    <a:pt x="0" y="36108"/>
                    <a:pt x="69" y="36247"/>
                  </a:cubicBezTo>
                  <a:cubicBezTo>
                    <a:pt x="1386" y="41168"/>
                    <a:pt x="6585" y="44426"/>
                    <a:pt x="10675" y="46852"/>
                  </a:cubicBezTo>
                  <a:cubicBezTo>
                    <a:pt x="13240" y="48447"/>
                    <a:pt x="15943" y="49695"/>
                    <a:pt x="18300" y="51566"/>
                  </a:cubicBezTo>
                  <a:cubicBezTo>
                    <a:pt x="20865" y="53646"/>
                    <a:pt x="23014" y="56141"/>
                    <a:pt x="25509" y="58221"/>
                  </a:cubicBezTo>
                  <a:cubicBezTo>
                    <a:pt x="25925" y="58983"/>
                    <a:pt x="26410" y="59676"/>
                    <a:pt x="26826" y="60439"/>
                  </a:cubicBezTo>
                  <a:cubicBezTo>
                    <a:pt x="27519" y="61479"/>
                    <a:pt x="28282" y="62588"/>
                    <a:pt x="29044" y="63628"/>
                  </a:cubicBezTo>
                  <a:cubicBezTo>
                    <a:pt x="29183" y="64043"/>
                    <a:pt x="29322" y="64459"/>
                    <a:pt x="29460" y="64806"/>
                  </a:cubicBezTo>
                  <a:cubicBezTo>
                    <a:pt x="28066" y="63197"/>
                    <a:pt x="25634" y="62376"/>
                    <a:pt x="23417" y="62376"/>
                  </a:cubicBezTo>
                  <a:cubicBezTo>
                    <a:pt x="22769" y="62376"/>
                    <a:pt x="22138" y="62447"/>
                    <a:pt x="21558" y="62588"/>
                  </a:cubicBezTo>
                  <a:cubicBezTo>
                    <a:pt x="21350" y="62588"/>
                    <a:pt x="21281" y="62865"/>
                    <a:pt x="21419" y="63004"/>
                  </a:cubicBezTo>
                  <a:cubicBezTo>
                    <a:pt x="22774" y="64947"/>
                    <a:pt x="25630" y="66791"/>
                    <a:pt x="28244" y="66791"/>
                  </a:cubicBezTo>
                  <a:cubicBezTo>
                    <a:pt x="28707" y="66791"/>
                    <a:pt x="29161" y="66733"/>
                    <a:pt x="29599" y="66608"/>
                  </a:cubicBezTo>
                  <a:cubicBezTo>
                    <a:pt x="29599" y="68549"/>
                    <a:pt x="29738" y="70490"/>
                    <a:pt x="29876" y="72431"/>
                  </a:cubicBezTo>
                  <a:cubicBezTo>
                    <a:pt x="29114" y="71599"/>
                    <a:pt x="28213" y="70837"/>
                    <a:pt x="27173" y="70282"/>
                  </a:cubicBezTo>
                  <a:cubicBezTo>
                    <a:pt x="25801" y="69491"/>
                    <a:pt x="23947" y="68820"/>
                    <a:pt x="22222" y="68820"/>
                  </a:cubicBezTo>
                  <a:cubicBezTo>
                    <a:pt x="21681" y="68820"/>
                    <a:pt x="21153" y="68885"/>
                    <a:pt x="20657" y="69034"/>
                  </a:cubicBezTo>
                  <a:cubicBezTo>
                    <a:pt x="20518" y="69104"/>
                    <a:pt x="20518" y="69312"/>
                    <a:pt x="20588" y="69381"/>
                  </a:cubicBezTo>
                  <a:cubicBezTo>
                    <a:pt x="22318" y="71854"/>
                    <a:pt x="25097" y="74712"/>
                    <a:pt x="28283" y="74712"/>
                  </a:cubicBezTo>
                  <a:cubicBezTo>
                    <a:pt x="28670" y="74712"/>
                    <a:pt x="29063" y="74670"/>
                    <a:pt x="29460" y="74580"/>
                  </a:cubicBezTo>
                  <a:lnTo>
                    <a:pt x="29599" y="74580"/>
                  </a:lnTo>
                  <a:cubicBezTo>
                    <a:pt x="29619" y="74600"/>
                    <a:pt x="29640" y="74609"/>
                    <a:pt x="29658" y="74609"/>
                  </a:cubicBezTo>
                  <a:cubicBezTo>
                    <a:pt x="29703" y="74609"/>
                    <a:pt x="29738" y="74560"/>
                    <a:pt x="29738" y="74511"/>
                  </a:cubicBezTo>
                  <a:lnTo>
                    <a:pt x="29946" y="74441"/>
                  </a:lnTo>
                  <a:lnTo>
                    <a:pt x="29946" y="74441"/>
                  </a:lnTo>
                  <a:cubicBezTo>
                    <a:pt x="29876" y="74580"/>
                    <a:pt x="29876" y="74649"/>
                    <a:pt x="29876" y="74719"/>
                  </a:cubicBezTo>
                  <a:cubicBezTo>
                    <a:pt x="29876" y="74857"/>
                    <a:pt x="29946" y="74926"/>
                    <a:pt x="30015" y="74926"/>
                  </a:cubicBezTo>
                  <a:cubicBezTo>
                    <a:pt x="30154" y="76174"/>
                    <a:pt x="30292" y="77491"/>
                    <a:pt x="30431" y="78739"/>
                  </a:cubicBezTo>
                  <a:cubicBezTo>
                    <a:pt x="29220" y="77225"/>
                    <a:pt x="27374" y="76399"/>
                    <a:pt x="25448" y="76399"/>
                  </a:cubicBezTo>
                  <a:cubicBezTo>
                    <a:pt x="25169" y="76399"/>
                    <a:pt x="24889" y="76416"/>
                    <a:pt x="24608" y="76451"/>
                  </a:cubicBezTo>
                  <a:cubicBezTo>
                    <a:pt x="24469" y="76521"/>
                    <a:pt x="24331" y="76659"/>
                    <a:pt x="24400" y="76867"/>
                  </a:cubicBezTo>
                  <a:cubicBezTo>
                    <a:pt x="25509" y="79086"/>
                    <a:pt x="27935" y="79709"/>
                    <a:pt x="30292" y="79848"/>
                  </a:cubicBezTo>
                  <a:cubicBezTo>
                    <a:pt x="30223" y="79987"/>
                    <a:pt x="30292" y="80056"/>
                    <a:pt x="30362" y="80056"/>
                  </a:cubicBezTo>
                  <a:lnTo>
                    <a:pt x="30569" y="80195"/>
                  </a:lnTo>
                  <a:cubicBezTo>
                    <a:pt x="31263" y="85671"/>
                    <a:pt x="32164" y="91216"/>
                    <a:pt x="33273" y="96693"/>
                  </a:cubicBezTo>
                  <a:cubicBezTo>
                    <a:pt x="33273" y="96762"/>
                    <a:pt x="33308" y="96796"/>
                    <a:pt x="33351" y="96796"/>
                  </a:cubicBezTo>
                  <a:cubicBezTo>
                    <a:pt x="33394" y="96796"/>
                    <a:pt x="33446" y="96762"/>
                    <a:pt x="33481" y="96693"/>
                  </a:cubicBezTo>
                  <a:cubicBezTo>
                    <a:pt x="33065" y="91355"/>
                    <a:pt x="31956" y="86087"/>
                    <a:pt x="31124" y="80749"/>
                  </a:cubicBezTo>
                  <a:cubicBezTo>
                    <a:pt x="31263" y="80749"/>
                    <a:pt x="31332" y="80611"/>
                    <a:pt x="31263" y="80541"/>
                  </a:cubicBezTo>
                  <a:cubicBezTo>
                    <a:pt x="31263" y="80472"/>
                    <a:pt x="31263" y="80333"/>
                    <a:pt x="31193" y="80264"/>
                  </a:cubicBezTo>
                  <a:cubicBezTo>
                    <a:pt x="32510" y="80195"/>
                    <a:pt x="33827" y="78739"/>
                    <a:pt x="34105" y="77630"/>
                  </a:cubicBezTo>
                  <a:cubicBezTo>
                    <a:pt x="34174" y="77491"/>
                    <a:pt x="34105" y="77283"/>
                    <a:pt x="33966" y="77283"/>
                  </a:cubicBezTo>
                  <a:cubicBezTo>
                    <a:pt x="33787" y="77232"/>
                    <a:pt x="33611" y="77208"/>
                    <a:pt x="33442" y="77208"/>
                  </a:cubicBezTo>
                  <a:cubicBezTo>
                    <a:pt x="32234" y="77208"/>
                    <a:pt x="31298" y="78416"/>
                    <a:pt x="31055" y="79571"/>
                  </a:cubicBezTo>
                  <a:cubicBezTo>
                    <a:pt x="31055" y="79571"/>
                    <a:pt x="31055" y="79571"/>
                    <a:pt x="31055" y="79640"/>
                  </a:cubicBezTo>
                  <a:lnTo>
                    <a:pt x="30985" y="79640"/>
                  </a:lnTo>
                  <a:cubicBezTo>
                    <a:pt x="30916" y="78947"/>
                    <a:pt x="30847" y="78254"/>
                    <a:pt x="30708" y="77561"/>
                  </a:cubicBezTo>
                  <a:cubicBezTo>
                    <a:pt x="30639" y="76590"/>
                    <a:pt x="30569" y="75689"/>
                    <a:pt x="30500" y="74719"/>
                  </a:cubicBezTo>
                  <a:lnTo>
                    <a:pt x="30500" y="74719"/>
                  </a:lnTo>
                  <a:cubicBezTo>
                    <a:pt x="30500" y="74719"/>
                    <a:pt x="30570" y="74788"/>
                    <a:pt x="30639" y="74788"/>
                  </a:cubicBezTo>
                  <a:cubicBezTo>
                    <a:pt x="30743" y="74797"/>
                    <a:pt x="30848" y="74801"/>
                    <a:pt x="30953" y="74801"/>
                  </a:cubicBezTo>
                  <a:cubicBezTo>
                    <a:pt x="31693" y="74801"/>
                    <a:pt x="32458" y="74589"/>
                    <a:pt x="33065" y="74164"/>
                  </a:cubicBezTo>
                  <a:cubicBezTo>
                    <a:pt x="35422" y="80264"/>
                    <a:pt x="37155" y="86572"/>
                    <a:pt x="38402" y="93019"/>
                  </a:cubicBezTo>
                  <a:cubicBezTo>
                    <a:pt x="38402" y="93088"/>
                    <a:pt x="38454" y="93123"/>
                    <a:pt x="38506" y="93123"/>
                  </a:cubicBezTo>
                  <a:cubicBezTo>
                    <a:pt x="38558" y="93123"/>
                    <a:pt x="38610" y="93088"/>
                    <a:pt x="38610" y="93019"/>
                  </a:cubicBezTo>
                  <a:cubicBezTo>
                    <a:pt x="37987" y="86433"/>
                    <a:pt x="35976" y="80125"/>
                    <a:pt x="33619" y="73887"/>
                  </a:cubicBezTo>
                  <a:cubicBezTo>
                    <a:pt x="33966" y="73609"/>
                    <a:pt x="34243" y="73332"/>
                    <a:pt x="34521" y="73055"/>
                  </a:cubicBezTo>
                  <a:cubicBezTo>
                    <a:pt x="34659" y="72916"/>
                    <a:pt x="34590" y="72708"/>
                    <a:pt x="34451" y="72570"/>
                  </a:cubicBezTo>
                  <a:cubicBezTo>
                    <a:pt x="34129" y="72301"/>
                    <a:pt x="33723" y="72199"/>
                    <a:pt x="33331" y="72199"/>
                  </a:cubicBezTo>
                  <a:cubicBezTo>
                    <a:pt x="33217" y="72199"/>
                    <a:pt x="33105" y="72207"/>
                    <a:pt x="32996" y="72223"/>
                  </a:cubicBezTo>
                  <a:cubicBezTo>
                    <a:pt x="32233" y="70351"/>
                    <a:pt x="31471" y="68480"/>
                    <a:pt x="30777" y="66608"/>
                  </a:cubicBezTo>
                  <a:lnTo>
                    <a:pt x="31124" y="66539"/>
                  </a:lnTo>
                  <a:cubicBezTo>
                    <a:pt x="35630" y="72778"/>
                    <a:pt x="40343" y="78878"/>
                    <a:pt x="42770" y="86295"/>
                  </a:cubicBezTo>
                  <a:cubicBezTo>
                    <a:pt x="42770" y="86341"/>
                    <a:pt x="42793" y="86356"/>
                    <a:pt x="42821" y="86356"/>
                  </a:cubicBezTo>
                  <a:cubicBezTo>
                    <a:pt x="42877" y="86356"/>
                    <a:pt x="42954" y="86295"/>
                    <a:pt x="42908" y="86295"/>
                  </a:cubicBezTo>
                  <a:cubicBezTo>
                    <a:pt x="41106" y="78878"/>
                    <a:pt x="36115" y="72708"/>
                    <a:pt x="31679" y="66400"/>
                  </a:cubicBezTo>
                  <a:cubicBezTo>
                    <a:pt x="34313" y="65638"/>
                    <a:pt x="37085" y="63073"/>
                    <a:pt x="37016" y="60508"/>
                  </a:cubicBezTo>
                  <a:cubicBezTo>
                    <a:pt x="37016" y="60395"/>
                    <a:pt x="36924" y="60282"/>
                    <a:pt x="36814" y="60282"/>
                  </a:cubicBezTo>
                  <a:cubicBezTo>
                    <a:pt x="36790" y="60282"/>
                    <a:pt x="36764" y="60288"/>
                    <a:pt x="36739" y="60300"/>
                  </a:cubicBezTo>
                  <a:cubicBezTo>
                    <a:pt x="34590" y="60370"/>
                    <a:pt x="31332" y="61617"/>
                    <a:pt x="30015" y="63697"/>
                  </a:cubicBezTo>
                  <a:cubicBezTo>
                    <a:pt x="30015" y="61271"/>
                    <a:pt x="30084" y="58775"/>
                    <a:pt x="30154" y="56349"/>
                  </a:cubicBezTo>
                  <a:cubicBezTo>
                    <a:pt x="33342" y="56072"/>
                    <a:pt x="35907" y="53576"/>
                    <a:pt x="36392" y="50388"/>
                  </a:cubicBezTo>
                  <a:cubicBezTo>
                    <a:pt x="36392" y="50217"/>
                    <a:pt x="36251" y="50092"/>
                    <a:pt x="36124" y="50092"/>
                  </a:cubicBezTo>
                  <a:cubicBezTo>
                    <a:pt x="36097" y="50092"/>
                    <a:pt x="36070" y="50098"/>
                    <a:pt x="36046" y="50110"/>
                  </a:cubicBezTo>
                  <a:cubicBezTo>
                    <a:pt x="33897" y="50873"/>
                    <a:pt x="31401" y="51843"/>
                    <a:pt x="30292" y="53784"/>
                  </a:cubicBezTo>
                  <a:lnTo>
                    <a:pt x="30292" y="53646"/>
                  </a:lnTo>
                  <a:cubicBezTo>
                    <a:pt x="30431" y="51358"/>
                    <a:pt x="30500" y="49071"/>
                    <a:pt x="30708" y="46714"/>
                  </a:cubicBezTo>
                  <a:cubicBezTo>
                    <a:pt x="30777" y="46714"/>
                    <a:pt x="30916" y="46714"/>
                    <a:pt x="30916" y="46575"/>
                  </a:cubicBezTo>
                  <a:cubicBezTo>
                    <a:pt x="30985" y="46506"/>
                    <a:pt x="30985" y="46367"/>
                    <a:pt x="30916" y="46298"/>
                  </a:cubicBezTo>
                  <a:lnTo>
                    <a:pt x="30916" y="46090"/>
                  </a:lnTo>
                  <a:cubicBezTo>
                    <a:pt x="34035" y="45466"/>
                    <a:pt x="35768" y="40614"/>
                    <a:pt x="35560" y="37910"/>
                  </a:cubicBezTo>
                  <a:cubicBezTo>
                    <a:pt x="35510" y="37809"/>
                    <a:pt x="35422" y="37745"/>
                    <a:pt x="35324" y="37745"/>
                  </a:cubicBezTo>
                  <a:cubicBezTo>
                    <a:pt x="35288" y="37745"/>
                    <a:pt x="35251" y="37753"/>
                    <a:pt x="35214" y="37772"/>
                  </a:cubicBezTo>
                  <a:cubicBezTo>
                    <a:pt x="33412" y="39089"/>
                    <a:pt x="32025" y="40822"/>
                    <a:pt x="30985" y="42763"/>
                  </a:cubicBezTo>
                  <a:cubicBezTo>
                    <a:pt x="31193" y="40822"/>
                    <a:pt x="31401" y="38881"/>
                    <a:pt x="31609" y="36940"/>
                  </a:cubicBezTo>
                  <a:cubicBezTo>
                    <a:pt x="31748" y="36247"/>
                    <a:pt x="31817" y="35554"/>
                    <a:pt x="31956" y="34791"/>
                  </a:cubicBezTo>
                  <a:cubicBezTo>
                    <a:pt x="34937" y="34236"/>
                    <a:pt x="36739" y="30424"/>
                    <a:pt x="37016" y="27651"/>
                  </a:cubicBezTo>
                  <a:cubicBezTo>
                    <a:pt x="37016" y="27501"/>
                    <a:pt x="36908" y="27387"/>
                    <a:pt x="36770" y="27387"/>
                  </a:cubicBezTo>
                  <a:cubicBezTo>
                    <a:pt x="36716" y="27387"/>
                    <a:pt x="36658" y="27405"/>
                    <a:pt x="36600" y="27443"/>
                  </a:cubicBezTo>
                  <a:cubicBezTo>
                    <a:pt x="34867" y="28414"/>
                    <a:pt x="33342" y="29939"/>
                    <a:pt x="32372" y="31672"/>
                  </a:cubicBezTo>
                  <a:cubicBezTo>
                    <a:pt x="32580" y="30008"/>
                    <a:pt x="32788" y="28414"/>
                    <a:pt x="32996" y="26750"/>
                  </a:cubicBezTo>
                  <a:cubicBezTo>
                    <a:pt x="33065" y="26750"/>
                    <a:pt x="33134" y="26681"/>
                    <a:pt x="33134" y="26681"/>
                  </a:cubicBezTo>
                  <a:cubicBezTo>
                    <a:pt x="33481" y="25988"/>
                    <a:pt x="33550" y="25225"/>
                    <a:pt x="33481" y="24463"/>
                  </a:cubicBezTo>
                  <a:cubicBezTo>
                    <a:pt x="35630" y="24047"/>
                    <a:pt x="37571" y="21759"/>
                    <a:pt x="38056" y="19818"/>
                  </a:cubicBezTo>
                  <a:cubicBezTo>
                    <a:pt x="38113" y="19647"/>
                    <a:pt x="37982" y="19523"/>
                    <a:pt x="37818" y="19523"/>
                  </a:cubicBezTo>
                  <a:cubicBezTo>
                    <a:pt x="37783" y="19523"/>
                    <a:pt x="37746" y="19529"/>
                    <a:pt x="37709" y="19541"/>
                  </a:cubicBezTo>
                  <a:cubicBezTo>
                    <a:pt x="36184" y="20026"/>
                    <a:pt x="34382" y="20719"/>
                    <a:pt x="33481" y="22036"/>
                  </a:cubicBezTo>
                  <a:cubicBezTo>
                    <a:pt x="33619" y="20650"/>
                    <a:pt x="33758" y="19194"/>
                    <a:pt x="33827" y="17808"/>
                  </a:cubicBezTo>
                  <a:lnTo>
                    <a:pt x="33827" y="18155"/>
                  </a:lnTo>
                  <a:cubicBezTo>
                    <a:pt x="33827" y="18224"/>
                    <a:pt x="33879" y="18259"/>
                    <a:pt x="33931" y="18259"/>
                  </a:cubicBezTo>
                  <a:cubicBezTo>
                    <a:pt x="33983" y="18259"/>
                    <a:pt x="34035" y="18224"/>
                    <a:pt x="34035" y="18155"/>
                  </a:cubicBezTo>
                  <a:cubicBezTo>
                    <a:pt x="34105" y="17808"/>
                    <a:pt x="34174" y="17461"/>
                    <a:pt x="34243" y="17115"/>
                  </a:cubicBezTo>
                  <a:cubicBezTo>
                    <a:pt x="36323" y="14758"/>
                    <a:pt x="36392" y="10945"/>
                    <a:pt x="35838" y="8103"/>
                  </a:cubicBezTo>
                  <a:cubicBezTo>
                    <a:pt x="35786" y="7947"/>
                    <a:pt x="35695" y="7869"/>
                    <a:pt x="35594" y="7869"/>
                  </a:cubicBezTo>
                  <a:cubicBezTo>
                    <a:pt x="35560" y="7869"/>
                    <a:pt x="35526" y="7878"/>
                    <a:pt x="35491" y="7895"/>
                  </a:cubicBezTo>
                  <a:cubicBezTo>
                    <a:pt x="32441" y="9074"/>
                    <a:pt x="32025" y="14689"/>
                    <a:pt x="33481" y="17392"/>
                  </a:cubicBezTo>
                  <a:lnTo>
                    <a:pt x="33342" y="17600"/>
                  </a:lnTo>
                  <a:cubicBezTo>
                    <a:pt x="33273" y="17739"/>
                    <a:pt x="33342" y="17877"/>
                    <a:pt x="33481" y="17877"/>
                  </a:cubicBezTo>
                  <a:cubicBezTo>
                    <a:pt x="33342" y="19472"/>
                    <a:pt x="33204" y="21066"/>
                    <a:pt x="32996" y="22660"/>
                  </a:cubicBezTo>
                  <a:cubicBezTo>
                    <a:pt x="32094" y="20303"/>
                    <a:pt x="30015" y="18155"/>
                    <a:pt x="28213" y="17531"/>
                  </a:cubicBezTo>
                  <a:cubicBezTo>
                    <a:pt x="28187" y="17518"/>
                    <a:pt x="28159" y="17512"/>
                    <a:pt x="28131" y="17512"/>
                  </a:cubicBezTo>
                  <a:cubicBezTo>
                    <a:pt x="28007" y="17512"/>
                    <a:pt x="27879" y="17625"/>
                    <a:pt x="27935" y="17739"/>
                  </a:cubicBezTo>
                  <a:cubicBezTo>
                    <a:pt x="28213" y="20650"/>
                    <a:pt x="29322" y="25225"/>
                    <a:pt x="32580" y="26057"/>
                  </a:cubicBezTo>
                  <a:cubicBezTo>
                    <a:pt x="32302" y="28414"/>
                    <a:pt x="31956" y="30771"/>
                    <a:pt x="31679" y="33197"/>
                  </a:cubicBezTo>
                  <a:cubicBezTo>
                    <a:pt x="31679" y="33197"/>
                    <a:pt x="31679" y="33266"/>
                    <a:pt x="31609" y="33335"/>
                  </a:cubicBezTo>
                  <a:cubicBezTo>
                    <a:pt x="31540" y="33405"/>
                    <a:pt x="31540" y="33405"/>
                    <a:pt x="31609" y="33474"/>
                  </a:cubicBezTo>
                  <a:lnTo>
                    <a:pt x="31540" y="34444"/>
                  </a:lnTo>
                  <a:lnTo>
                    <a:pt x="31471" y="34444"/>
                  </a:lnTo>
                  <a:cubicBezTo>
                    <a:pt x="31124" y="32711"/>
                    <a:pt x="30569" y="31048"/>
                    <a:pt x="29876" y="29523"/>
                  </a:cubicBezTo>
                  <a:cubicBezTo>
                    <a:pt x="29265" y="28095"/>
                    <a:pt x="28186" y="26401"/>
                    <a:pt x="26511" y="26401"/>
                  </a:cubicBezTo>
                  <a:cubicBezTo>
                    <a:pt x="26478" y="26401"/>
                    <a:pt x="26444" y="26402"/>
                    <a:pt x="26410" y="26403"/>
                  </a:cubicBezTo>
                  <a:cubicBezTo>
                    <a:pt x="26341" y="26403"/>
                    <a:pt x="26272" y="26473"/>
                    <a:pt x="26202" y="26611"/>
                  </a:cubicBezTo>
                  <a:cubicBezTo>
                    <a:pt x="26064" y="29523"/>
                    <a:pt x="27935" y="34791"/>
                    <a:pt x="31193" y="35623"/>
                  </a:cubicBezTo>
                  <a:lnTo>
                    <a:pt x="31263" y="35831"/>
                  </a:lnTo>
                  <a:cubicBezTo>
                    <a:pt x="31263" y="35900"/>
                    <a:pt x="31263" y="35900"/>
                    <a:pt x="31332" y="35969"/>
                  </a:cubicBezTo>
                  <a:lnTo>
                    <a:pt x="31193" y="36871"/>
                  </a:lnTo>
                  <a:cubicBezTo>
                    <a:pt x="30916" y="38812"/>
                    <a:pt x="30708" y="40752"/>
                    <a:pt x="30500" y="42693"/>
                  </a:cubicBezTo>
                  <a:cubicBezTo>
                    <a:pt x="29668" y="39851"/>
                    <a:pt x="27450" y="37217"/>
                    <a:pt x="24816" y="36455"/>
                  </a:cubicBezTo>
                  <a:cubicBezTo>
                    <a:pt x="24791" y="36442"/>
                    <a:pt x="24765" y="36436"/>
                    <a:pt x="24741" y="36436"/>
                  </a:cubicBezTo>
                  <a:cubicBezTo>
                    <a:pt x="24631" y="36436"/>
                    <a:pt x="24539" y="36549"/>
                    <a:pt x="24539" y="36663"/>
                  </a:cubicBezTo>
                  <a:cubicBezTo>
                    <a:pt x="23638" y="40059"/>
                    <a:pt x="26410" y="45882"/>
                    <a:pt x="30154" y="46506"/>
                  </a:cubicBezTo>
                  <a:cubicBezTo>
                    <a:pt x="30015" y="48585"/>
                    <a:pt x="29876" y="50596"/>
                    <a:pt x="29807" y="52675"/>
                  </a:cubicBezTo>
                  <a:cubicBezTo>
                    <a:pt x="28767" y="50665"/>
                    <a:pt x="26896" y="49140"/>
                    <a:pt x="24747" y="48516"/>
                  </a:cubicBezTo>
                  <a:lnTo>
                    <a:pt x="24262" y="46437"/>
                  </a:lnTo>
                  <a:cubicBezTo>
                    <a:pt x="24331" y="46437"/>
                    <a:pt x="24331" y="46367"/>
                    <a:pt x="24331" y="46298"/>
                  </a:cubicBezTo>
                  <a:cubicBezTo>
                    <a:pt x="24400" y="45535"/>
                    <a:pt x="24539" y="44704"/>
                    <a:pt x="24747" y="43872"/>
                  </a:cubicBezTo>
                  <a:lnTo>
                    <a:pt x="24747" y="43872"/>
                  </a:lnTo>
                  <a:cubicBezTo>
                    <a:pt x="25232" y="44842"/>
                    <a:pt x="24747" y="45951"/>
                    <a:pt x="24469" y="46922"/>
                  </a:cubicBezTo>
                  <a:cubicBezTo>
                    <a:pt x="24469" y="47060"/>
                    <a:pt x="24539" y="47060"/>
                    <a:pt x="24608" y="47060"/>
                  </a:cubicBezTo>
                  <a:cubicBezTo>
                    <a:pt x="25509" y="45951"/>
                    <a:pt x="25579" y="44426"/>
                    <a:pt x="24816" y="43317"/>
                  </a:cubicBezTo>
                  <a:cubicBezTo>
                    <a:pt x="24787" y="43289"/>
                    <a:pt x="24735" y="43272"/>
                    <a:pt x="24678" y="43272"/>
                  </a:cubicBezTo>
                  <a:cubicBezTo>
                    <a:pt x="24598" y="43272"/>
                    <a:pt x="24510" y="43305"/>
                    <a:pt x="24469" y="43387"/>
                  </a:cubicBezTo>
                  <a:cubicBezTo>
                    <a:pt x="24262" y="44080"/>
                    <a:pt x="24123" y="44773"/>
                    <a:pt x="24054" y="45535"/>
                  </a:cubicBezTo>
                  <a:cubicBezTo>
                    <a:pt x="23499" y="43109"/>
                    <a:pt x="22944" y="40683"/>
                    <a:pt x="22321" y="38257"/>
                  </a:cubicBezTo>
                  <a:cubicBezTo>
                    <a:pt x="22251" y="36385"/>
                    <a:pt x="22251" y="34444"/>
                    <a:pt x="22459" y="32573"/>
                  </a:cubicBezTo>
                  <a:cubicBezTo>
                    <a:pt x="22944" y="28691"/>
                    <a:pt x="23846" y="24809"/>
                    <a:pt x="24469" y="20927"/>
                  </a:cubicBezTo>
                  <a:cubicBezTo>
                    <a:pt x="25509" y="14134"/>
                    <a:pt x="26618" y="6925"/>
                    <a:pt x="24955" y="132"/>
                  </a:cubicBezTo>
                  <a:cubicBezTo>
                    <a:pt x="24955" y="56"/>
                    <a:pt x="24871" y="1"/>
                    <a:pt x="247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0"/>
            <p:cNvSpPr/>
            <p:nvPr/>
          </p:nvSpPr>
          <p:spPr>
            <a:xfrm>
              <a:off x="3135000" y="4075325"/>
              <a:ext cx="34675" cy="96050"/>
            </a:xfrm>
            <a:custGeom>
              <a:avLst/>
              <a:gdLst/>
              <a:ahLst/>
              <a:cxnLst/>
              <a:rect l="l" t="t" r="r" b="b"/>
              <a:pathLst>
                <a:path w="1387" h="3842" extrusionOk="0">
                  <a:moveTo>
                    <a:pt x="1318" y="1"/>
                  </a:moveTo>
                  <a:cubicBezTo>
                    <a:pt x="1283" y="1"/>
                    <a:pt x="1248" y="18"/>
                    <a:pt x="1248" y="53"/>
                  </a:cubicBezTo>
                  <a:cubicBezTo>
                    <a:pt x="971" y="1300"/>
                    <a:pt x="208" y="2479"/>
                    <a:pt x="1" y="3726"/>
                  </a:cubicBezTo>
                  <a:cubicBezTo>
                    <a:pt x="1" y="3808"/>
                    <a:pt x="48" y="3841"/>
                    <a:pt x="101" y="3841"/>
                  </a:cubicBezTo>
                  <a:cubicBezTo>
                    <a:pt x="139" y="3841"/>
                    <a:pt x="180" y="3825"/>
                    <a:pt x="208" y="3796"/>
                  </a:cubicBezTo>
                  <a:cubicBezTo>
                    <a:pt x="763" y="2617"/>
                    <a:pt x="1110" y="1370"/>
                    <a:pt x="1387" y="53"/>
                  </a:cubicBezTo>
                  <a:cubicBezTo>
                    <a:pt x="1387" y="18"/>
                    <a:pt x="1352" y="1"/>
                    <a:pt x="1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0"/>
            <p:cNvSpPr/>
            <p:nvPr/>
          </p:nvSpPr>
          <p:spPr>
            <a:xfrm>
              <a:off x="3220750" y="3211150"/>
              <a:ext cx="382175" cy="693375"/>
            </a:xfrm>
            <a:custGeom>
              <a:avLst/>
              <a:gdLst/>
              <a:ahLst/>
              <a:cxnLst/>
              <a:rect l="l" t="t" r="r" b="b"/>
              <a:pathLst>
                <a:path w="15287" h="27735" extrusionOk="0">
                  <a:moveTo>
                    <a:pt x="11266" y="10705"/>
                  </a:moveTo>
                  <a:lnTo>
                    <a:pt x="11266" y="10705"/>
                  </a:lnTo>
                  <a:cubicBezTo>
                    <a:pt x="10642" y="10982"/>
                    <a:pt x="9949" y="11190"/>
                    <a:pt x="9256" y="11329"/>
                  </a:cubicBezTo>
                  <a:lnTo>
                    <a:pt x="9186" y="11329"/>
                  </a:lnTo>
                  <a:cubicBezTo>
                    <a:pt x="9186" y="11259"/>
                    <a:pt x="9117" y="11190"/>
                    <a:pt x="9117" y="11190"/>
                  </a:cubicBezTo>
                  <a:cubicBezTo>
                    <a:pt x="8979" y="11121"/>
                    <a:pt x="9256" y="11121"/>
                    <a:pt x="9325" y="11121"/>
                  </a:cubicBezTo>
                  <a:lnTo>
                    <a:pt x="9325" y="11051"/>
                  </a:lnTo>
                  <a:cubicBezTo>
                    <a:pt x="9672" y="10982"/>
                    <a:pt x="10018" y="10913"/>
                    <a:pt x="10296" y="10843"/>
                  </a:cubicBezTo>
                  <a:cubicBezTo>
                    <a:pt x="10642" y="10774"/>
                    <a:pt x="10989" y="10774"/>
                    <a:pt x="11266" y="10705"/>
                  </a:cubicBezTo>
                  <a:close/>
                  <a:moveTo>
                    <a:pt x="8909" y="14517"/>
                  </a:moveTo>
                  <a:cubicBezTo>
                    <a:pt x="8147" y="15002"/>
                    <a:pt x="7246" y="15349"/>
                    <a:pt x="6344" y="15418"/>
                  </a:cubicBezTo>
                  <a:lnTo>
                    <a:pt x="6483" y="15210"/>
                  </a:lnTo>
                  <a:lnTo>
                    <a:pt x="6691" y="15210"/>
                  </a:lnTo>
                  <a:cubicBezTo>
                    <a:pt x="7315" y="14725"/>
                    <a:pt x="8077" y="14517"/>
                    <a:pt x="8909" y="14517"/>
                  </a:cubicBezTo>
                  <a:close/>
                  <a:moveTo>
                    <a:pt x="6344" y="19439"/>
                  </a:moveTo>
                  <a:cubicBezTo>
                    <a:pt x="5859" y="19577"/>
                    <a:pt x="5374" y="19647"/>
                    <a:pt x="4889" y="19716"/>
                  </a:cubicBezTo>
                  <a:cubicBezTo>
                    <a:pt x="4889" y="19647"/>
                    <a:pt x="4889" y="19577"/>
                    <a:pt x="4889" y="19577"/>
                  </a:cubicBezTo>
                  <a:cubicBezTo>
                    <a:pt x="5235" y="19508"/>
                    <a:pt x="5513" y="19439"/>
                    <a:pt x="5859" y="19439"/>
                  </a:cubicBezTo>
                  <a:close/>
                  <a:moveTo>
                    <a:pt x="15128" y="1"/>
                  </a:moveTo>
                  <a:cubicBezTo>
                    <a:pt x="15090" y="1"/>
                    <a:pt x="15050" y="9"/>
                    <a:pt x="15009" y="30"/>
                  </a:cubicBezTo>
                  <a:cubicBezTo>
                    <a:pt x="14177" y="654"/>
                    <a:pt x="13484" y="1416"/>
                    <a:pt x="12999" y="2317"/>
                  </a:cubicBezTo>
                  <a:cubicBezTo>
                    <a:pt x="12999" y="2381"/>
                    <a:pt x="12361" y="3314"/>
                    <a:pt x="12623" y="3314"/>
                  </a:cubicBezTo>
                  <a:cubicBezTo>
                    <a:pt x="12648" y="3314"/>
                    <a:pt x="12680" y="3305"/>
                    <a:pt x="12722" y="3288"/>
                  </a:cubicBezTo>
                  <a:cubicBezTo>
                    <a:pt x="12791" y="3218"/>
                    <a:pt x="12791" y="3149"/>
                    <a:pt x="12722" y="3080"/>
                  </a:cubicBezTo>
                  <a:lnTo>
                    <a:pt x="12791" y="3010"/>
                  </a:lnTo>
                  <a:cubicBezTo>
                    <a:pt x="12860" y="2941"/>
                    <a:pt x="12999" y="2802"/>
                    <a:pt x="13068" y="2733"/>
                  </a:cubicBezTo>
                  <a:cubicBezTo>
                    <a:pt x="13276" y="2456"/>
                    <a:pt x="13484" y="2109"/>
                    <a:pt x="13692" y="1832"/>
                  </a:cubicBezTo>
                  <a:cubicBezTo>
                    <a:pt x="14039" y="1416"/>
                    <a:pt x="14316" y="1069"/>
                    <a:pt x="14732" y="723"/>
                  </a:cubicBezTo>
                  <a:lnTo>
                    <a:pt x="14732" y="723"/>
                  </a:lnTo>
                  <a:cubicBezTo>
                    <a:pt x="14593" y="931"/>
                    <a:pt x="14455" y="1208"/>
                    <a:pt x="14316" y="1485"/>
                  </a:cubicBezTo>
                  <a:lnTo>
                    <a:pt x="14108" y="1763"/>
                  </a:lnTo>
                  <a:cubicBezTo>
                    <a:pt x="13554" y="2456"/>
                    <a:pt x="12930" y="3149"/>
                    <a:pt x="12375" y="3842"/>
                  </a:cubicBezTo>
                  <a:cubicBezTo>
                    <a:pt x="12236" y="3911"/>
                    <a:pt x="12306" y="4119"/>
                    <a:pt x="12444" y="4189"/>
                  </a:cubicBezTo>
                  <a:cubicBezTo>
                    <a:pt x="11959" y="4813"/>
                    <a:pt x="11543" y="5506"/>
                    <a:pt x="11127" y="6268"/>
                  </a:cubicBezTo>
                  <a:cubicBezTo>
                    <a:pt x="11127" y="5852"/>
                    <a:pt x="11127" y="5506"/>
                    <a:pt x="11127" y="5159"/>
                  </a:cubicBezTo>
                  <a:cubicBezTo>
                    <a:pt x="11058" y="4466"/>
                    <a:pt x="10989" y="3773"/>
                    <a:pt x="10850" y="3080"/>
                  </a:cubicBezTo>
                  <a:cubicBezTo>
                    <a:pt x="10850" y="3010"/>
                    <a:pt x="10781" y="3010"/>
                    <a:pt x="10781" y="3010"/>
                  </a:cubicBezTo>
                  <a:lnTo>
                    <a:pt x="10781" y="2802"/>
                  </a:lnTo>
                  <a:cubicBezTo>
                    <a:pt x="10781" y="2664"/>
                    <a:pt x="10677" y="2594"/>
                    <a:pt x="10581" y="2594"/>
                  </a:cubicBezTo>
                  <a:cubicBezTo>
                    <a:pt x="10486" y="2594"/>
                    <a:pt x="10400" y="2664"/>
                    <a:pt x="10434" y="2802"/>
                  </a:cubicBezTo>
                  <a:cubicBezTo>
                    <a:pt x="10226" y="4050"/>
                    <a:pt x="10296" y="5367"/>
                    <a:pt x="10642" y="6615"/>
                  </a:cubicBezTo>
                  <a:cubicBezTo>
                    <a:pt x="10642" y="6684"/>
                    <a:pt x="10642" y="6754"/>
                    <a:pt x="10711" y="6754"/>
                  </a:cubicBezTo>
                  <a:lnTo>
                    <a:pt x="10711" y="6823"/>
                  </a:lnTo>
                  <a:cubicBezTo>
                    <a:pt x="10088" y="7932"/>
                    <a:pt x="9394" y="8972"/>
                    <a:pt x="8771" y="10081"/>
                  </a:cubicBezTo>
                  <a:cubicBezTo>
                    <a:pt x="8701" y="9388"/>
                    <a:pt x="8563" y="8764"/>
                    <a:pt x="8355" y="8140"/>
                  </a:cubicBezTo>
                  <a:cubicBezTo>
                    <a:pt x="8355" y="7377"/>
                    <a:pt x="8147" y="6754"/>
                    <a:pt x="7869" y="6130"/>
                  </a:cubicBezTo>
                  <a:cubicBezTo>
                    <a:pt x="7811" y="6043"/>
                    <a:pt x="7741" y="6004"/>
                    <a:pt x="7679" y="6004"/>
                  </a:cubicBezTo>
                  <a:cubicBezTo>
                    <a:pt x="7593" y="6004"/>
                    <a:pt x="7523" y="6078"/>
                    <a:pt x="7523" y="6199"/>
                  </a:cubicBezTo>
                  <a:cubicBezTo>
                    <a:pt x="7246" y="7239"/>
                    <a:pt x="7315" y="8417"/>
                    <a:pt x="7731" y="9457"/>
                  </a:cubicBezTo>
                  <a:cubicBezTo>
                    <a:pt x="7731" y="9596"/>
                    <a:pt x="7731" y="9665"/>
                    <a:pt x="7800" y="9804"/>
                  </a:cubicBezTo>
                  <a:cubicBezTo>
                    <a:pt x="7851" y="9905"/>
                    <a:pt x="7939" y="9969"/>
                    <a:pt x="8037" y="9969"/>
                  </a:cubicBezTo>
                  <a:cubicBezTo>
                    <a:pt x="8072" y="9969"/>
                    <a:pt x="8110" y="9961"/>
                    <a:pt x="8147" y="9942"/>
                  </a:cubicBezTo>
                  <a:cubicBezTo>
                    <a:pt x="8216" y="10081"/>
                    <a:pt x="8355" y="10150"/>
                    <a:pt x="8424" y="10219"/>
                  </a:cubicBezTo>
                  <a:lnTo>
                    <a:pt x="8563" y="10566"/>
                  </a:lnTo>
                  <a:cubicBezTo>
                    <a:pt x="8285" y="10982"/>
                    <a:pt x="8077" y="11398"/>
                    <a:pt x="7869" y="11814"/>
                  </a:cubicBezTo>
                  <a:cubicBezTo>
                    <a:pt x="7731" y="11814"/>
                    <a:pt x="7661" y="11952"/>
                    <a:pt x="7523" y="12022"/>
                  </a:cubicBezTo>
                  <a:cubicBezTo>
                    <a:pt x="7454" y="12091"/>
                    <a:pt x="7523" y="12230"/>
                    <a:pt x="7592" y="12230"/>
                  </a:cubicBezTo>
                  <a:cubicBezTo>
                    <a:pt x="7246" y="12923"/>
                    <a:pt x="6830" y="13685"/>
                    <a:pt x="6483" y="14448"/>
                  </a:cubicBezTo>
                  <a:cubicBezTo>
                    <a:pt x="5721" y="15973"/>
                    <a:pt x="4958" y="17429"/>
                    <a:pt x="4265" y="18954"/>
                  </a:cubicBezTo>
                  <a:cubicBezTo>
                    <a:pt x="4265" y="18746"/>
                    <a:pt x="4265" y="18538"/>
                    <a:pt x="4196" y="18399"/>
                  </a:cubicBezTo>
                  <a:cubicBezTo>
                    <a:pt x="4196" y="18330"/>
                    <a:pt x="4265" y="18260"/>
                    <a:pt x="4265" y="18260"/>
                  </a:cubicBezTo>
                  <a:cubicBezTo>
                    <a:pt x="4334" y="16805"/>
                    <a:pt x="4126" y="15418"/>
                    <a:pt x="3710" y="14101"/>
                  </a:cubicBezTo>
                  <a:cubicBezTo>
                    <a:pt x="3679" y="14039"/>
                    <a:pt x="3592" y="14005"/>
                    <a:pt x="3505" y="14005"/>
                  </a:cubicBezTo>
                  <a:cubicBezTo>
                    <a:pt x="3399" y="14005"/>
                    <a:pt x="3294" y="14056"/>
                    <a:pt x="3294" y="14171"/>
                  </a:cubicBezTo>
                  <a:cubicBezTo>
                    <a:pt x="3294" y="14517"/>
                    <a:pt x="3294" y="14864"/>
                    <a:pt x="3294" y="15210"/>
                  </a:cubicBezTo>
                  <a:cubicBezTo>
                    <a:pt x="3294" y="15210"/>
                    <a:pt x="3294" y="15280"/>
                    <a:pt x="3294" y="15280"/>
                  </a:cubicBezTo>
                  <a:lnTo>
                    <a:pt x="3294" y="15418"/>
                  </a:lnTo>
                  <a:cubicBezTo>
                    <a:pt x="3294" y="16181"/>
                    <a:pt x="3364" y="16943"/>
                    <a:pt x="3572" y="17706"/>
                  </a:cubicBezTo>
                  <a:cubicBezTo>
                    <a:pt x="3641" y="18191"/>
                    <a:pt x="3710" y="18676"/>
                    <a:pt x="3780" y="19092"/>
                  </a:cubicBezTo>
                  <a:cubicBezTo>
                    <a:pt x="3780" y="19186"/>
                    <a:pt x="3836" y="19224"/>
                    <a:pt x="3898" y="19224"/>
                  </a:cubicBezTo>
                  <a:cubicBezTo>
                    <a:pt x="3973" y="19224"/>
                    <a:pt x="4057" y="19168"/>
                    <a:pt x="4057" y="19092"/>
                  </a:cubicBezTo>
                  <a:cubicBezTo>
                    <a:pt x="4057" y="19141"/>
                    <a:pt x="4092" y="19190"/>
                    <a:pt x="4136" y="19190"/>
                  </a:cubicBezTo>
                  <a:cubicBezTo>
                    <a:pt x="4155" y="19190"/>
                    <a:pt x="4175" y="19182"/>
                    <a:pt x="4196" y="19162"/>
                  </a:cubicBezTo>
                  <a:lnTo>
                    <a:pt x="4196" y="19162"/>
                  </a:lnTo>
                  <a:cubicBezTo>
                    <a:pt x="4057" y="19508"/>
                    <a:pt x="3918" y="19785"/>
                    <a:pt x="3780" y="20063"/>
                  </a:cubicBezTo>
                  <a:cubicBezTo>
                    <a:pt x="3710" y="20063"/>
                    <a:pt x="3641" y="20201"/>
                    <a:pt x="3641" y="20271"/>
                  </a:cubicBezTo>
                  <a:lnTo>
                    <a:pt x="3017" y="21449"/>
                  </a:lnTo>
                  <a:cubicBezTo>
                    <a:pt x="2532" y="22420"/>
                    <a:pt x="2185" y="23529"/>
                    <a:pt x="1700" y="24568"/>
                  </a:cubicBezTo>
                  <a:cubicBezTo>
                    <a:pt x="1631" y="24568"/>
                    <a:pt x="1561" y="24638"/>
                    <a:pt x="1492" y="24707"/>
                  </a:cubicBezTo>
                  <a:cubicBezTo>
                    <a:pt x="1353" y="23875"/>
                    <a:pt x="1146" y="23113"/>
                    <a:pt x="799" y="22420"/>
                  </a:cubicBezTo>
                  <a:cubicBezTo>
                    <a:pt x="764" y="22350"/>
                    <a:pt x="678" y="22316"/>
                    <a:pt x="600" y="22316"/>
                  </a:cubicBezTo>
                  <a:cubicBezTo>
                    <a:pt x="522" y="22316"/>
                    <a:pt x="452" y="22350"/>
                    <a:pt x="452" y="22420"/>
                  </a:cubicBezTo>
                  <a:cubicBezTo>
                    <a:pt x="452" y="22766"/>
                    <a:pt x="452" y="23113"/>
                    <a:pt x="522" y="23459"/>
                  </a:cubicBezTo>
                  <a:cubicBezTo>
                    <a:pt x="522" y="23737"/>
                    <a:pt x="591" y="23945"/>
                    <a:pt x="660" y="24222"/>
                  </a:cubicBezTo>
                  <a:cubicBezTo>
                    <a:pt x="730" y="24430"/>
                    <a:pt x="730" y="24638"/>
                    <a:pt x="799" y="24846"/>
                  </a:cubicBezTo>
                  <a:cubicBezTo>
                    <a:pt x="799" y="24915"/>
                    <a:pt x="868" y="24915"/>
                    <a:pt x="938" y="24984"/>
                  </a:cubicBezTo>
                  <a:cubicBezTo>
                    <a:pt x="938" y="24984"/>
                    <a:pt x="1007" y="25054"/>
                    <a:pt x="1007" y="25123"/>
                  </a:cubicBezTo>
                  <a:cubicBezTo>
                    <a:pt x="938" y="25262"/>
                    <a:pt x="1076" y="25331"/>
                    <a:pt x="1146" y="25331"/>
                  </a:cubicBezTo>
                  <a:cubicBezTo>
                    <a:pt x="1180" y="25366"/>
                    <a:pt x="1215" y="25383"/>
                    <a:pt x="1250" y="25383"/>
                  </a:cubicBezTo>
                  <a:cubicBezTo>
                    <a:pt x="1284" y="25383"/>
                    <a:pt x="1319" y="25366"/>
                    <a:pt x="1353" y="25331"/>
                  </a:cubicBezTo>
                  <a:lnTo>
                    <a:pt x="1353" y="25331"/>
                  </a:lnTo>
                  <a:cubicBezTo>
                    <a:pt x="1007" y="26093"/>
                    <a:pt x="591" y="26856"/>
                    <a:pt x="106" y="27549"/>
                  </a:cubicBezTo>
                  <a:cubicBezTo>
                    <a:pt x="0" y="27602"/>
                    <a:pt x="95" y="27734"/>
                    <a:pt x="207" y="27734"/>
                  </a:cubicBezTo>
                  <a:cubicBezTo>
                    <a:pt x="243" y="27734"/>
                    <a:pt x="280" y="27721"/>
                    <a:pt x="314" y="27688"/>
                  </a:cubicBezTo>
                  <a:cubicBezTo>
                    <a:pt x="938" y="26925"/>
                    <a:pt x="1423" y="26093"/>
                    <a:pt x="1700" y="25192"/>
                  </a:cubicBezTo>
                  <a:cubicBezTo>
                    <a:pt x="1977" y="25123"/>
                    <a:pt x="2255" y="24984"/>
                    <a:pt x="2532" y="24846"/>
                  </a:cubicBezTo>
                  <a:cubicBezTo>
                    <a:pt x="3017" y="24776"/>
                    <a:pt x="3502" y="24499"/>
                    <a:pt x="3988" y="24153"/>
                  </a:cubicBezTo>
                  <a:cubicBezTo>
                    <a:pt x="4114" y="24089"/>
                    <a:pt x="4010" y="23797"/>
                    <a:pt x="3834" y="23797"/>
                  </a:cubicBezTo>
                  <a:cubicBezTo>
                    <a:pt x="3817" y="23797"/>
                    <a:pt x="3798" y="23800"/>
                    <a:pt x="3780" y="23806"/>
                  </a:cubicBezTo>
                  <a:cubicBezTo>
                    <a:pt x="3294" y="23875"/>
                    <a:pt x="2809" y="24083"/>
                    <a:pt x="2393" y="24360"/>
                  </a:cubicBezTo>
                  <a:lnTo>
                    <a:pt x="2185" y="24430"/>
                  </a:lnTo>
                  <a:lnTo>
                    <a:pt x="1977" y="24499"/>
                  </a:lnTo>
                  <a:cubicBezTo>
                    <a:pt x="2047" y="24222"/>
                    <a:pt x="2185" y="24014"/>
                    <a:pt x="2255" y="23806"/>
                  </a:cubicBezTo>
                  <a:cubicBezTo>
                    <a:pt x="2740" y="22697"/>
                    <a:pt x="3225" y="21518"/>
                    <a:pt x="3780" y="20409"/>
                  </a:cubicBezTo>
                  <a:cubicBezTo>
                    <a:pt x="3814" y="20444"/>
                    <a:pt x="3832" y="20461"/>
                    <a:pt x="3849" y="20461"/>
                  </a:cubicBezTo>
                  <a:cubicBezTo>
                    <a:pt x="3866" y="20461"/>
                    <a:pt x="3884" y="20444"/>
                    <a:pt x="3918" y="20409"/>
                  </a:cubicBezTo>
                  <a:cubicBezTo>
                    <a:pt x="4611" y="20409"/>
                    <a:pt x="5305" y="20409"/>
                    <a:pt x="6067" y="20479"/>
                  </a:cubicBezTo>
                  <a:cubicBezTo>
                    <a:pt x="6206" y="20479"/>
                    <a:pt x="6206" y="20271"/>
                    <a:pt x="6136" y="20201"/>
                  </a:cubicBezTo>
                  <a:cubicBezTo>
                    <a:pt x="5998" y="20132"/>
                    <a:pt x="5859" y="20063"/>
                    <a:pt x="5721" y="19993"/>
                  </a:cubicBezTo>
                  <a:cubicBezTo>
                    <a:pt x="6275" y="19924"/>
                    <a:pt x="6830" y="19785"/>
                    <a:pt x="7384" y="19508"/>
                  </a:cubicBezTo>
                  <a:cubicBezTo>
                    <a:pt x="7523" y="19439"/>
                    <a:pt x="7523" y="19162"/>
                    <a:pt x="7315" y="19092"/>
                  </a:cubicBezTo>
                  <a:cubicBezTo>
                    <a:pt x="6934" y="19023"/>
                    <a:pt x="6552" y="18988"/>
                    <a:pt x="6180" y="18988"/>
                  </a:cubicBezTo>
                  <a:cubicBezTo>
                    <a:pt x="5807" y="18988"/>
                    <a:pt x="5443" y="19023"/>
                    <a:pt x="5097" y="19092"/>
                  </a:cubicBezTo>
                  <a:cubicBezTo>
                    <a:pt x="4750" y="19162"/>
                    <a:pt x="4404" y="19439"/>
                    <a:pt x="4681" y="19716"/>
                  </a:cubicBezTo>
                  <a:cubicBezTo>
                    <a:pt x="4473" y="19785"/>
                    <a:pt x="4265" y="19785"/>
                    <a:pt x="4057" y="19855"/>
                  </a:cubicBezTo>
                  <a:cubicBezTo>
                    <a:pt x="4681" y="18676"/>
                    <a:pt x="5305" y="17498"/>
                    <a:pt x="5929" y="16320"/>
                  </a:cubicBezTo>
                  <a:cubicBezTo>
                    <a:pt x="5998" y="16112"/>
                    <a:pt x="6067" y="15973"/>
                    <a:pt x="6136" y="15834"/>
                  </a:cubicBezTo>
                  <a:lnTo>
                    <a:pt x="6275" y="15834"/>
                  </a:lnTo>
                  <a:cubicBezTo>
                    <a:pt x="7523" y="15834"/>
                    <a:pt x="8771" y="15280"/>
                    <a:pt x="9602" y="14309"/>
                  </a:cubicBezTo>
                  <a:cubicBezTo>
                    <a:pt x="9672" y="14171"/>
                    <a:pt x="9602" y="14032"/>
                    <a:pt x="9394" y="14032"/>
                  </a:cubicBezTo>
                  <a:cubicBezTo>
                    <a:pt x="8493" y="14032"/>
                    <a:pt x="7592" y="14240"/>
                    <a:pt x="6760" y="14656"/>
                  </a:cubicBezTo>
                  <a:cubicBezTo>
                    <a:pt x="7246" y="13824"/>
                    <a:pt x="7731" y="12923"/>
                    <a:pt x="8216" y="12091"/>
                  </a:cubicBezTo>
                  <a:cubicBezTo>
                    <a:pt x="8909" y="11883"/>
                    <a:pt x="9602" y="11675"/>
                    <a:pt x="10296" y="11537"/>
                  </a:cubicBezTo>
                  <a:cubicBezTo>
                    <a:pt x="10989" y="11398"/>
                    <a:pt x="11682" y="11051"/>
                    <a:pt x="12306" y="10635"/>
                  </a:cubicBezTo>
                  <a:cubicBezTo>
                    <a:pt x="12444" y="10566"/>
                    <a:pt x="12375" y="10289"/>
                    <a:pt x="12167" y="10289"/>
                  </a:cubicBezTo>
                  <a:cubicBezTo>
                    <a:pt x="11266" y="10289"/>
                    <a:pt x="10296" y="10427"/>
                    <a:pt x="9394" y="10705"/>
                  </a:cubicBezTo>
                  <a:cubicBezTo>
                    <a:pt x="9186" y="10774"/>
                    <a:pt x="9048" y="10843"/>
                    <a:pt x="8909" y="10913"/>
                  </a:cubicBezTo>
                  <a:cubicBezTo>
                    <a:pt x="9672" y="9596"/>
                    <a:pt x="10504" y="8348"/>
                    <a:pt x="11335" y="6962"/>
                  </a:cubicBezTo>
                  <a:cubicBezTo>
                    <a:pt x="11335" y="7031"/>
                    <a:pt x="11335" y="7100"/>
                    <a:pt x="11335" y="7100"/>
                  </a:cubicBezTo>
                  <a:cubicBezTo>
                    <a:pt x="11335" y="7153"/>
                    <a:pt x="11376" y="7176"/>
                    <a:pt x="11422" y="7176"/>
                  </a:cubicBezTo>
                  <a:cubicBezTo>
                    <a:pt x="11497" y="7176"/>
                    <a:pt x="11586" y="7117"/>
                    <a:pt x="11543" y="7031"/>
                  </a:cubicBezTo>
                  <a:cubicBezTo>
                    <a:pt x="11543" y="6892"/>
                    <a:pt x="11959" y="6684"/>
                    <a:pt x="12514" y="6546"/>
                  </a:cubicBezTo>
                  <a:lnTo>
                    <a:pt x="12514" y="6546"/>
                  </a:lnTo>
                  <a:cubicBezTo>
                    <a:pt x="12029" y="6892"/>
                    <a:pt x="11613" y="7169"/>
                    <a:pt x="11127" y="7447"/>
                  </a:cubicBezTo>
                  <a:cubicBezTo>
                    <a:pt x="10889" y="7566"/>
                    <a:pt x="11009" y="7891"/>
                    <a:pt x="11224" y="7891"/>
                  </a:cubicBezTo>
                  <a:cubicBezTo>
                    <a:pt x="11259" y="7891"/>
                    <a:pt x="11297" y="7882"/>
                    <a:pt x="11335" y="7863"/>
                  </a:cubicBezTo>
                  <a:cubicBezTo>
                    <a:pt x="12098" y="7447"/>
                    <a:pt x="12860" y="6962"/>
                    <a:pt x="13692" y="6476"/>
                  </a:cubicBezTo>
                  <a:lnTo>
                    <a:pt x="13692" y="6476"/>
                  </a:lnTo>
                  <a:cubicBezTo>
                    <a:pt x="13068" y="7100"/>
                    <a:pt x="12375" y="7724"/>
                    <a:pt x="11682" y="8209"/>
                  </a:cubicBezTo>
                  <a:cubicBezTo>
                    <a:pt x="11543" y="8279"/>
                    <a:pt x="11613" y="8417"/>
                    <a:pt x="11751" y="8417"/>
                  </a:cubicBezTo>
                  <a:cubicBezTo>
                    <a:pt x="12860" y="8071"/>
                    <a:pt x="13900" y="7308"/>
                    <a:pt x="14455" y="6268"/>
                  </a:cubicBezTo>
                  <a:cubicBezTo>
                    <a:pt x="14524" y="6130"/>
                    <a:pt x="14455" y="5922"/>
                    <a:pt x="14247" y="5852"/>
                  </a:cubicBezTo>
                  <a:cubicBezTo>
                    <a:pt x="14247" y="5783"/>
                    <a:pt x="14177" y="5783"/>
                    <a:pt x="14039" y="5783"/>
                  </a:cubicBezTo>
                  <a:cubicBezTo>
                    <a:pt x="13207" y="5852"/>
                    <a:pt x="12306" y="6130"/>
                    <a:pt x="11543" y="6615"/>
                  </a:cubicBezTo>
                  <a:cubicBezTo>
                    <a:pt x="12167" y="5506"/>
                    <a:pt x="12791" y="4466"/>
                    <a:pt x="13415" y="3426"/>
                  </a:cubicBezTo>
                  <a:cubicBezTo>
                    <a:pt x="14108" y="2664"/>
                    <a:pt x="14732" y="1832"/>
                    <a:pt x="15286" y="931"/>
                  </a:cubicBezTo>
                  <a:lnTo>
                    <a:pt x="15286" y="861"/>
                  </a:lnTo>
                  <a:cubicBezTo>
                    <a:pt x="15286" y="792"/>
                    <a:pt x="15286" y="654"/>
                    <a:pt x="15148" y="584"/>
                  </a:cubicBezTo>
                  <a:cubicBezTo>
                    <a:pt x="15217" y="446"/>
                    <a:pt x="15286" y="307"/>
                    <a:pt x="15286" y="99"/>
                  </a:cubicBezTo>
                  <a:cubicBezTo>
                    <a:pt x="15286" y="50"/>
                    <a:pt x="15217" y="1"/>
                    <a:pt x="15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0"/>
            <p:cNvSpPr/>
            <p:nvPr/>
          </p:nvSpPr>
          <p:spPr>
            <a:xfrm>
              <a:off x="3344700" y="3491225"/>
              <a:ext cx="38150" cy="84425"/>
            </a:xfrm>
            <a:custGeom>
              <a:avLst/>
              <a:gdLst/>
              <a:ahLst/>
              <a:cxnLst/>
              <a:rect l="l" t="t" r="r" b="b"/>
              <a:pathLst>
                <a:path w="1526" h="3377" extrusionOk="0">
                  <a:moveTo>
                    <a:pt x="372" y="0"/>
                  </a:moveTo>
                  <a:cubicBezTo>
                    <a:pt x="268" y="0"/>
                    <a:pt x="168" y="74"/>
                    <a:pt x="208" y="195"/>
                  </a:cubicBezTo>
                  <a:cubicBezTo>
                    <a:pt x="208" y="334"/>
                    <a:pt x="208" y="472"/>
                    <a:pt x="208" y="541"/>
                  </a:cubicBezTo>
                  <a:cubicBezTo>
                    <a:pt x="139" y="611"/>
                    <a:pt x="139" y="680"/>
                    <a:pt x="139" y="749"/>
                  </a:cubicBezTo>
                  <a:cubicBezTo>
                    <a:pt x="0" y="1581"/>
                    <a:pt x="139" y="2482"/>
                    <a:pt x="485" y="3245"/>
                  </a:cubicBezTo>
                  <a:cubicBezTo>
                    <a:pt x="523" y="3321"/>
                    <a:pt x="603" y="3376"/>
                    <a:pt x="679" y="3376"/>
                  </a:cubicBezTo>
                  <a:cubicBezTo>
                    <a:pt x="741" y="3376"/>
                    <a:pt x="801" y="3339"/>
                    <a:pt x="832" y="3245"/>
                  </a:cubicBezTo>
                  <a:cubicBezTo>
                    <a:pt x="901" y="3037"/>
                    <a:pt x="901" y="3037"/>
                    <a:pt x="901" y="2968"/>
                  </a:cubicBezTo>
                  <a:cubicBezTo>
                    <a:pt x="1040" y="3037"/>
                    <a:pt x="1178" y="3106"/>
                    <a:pt x="1317" y="3176"/>
                  </a:cubicBezTo>
                  <a:cubicBezTo>
                    <a:pt x="1456" y="3176"/>
                    <a:pt x="1525" y="3037"/>
                    <a:pt x="1386" y="2968"/>
                  </a:cubicBezTo>
                  <a:cubicBezTo>
                    <a:pt x="1248" y="2898"/>
                    <a:pt x="1109" y="2760"/>
                    <a:pt x="1040" y="2621"/>
                  </a:cubicBezTo>
                  <a:cubicBezTo>
                    <a:pt x="1040" y="2552"/>
                    <a:pt x="1040" y="2552"/>
                    <a:pt x="1040" y="2552"/>
                  </a:cubicBezTo>
                  <a:cubicBezTo>
                    <a:pt x="1040" y="2205"/>
                    <a:pt x="971" y="1928"/>
                    <a:pt x="901" y="1651"/>
                  </a:cubicBezTo>
                  <a:cubicBezTo>
                    <a:pt x="832" y="1165"/>
                    <a:pt x="693" y="611"/>
                    <a:pt x="555" y="126"/>
                  </a:cubicBezTo>
                  <a:cubicBezTo>
                    <a:pt x="526" y="38"/>
                    <a:pt x="448" y="0"/>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0"/>
            <p:cNvSpPr/>
            <p:nvPr/>
          </p:nvSpPr>
          <p:spPr>
            <a:xfrm>
              <a:off x="2632900" y="3927250"/>
              <a:ext cx="437675" cy="298900"/>
            </a:xfrm>
            <a:custGeom>
              <a:avLst/>
              <a:gdLst/>
              <a:ahLst/>
              <a:cxnLst/>
              <a:rect l="l" t="t" r="r" b="b"/>
              <a:pathLst>
                <a:path w="17507" h="11956" extrusionOk="0">
                  <a:moveTo>
                    <a:pt x="315" y="1"/>
                  </a:moveTo>
                  <a:cubicBezTo>
                    <a:pt x="141" y="1"/>
                    <a:pt x="1" y="181"/>
                    <a:pt x="121" y="361"/>
                  </a:cubicBezTo>
                  <a:cubicBezTo>
                    <a:pt x="314" y="618"/>
                    <a:pt x="1339" y="2124"/>
                    <a:pt x="1930" y="2124"/>
                  </a:cubicBezTo>
                  <a:cubicBezTo>
                    <a:pt x="1977" y="2124"/>
                    <a:pt x="2021" y="2114"/>
                    <a:pt x="2062" y="2094"/>
                  </a:cubicBezTo>
                  <a:cubicBezTo>
                    <a:pt x="2616" y="2718"/>
                    <a:pt x="3310" y="3272"/>
                    <a:pt x="4072" y="3619"/>
                  </a:cubicBezTo>
                  <a:lnTo>
                    <a:pt x="4141" y="3619"/>
                  </a:lnTo>
                  <a:cubicBezTo>
                    <a:pt x="4188" y="3650"/>
                    <a:pt x="4232" y="3664"/>
                    <a:pt x="4270" y="3664"/>
                  </a:cubicBezTo>
                  <a:cubicBezTo>
                    <a:pt x="4401" y="3664"/>
                    <a:pt x="4472" y="3503"/>
                    <a:pt x="4419" y="3342"/>
                  </a:cubicBezTo>
                  <a:lnTo>
                    <a:pt x="4419" y="3342"/>
                  </a:lnTo>
                  <a:cubicBezTo>
                    <a:pt x="4557" y="3411"/>
                    <a:pt x="4627" y="3480"/>
                    <a:pt x="4765" y="3480"/>
                  </a:cubicBezTo>
                  <a:cubicBezTo>
                    <a:pt x="4835" y="3480"/>
                    <a:pt x="4904" y="3411"/>
                    <a:pt x="4835" y="3272"/>
                  </a:cubicBezTo>
                  <a:lnTo>
                    <a:pt x="4765" y="3134"/>
                  </a:lnTo>
                  <a:lnTo>
                    <a:pt x="4765" y="3134"/>
                  </a:lnTo>
                  <a:cubicBezTo>
                    <a:pt x="5666" y="3757"/>
                    <a:pt x="6567" y="4381"/>
                    <a:pt x="7538" y="4936"/>
                  </a:cubicBezTo>
                  <a:lnTo>
                    <a:pt x="7469" y="4936"/>
                  </a:lnTo>
                  <a:cubicBezTo>
                    <a:pt x="6905" y="4815"/>
                    <a:pt x="6341" y="4741"/>
                    <a:pt x="5777" y="4741"/>
                  </a:cubicBezTo>
                  <a:cubicBezTo>
                    <a:pt x="5370" y="4741"/>
                    <a:pt x="4964" y="4779"/>
                    <a:pt x="4557" y="4867"/>
                  </a:cubicBezTo>
                  <a:cubicBezTo>
                    <a:pt x="4280" y="4867"/>
                    <a:pt x="4280" y="5282"/>
                    <a:pt x="4557" y="5352"/>
                  </a:cubicBezTo>
                  <a:cubicBezTo>
                    <a:pt x="4835" y="5421"/>
                    <a:pt x="4973" y="5421"/>
                    <a:pt x="5181" y="5421"/>
                  </a:cubicBezTo>
                  <a:cubicBezTo>
                    <a:pt x="4557" y="5490"/>
                    <a:pt x="3933" y="5629"/>
                    <a:pt x="3379" y="5837"/>
                  </a:cubicBezTo>
                  <a:cubicBezTo>
                    <a:pt x="3123" y="5965"/>
                    <a:pt x="3162" y="6330"/>
                    <a:pt x="3389" y="6330"/>
                  </a:cubicBezTo>
                  <a:cubicBezTo>
                    <a:pt x="3407" y="6330"/>
                    <a:pt x="3427" y="6327"/>
                    <a:pt x="3448" y="6322"/>
                  </a:cubicBezTo>
                  <a:cubicBezTo>
                    <a:pt x="4349" y="6184"/>
                    <a:pt x="5250" y="6045"/>
                    <a:pt x="6152" y="5837"/>
                  </a:cubicBezTo>
                  <a:lnTo>
                    <a:pt x="7053" y="5698"/>
                  </a:lnTo>
                  <a:cubicBezTo>
                    <a:pt x="7191" y="5698"/>
                    <a:pt x="7261" y="5560"/>
                    <a:pt x="7261" y="5421"/>
                  </a:cubicBezTo>
                  <a:cubicBezTo>
                    <a:pt x="7399" y="5421"/>
                    <a:pt x="7538" y="5352"/>
                    <a:pt x="7746" y="5213"/>
                  </a:cubicBezTo>
                  <a:cubicBezTo>
                    <a:pt x="7746" y="5213"/>
                    <a:pt x="7815" y="5144"/>
                    <a:pt x="7815" y="5144"/>
                  </a:cubicBezTo>
                  <a:lnTo>
                    <a:pt x="10380" y="6738"/>
                  </a:lnTo>
                  <a:cubicBezTo>
                    <a:pt x="9880" y="6588"/>
                    <a:pt x="9381" y="6474"/>
                    <a:pt x="8855" y="6474"/>
                  </a:cubicBezTo>
                  <a:cubicBezTo>
                    <a:pt x="8652" y="6474"/>
                    <a:pt x="8444" y="6491"/>
                    <a:pt x="8231" y="6530"/>
                  </a:cubicBezTo>
                  <a:cubicBezTo>
                    <a:pt x="8092" y="6530"/>
                    <a:pt x="8092" y="6738"/>
                    <a:pt x="8162" y="6807"/>
                  </a:cubicBezTo>
                  <a:cubicBezTo>
                    <a:pt x="9202" y="7709"/>
                    <a:pt x="10519" y="7778"/>
                    <a:pt x="11766" y="8124"/>
                  </a:cubicBezTo>
                  <a:cubicBezTo>
                    <a:pt x="11800" y="8158"/>
                    <a:pt x="11833" y="8171"/>
                    <a:pt x="11862" y="8171"/>
                  </a:cubicBezTo>
                  <a:cubicBezTo>
                    <a:pt x="11956" y="8171"/>
                    <a:pt x="12010" y="8039"/>
                    <a:pt x="11905" y="7986"/>
                  </a:cubicBezTo>
                  <a:lnTo>
                    <a:pt x="11697" y="7917"/>
                  </a:lnTo>
                  <a:cubicBezTo>
                    <a:pt x="11766" y="7917"/>
                    <a:pt x="11836" y="7847"/>
                    <a:pt x="11836" y="7709"/>
                  </a:cubicBezTo>
                  <a:lnTo>
                    <a:pt x="11905" y="7709"/>
                  </a:lnTo>
                  <a:lnTo>
                    <a:pt x="12113" y="7847"/>
                  </a:lnTo>
                  <a:cubicBezTo>
                    <a:pt x="12182" y="7986"/>
                    <a:pt x="12321" y="8124"/>
                    <a:pt x="12460" y="8263"/>
                  </a:cubicBezTo>
                  <a:lnTo>
                    <a:pt x="12598" y="8263"/>
                  </a:lnTo>
                  <a:cubicBezTo>
                    <a:pt x="14262" y="9303"/>
                    <a:pt x="15856" y="10551"/>
                    <a:pt x="17312" y="11937"/>
                  </a:cubicBezTo>
                  <a:cubicBezTo>
                    <a:pt x="17325" y="11950"/>
                    <a:pt x="17341" y="11956"/>
                    <a:pt x="17357" y="11956"/>
                  </a:cubicBezTo>
                  <a:cubicBezTo>
                    <a:pt x="17426" y="11956"/>
                    <a:pt x="17507" y="11854"/>
                    <a:pt x="17450" y="11798"/>
                  </a:cubicBezTo>
                  <a:cubicBezTo>
                    <a:pt x="15995" y="10065"/>
                    <a:pt x="14331" y="8540"/>
                    <a:pt x="12390" y="7362"/>
                  </a:cubicBezTo>
                  <a:cubicBezTo>
                    <a:pt x="12321" y="7293"/>
                    <a:pt x="12321" y="7293"/>
                    <a:pt x="12321" y="7223"/>
                  </a:cubicBezTo>
                  <a:cubicBezTo>
                    <a:pt x="12321" y="7154"/>
                    <a:pt x="12252" y="7085"/>
                    <a:pt x="12252" y="7085"/>
                  </a:cubicBezTo>
                  <a:cubicBezTo>
                    <a:pt x="11836" y="6322"/>
                    <a:pt x="11420" y="5560"/>
                    <a:pt x="11073" y="4867"/>
                  </a:cubicBezTo>
                  <a:cubicBezTo>
                    <a:pt x="11027" y="4774"/>
                    <a:pt x="10950" y="4736"/>
                    <a:pt x="10873" y="4736"/>
                  </a:cubicBezTo>
                  <a:cubicBezTo>
                    <a:pt x="10719" y="4736"/>
                    <a:pt x="10565" y="4890"/>
                    <a:pt x="10657" y="5074"/>
                  </a:cubicBezTo>
                  <a:cubicBezTo>
                    <a:pt x="10796" y="5629"/>
                    <a:pt x="11004" y="6114"/>
                    <a:pt x="11212" y="6669"/>
                  </a:cubicBezTo>
                  <a:cubicBezTo>
                    <a:pt x="10311" y="6114"/>
                    <a:pt x="9340" y="5560"/>
                    <a:pt x="8370" y="5005"/>
                  </a:cubicBezTo>
                  <a:cubicBezTo>
                    <a:pt x="8370" y="5005"/>
                    <a:pt x="8370" y="4936"/>
                    <a:pt x="8370" y="4867"/>
                  </a:cubicBezTo>
                  <a:cubicBezTo>
                    <a:pt x="8370" y="4797"/>
                    <a:pt x="8370" y="4797"/>
                    <a:pt x="8370" y="4728"/>
                  </a:cubicBezTo>
                  <a:lnTo>
                    <a:pt x="8508" y="4867"/>
                  </a:lnTo>
                  <a:cubicBezTo>
                    <a:pt x="8535" y="4893"/>
                    <a:pt x="8564" y="4904"/>
                    <a:pt x="8592" y="4904"/>
                  </a:cubicBezTo>
                  <a:cubicBezTo>
                    <a:pt x="8714" y="4904"/>
                    <a:pt x="8828" y="4701"/>
                    <a:pt x="8716" y="4589"/>
                  </a:cubicBezTo>
                  <a:lnTo>
                    <a:pt x="8716" y="4520"/>
                  </a:lnTo>
                  <a:cubicBezTo>
                    <a:pt x="8508" y="4173"/>
                    <a:pt x="8231" y="3896"/>
                    <a:pt x="8023" y="3549"/>
                  </a:cubicBezTo>
                  <a:cubicBezTo>
                    <a:pt x="7815" y="3203"/>
                    <a:pt x="7677" y="2926"/>
                    <a:pt x="7469" y="2579"/>
                  </a:cubicBezTo>
                  <a:cubicBezTo>
                    <a:pt x="7444" y="2507"/>
                    <a:pt x="7395" y="2476"/>
                    <a:pt x="7344" y="2476"/>
                  </a:cubicBezTo>
                  <a:cubicBezTo>
                    <a:pt x="7248" y="2476"/>
                    <a:pt x="7146" y="2582"/>
                    <a:pt x="7191" y="2718"/>
                  </a:cubicBezTo>
                  <a:cubicBezTo>
                    <a:pt x="7156" y="2706"/>
                    <a:pt x="7118" y="2700"/>
                    <a:pt x="7081" y="2700"/>
                  </a:cubicBezTo>
                  <a:cubicBezTo>
                    <a:pt x="6900" y="2700"/>
                    <a:pt x="6730" y="2835"/>
                    <a:pt x="6845" y="3064"/>
                  </a:cubicBezTo>
                  <a:cubicBezTo>
                    <a:pt x="7191" y="3619"/>
                    <a:pt x="7469" y="4173"/>
                    <a:pt x="7815" y="4728"/>
                  </a:cubicBezTo>
                  <a:cubicBezTo>
                    <a:pt x="6290" y="3827"/>
                    <a:pt x="4765" y="3064"/>
                    <a:pt x="3379" y="2094"/>
                  </a:cubicBezTo>
                  <a:cubicBezTo>
                    <a:pt x="2894" y="1678"/>
                    <a:pt x="2339" y="1331"/>
                    <a:pt x="1784" y="1054"/>
                  </a:cubicBezTo>
                  <a:cubicBezTo>
                    <a:pt x="1299" y="707"/>
                    <a:pt x="883" y="361"/>
                    <a:pt x="398" y="14"/>
                  </a:cubicBezTo>
                  <a:cubicBezTo>
                    <a:pt x="370" y="5"/>
                    <a:pt x="342"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0"/>
            <p:cNvSpPr/>
            <p:nvPr/>
          </p:nvSpPr>
          <p:spPr>
            <a:xfrm>
              <a:off x="2904525" y="4173050"/>
              <a:ext cx="86675" cy="26000"/>
            </a:xfrm>
            <a:custGeom>
              <a:avLst/>
              <a:gdLst/>
              <a:ahLst/>
              <a:cxnLst/>
              <a:rect l="l" t="t" r="r" b="b"/>
              <a:pathLst>
                <a:path w="3467" h="1040" extrusionOk="0">
                  <a:moveTo>
                    <a:pt x="1456" y="511"/>
                  </a:moveTo>
                  <a:cubicBezTo>
                    <a:pt x="1525" y="580"/>
                    <a:pt x="1595" y="649"/>
                    <a:pt x="1733" y="649"/>
                  </a:cubicBezTo>
                  <a:lnTo>
                    <a:pt x="2565" y="511"/>
                  </a:lnTo>
                  <a:lnTo>
                    <a:pt x="2565" y="511"/>
                  </a:lnTo>
                  <a:cubicBezTo>
                    <a:pt x="2305" y="659"/>
                    <a:pt x="2005" y="728"/>
                    <a:pt x="1708" y="728"/>
                  </a:cubicBezTo>
                  <a:cubicBezTo>
                    <a:pt x="1451" y="728"/>
                    <a:pt x="1196" y="677"/>
                    <a:pt x="971" y="580"/>
                  </a:cubicBezTo>
                  <a:lnTo>
                    <a:pt x="1456" y="511"/>
                  </a:lnTo>
                  <a:close/>
                  <a:moveTo>
                    <a:pt x="2493" y="0"/>
                  </a:moveTo>
                  <a:cubicBezTo>
                    <a:pt x="1735" y="0"/>
                    <a:pt x="966" y="91"/>
                    <a:pt x="277" y="303"/>
                  </a:cubicBezTo>
                  <a:cubicBezTo>
                    <a:pt x="70" y="303"/>
                    <a:pt x="0" y="580"/>
                    <a:pt x="208" y="649"/>
                  </a:cubicBezTo>
                  <a:cubicBezTo>
                    <a:pt x="714" y="886"/>
                    <a:pt x="1237" y="1040"/>
                    <a:pt x="1736" y="1040"/>
                  </a:cubicBezTo>
                  <a:cubicBezTo>
                    <a:pt x="2262" y="1040"/>
                    <a:pt x="2762" y="868"/>
                    <a:pt x="3189" y="441"/>
                  </a:cubicBezTo>
                  <a:cubicBezTo>
                    <a:pt x="3258" y="441"/>
                    <a:pt x="3327" y="372"/>
                    <a:pt x="3327" y="303"/>
                  </a:cubicBezTo>
                  <a:cubicBezTo>
                    <a:pt x="3466" y="233"/>
                    <a:pt x="3466" y="164"/>
                    <a:pt x="3327" y="95"/>
                  </a:cubicBezTo>
                  <a:cubicBezTo>
                    <a:pt x="3327" y="25"/>
                    <a:pt x="3258" y="25"/>
                    <a:pt x="3258" y="25"/>
                  </a:cubicBezTo>
                  <a:lnTo>
                    <a:pt x="3189" y="25"/>
                  </a:lnTo>
                  <a:cubicBezTo>
                    <a:pt x="2960" y="9"/>
                    <a:pt x="2727" y="0"/>
                    <a:pt x="2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 name="Google Shape;796;p50"/>
          <p:cNvSpPr/>
          <p:nvPr/>
        </p:nvSpPr>
        <p:spPr>
          <a:xfrm rot="-9825513">
            <a:off x="5122698" y="-1032049"/>
            <a:ext cx="1092365" cy="2065530"/>
          </a:xfrm>
          <a:custGeom>
            <a:avLst/>
            <a:gdLst/>
            <a:ahLst/>
            <a:cxnLst/>
            <a:rect l="l" t="t" r="r" b="b"/>
            <a:pathLst>
              <a:path w="41092" h="77700" extrusionOk="0">
                <a:moveTo>
                  <a:pt x="8147" y="8683"/>
                </a:moveTo>
                <a:cubicBezTo>
                  <a:pt x="8241" y="8683"/>
                  <a:pt x="8324" y="8732"/>
                  <a:pt x="8373" y="8781"/>
                </a:cubicBezTo>
                <a:cubicBezTo>
                  <a:pt x="8512" y="8851"/>
                  <a:pt x="8581" y="9059"/>
                  <a:pt x="8512" y="9267"/>
                </a:cubicBezTo>
                <a:cubicBezTo>
                  <a:pt x="8512" y="9405"/>
                  <a:pt x="8512" y="9613"/>
                  <a:pt x="8443" y="9752"/>
                </a:cubicBezTo>
                <a:lnTo>
                  <a:pt x="8373" y="9821"/>
                </a:lnTo>
                <a:lnTo>
                  <a:pt x="8373" y="9752"/>
                </a:lnTo>
                <a:cubicBezTo>
                  <a:pt x="8373" y="9732"/>
                  <a:pt x="8355" y="9723"/>
                  <a:pt x="8332" y="9723"/>
                </a:cubicBezTo>
                <a:cubicBezTo>
                  <a:pt x="8275" y="9723"/>
                  <a:pt x="8186" y="9772"/>
                  <a:pt x="8235" y="9821"/>
                </a:cubicBezTo>
                <a:cubicBezTo>
                  <a:pt x="8235" y="9891"/>
                  <a:pt x="8235" y="9891"/>
                  <a:pt x="8304" y="9960"/>
                </a:cubicBezTo>
                <a:cubicBezTo>
                  <a:pt x="8027" y="9821"/>
                  <a:pt x="7888" y="9683"/>
                  <a:pt x="7749" y="9475"/>
                </a:cubicBezTo>
                <a:cubicBezTo>
                  <a:pt x="7680" y="9405"/>
                  <a:pt x="7611" y="9267"/>
                  <a:pt x="7541" y="9197"/>
                </a:cubicBezTo>
                <a:cubicBezTo>
                  <a:pt x="7541" y="9128"/>
                  <a:pt x="7541" y="8989"/>
                  <a:pt x="7611" y="8920"/>
                </a:cubicBezTo>
                <a:cubicBezTo>
                  <a:pt x="7749" y="8781"/>
                  <a:pt x="7888" y="8712"/>
                  <a:pt x="8027" y="8712"/>
                </a:cubicBezTo>
                <a:cubicBezTo>
                  <a:pt x="8067" y="8692"/>
                  <a:pt x="8108" y="8683"/>
                  <a:pt x="8147" y="8683"/>
                </a:cubicBezTo>
                <a:close/>
                <a:moveTo>
                  <a:pt x="9639" y="17356"/>
                </a:moveTo>
                <a:cubicBezTo>
                  <a:pt x="10024" y="17356"/>
                  <a:pt x="10584" y="17891"/>
                  <a:pt x="10037" y="18139"/>
                </a:cubicBezTo>
                <a:lnTo>
                  <a:pt x="9829" y="18001"/>
                </a:lnTo>
                <a:cubicBezTo>
                  <a:pt x="9690" y="18001"/>
                  <a:pt x="9552" y="18070"/>
                  <a:pt x="9552" y="18209"/>
                </a:cubicBezTo>
                <a:cubicBezTo>
                  <a:pt x="9344" y="18070"/>
                  <a:pt x="9205" y="17862"/>
                  <a:pt x="9344" y="17654"/>
                </a:cubicBezTo>
                <a:cubicBezTo>
                  <a:pt x="9363" y="17439"/>
                  <a:pt x="9488" y="17356"/>
                  <a:pt x="9639" y="17356"/>
                </a:cubicBezTo>
                <a:close/>
                <a:moveTo>
                  <a:pt x="17315" y="1503"/>
                </a:moveTo>
                <a:cubicBezTo>
                  <a:pt x="20296" y="3097"/>
                  <a:pt x="22168" y="7326"/>
                  <a:pt x="22861" y="10306"/>
                </a:cubicBezTo>
                <a:cubicBezTo>
                  <a:pt x="23415" y="13010"/>
                  <a:pt x="22583" y="15713"/>
                  <a:pt x="22029" y="18347"/>
                </a:cubicBezTo>
                <a:cubicBezTo>
                  <a:pt x="21890" y="15020"/>
                  <a:pt x="21474" y="11693"/>
                  <a:pt x="20781" y="8435"/>
                </a:cubicBezTo>
                <a:cubicBezTo>
                  <a:pt x="20227" y="6009"/>
                  <a:pt x="19256" y="3236"/>
                  <a:pt x="17315" y="1503"/>
                </a:cubicBezTo>
                <a:close/>
                <a:moveTo>
                  <a:pt x="35407" y="17793"/>
                </a:moveTo>
                <a:lnTo>
                  <a:pt x="35615" y="17932"/>
                </a:lnTo>
                <a:cubicBezTo>
                  <a:pt x="35615" y="18139"/>
                  <a:pt x="35685" y="18417"/>
                  <a:pt x="35754" y="18625"/>
                </a:cubicBezTo>
                <a:cubicBezTo>
                  <a:pt x="35615" y="18347"/>
                  <a:pt x="35407" y="18001"/>
                  <a:pt x="35199" y="17793"/>
                </a:cubicBezTo>
                <a:cubicBezTo>
                  <a:pt x="35269" y="17793"/>
                  <a:pt x="35338" y="17793"/>
                  <a:pt x="35407" y="17862"/>
                </a:cubicBezTo>
                <a:lnTo>
                  <a:pt x="35407" y="17793"/>
                </a:lnTo>
                <a:close/>
                <a:moveTo>
                  <a:pt x="17177" y="1850"/>
                </a:moveTo>
                <a:cubicBezTo>
                  <a:pt x="21752" y="5801"/>
                  <a:pt x="20920" y="13772"/>
                  <a:pt x="21544" y="19595"/>
                </a:cubicBezTo>
                <a:cubicBezTo>
                  <a:pt x="20157" y="16268"/>
                  <a:pt x="19187" y="12733"/>
                  <a:pt x="18702" y="9128"/>
                </a:cubicBezTo>
                <a:cubicBezTo>
                  <a:pt x="18355" y="7049"/>
                  <a:pt x="18147" y="4068"/>
                  <a:pt x="17177" y="1850"/>
                </a:cubicBezTo>
                <a:close/>
                <a:moveTo>
                  <a:pt x="16553" y="8019"/>
                </a:moveTo>
                <a:cubicBezTo>
                  <a:pt x="17246" y="12386"/>
                  <a:pt x="18216" y="16753"/>
                  <a:pt x="20712" y="20358"/>
                </a:cubicBezTo>
                <a:cubicBezTo>
                  <a:pt x="17870" y="17862"/>
                  <a:pt x="17107" y="14119"/>
                  <a:pt x="16761" y="10306"/>
                </a:cubicBezTo>
                <a:cubicBezTo>
                  <a:pt x="16691" y="9544"/>
                  <a:pt x="16622" y="8781"/>
                  <a:pt x="16553" y="8019"/>
                </a:cubicBezTo>
                <a:close/>
                <a:moveTo>
                  <a:pt x="15929" y="1018"/>
                </a:moveTo>
                <a:cubicBezTo>
                  <a:pt x="16068" y="1087"/>
                  <a:pt x="16206" y="1156"/>
                  <a:pt x="16276" y="1226"/>
                </a:cubicBezTo>
                <a:cubicBezTo>
                  <a:pt x="17731" y="4276"/>
                  <a:pt x="18078" y="7742"/>
                  <a:pt x="18494" y="11069"/>
                </a:cubicBezTo>
                <a:cubicBezTo>
                  <a:pt x="19048" y="14535"/>
                  <a:pt x="20088" y="17862"/>
                  <a:pt x="21613" y="21051"/>
                </a:cubicBezTo>
                <a:lnTo>
                  <a:pt x="21197" y="20704"/>
                </a:lnTo>
                <a:cubicBezTo>
                  <a:pt x="21197" y="20704"/>
                  <a:pt x="21197" y="20635"/>
                  <a:pt x="21197" y="20635"/>
                </a:cubicBezTo>
                <a:cubicBezTo>
                  <a:pt x="17731" y="14466"/>
                  <a:pt x="17385" y="7880"/>
                  <a:pt x="15721" y="1156"/>
                </a:cubicBezTo>
                <a:cubicBezTo>
                  <a:pt x="15721" y="1087"/>
                  <a:pt x="15860" y="1018"/>
                  <a:pt x="15929" y="1018"/>
                </a:cubicBezTo>
                <a:close/>
                <a:moveTo>
                  <a:pt x="14344" y="27823"/>
                </a:moveTo>
                <a:cubicBezTo>
                  <a:pt x="14458" y="27823"/>
                  <a:pt x="14593" y="27854"/>
                  <a:pt x="14751" y="27913"/>
                </a:cubicBezTo>
                <a:cubicBezTo>
                  <a:pt x="15305" y="28191"/>
                  <a:pt x="15444" y="28815"/>
                  <a:pt x="14889" y="28884"/>
                </a:cubicBezTo>
                <a:lnTo>
                  <a:pt x="14751" y="28884"/>
                </a:lnTo>
                <a:cubicBezTo>
                  <a:pt x="14612" y="28884"/>
                  <a:pt x="14543" y="28953"/>
                  <a:pt x="14543" y="28953"/>
                </a:cubicBezTo>
                <a:cubicBezTo>
                  <a:pt x="14265" y="28884"/>
                  <a:pt x="13988" y="28745"/>
                  <a:pt x="13849" y="28468"/>
                </a:cubicBezTo>
                <a:cubicBezTo>
                  <a:pt x="13899" y="28021"/>
                  <a:pt x="14055" y="27823"/>
                  <a:pt x="14344" y="27823"/>
                </a:cubicBezTo>
                <a:close/>
                <a:moveTo>
                  <a:pt x="35130" y="18763"/>
                </a:moveTo>
                <a:cubicBezTo>
                  <a:pt x="35754" y="22784"/>
                  <a:pt x="33397" y="25972"/>
                  <a:pt x="31248" y="29230"/>
                </a:cubicBezTo>
                <a:cubicBezTo>
                  <a:pt x="30139" y="30686"/>
                  <a:pt x="29515" y="32488"/>
                  <a:pt x="29446" y="34360"/>
                </a:cubicBezTo>
                <a:cubicBezTo>
                  <a:pt x="28268" y="31379"/>
                  <a:pt x="30902" y="27567"/>
                  <a:pt x="32219" y="25071"/>
                </a:cubicBezTo>
                <a:lnTo>
                  <a:pt x="32219" y="25141"/>
                </a:lnTo>
                <a:cubicBezTo>
                  <a:pt x="33051" y="23685"/>
                  <a:pt x="33813" y="22229"/>
                  <a:pt x="34506" y="20704"/>
                </a:cubicBezTo>
                <a:cubicBezTo>
                  <a:pt x="34784" y="20150"/>
                  <a:pt x="34922" y="19526"/>
                  <a:pt x="35130" y="18902"/>
                </a:cubicBezTo>
                <a:cubicBezTo>
                  <a:pt x="35130" y="18833"/>
                  <a:pt x="35130" y="18763"/>
                  <a:pt x="35130" y="18763"/>
                </a:cubicBezTo>
                <a:close/>
                <a:moveTo>
                  <a:pt x="35407" y="18694"/>
                </a:moveTo>
                <a:lnTo>
                  <a:pt x="35407" y="18694"/>
                </a:lnTo>
                <a:cubicBezTo>
                  <a:pt x="35615" y="18971"/>
                  <a:pt x="35754" y="19318"/>
                  <a:pt x="35893" y="19595"/>
                </a:cubicBezTo>
                <a:cubicBezTo>
                  <a:pt x="35962" y="22992"/>
                  <a:pt x="33466" y="26666"/>
                  <a:pt x="32288" y="29577"/>
                </a:cubicBezTo>
                <a:cubicBezTo>
                  <a:pt x="31526" y="31310"/>
                  <a:pt x="30555" y="33182"/>
                  <a:pt x="29793" y="35053"/>
                </a:cubicBezTo>
                <a:cubicBezTo>
                  <a:pt x="29793" y="35053"/>
                  <a:pt x="29793" y="34984"/>
                  <a:pt x="29723" y="34915"/>
                </a:cubicBezTo>
                <a:cubicBezTo>
                  <a:pt x="29446" y="31449"/>
                  <a:pt x="31941" y="29092"/>
                  <a:pt x="33605" y="26250"/>
                </a:cubicBezTo>
                <a:cubicBezTo>
                  <a:pt x="34922" y="24032"/>
                  <a:pt x="35893" y="21328"/>
                  <a:pt x="35407" y="18694"/>
                </a:cubicBezTo>
                <a:close/>
                <a:moveTo>
                  <a:pt x="36101" y="18417"/>
                </a:moveTo>
                <a:cubicBezTo>
                  <a:pt x="39913" y="21813"/>
                  <a:pt x="38527" y="29230"/>
                  <a:pt x="34853" y="32280"/>
                </a:cubicBezTo>
                <a:cubicBezTo>
                  <a:pt x="33744" y="33182"/>
                  <a:pt x="32149" y="34013"/>
                  <a:pt x="30902" y="35123"/>
                </a:cubicBezTo>
                <a:cubicBezTo>
                  <a:pt x="32912" y="32627"/>
                  <a:pt x="35477" y="30409"/>
                  <a:pt x="36309" y="27290"/>
                </a:cubicBezTo>
                <a:cubicBezTo>
                  <a:pt x="37071" y="24794"/>
                  <a:pt x="37002" y="22091"/>
                  <a:pt x="36170" y="19595"/>
                </a:cubicBezTo>
                <a:lnTo>
                  <a:pt x="36170" y="19041"/>
                </a:lnTo>
                <a:lnTo>
                  <a:pt x="36170" y="19041"/>
                </a:lnTo>
                <a:cubicBezTo>
                  <a:pt x="37695" y="22229"/>
                  <a:pt x="37210" y="25557"/>
                  <a:pt x="36101" y="28884"/>
                </a:cubicBezTo>
                <a:cubicBezTo>
                  <a:pt x="36052" y="28933"/>
                  <a:pt x="36141" y="28982"/>
                  <a:pt x="36198" y="28982"/>
                </a:cubicBezTo>
                <a:cubicBezTo>
                  <a:pt x="36221" y="28982"/>
                  <a:pt x="36239" y="28973"/>
                  <a:pt x="36239" y="28953"/>
                </a:cubicBezTo>
                <a:cubicBezTo>
                  <a:pt x="37972" y="25626"/>
                  <a:pt x="37972" y="21675"/>
                  <a:pt x="36101" y="18417"/>
                </a:cubicBezTo>
                <a:close/>
                <a:moveTo>
                  <a:pt x="1372" y="25765"/>
                </a:moveTo>
                <a:lnTo>
                  <a:pt x="1372" y="25765"/>
                </a:lnTo>
                <a:cubicBezTo>
                  <a:pt x="7195" y="26943"/>
                  <a:pt x="9760" y="31518"/>
                  <a:pt x="13087" y="35608"/>
                </a:cubicBezTo>
                <a:cubicBezTo>
                  <a:pt x="11839" y="34499"/>
                  <a:pt x="10591" y="33320"/>
                  <a:pt x="9344" y="32142"/>
                </a:cubicBezTo>
                <a:cubicBezTo>
                  <a:pt x="7126" y="29924"/>
                  <a:pt x="4699" y="27498"/>
                  <a:pt x="1788" y="26180"/>
                </a:cubicBezTo>
                <a:lnTo>
                  <a:pt x="1372" y="25765"/>
                </a:lnTo>
                <a:close/>
                <a:moveTo>
                  <a:pt x="25703" y="31033"/>
                </a:moveTo>
                <a:cubicBezTo>
                  <a:pt x="26535" y="32558"/>
                  <a:pt x="26951" y="34152"/>
                  <a:pt x="27089" y="35816"/>
                </a:cubicBezTo>
                <a:cubicBezTo>
                  <a:pt x="26465" y="34776"/>
                  <a:pt x="25911" y="33736"/>
                  <a:pt x="25218" y="32696"/>
                </a:cubicBezTo>
                <a:cubicBezTo>
                  <a:pt x="25426" y="32142"/>
                  <a:pt x="25564" y="31587"/>
                  <a:pt x="25703" y="31033"/>
                </a:cubicBezTo>
                <a:close/>
                <a:moveTo>
                  <a:pt x="38506" y="35497"/>
                </a:moveTo>
                <a:cubicBezTo>
                  <a:pt x="38702" y="35497"/>
                  <a:pt x="38905" y="35545"/>
                  <a:pt x="39081" y="35677"/>
                </a:cubicBezTo>
                <a:cubicBezTo>
                  <a:pt x="39359" y="35816"/>
                  <a:pt x="39428" y="36162"/>
                  <a:pt x="39220" y="36370"/>
                </a:cubicBezTo>
                <a:cubicBezTo>
                  <a:pt x="39105" y="36638"/>
                  <a:pt x="38948" y="36737"/>
                  <a:pt x="38784" y="36737"/>
                </a:cubicBezTo>
                <a:cubicBezTo>
                  <a:pt x="38651" y="36737"/>
                  <a:pt x="38512" y="36671"/>
                  <a:pt x="38388" y="36578"/>
                </a:cubicBezTo>
                <a:cubicBezTo>
                  <a:pt x="38440" y="36422"/>
                  <a:pt x="38336" y="36344"/>
                  <a:pt x="38222" y="36344"/>
                </a:cubicBezTo>
                <a:cubicBezTo>
                  <a:pt x="38184" y="36344"/>
                  <a:pt x="38145" y="36353"/>
                  <a:pt x="38111" y="36370"/>
                </a:cubicBezTo>
                <a:cubicBezTo>
                  <a:pt x="38111" y="36232"/>
                  <a:pt x="38041" y="36162"/>
                  <a:pt x="37972" y="36093"/>
                </a:cubicBezTo>
                <a:cubicBezTo>
                  <a:pt x="37972" y="35954"/>
                  <a:pt x="37972" y="35885"/>
                  <a:pt x="38041" y="35816"/>
                </a:cubicBezTo>
                <a:cubicBezTo>
                  <a:pt x="38041" y="35677"/>
                  <a:pt x="38111" y="35608"/>
                  <a:pt x="38180" y="35538"/>
                </a:cubicBezTo>
                <a:cubicBezTo>
                  <a:pt x="38282" y="35513"/>
                  <a:pt x="38392" y="35497"/>
                  <a:pt x="38506" y="35497"/>
                </a:cubicBezTo>
                <a:close/>
                <a:moveTo>
                  <a:pt x="36170" y="20496"/>
                </a:moveTo>
                <a:cubicBezTo>
                  <a:pt x="36794" y="23200"/>
                  <a:pt x="36586" y="26042"/>
                  <a:pt x="35477" y="28537"/>
                </a:cubicBezTo>
                <a:cubicBezTo>
                  <a:pt x="34229" y="31449"/>
                  <a:pt x="31456" y="33598"/>
                  <a:pt x="29793" y="36232"/>
                </a:cubicBezTo>
                <a:cubicBezTo>
                  <a:pt x="29793" y="36301"/>
                  <a:pt x="29793" y="36301"/>
                  <a:pt x="29793" y="36370"/>
                </a:cubicBezTo>
                <a:cubicBezTo>
                  <a:pt x="29723" y="36578"/>
                  <a:pt x="29585" y="36786"/>
                  <a:pt x="29515" y="36994"/>
                </a:cubicBezTo>
                <a:cubicBezTo>
                  <a:pt x="30209" y="33805"/>
                  <a:pt x="32080" y="30548"/>
                  <a:pt x="33397" y="27913"/>
                </a:cubicBezTo>
                <a:cubicBezTo>
                  <a:pt x="34437" y="25765"/>
                  <a:pt x="35893" y="23061"/>
                  <a:pt x="36170" y="20496"/>
                </a:cubicBezTo>
                <a:close/>
                <a:moveTo>
                  <a:pt x="1441" y="25626"/>
                </a:moveTo>
                <a:lnTo>
                  <a:pt x="1441" y="25626"/>
                </a:lnTo>
                <a:cubicBezTo>
                  <a:pt x="5323" y="26111"/>
                  <a:pt x="8928" y="27913"/>
                  <a:pt x="11631" y="30617"/>
                </a:cubicBezTo>
                <a:cubicBezTo>
                  <a:pt x="13849" y="32766"/>
                  <a:pt x="14404" y="35885"/>
                  <a:pt x="16206" y="38242"/>
                </a:cubicBezTo>
                <a:cubicBezTo>
                  <a:pt x="15929" y="37965"/>
                  <a:pt x="15582" y="37687"/>
                  <a:pt x="15305" y="37479"/>
                </a:cubicBezTo>
                <a:cubicBezTo>
                  <a:pt x="11146" y="32835"/>
                  <a:pt x="8096" y="26735"/>
                  <a:pt x="1441" y="25626"/>
                </a:cubicBezTo>
                <a:close/>
                <a:moveTo>
                  <a:pt x="2273" y="26596"/>
                </a:moveTo>
                <a:lnTo>
                  <a:pt x="2273" y="26596"/>
                </a:lnTo>
                <a:cubicBezTo>
                  <a:pt x="7126" y="29300"/>
                  <a:pt x="10799" y="34013"/>
                  <a:pt x="14958" y="37687"/>
                </a:cubicBezTo>
                <a:cubicBezTo>
                  <a:pt x="15305" y="38034"/>
                  <a:pt x="15652" y="38381"/>
                  <a:pt x="15998" y="38658"/>
                </a:cubicBezTo>
                <a:cubicBezTo>
                  <a:pt x="13156" y="37410"/>
                  <a:pt x="10037" y="37063"/>
                  <a:pt x="7541" y="34915"/>
                </a:cubicBezTo>
                <a:cubicBezTo>
                  <a:pt x="5808" y="33390"/>
                  <a:pt x="4769" y="31171"/>
                  <a:pt x="3590" y="29230"/>
                </a:cubicBezTo>
                <a:cubicBezTo>
                  <a:pt x="3452" y="28953"/>
                  <a:pt x="2966" y="28052"/>
                  <a:pt x="2412" y="27220"/>
                </a:cubicBezTo>
                <a:lnTo>
                  <a:pt x="2412" y="27220"/>
                </a:lnTo>
                <a:cubicBezTo>
                  <a:pt x="6224" y="31310"/>
                  <a:pt x="10314" y="35608"/>
                  <a:pt x="15166" y="38173"/>
                </a:cubicBezTo>
                <a:cubicBezTo>
                  <a:pt x="15180" y="38186"/>
                  <a:pt x="15193" y="38191"/>
                  <a:pt x="15205" y="38191"/>
                </a:cubicBezTo>
                <a:cubicBezTo>
                  <a:pt x="15257" y="38191"/>
                  <a:pt x="15292" y="38090"/>
                  <a:pt x="15236" y="38034"/>
                </a:cubicBezTo>
                <a:cubicBezTo>
                  <a:pt x="12671" y="36024"/>
                  <a:pt x="10106" y="34152"/>
                  <a:pt x="7680" y="31934"/>
                </a:cubicBezTo>
                <a:cubicBezTo>
                  <a:pt x="5808" y="30201"/>
                  <a:pt x="4076" y="28399"/>
                  <a:pt x="2273" y="26596"/>
                </a:cubicBezTo>
                <a:close/>
                <a:moveTo>
                  <a:pt x="26119" y="22091"/>
                </a:moveTo>
                <a:lnTo>
                  <a:pt x="26119" y="22091"/>
                </a:lnTo>
                <a:cubicBezTo>
                  <a:pt x="22722" y="26180"/>
                  <a:pt x="18771" y="33528"/>
                  <a:pt x="21752" y="38658"/>
                </a:cubicBezTo>
                <a:lnTo>
                  <a:pt x="21821" y="38866"/>
                </a:lnTo>
                <a:cubicBezTo>
                  <a:pt x="19880" y="35816"/>
                  <a:pt x="19880" y="32280"/>
                  <a:pt x="21058" y="28884"/>
                </a:cubicBezTo>
                <a:cubicBezTo>
                  <a:pt x="21682" y="27359"/>
                  <a:pt x="22445" y="25903"/>
                  <a:pt x="23485" y="24586"/>
                </a:cubicBezTo>
                <a:cubicBezTo>
                  <a:pt x="24247" y="23685"/>
                  <a:pt x="25148" y="22853"/>
                  <a:pt x="26119" y="22091"/>
                </a:cubicBezTo>
                <a:close/>
                <a:moveTo>
                  <a:pt x="26673" y="21744"/>
                </a:moveTo>
                <a:lnTo>
                  <a:pt x="26673" y="21744"/>
                </a:lnTo>
                <a:cubicBezTo>
                  <a:pt x="26465" y="25418"/>
                  <a:pt x="25079" y="28399"/>
                  <a:pt x="23554" y="31795"/>
                </a:cubicBezTo>
                <a:cubicBezTo>
                  <a:pt x="22583" y="34083"/>
                  <a:pt x="21821" y="36509"/>
                  <a:pt x="22168" y="39004"/>
                </a:cubicBezTo>
                <a:lnTo>
                  <a:pt x="22098" y="38796"/>
                </a:lnTo>
                <a:cubicBezTo>
                  <a:pt x="21960" y="37410"/>
                  <a:pt x="21890" y="36024"/>
                  <a:pt x="22029" y="34637"/>
                </a:cubicBezTo>
                <a:cubicBezTo>
                  <a:pt x="22306" y="31033"/>
                  <a:pt x="23970" y="28052"/>
                  <a:pt x="25911" y="25141"/>
                </a:cubicBezTo>
                <a:cubicBezTo>
                  <a:pt x="25962" y="25039"/>
                  <a:pt x="25901" y="24975"/>
                  <a:pt x="25837" y="24975"/>
                </a:cubicBezTo>
                <a:cubicBezTo>
                  <a:pt x="25814" y="24975"/>
                  <a:pt x="25791" y="24983"/>
                  <a:pt x="25772" y="25002"/>
                </a:cubicBezTo>
                <a:cubicBezTo>
                  <a:pt x="22514" y="28399"/>
                  <a:pt x="21336" y="33251"/>
                  <a:pt x="21682" y="37965"/>
                </a:cubicBezTo>
                <a:cubicBezTo>
                  <a:pt x="19603" y="32488"/>
                  <a:pt x="23277" y="26388"/>
                  <a:pt x="26465" y="22091"/>
                </a:cubicBezTo>
                <a:cubicBezTo>
                  <a:pt x="26535" y="21952"/>
                  <a:pt x="26465" y="21883"/>
                  <a:pt x="26396" y="21813"/>
                </a:cubicBezTo>
                <a:lnTo>
                  <a:pt x="26673" y="21744"/>
                </a:lnTo>
                <a:close/>
                <a:moveTo>
                  <a:pt x="27103" y="21579"/>
                </a:moveTo>
                <a:cubicBezTo>
                  <a:pt x="27249" y="21579"/>
                  <a:pt x="27366" y="21657"/>
                  <a:pt x="27366" y="21813"/>
                </a:cubicBezTo>
                <a:cubicBezTo>
                  <a:pt x="27921" y="24863"/>
                  <a:pt x="26049" y="28399"/>
                  <a:pt x="25148" y="31171"/>
                </a:cubicBezTo>
                <a:cubicBezTo>
                  <a:pt x="25010" y="31587"/>
                  <a:pt x="24940" y="31934"/>
                  <a:pt x="24802" y="32350"/>
                </a:cubicBezTo>
                <a:cubicBezTo>
                  <a:pt x="24247" y="34776"/>
                  <a:pt x="23415" y="37133"/>
                  <a:pt x="22445" y="39420"/>
                </a:cubicBezTo>
                <a:cubicBezTo>
                  <a:pt x="21544" y="33043"/>
                  <a:pt x="27921" y="27775"/>
                  <a:pt x="26951" y="21605"/>
                </a:cubicBezTo>
                <a:cubicBezTo>
                  <a:pt x="27003" y="21588"/>
                  <a:pt x="27055" y="21579"/>
                  <a:pt x="27103" y="21579"/>
                </a:cubicBezTo>
                <a:close/>
                <a:moveTo>
                  <a:pt x="40043" y="38952"/>
                </a:moveTo>
                <a:cubicBezTo>
                  <a:pt x="40104" y="38952"/>
                  <a:pt x="40156" y="38970"/>
                  <a:pt x="40190" y="39004"/>
                </a:cubicBezTo>
                <a:cubicBezTo>
                  <a:pt x="40260" y="39004"/>
                  <a:pt x="40329" y="39074"/>
                  <a:pt x="40329" y="39143"/>
                </a:cubicBezTo>
                <a:cubicBezTo>
                  <a:pt x="40329" y="39282"/>
                  <a:pt x="40260" y="39420"/>
                  <a:pt x="40190" y="39559"/>
                </a:cubicBezTo>
                <a:cubicBezTo>
                  <a:pt x="40121" y="39698"/>
                  <a:pt x="39982" y="39836"/>
                  <a:pt x="39844" y="39906"/>
                </a:cubicBezTo>
                <a:cubicBezTo>
                  <a:pt x="39774" y="39836"/>
                  <a:pt x="39774" y="39767"/>
                  <a:pt x="39705" y="39767"/>
                </a:cubicBezTo>
                <a:cubicBezTo>
                  <a:pt x="39705" y="39559"/>
                  <a:pt x="39705" y="39351"/>
                  <a:pt x="39705" y="39212"/>
                </a:cubicBezTo>
                <a:cubicBezTo>
                  <a:pt x="39705" y="39143"/>
                  <a:pt x="39774" y="39074"/>
                  <a:pt x="39844" y="39004"/>
                </a:cubicBezTo>
                <a:cubicBezTo>
                  <a:pt x="39913" y="38970"/>
                  <a:pt x="39982" y="38952"/>
                  <a:pt x="40043" y="38952"/>
                </a:cubicBezTo>
                <a:close/>
                <a:moveTo>
                  <a:pt x="33222" y="38959"/>
                </a:moveTo>
                <a:cubicBezTo>
                  <a:pt x="33318" y="38959"/>
                  <a:pt x="33421" y="38976"/>
                  <a:pt x="33536" y="39004"/>
                </a:cubicBezTo>
                <a:cubicBezTo>
                  <a:pt x="33813" y="39212"/>
                  <a:pt x="33674" y="39975"/>
                  <a:pt x="33536" y="40183"/>
                </a:cubicBezTo>
                <a:cubicBezTo>
                  <a:pt x="33434" y="40284"/>
                  <a:pt x="33259" y="40349"/>
                  <a:pt x="33090" y="40349"/>
                </a:cubicBezTo>
                <a:cubicBezTo>
                  <a:pt x="33028" y="40349"/>
                  <a:pt x="32968" y="40340"/>
                  <a:pt x="32912" y="40321"/>
                </a:cubicBezTo>
                <a:cubicBezTo>
                  <a:pt x="32704" y="40252"/>
                  <a:pt x="32496" y="39975"/>
                  <a:pt x="32427" y="39698"/>
                </a:cubicBezTo>
                <a:lnTo>
                  <a:pt x="32427" y="39698"/>
                </a:lnTo>
                <a:cubicBezTo>
                  <a:pt x="32496" y="39767"/>
                  <a:pt x="32565" y="39767"/>
                  <a:pt x="32635" y="39836"/>
                </a:cubicBezTo>
                <a:cubicBezTo>
                  <a:pt x="32773" y="39836"/>
                  <a:pt x="32843" y="39767"/>
                  <a:pt x="32843" y="39628"/>
                </a:cubicBezTo>
                <a:cubicBezTo>
                  <a:pt x="32704" y="39420"/>
                  <a:pt x="32635" y="39282"/>
                  <a:pt x="32843" y="39074"/>
                </a:cubicBezTo>
                <a:cubicBezTo>
                  <a:pt x="32964" y="38992"/>
                  <a:pt x="33086" y="38959"/>
                  <a:pt x="33222" y="38959"/>
                </a:cubicBezTo>
                <a:close/>
                <a:moveTo>
                  <a:pt x="13503" y="43094"/>
                </a:moveTo>
                <a:cubicBezTo>
                  <a:pt x="14889" y="43510"/>
                  <a:pt x="16068" y="44134"/>
                  <a:pt x="17177" y="44966"/>
                </a:cubicBezTo>
                <a:cubicBezTo>
                  <a:pt x="18008" y="45590"/>
                  <a:pt x="18840" y="46283"/>
                  <a:pt x="19741" y="46907"/>
                </a:cubicBezTo>
                <a:cubicBezTo>
                  <a:pt x="19048" y="46560"/>
                  <a:pt x="18355" y="46144"/>
                  <a:pt x="17662" y="45728"/>
                </a:cubicBezTo>
                <a:cubicBezTo>
                  <a:pt x="16345" y="44896"/>
                  <a:pt x="14958" y="43857"/>
                  <a:pt x="13503" y="43094"/>
                </a:cubicBezTo>
                <a:close/>
                <a:moveTo>
                  <a:pt x="11034" y="41721"/>
                </a:moveTo>
                <a:cubicBezTo>
                  <a:pt x="13249" y="41721"/>
                  <a:pt x="15436" y="42364"/>
                  <a:pt x="17315" y="43579"/>
                </a:cubicBezTo>
                <a:cubicBezTo>
                  <a:pt x="19395" y="44758"/>
                  <a:pt x="20851" y="46837"/>
                  <a:pt x="22722" y="48293"/>
                </a:cubicBezTo>
                <a:cubicBezTo>
                  <a:pt x="20227" y="46976"/>
                  <a:pt x="18216" y="45035"/>
                  <a:pt x="15790" y="43579"/>
                </a:cubicBezTo>
                <a:cubicBezTo>
                  <a:pt x="14543" y="42886"/>
                  <a:pt x="13226" y="42470"/>
                  <a:pt x="11770" y="42332"/>
                </a:cubicBezTo>
                <a:cubicBezTo>
                  <a:pt x="11125" y="42063"/>
                  <a:pt x="10438" y="41961"/>
                  <a:pt x="9743" y="41961"/>
                </a:cubicBezTo>
                <a:cubicBezTo>
                  <a:pt x="9541" y="41961"/>
                  <a:pt x="9338" y="41970"/>
                  <a:pt x="9136" y="41985"/>
                </a:cubicBezTo>
                <a:cubicBezTo>
                  <a:pt x="9136" y="41916"/>
                  <a:pt x="9274" y="41916"/>
                  <a:pt x="9344" y="41846"/>
                </a:cubicBezTo>
                <a:cubicBezTo>
                  <a:pt x="9906" y="41762"/>
                  <a:pt x="10471" y="41721"/>
                  <a:pt x="11034" y="41721"/>
                </a:cubicBezTo>
                <a:close/>
                <a:moveTo>
                  <a:pt x="8373" y="42401"/>
                </a:moveTo>
                <a:cubicBezTo>
                  <a:pt x="8443" y="42470"/>
                  <a:pt x="8443" y="42470"/>
                  <a:pt x="8512" y="42470"/>
                </a:cubicBezTo>
                <a:cubicBezTo>
                  <a:pt x="9690" y="42540"/>
                  <a:pt x="10869" y="42609"/>
                  <a:pt x="12047" y="42817"/>
                </a:cubicBezTo>
                <a:cubicBezTo>
                  <a:pt x="14196" y="43579"/>
                  <a:pt x="16137" y="45243"/>
                  <a:pt x="18008" y="46352"/>
                </a:cubicBezTo>
                <a:cubicBezTo>
                  <a:pt x="19533" y="47253"/>
                  <a:pt x="21128" y="48085"/>
                  <a:pt x="22722" y="48778"/>
                </a:cubicBezTo>
                <a:cubicBezTo>
                  <a:pt x="19811" y="48432"/>
                  <a:pt x="17107" y="47392"/>
                  <a:pt x="14681" y="45659"/>
                </a:cubicBezTo>
                <a:cubicBezTo>
                  <a:pt x="12671" y="44411"/>
                  <a:pt x="10661" y="43025"/>
                  <a:pt x="8304" y="42540"/>
                </a:cubicBezTo>
                <a:lnTo>
                  <a:pt x="8373" y="42401"/>
                </a:lnTo>
                <a:close/>
                <a:moveTo>
                  <a:pt x="12175" y="41159"/>
                </a:moveTo>
                <a:cubicBezTo>
                  <a:pt x="16333" y="41159"/>
                  <a:pt x="20231" y="45099"/>
                  <a:pt x="23207" y="48016"/>
                </a:cubicBezTo>
                <a:lnTo>
                  <a:pt x="24178" y="48986"/>
                </a:lnTo>
                <a:lnTo>
                  <a:pt x="23901" y="48848"/>
                </a:lnTo>
                <a:cubicBezTo>
                  <a:pt x="19898" y="45620"/>
                  <a:pt x="16436" y="41430"/>
                  <a:pt x="11276" y="41430"/>
                </a:cubicBezTo>
                <a:cubicBezTo>
                  <a:pt x="10895" y="41430"/>
                  <a:pt x="10506" y="41452"/>
                  <a:pt x="10106" y="41500"/>
                </a:cubicBezTo>
                <a:cubicBezTo>
                  <a:pt x="10801" y="41265"/>
                  <a:pt x="11491" y="41159"/>
                  <a:pt x="12175" y="41159"/>
                </a:cubicBezTo>
                <a:close/>
                <a:moveTo>
                  <a:pt x="8651" y="42886"/>
                </a:moveTo>
                <a:lnTo>
                  <a:pt x="8651" y="42886"/>
                </a:lnTo>
                <a:cubicBezTo>
                  <a:pt x="11215" y="43995"/>
                  <a:pt x="13711" y="45312"/>
                  <a:pt x="16068" y="46907"/>
                </a:cubicBezTo>
                <a:cubicBezTo>
                  <a:pt x="17869" y="47987"/>
                  <a:pt x="20033" y="49068"/>
                  <a:pt x="22202" y="49068"/>
                </a:cubicBezTo>
                <a:cubicBezTo>
                  <a:pt x="22537" y="49068"/>
                  <a:pt x="22873" y="49042"/>
                  <a:pt x="23207" y="48986"/>
                </a:cubicBezTo>
                <a:cubicBezTo>
                  <a:pt x="23415" y="49056"/>
                  <a:pt x="23693" y="49194"/>
                  <a:pt x="23901" y="49264"/>
                </a:cubicBezTo>
                <a:cubicBezTo>
                  <a:pt x="23242" y="49229"/>
                  <a:pt x="22583" y="49212"/>
                  <a:pt x="21934" y="49212"/>
                </a:cubicBezTo>
                <a:cubicBezTo>
                  <a:pt x="21284" y="49212"/>
                  <a:pt x="20643" y="49229"/>
                  <a:pt x="20019" y="49264"/>
                </a:cubicBezTo>
                <a:cubicBezTo>
                  <a:pt x="19977" y="49264"/>
                  <a:pt x="19936" y="49264"/>
                  <a:pt x="19895" y="49264"/>
                </a:cubicBezTo>
                <a:cubicBezTo>
                  <a:pt x="15513" y="49264"/>
                  <a:pt x="11809" y="45633"/>
                  <a:pt x="8651" y="42886"/>
                </a:cubicBezTo>
                <a:close/>
                <a:moveTo>
                  <a:pt x="15832" y="1"/>
                </a:moveTo>
                <a:cubicBezTo>
                  <a:pt x="15736" y="1"/>
                  <a:pt x="15668" y="133"/>
                  <a:pt x="15721" y="186"/>
                </a:cubicBezTo>
                <a:cubicBezTo>
                  <a:pt x="15790" y="325"/>
                  <a:pt x="15860" y="463"/>
                  <a:pt x="15929" y="602"/>
                </a:cubicBezTo>
                <a:lnTo>
                  <a:pt x="15860" y="602"/>
                </a:lnTo>
                <a:lnTo>
                  <a:pt x="15513" y="463"/>
                </a:lnTo>
                <a:cubicBezTo>
                  <a:pt x="15513" y="394"/>
                  <a:pt x="15444" y="394"/>
                  <a:pt x="15374" y="394"/>
                </a:cubicBezTo>
                <a:cubicBezTo>
                  <a:pt x="15305" y="394"/>
                  <a:pt x="15166" y="325"/>
                  <a:pt x="15097" y="325"/>
                </a:cubicBezTo>
                <a:cubicBezTo>
                  <a:pt x="15082" y="317"/>
                  <a:pt x="15067" y="314"/>
                  <a:pt x="15052" y="314"/>
                </a:cubicBezTo>
                <a:cubicBezTo>
                  <a:pt x="14932" y="314"/>
                  <a:pt x="14843" y="540"/>
                  <a:pt x="15028" y="602"/>
                </a:cubicBezTo>
                <a:lnTo>
                  <a:pt x="15166" y="671"/>
                </a:lnTo>
                <a:cubicBezTo>
                  <a:pt x="15166" y="671"/>
                  <a:pt x="15166" y="741"/>
                  <a:pt x="15166" y="810"/>
                </a:cubicBezTo>
                <a:cubicBezTo>
                  <a:pt x="17246" y="7464"/>
                  <a:pt x="14543" y="17308"/>
                  <a:pt x="21613" y="21467"/>
                </a:cubicBezTo>
                <a:cubicBezTo>
                  <a:pt x="21613" y="21744"/>
                  <a:pt x="21613" y="21952"/>
                  <a:pt x="21613" y="22229"/>
                </a:cubicBezTo>
                <a:cubicBezTo>
                  <a:pt x="21648" y="22299"/>
                  <a:pt x="21700" y="22333"/>
                  <a:pt x="21752" y="22333"/>
                </a:cubicBezTo>
                <a:cubicBezTo>
                  <a:pt x="21804" y="22333"/>
                  <a:pt x="21856" y="22299"/>
                  <a:pt x="21890" y="22229"/>
                </a:cubicBezTo>
                <a:lnTo>
                  <a:pt x="21890" y="22021"/>
                </a:lnTo>
                <a:cubicBezTo>
                  <a:pt x="22237" y="22853"/>
                  <a:pt x="22583" y="23754"/>
                  <a:pt x="22930" y="24586"/>
                </a:cubicBezTo>
                <a:cubicBezTo>
                  <a:pt x="22376" y="25349"/>
                  <a:pt x="21821" y="26250"/>
                  <a:pt x="21336" y="27082"/>
                </a:cubicBezTo>
                <a:cubicBezTo>
                  <a:pt x="19741" y="23893"/>
                  <a:pt x="17246" y="21328"/>
                  <a:pt x="14820" y="18694"/>
                </a:cubicBezTo>
                <a:cubicBezTo>
                  <a:pt x="15166" y="18555"/>
                  <a:pt x="15305" y="18209"/>
                  <a:pt x="15374" y="17862"/>
                </a:cubicBezTo>
                <a:cubicBezTo>
                  <a:pt x="15513" y="17585"/>
                  <a:pt x="15513" y="17030"/>
                  <a:pt x="15652" y="16545"/>
                </a:cubicBezTo>
                <a:cubicBezTo>
                  <a:pt x="15790" y="16684"/>
                  <a:pt x="15860" y="16822"/>
                  <a:pt x="15998" y="16961"/>
                </a:cubicBezTo>
                <a:cubicBezTo>
                  <a:pt x="16068" y="17030"/>
                  <a:pt x="16137" y="17100"/>
                  <a:pt x="16137" y="17100"/>
                </a:cubicBezTo>
                <a:cubicBezTo>
                  <a:pt x="16206" y="17169"/>
                  <a:pt x="16276" y="17204"/>
                  <a:pt x="16336" y="17204"/>
                </a:cubicBezTo>
                <a:cubicBezTo>
                  <a:pt x="16397" y="17204"/>
                  <a:pt x="16449" y="17169"/>
                  <a:pt x="16483" y="17100"/>
                </a:cubicBezTo>
                <a:cubicBezTo>
                  <a:pt x="16553" y="17100"/>
                  <a:pt x="16622" y="17030"/>
                  <a:pt x="16622" y="16961"/>
                </a:cubicBezTo>
                <a:cubicBezTo>
                  <a:pt x="16622" y="16961"/>
                  <a:pt x="16622" y="16892"/>
                  <a:pt x="16622" y="16892"/>
                </a:cubicBezTo>
                <a:cubicBezTo>
                  <a:pt x="16553" y="16614"/>
                  <a:pt x="16414" y="16407"/>
                  <a:pt x="16206" y="16268"/>
                </a:cubicBezTo>
                <a:cubicBezTo>
                  <a:pt x="16206" y="16199"/>
                  <a:pt x="16137" y="16129"/>
                  <a:pt x="16068" y="16129"/>
                </a:cubicBezTo>
                <a:lnTo>
                  <a:pt x="15860" y="15921"/>
                </a:lnTo>
                <a:cubicBezTo>
                  <a:pt x="15825" y="15887"/>
                  <a:pt x="15773" y="15869"/>
                  <a:pt x="15721" y="15869"/>
                </a:cubicBezTo>
                <a:cubicBezTo>
                  <a:pt x="15669" y="15869"/>
                  <a:pt x="15617" y="15887"/>
                  <a:pt x="15582" y="15921"/>
                </a:cubicBezTo>
                <a:cubicBezTo>
                  <a:pt x="15374" y="16337"/>
                  <a:pt x="15236" y="16753"/>
                  <a:pt x="15236" y="17238"/>
                </a:cubicBezTo>
                <a:cubicBezTo>
                  <a:pt x="15166" y="17516"/>
                  <a:pt x="15166" y="18417"/>
                  <a:pt x="14751" y="18486"/>
                </a:cubicBezTo>
                <a:cubicBezTo>
                  <a:pt x="14751" y="18486"/>
                  <a:pt x="14681" y="18486"/>
                  <a:pt x="14681" y="18555"/>
                </a:cubicBezTo>
                <a:lnTo>
                  <a:pt x="13988" y="17793"/>
                </a:lnTo>
                <a:cubicBezTo>
                  <a:pt x="13641" y="16614"/>
                  <a:pt x="13364" y="15436"/>
                  <a:pt x="13226" y="14258"/>
                </a:cubicBezTo>
                <a:cubicBezTo>
                  <a:pt x="13295" y="14188"/>
                  <a:pt x="13295" y="14119"/>
                  <a:pt x="13226" y="14050"/>
                </a:cubicBezTo>
                <a:lnTo>
                  <a:pt x="13156" y="13842"/>
                </a:lnTo>
                <a:lnTo>
                  <a:pt x="13087" y="13772"/>
                </a:lnTo>
                <a:cubicBezTo>
                  <a:pt x="14157" y="13322"/>
                  <a:pt x="13533" y="11588"/>
                  <a:pt x="12555" y="11588"/>
                </a:cubicBezTo>
                <a:cubicBezTo>
                  <a:pt x="12330" y="11588"/>
                  <a:pt x="12086" y="11680"/>
                  <a:pt x="11839" y="11901"/>
                </a:cubicBezTo>
                <a:cubicBezTo>
                  <a:pt x="11631" y="12039"/>
                  <a:pt x="11631" y="12317"/>
                  <a:pt x="11839" y="12455"/>
                </a:cubicBezTo>
                <a:cubicBezTo>
                  <a:pt x="11978" y="12594"/>
                  <a:pt x="12168" y="12663"/>
                  <a:pt x="12368" y="12663"/>
                </a:cubicBezTo>
                <a:cubicBezTo>
                  <a:pt x="12567" y="12663"/>
                  <a:pt x="12775" y="12594"/>
                  <a:pt x="12948" y="12455"/>
                </a:cubicBezTo>
                <a:lnTo>
                  <a:pt x="12948" y="12455"/>
                </a:lnTo>
                <a:cubicBezTo>
                  <a:pt x="13087" y="12733"/>
                  <a:pt x="13018" y="13218"/>
                  <a:pt x="12602" y="13287"/>
                </a:cubicBezTo>
                <a:cubicBezTo>
                  <a:pt x="12394" y="13287"/>
                  <a:pt x="12255" y="13564"/>
                  <a:pt x="12394" y="13772"/>
                </a:cubicBezTo>
                <a:lnTo>
                  <a:pt x="12879" y="14258"/>
                </a:lnTo>
                <a:cubicBezTo>
                  <a:pt x="12879" y="14327"/>
                  <a:pt x="12879" y="14327"/>
                  <a:pt x="12948" y="14327"/>
                </a:cubicBezTo>
                <a:cubicBezTo>
                  <a:pt x="13226" y="15228"/>
                  <a:pt x="13364" y="16060"/>
                  <a:pt x="13503" y="16961"/>
                </a:cubicBezTo>
                <a:cubicBezTo>
                  <a:pt x="13503" y="17100"/>
                  <a:pt x="13572" y="17238"/>
                  <a:pt x="13572" y="17377"/>
                </a:cubicBezTo>
                <a:cubicBezTo>
                  <a:pt x="12810" y="16476"/>
                  <a:pt x="12047" y="15644"/>
                  <a:pt x="11354" y="14674"/>
                </a:cubicBezTo>
                <a:cubicBezTo>
                  <a:pt x="11423" y="14674"/>
                  <a:pt x="11423" y="14535"/>
                  <a:pt x="11354" y="14466"/>
                </a:cubicBezTo>
                <a:cubicBezTo>
                  <a:pt x="10383" y="14050"/>
                  <a:pt x="10314" y="11970"/>
                  <a:pt x="10453" y="10653"/>
                </a:cubicBezTo>
                <a:cubicBezTo>
                  <a:pt x="10591" y="10653"/>
                  <a:pt x="10661" y="10584"/>
                  <a:pt x="10730" y="10445"/>
                </a:cubicBezTo>
                <a:cubicBezTo>
                  <a:pt x="10794" y="10063"/>
                  <a:pt x="10740" y="9389"/>
                  <a:pt x="10248" y="9389"/>
                </a:cubicBezTo>
                <a:cubicBezTo>
                  <a:pt x="10204" y="9389"/>
                  <a:pt x="10157" y="9394"/>
                  <a:pt x="10106" y="9405"/>
                </a:cubicBezTo>
                <a:cubicBezTo>
                  <a:pt x="9482" y="9544"/>
                  <a:pt x="9690" y="10445"/>
                  <a:pt x="10037" y="10861"/>
                </a:cubicBezTo>
                <a:lnTo>
                  <a:pt x="10245" y="10861"/>
                </a:lnTo>
                <a:cubicBezTo>
                  <a:pt x="10176" y="11554"/>
                  <a:pt x="10176" y="12247"/>
                  <a:pt x="10245" y="13010"/>
                </a:cubicBezTo>
                <a:cubicBezTo>
                  <a:pt x="9621" y="12109"/>
                  <a:pt x="9066" y="11208"/>
                  <a:pt x="8651" y="10306"/>
                </a:cubicBezTo>
                <a:cubicBezTo>
                  <a:pt x="8858" y="10029"/>
                  <a:pt x="9066" y="9683"/>
                  <a:pt x="9066" y="9336"/>
                </a:cubicBezTo>
                <a:cubicBezTo>
                  <a:pt x="9136" y="8920"/>
                  <a:pt x="8997" y="8574"/>
                  <a:pt x="8789" y="8296"/>
                </a:cubicBezTo>
                <a:cubicBezTo>
                  <a:pt x="8574" y="8112"/>
                  <a:pt x="8319" y="8023"/>
                  <a:pt x="8065" y="8023"/>
                </a:cubicBezTo>
                <a:cubicBezTo>
                  <a:pt x="7745" y="8023"/>
                  <a:pt x="7427" y="8164"/>
                  <a:pt x="7195" y="8435"/>
                </a:cubicBezTo>
                <a:lnTo>
                  <a:pt x="7126" y="8574"/>
                </a:lnTo>
                <a:cubicBezTo>
                  <a:pt x="7100" y="8561"/>
                  <a:pt x="7072" y="8555"/>
                  <a:pt x="7044" y="8555"/>
                </a:cubicBezTo>
                <a:cubicBezTo>
                  <a:pt x="6920" y="8555"/>
                  <a:pt x="6792" y="8668"/>
                  <a:pt x="6848" y="8781"/>
                </a:cubicBezTo>
                <a:lnTo>
                  <a:pt x="6918" y="8920"/>
                </a:lnTo>
                <a:cubicBezTo>
                  <a:pt x="6779" y="9405"/>
                  <a:pt x="7126" y="9960"/>
                  <a:pt x="7611" y="10099"/>
                </a:cubicBezTo>
                <a:cubicBezTo>
                  <a:pt x="7645" y="10133"/>
                  <a:pt x="7663" y="10151"/>
                  <a:pt x="7680" y="10151"/>
                </a:cubicBezTo>
                <a:cubicBezTo>
                  <a:pt x="7697" y="10151"/>
                  <a:pt x="7715" y="10133"/>
                  <a:pt x="7749" y="10099"/>
                </a:cubicBezTo>
                <a:cubicBezTo>
                  <a:pt x="7863" y="10270"/>
                  <a:pt x="8071" y="10394"/>
                  <a:pt x="8296" y="10394"/>
                </a:cubicBezTo>
                <a:cubicBezTo>
                  <a:pt x="8344" y="10394"/>
                  <a:pt x="8393" y="10388"/>
                  <a:pt x="8443" y="10376"/>
                </a:cubicBezTo>
                <a:cubicBezTo>
                  <a:pt x="9136" y="11832"/>
                  <a:pt x="9898" y="13218"/>
                  <a:pt x="10869" y="14466"/>
                </a:cubicBezTo>
                <a:cubicBezTo>
                  <a:pt x="10645" y="14528"/>
                  <a:pt x="10419" y="14554"/>
                  <a:pt x="10191" y="14554"/>
                </a:cubicBezTo>
                <a:cubicBezTo>
                  <a:pt x="9148" y="14554"/>
                  <a:pt x="8068" y="14000"/>
                  <a:pt x="6987" y="13772"/>
                </a:cubicBezTo>
                <a:cubicBezTo>
                  <a:pt x="7056" y="13495"/>
                  <a:pt x="7056" y="13218"/>
                  <a:pt x="7056" y="12941"/>
                </a:cubicBezTo>
                <a:cubicBezTo>
                  <a:pt x="7022" y="12837"/>
                  <a:pt x="6918" y="12785"/>
                  <a:pt x="6814" y="12785"/>
                </a:cubicBezTo>
                <a:cubicBezTo>
                  <a:pt x="6710" y="12785"/>
                  <a:pt x="6606" y="12837"/>
                  <a:pt x="6571" y="12941"/>
                </a:cubicBezTo>
                <a:cubicBezTo>
                  <a:pt x="6571" y="13079"/>
                  <a:pt x="6502" y="13149"/>
                  <a:pt x="6432" y="13287"/>
                </a:cubicBezTo>
                <a:cubicBezTo>
                  <a:pt x="6363" y="13357"/>
                  <a:pt x="6432" y="13426"/>
                  <a:pt x="6571" y="13426"/>
                </a:cubicBezTo>
                <a:cubicBezTo>
                  <a:pt x="6571" y="13495"/>
                  <a:pt x="6502" y="13564"/>
                  <a:pt x="6502" y="13634"/>
                </a:cubicBezTo>
                <a:cubicBezTo>
                  <a:pt x="6363" y="13495"/>
                  <a:pt x="6155" y="13426"/>
                  <a:pt x="5947" y="13426"/>
                </a:cubicBezTo>
                <a:cubicBezTo>
                  <a:pt x="5808" y="13426"/>
                  <a:pt x="5739" y="13564"/>
                  <a:pt x="5670" y="13703"/>
                </a:cubicBezTo>
                <a:cubicBezTo>
                  <a:pt x="5531" y="13703"/>
                  <a:pt x="5462" y="13772"/>
                  <a:pt x="5531" y="13911"/>
                </a:cubicBezTo>
                <a:lnTo>
                  <a:pt x="5531" y="14119"/>
                </a:lnTo>
                <a:cubicBezTo>
                  <a:pt x="5531" y="14327"/>
                  <a:pt x="5601" y="14604"/>
                  <a:pt x="5808" y="14674"/>
                </a:cubicBezTo>
                <a:cubicBezTo>
                  <a:pt x="5878" y="14743"/>
                  <a:pt x="6016" y="14812"/>
                  <a:pt x="6155" y="14812"/>
                </a:cubicBezTo>
                <a:cubicBezTo>
                  <a:pt x="6363" y="14812"/>
                  <a:pt x="6571" y="14743"/>
                  <a:pt x="6779" y="14604"/>
                </a:cubicBezTo>
                <a:cubicBezTo>
                  <a:pt x="6848" y="14466"/>
                  <a:pt x="6918" y="14327"/>
                  <a:pt x="6848" y="14188"/>
                </a:cubicBezTo>
                <a:lnTo>
                  <a:pt x="6848" y="14188"/>
                </a:lnTo>
                <a:cubicBezTo>
                  <a:pt x="7943" y="14397"/>
                  <a:pt x="9038" y="14958"/>
                  <a:pt x="10074" y="14958"/>
                </a:cubicBezTo>
                <a:cubicBezTo>
                  <a:pt x="10415" y="14958"/>
                  <a:pt x="10750" y="14897"/>
                  <a:pt x="11077" y="14743"/>
                </a:cubicBezTo>
                <a:cubicBezTo>
                  <a:pt x="11908" y="15991"/>
                  <a:pt x="12948" y="17169"/>
                  <a:pt x="13988" y="18347"/>
                </a:cubicBezTo>
                <a:cubicBezTo>
                  <a:pt x="13988" y="18486"/>
                  <a:pt x="14057" y="18625"/>
                  <a:pt x="14127" y="18763"/>
                </a:cubicBezTo>
                <a:cubicBezTo>
                  <a:pt x="14161" y="18833"/>
                  <a:pt x="14213" y="18867"/>
                  <a:pt x="14265" y="18867"/>
                </a:cubicBezTo>
                <a:cubicBezTo>
                  <a:pt x="14317" y="18867"/>
                  <a:pt x="14369" y="18833"/>
                  <a:pt x="14404" y="18763"/>
                </a:cubicBezTo>
                <a:lnTo>
                  <a:pt x="16276" y="20843"/>
                </a:lnTo>
                <a:cubicBezTo>
                  <a:pt x="15236" y="20774"/>
                  <a:pt x="14265" y="20080"/>
                  <a:pt x="13364" y="19665"/>
                </a:cubicBezTo>
                <a:cubicBezTo>
                  <a:pt x="12394" y="19249"/>
                  <a:pt x="11493" y="18902"/>
                  <a:pt x="10661" y="18486"/>
                </a:cubicBezTo>
                <a:cubicBezTo>
                  <a:pt x="11264" y="17823"/>
                  <a:pt x="10765" y="16372"/>
                  <a:pt x="9803" y="16372"/>
                </a:cubicBezTo>
                <a:cubicBezTo>
                  <a:pt x="9659" y="16372"/>
                  <a:pt x="9506" y="16404"/>
                  <a:pt x="9344" y="16476"/>
                </a:cubicBezTo>
                <a:cubicBezTo>
                  <a:pt x="8271" y="16981"/>
                  <a:pt x="8519" y="18749"/>
                  <a:pt x="9566" y="18749"/>
                </a:cubicBezTo>
                <a:cubicBezTo>
                  <a:pt x="9669" y="18749"/>
                  <a:pt x="9780" y="18731"/>
                  <a:pt x="9898" y="18694"/>
                </a:cubicBezTo>
                <a:cubicBezTo>
                  <a:pt x="9968" y="18833"/>
                  <a:pt x="10037" y="18902"/>
                  <a:pt x="10176" y="18971"/>
                </a:cubicBezTo>
                <a:cubicBezTo>
                  <a:pt x="10314" y="18971"/>
                  <a:pt x="10453" y="18902"/>
                  <a:pt x="10522" y="18833"/>
                </a:cubicBezTo>
                <a:cubicBezTo>
                  <a:pt x="11631" y="19387"/>
                  <a:pt x="12810" y="19872"/>
                  <a:pt x="13988" y="20358"/>
                </a:cubicBezTo>
                <a:cubicBezTo>
                  <a:pt x="14694" y="20652"/>
                  <a:pt x="15251" y="21096"/>
                  <a:pt x="15997" y="21096"/>
                </a:cubicBezTo>
                <a:cubicBezTo>
                  <a:pt x="16129" y="21096"/>
                  <a:pt x="16268" y="21082"/>
                  <a:pt x="16414" y="21051"/>
                </a:cubicBezTo>
                <a:cubicBezTo>
                  <a:pt x="18216" y="22992"/>
                  <a:pt x="19880" y="25071"/>
                  <a:pt x="21266" y="27290"/>
                </a:cubicBezTo>
                <a:cubicBezTo>
                  <a:pt x="20643" y="28607"/>
                  <a:pt x="20227" y="29924"/>
                  <a:pt x="20019" y="31310"/>
                </a:cubicBezTo>
                <a:cubicBezTo>
                  <a:pt x="18494" y="30894"/>
                  <a:pt x="16622" y="30548"/>
                  <a:pt x="15444" y="29438"/>
                </a:cubicBezTo>
                <a:cubicBezTo>
                  <a:pt x="16276" y="28953"/>
                  <a:pt x="15998" y="27359"/>
                  <a:pt x="14751" y="27151"/>
                </a:cubicBezTo>
                <a:cubicBezTo>
                  <a:pt x="14631" y="27129"/>
                  <a:pt x="14517" y="27119"/>
                  <a:pt x="14410" y="27119"/>
                </a:cubicBezTo>
                <a:cubicBezTo>
                  <a:pt x="12828" y="27119"/>
                  <a:pt x="12657" y="29305"/>
                  <a:pt x="14264" y="29305"/>
                </a:cubicBezTo>
                <a:cubicBezTo>
                  <a:pt x="14309" y="29305"/>
                  <a:pt x="14356" y="29303"/>
                  <a:pt x="14404" y="29300"/>
                </a:cubicBezTo>
                <a:cubicBezTo>
                  <a:pt x="14404" y="29438"/>
                  <a:pt x="14543" y="29646"/>
                  <a:pt x="14751" y="29646"/>
                </a:cubicBezTo>
                <a:lnTo>
                  <a:pt x="15028" y="29646"/>
                </a:lnTo>
                <a:cubicBezTo>
                  <a:pt x="16414" y="30825"/>
                  <a:pt x="18147" y="31449"/>
                  <a:pt x="19949" y="31587"/>
                </a:cubicBezTo>
                <a:cubicBezTo>
                  <a:pt x="19464" y="34360"/>
                  <a:pt x="20157" y="37202"/>
                  <a:pt x="21821" y="39490"/>
                </a:cubicBezTo>
                <a:cubicBezTo>
                  <a:pt x="21821" y="39767"/>
                  <a:pt x="21890" y="40044"/>
                  <a:pt x="21890" y="40321"/>
                </a:cubicBezTo>
                <a:cubicBezTo>
                  <a:pt x="21821" y="40391"/>
                  <a:pt x="21752" y="40529"/>
                  <a:pt x="21682" y="40668"/>
                </a:cubicBezTo>
                <a:cubicBezTo>
                  <a:pt x="21626" y="40780"/>
                  <a:pt x="21796" y="41072"/>
                  <a:pt x="21973" y="41072"/>
                </a:cubicBezTo>
                <a:cubicBezTo>
                  <a:pt x="22015" y="41072"/>
                  <a:pt x="22058" y="41055"/>
                  <a:pt x="22098" y="41015"/>
                </a:cubicBezTo>
                <a:cubicBezTo>
                  <a:pt x="22237" y="41708"/>
                  <a:pt x="22445" y="42470"/>
                  <a:pt x="22653" y="43233"/>
                </a:cubicBezTo>
                <a:cubicBezTo>
                  <a:pt x="21613" y="42124"/>
                  <a:pt x="20365" y="41153"/>
                  <a:pt x="19118" y="40321"/>
                </a:cubicBezTo>
                <a:cubicBezTo>
                  <a:pt x="18494" y="39975"/>
                  <a:pt x="17939" y="39559"/>
                  <a:pt x="17385" y="39143"/>
                </a:cubicBezTo>
                <a:cubicBezTo>
                  <a:pt x="17385" y="39074"/>
                  <a:pt x="17385" y="39004"/>
                  <a:pt x="17315" y="38935"/>
                </a:cubicBezTo>
                <a:cubicBezTo>
                  <a:pt x="15582" y="37341"/>
                  <a:pt x="14820" y="35053"/>
                  <a:pt x="13780" y="32974"/>
                </a:cubicBezTo>
                <a:cubicBezTo>
                  <a:pt x="13087" y="31587"/>
                  <a:pt x="12047" y="30340"/>
                  <a:pt x="10869" y="29369"/>
                </a:cubicBezTo>
                <a:cubicBezTo>
                  <a:pt x="7957" y="26804"/>
                  <a:pt x="4214" y="25279"/>
                  <a:pt x="332" y="25141"/>
                </a:cubicBezTo>
                <a:cubicBezTo>
                  <a:pt x="310" y="25133"/>
                  <a:pt x="288" y="25130"/>
                  <a:pt x="268" y="25130"/>
                </a:cubicBezTo>
                <a:cubicBezTo>
                  <a:pt x="98" y="25130"/>
                  <a:pt x="1" y="25364"/>
                  <a:pt x="124" y="25487"/>
                </a:cubicBezTo>
                <a:cubicBezTo>
                  <a:pt x="3244" y="28191"/>
                  <a:pt x="4422" y="32350"/>
                  <a:pt x="7264" y="35192"/>
                </a:cubicBezTo>
                <a:cubicBezTo>
                  <a:pt x="9968" y="37895"/>
                  <a:pt x="13988" y="37826"/>
                  <a:pt x="17107" y="39490"/>
                </a:cubicBezTo>
                <a:lnTo>
                  <a:pt x="17454" y="39698"/>
                </a:lnTo>
                <a:cubicBezTo>
                  <a:pt x="20504" y="41777"/>
                  <a:pt x="23207" y="44273"/>
                  <a:pt x="25426" y="47253"/>
                </a:cubicBezTo>
                <a:cubicBezTo>
                  <a:pt x="26465" y="48640"/>
                  <a:pt x="27297" y="50095"/>
                  <a:pt x="28129" y="51620"/>
                </a:cubicBezTo>
                <a:cubicBezTo>
                  <a:pt x="27297" y="50927"/>
                  <a:pt x="26465" y="50303"/>
                  <a:pt x="25495" y="49749"/>
                </a:cubicBezTo>
                <a:cubicBezTo>
                  <a:pt x="25495" y="49749"/>
                  <a:pt x="25495" y="49679"/>
                  <a:pt x="25426" y="49679"/>
                </a:cubicBezTo>
                <a:cubicBezTo>
                  <a:pt x="21952" y="46369"/>
                  <a:pt x="17204" y="40721"/>
                  <a:pt x="12146" y="40721"/>
                </a:cubicBezTo>
                <a:cubicBezTo>
                  <a:pt x="10743" y="40721"/>
                  <a:pt x="9317" y="41155"/>
                  <a:pt x="7888" y="42193"/>
                </a:cubicBezTo>
                <a:cubicBezTo>
                  <a:pt x="7868" y="42152"/>
                  <a:pt x="7841" y="42136"/>
                  <a:pt x="7816" y="42136"/>
                </a:cubicBezTo>
                <a:cubicBezTo>
                  <a:pt x="7755" y="42136"/>
                  <a:pt x="7700" y="42234"/>
                  <a:pt x="7749" y="42332"/>
                </a:cubicBezTo>
                <a:cubicBezTo>
                  <a:pt x="7680" y="42401"/>
                  <a:pt x="7611" y="42401"/>
                  <a:pt x="7541" y="42470"/>
                </a:cubicBezTo>
                <a:cubicBezTo>
                  <a:pt x="7308" y="42645"/>
                  <a:pt x="7467" y="42918"/>
                  <a:pt x="7647" y="42918"/>
                </a:cubicBezTo>
                <a:cubicBezTo>
                  <a:pt x="7681" y="42918"/>
                  <a:pt x="7716" y="42908"/>
                  <a:pt x="7749" y="42886"/>
                </a:cubicBezTo>
                <a:lnTo>
                  <a:pt x="8096" y="42609"/>
                </a:lnTo>
                <a:cubicBezTo>
                  <a:pt x="10383" y="45035"/>
                  <a:pt x="13018" y="47045"/>
                  <a:pt x="15860" y="48709"/>
                </a:cubicBezTo>
                <a:cubicBezTo>
                  <a:pt x="17523" y="49616"/>
                  <a:pt x="19249" y="49637"/>
                  <a:pt x="20980" y="49637"/>
                </a:cubicBezTo>
                <a:cubicBezTo>
                  <a:pt x="21062" y="49637"/>
                  <a:pt x="21145" y="49637"/>
                  <a:pt x="21227" y="49637"/>
                </a:cubicBezTo>
                <a:cubicBezTo>
                  <a:pt x="22588" y="49637"/>
                  <a:pt x="23950" y="49650"/>
                  <a:pt x="25287" y="50095"/>
                </a:cubicBezTo>
                <a:lnTo>
                  <a:pt x="25426" y="50095"/>
                </a:lnTo>
                <a:cubicBezTo>
                  <a:pt x="26535" y="50719"/>
                  <a:pt x="27574" y="51482"/>
                  <a:pt x="28545" y="52383"/>
                </a:cubicBezTo>
                <a:cubicBezTo>
                  <a:pt x="29377" y="54116"/>
                  <a:pt x="30209" y="55987"/>
                  <a:pt x="30902" y="57790"/>
                </a:cubicBezTo>
                <a:cubicBezTo>
                  <a:pt x="30926" y="57862"/>
                  <a:pt x="30984" y="57893"/>
                  <a:pt x="31046" y="57893"/>
                </a:cubicBezTo>
                <a:cubicBezTo>
                  <a:pt x="31162" y="57893"/>
                  <a:pt x="31293" y="57787"/>
                  <a:pt x="31248" y="57651"/>
                </a:cubicBezTo>
                <a:cubicBezTo>
                  <a:pt x="29446" y="52660"/>
                  <a:pt x="26951" y="47531"/>
                  <a:pt x="23207" y="43579"/>
                </a:cubicBezTo>
                <a:cubicBezTo>
                  <a:pt x="22861" y="42609"/>
                  <a:pt x="22653" y="41638"/>
                  <a:pt x="22445" y="40599"/>
                </a:cubicBezTo>
                <a:cubicBezTo>
                  <a:pt x="23693" y="38242"/>
                  <a:pt x="24594" y="35677"/>
                  <a:pt x="25218" y="33043"/>
                </a:cubicBezTo>
                <a:cubicBezTo>
                  <a:pt x="27228" y="36370"/>
                  <a:pt x="28822" y="39836"/>
                  <a:pt x="30070" y="43441"/>
                </a:cubicBezTo>
                <a:cubicBezTo>
                  <a:pt x="30070" y="43579"/>
                  <a:pt x="30139" y="43649"/>
                  <a:pt x="30209" y="43787"/>
                </a:cubicBezTo>
                <a:cubicBezTo>
                  <a:pt x="28406" y="42678"/>
                  <a:pt x="27089" y="40945"/>
                  <a:pt x="25356" y="39767"/>
                </a:cubicBezTo>
                <a:cubicBezTo>
                  <a:pt x="25336" y="39747"/>
                  <a:pt x="25310" y="39738"/>
                  <a:pt x="25283" y="39738"/>
                </a:cubicBezTo>
                <a:cubicBezTo>
                  <a:pt x="25218" y="39738"/>
                  <a:pt x="25148" y="39787"/>
                  <a:pt x="25148" y="39836"/>
                </a:cubicBezTo>
                <a:cubicBezTo>
                  <a:pt x="25110" y="39811"/>
                  <a:pt x="25067" y="39799"/>
                  <a:pt x="25024" y="39799"/>
                </a:cubicBezTo>
                <a:cubicBezTo>
                  <a:pt x="24832" y="39799"/>
                  <a:pt x="24632" y="40026"/>
                  <a:pt x="24802" y="40252"/>
                </a:cubicBezTo>
                <a:lnTo>
                  <a:pt x="24871" y="40252"/>
                </a:lnTo>
                <a:cubicBezTo>
                  <a:pt x="25010" y="40460"/>
                  <a:pt x="25148" y="40529"/>
                  <a:pt x="25356" y="40668"/>
                </a:cubicBezTo>
                <a:cubicBezTo>
                  <a:pt x="25356" y="40668"/>
                  <a:pt x="25426" y="40737"/>
                  <a:pt x="25426" y="40807"/>
                </a:cubicBezTo>
                <a:cubicBezTo>
                  <a:pt x="25460" y="40876"/>
                  <a:pt x="25547" y="40911"/>
                  <a:pt x="25625" y="40911"/>
                </a:cubicBezTo>
                <a:cubicBezTo>
                  <a:pt x="25703" y="40911"/>
                  <a:pt x="25772" y="40876"/>
                  <a:pt x="25772" y="40807"/>
                </a:cubicBezTo>
                <a:cubicBezTo>
                  <a:pt x="25911" y="40737"/>
                  <a:pt x="25911" y="40599"/>
                  <a:pt x="25841" y="40529"/>
                </a:cubicBezTo>
                <a:lnTo>
                  <a:pt x="25703" y="40460"/>
                </a:lnTo>
                <a:cubicBezTo>
                  <a:pt x="25634" y="40321"/>
                  <a:pt x="25564" y="40252"/>
                  <a:pt x="25495" y="40113"/>
                </a:cubicBezTo>
                <a:cubicBezTo>
                  <a:pt x="25484" y="40081"/>
                  <a:pt x="25488" y="40067"/>
                  <a:pt x="25504" y="40067"/>
                </a:cubicBezTo>
                <a:cubicBezTo>
                  <a:pt x="25585" y="40067"/>
                  <a:pt x="25980" y="40471"/>
                  <a:pt x="25980" y="40529"/>
                </a:cubicBezTo>
                <a:cubicBezTo>
                  <a:pt x="26535" y="40945"/>
                  <a:pt x="27020" y="41500"/>
                  <a:pt x="27574" y="41985"/>
                </a:cubicBezTo>
                <a:cubicBezTo>
                  <a:pt x="28337" y="42817"/>
                  <a:pt x="29307" y="43510"/>
                  <a:pt x="30278" y="44134"/>
                </a:cubicBezTo>
                <a:cubicBezTo>
                  <a:pt x="31318" y="48085"/>
                  <a:pt x="31664" y="52175"/>
                  <a:pt x="31387" y="56265"/>
                </a:cubicBezTo>
                <a:cubicBezTo>
                  <a:pt x="31387" y="56750"/>
                  <a:pt x="31318" y="57304"/>
                  <a:pt x="31318" y="57790"/>
                </a:cubicBezTo>
                <a:cubicBezTo>
                  <a:pt x="31318" y="57859"/>
                  <a:pt x="31318" y="57859"/>
                  <a:pt x="31318" y="57928"/>
                </a:cubicBezTo>
                <a:lnTo>
                  <a:pt x="31318" y="58344"/>
                </a:lnTo>
                <a:cubicBezTo>
                  <a:pt x="31318" y="58414"/>
                  <a:pt x="31318" y="58414"/>
                  <a:pt x="31318" y="58483"/>
                </a:cubicBezTo>
                <a:cubicBezTo>
                  <a:pt x="31110" y="65276"/>
                  <a:pt x="31734" y="72208"/>
                  <a:pt x="36378" y="77615"/>
                </a:cubicBezTo>
                <a:cubicBezTo>
                  <a:pt x="36437" y="77674"/>
                  <a:pt x="36507" y="77699"/>
                  <a:pt x="36572" y="77699"/>
                </a:cubicBezTo>
                <a:cubicBezTo>
                  <a:pt x="36738" y="77699"/>
                  <a:pt x="36873" y="77536"/>
                  <a:pt x="36724" y="77338"/>
                </a:cubicBezTo>
                <a:cubicBezTo>
                  <a:pt x="33397" y="73456"/>
                  <a:pt x="32357" y="68950"/>
                  <a:pt x="32011" y="64306"/>
                </a:cubicBezTo>
                <a:cubicBezTo>
                  <a:pt x="33120" y="63682"/>
                  <a:pt x="33328" y="62226"/>
                  <a:pt x="33744" y="61048"/>
                </a:cubicBezTo>
                <a:cubicBezTo>
                  <a:pt x="33764" y="61068"/>
                  <a:pt x="33790" y="61076"/>
                  <a:pt x="33819" y="61076"/>
                </a:cubicBezTo>
                <a:cubicBezTo>
                  <a:pt x="33888" y="61076"/>
                  <a:pt x="33972" y="61027"/>
                  <a:pt x="34021" y="60978"/>
                </a:cubicBezTo>
                <a:cubicBezTo>
                  <a:pt x="34160" y="60770"/>
                  <a:pt x="34160" y="60493"/>
                  <a:pt x="34021" y="60285"/>
                </a:cubicBezTo>
                <a:cubicBezTo>
                  <a:pt x="33986" y="60216"/>
                  <a:pt x="33917" y="60181"/>
                  <a:pt x="33848" y="60181"/>
                </a:cubicBezTo>
                <a:cubicBezTo>
                  <a:pt x="33778" y="60181"/>
                  <a:pt x="33709" y="60216"/>
                  <a:pt x="33674" y="60285"/>
                </a:cubicBezTo>
                <a:cubicBezTo>
                  <a:pt x="33397" y="60909"/>
                  <a:pt x="33189" y="61533"/>
                  <a:pt x="32981" y="62226"/>
                </a:cubicBezTo>
                <a:cubicBezTo>
                  <a:pt x="32843" y="62850"/>
                  <a:pt x="32496" y="63474"/>
                  <a:pt x="32011" y="63959"/>
                </a:cubicBezTo>
                <a:cubicBezTo>
                  <a:pt x="31872" y="62226"/>
                  <a:pt x="31872" y="60493"/>
                  <a:pt x="31872" y="58622"/>
                </a:cubicBezTo>
                <a:lnTo>
                  <a:pt x="31872" y="58622"/>
                </a:lnTo>
                <a:cubicBezTo>
                  <a:pt x="31892" y="58642"/>
                  <a:pt x="31919" y="58650"/>
                  <a:pt x="31946" y="58650"/>
                </a:cubicBezTo>
                <a:cubicBezTo>
                  <a:pt x="32011" y="58650"/>
                  <a:pt x="32080" y="58601"/>
                  <a:pt x="32080" y="58552"/>
                </a:cubicBezTo>
                <a:cubicBezTo>
                  <a:pt x="33744" y="56265"/>
                  <a:pt x="34784" y="53561"/>
                  <a:pt x="35199" y="50789"/>
                </a:cubicBezTo>
                <a:cubicBezTo>
                  <a:pt x="35407" y="50650"/>
                  <a:pt x="35546" y="50511"/>
                  <a:pt x="35615" y="50303"/>
                </a:cubicBezTo>
                <a:cubicBezTo>
                  <a:pt x="36170" y="49471"/>
                  <a:pt x="36724" y="48640"/>
                  <a:pt x="37348" y="47877"/>
                </a:cubicBezTo>
                <a:cubicBezTo>
                  <a:pt x="37834" y="47253"/>
                  <a:pt x="38319" y="46560"/>
                  <a:pt x="38804" y="45936"/>
                </a:cubicBezTo>
                <a:lnTo>
                  <a:pt x="38804" y="46214"/>
                </a:lnTo>
                <a:cubicBezTo>
                  <a:pt x="38804" y="46254"/>
                  <a:pt x="38896" y="46294"/>
                  <a:pt x="38975" y="46294"/>
                </a:cubicBezTo>
                <a:cubicBezTo>
                  <a:pt x="39032" y="46294"/>
                  <a:pt x="39081" y="46272"/>
                  <a:pt x="39081" y="46214"/>
                </a:cubicBezTo>
                <a:cubicBezTo>
                  <a:pt x="39151" y="45936"/>
                  <a:pt x="39151" y="45728"/>
                  <a:pt x="39081" y="45451"/>
                </a:cubicBezTo>
                <a:cubicBezTo>
                  <a:pt x="39081" y="45451"/>
                  <a:pt x="39151" y="45382"/>
                  <a:pt x="39220" y="45312"/>
                </a:cubicBezTo>
                <a:cubicBezTo>
                  <a:pt x="39289" y="45243"/>
                  <a:pt x="39289" y="45174"/>
                  <a:pt x="39220" y="45104"/>
                </a:cubicBezTo>
                <a:lnTo>
                  <a:pt x="39012" y="44966"/>
                </a:lnTo>
                <a:cubicBezTo>
                  <a:pt x="38943" y="44966"/>
                  <a:pt x="38804" y="44966"/>
                  <a:pt x="38804" y="45104"/>
                </a:cubicBezTo>
                <a:cubicBezTo>
                  <a:pt x="38735" y="45243"/>
                  <a:pt x="38735" y="45451"/>
                  <a:pt x="38804" y="45590"/>
                </a:cubicBezTo>
                <a:cubicBezTo>
                  <a:pt x="38596" y="45798"/>
                  <a:pt x="38388" y="45936"/>
                  <a:pt x="38319" y="46075"/>
                </a:cubicBezTo>
                <a:cubicBezTo>
                  <a:pt x="37834" y="46699"/>
                  <a:pt x="37348" y="47392"/>
                  <a:pt x="36863" y="48016"/>
                </a:cubicBezTo>
                <a:cubicBezTo>
                  <a:pt x="36516" y="48570"/>
                  <a:pt x="36101" y="48986"/>
                  <a:pt x="35754" y="49471"/>
                </a:cubicBezTo>
                <a:cubicBezTo>
                  <a:pt x="35685" y="49541"/>
                  <a:pt x="35477" y="49887"/>
                  <a:pt x="35338" y="50165"/>
                </a:cubicBezTo>
                <a:cubicBezTo>
                  <a:pt x="35338" y="49818"/>
                  <a:pt x="35407" y="49541"/>
                  <a:pt x="35477" y="49264"/>
                </a:cubicBezTo>
                <a:cubicBezTo>
                  <a:pt x="35546" y="49194"/>
                  <a:pt x="35615" y="49125"/>
                  <a:pt x="35546" y="49056"/>
                </a:cubicBezTo>
                <a:lnTo>
                  <a:pt x="35546" y="48986"/>
                </a:lnTo>
                <a:cubicBezTo>
                  <a:pt x="35685" y="47946"/>
                  <a:pt x="35823" y="46976"/>
                  <a:pt x="35962" y="46006"/>
                </a:cubicBezTo>
                <a:cubicBezTo>
                  <a:pt x="36031" y="46006"/>
                  <a:pt x="36031" y="45936"/>
                  <a:pt x="36031" y="45867"/>
                </a:cubicBezTo>
                <a:lnTo>
                  <a:pt x="36031" y="45798"/>
                </a:lnTo>
                <a:lnTo>
                  <a:pt x="36170" y="44758"/>
                </a:lnTo>
                <a:cubicBezTo>
                  <a:pt x="37903" y="43995"/>
                  <a:pt x="38735" y="42193"/>
                  <a:pt x="39497" y="40599"/>
                </a:cubicBezTo>
                <a:cubicBezTo>
                  <a:pt x="39566" y="40599"/>
                  <a:pt x="39636" y="40599"/>
                  <a:pt x="39636" y="40529"/>
                </a:cubicBezTo>
                <a:lnTo>
                  <a:pt x="39705" y="40460"/>
                </a:lnTo>
                <a:lnTo>
                  <a:pt x="39844" y="40460"/>
                </a:lnTo>
                <a:cubicBezTo>
                  <a:pt x="40052" y="40460"/>
                  <a:pt x="40190" y="40391"/>
                  <a:pt x="40398" y="40321"/>
                </a:cubicBezTo>
                <a:cubicBezTo>
                  <a:pt x="40953" y="39975"/>
                  <a:pt x="41091" y="39212"/>
                  <a:pt x="40814" y="38658"/>
                </a:cubicBezTo>
                <a:cubicBezTo>
                  <a:pt x="40595" y="38438"/>
                  <a:pt x="40292" y="38302"/>
                  <a:pt x="39994" y="38302"/>
                </a:cubicBezTo>
                <a:cubicBezTo>
                  <a:pt x="39821" y="38302"/>
                  <a:pt x="39650" y="38348"/>
                  <a:pt x="39497" y="38450"/>
                </a:cubicBezTo>
                <a:cubicBezTo>
                  <a:pt x="39151" y="38658"/>
                  <a:pt x="39012" y="39004"/>
                  <a:pt x="39081" y="39351"/>
                </a:cubicBezTo>
                <a:cubicBezTo>
                  <a:pt x="39081" y="39351"/>
                  <a:pt x="39012" y="39420"/>
                  <a:pt x="39012" y="39490"/>
                </a:cubicBezTo>
                <a:cubicBezTo>
                  <a:pt x="38943" y="39767"/>
                  <a:pt x="39012" y="39975"/>
                  <a:pt x="39220" y="40183"/>
                </a:cubicBezTo>
                <a:cubicBezTo>
                  <a:pt x="38527" y="41846"/>
                  <a:pt x="37695" y="43649"/>
                  <a:pt x="36101" y="44481"/>
                </a:cubicBezTo>
                <a:cubicBezTo>
                  <a:pt x="36239" y="43857"/>
                  <a:pt x="36309" y="43233"/>
                  <a:pt x="36447" y="42609"/>
                </a:cubicBezTo>
                <a:cubicBezTo>
                  <a:pt x="37071" y="42470"/>
                  <a:pt x="37418" y="41846"/>
                  <a:pt x="37626" y="41223"/>
                </a:cubicBezTo>
                <a:cubicBezTo>
                  <a:pt x="37660" y="41292"/>
                  <a:pt x="37712" y="41327"/>
                  <a:pt x="37764" y="41327"/>
                </a:cubicBezTo>
                <a:cubicBezTo>
                  <a:pt x="37816" y="41327"/>
                  <a:pt x="37868" y="41292"/>
                  <a:pt x="37903" y="41223"/>
                </a:cubicBezTo>
                <a:cubicBezTo>
                  <a:pt x="38041" y="40876"/>
                  <a:pt x="37972" y="40460"/>
                  <a:pt x="37764" y="40113"/>
                </a:cubicBezTo>
                <a:cubicBezTo>
                  <a:pt x="37703" y="39992"/>
                  <a:pt x="37603" y="39937"/>
                  <a:pt x="37503" y="39937"/>
                </a:cubicBezTo>
                <a:cubicBezTo>
                  <a:pt x="37375" y="39937"/>
                  <a:pt x="37249" y="40027"/>
                  <a:pt x="37210" y="40183"/>
                </a:cubicBezTo>
                <a:cubicBezTo>
                  <a:pt x="37140" y="40321"/>
                  <a:pt x="37140" y="40529"/>
                  <a:pt x="37140" y="40668"/>
                </a:cubicBezTo>
                <a:cubicBezTo>
                  <a:pt x="37140" y="40737"/>
                  <a:pt x="37140" y="40807"/>
                  <a:pt x="37140" y="40807"/>
                </a:cubicBezTo>
                <a:cubicBezTo>
                  <a:pt x="37002" y="41223"/>
                  <a:pt x="36794" y="41638"/>
                  <a:pt x="36516" y="41985"/>
                </a:cubicBezTo>
                <a:cubicBezTo>
                  <a:pt x="36863" y="40252"/>
                  <a:pt x="37418" y="38588"/>
                  <a:pt x="38180" y="36994"/>
                </a:cubicBezTo>
                <a:cubicBezTo>
                  <a:pt x="38249" y="37063"/>
                  <a:pt x="38249" y="37133"/>
                  <a:pt x="38319" y="37133"/>
                </a:cubicBezTo>
                <a:cubicBezTo>
                  <a:pt x="38482" y="37264"/>
                  <a:pt x="38677" y="37333"/>
                  <a:pt x="38873" y="37333"/>
                </a:cubicBezTo>
                <a:cubicBezTo>
                  <a:pt x="39093" y="37333"/>
                  <a:pt x="39314" y="37246"/>
                  <a:pt x="39497" y="37063"/>
                </a:cubicBezTo>
                <a:cubicBezTo>
                  <a:pt x="40052" y="36648"/>
                  <a:pt x="40052" y="35746"/>
                  <a:pt x="39497" y="35331"/>
                </a:cubicBezTo>
                <a:cubicBezTo>
                  <a:pt x="39186" y="35064"/>
                  <a:pt x="38847" y="34940"/>
                  <a:pt x="38497" y="34940"/>
                </a:cubicBezTo>
                <a:cubicBezTo>
                  <a:pt x="38301" y="34940"/>
                  <a:pt x="38102" y="34979"/>
                  <a:pt x="37903" y="35053"/>
                </a:cubicBezTo>
                <a:cubicBezTo>
                  <a:pt x="37279" y="35400"/>
                  <a:pt x="37210" y="36232"/>
                  <a:pt x="37834" y="36648"/>
                </a:cubicBezTo>
                <a:lnTo>
                  <a:pt x="37903" y="36648"/>
                </a:lnTo>
                <a:cubicBezTo>
                  <a:pt x="37002" y="38450"/>
                  <a:pt x="36378" y="40391"/>
                  <a:pt x="36031" y="42401"/>
                </a:cubicBezTo>
                <a:cubicBezTo>
                  <a:pt x="35823" y="43233"/>
                  <a:pt x="35685" y="44134"/>
                  <a:pt x="35615" y="44966"/>
                </a:cubicBezTo>
                <a:cubicBezTo>
                  <a:pt x="35061" y="43649"/>
                  <a:pt x="34298" y="42401"/>
                  <a:pt x="33744" y="41153"/>
                </a:cubicBezTo>
                <a:cubicBezTo>
                  <a:pt x="33744" y="41084"/>
                  <a:pt x="33744" y="41084"/>
                  <a:pt x="33744" y="41015"/>
                </a:cubicBezTo>
                <a:cubicBezTo>
                  <a:pt x="33744" y="40876"/>
                  <a:pt x="33674" y="40737"/>
                  <a:pt x="33605" y="40599"/>
                </a:cubicBezTo>
                <a:cubicBezTo>
                  <a:pt x="34160" y="40044"/>
                  <a:pt x="34229" y="39212"/>
                  <a:pt x="33813" y="38588"/>
                </a:cubicBezTo>
                <a:cubicBezTo>
                  <a:pt x="33605" y="38450"/>
                  <a:pt x="33362" y="38381"/>
                  <a:pt x="33120" y="38381"/>
                </a:cubicBezTo>
                <a:cubicBezTo>
                  <a:pt x="32877" y="38381"/>
                  <a:pt x="32635" y="38450"/>
                  <a:pt x="32427" y="38588"/>
                </a:cubicBezTo>
                <a:cubicBezTo>
                  <a:pt x="32149" y="38796"/>
                  <a:pt x="32011" y="39143"/>
                  <a:pt x="32149" y="39490"/>
                </a:cubicBezTo>
                <a:cubicBezTo>
                  <a:pt x="32080" y="39490"/>
                  <a:pt x="31941" y="39559"/>
                  <a:pt x="32011" y="39628"/>
                </a:cubicBezTo>
                <a:cubicBezTo>
                  <a:pt x="32142" y="40217"/>
                  <a:pt x="32580" y="40743"/>
                  <a:pt x="33095" y="40743"/>
                </a:cubicBezTo>
                <a:cubicBezTo>
                  <a:pt x="33126" y="40743"/>
                  <a:pt x="33158" y="40741"/>
                  <a:pt x="33189" y="40737"/>
                </a:cubicBezTo>
                <a:cubicBezTo>
                  <a:pt x="33813" y="42401"/>
                  <a:pt x="34645" y="43995"/>
                  <a:pt x="35477" y="45520"/>
                </a:cubicBezTo>
                <a:lnTo>
                  <a:pt x="35407" y="46075"/>
                </a:lnTo>
                <a:lnTo>
                  <a:pt x="35061" y="48224"/>
                </a:lnTo>
                <a:cubicBezTo>
                  <a:pt x="35061" y="48154"/>
                  <a:pt x="34991" y="48016"/>
                  <a:pt x="34991" y="47877"/>
                </a:cubicBezTo>
                <a:cubicBezTo>
                  <a:pt x="34957" y="47808"/>
                  <a:pt x="34887" y="47773"/>
                  <a:pt x="34818" y="47773"/>
                </a:cubicBezTo>
                <a:cubicBezTo>
                  <a:pt x="34749" y="47773"/>
                  <a:pt x="34680" y="47808"/>
                  <a:pt x="34645" y="47877"/>
                </a:cubicBezTo>
                <a:cubicBezTo>
                  <a:pt x="34506" y="47739"/>
                  <a:pt x="34437" y="47600"/>
                  <a:pt x="34298" y="47461"/>
                </a:cubicBezTo>
                <a:cubicBezTo>
                  <a:pt x="34021" y="47045"/>
                  <a:pt x="33744" y="46629"/>
                  <a:pt x="33536" y="46214"/>
                </a:cubicBezTo>
                <a:lnTo>
                  <a:pt x="33605" y="46214"/>
                </a:lnTo>
                <a:cubicBezTo>
                  <a:pt x="33674" y="46214"/>
                  <a:pt x="33744" y="46144"/>
                  <a:pt x="33674" y="46075"/>
                </a:cubicBezTo>
                <a:cubicBezTo>
                  <a:pt x="33674" y="45936"/>
                  <a:pt x="33605" y="45659"/>
                  <a:pt x="33536" y="45590"/>
                </a:cubicBezTo>
                <a:cubicBezTo>
                  <a:pt x="34090" y="45243"/>
                  <a:pt x="34160" y="44550"/>
                  <a:pt x="33813" y="44134"/>
                </a:cubicBezTo>
                <a:cubicBezTo>
                  <a:pt x="33585" y="43792"/>
                  <a:pt x="33216" y="43543"/>
                  <a:pt x="32822" y="43543"/>
                </a:cubicBezTo>
                <a:cubicBezTo>
                  <a:pt x="32737" y="43543"/>
                  <a:pt x="32651" y="43555"/>
                  <a:pt x="32565" y="43579"/>
                </a:cubicBezTo>
                <a:cubicBezTo>
                  <a:pt x="32288" y="43649"/>
                  <a:pt x="32149" y="43787"/>
                  <a:pt x="32080" y="44065"/>
                </a:cubicBezTo>
                <a:cubicBezTo>
                  <a:pt x="32011" y="44342"/>
                  <a:pt x="32080" y="44689"/>
                  <a:pt x="32288" y="44966"/>
                </a:cubicBezTo>
                <a:cubicBezTo>
                  <a:pt x="32288" y="45035"/>
                  <a:pt x="32323" y="45070"/>
                  <a:pt x="32366" y="45070"/>
                </a:cubicBezTo>
                <a:cubicBezTo>
                  <a:pt x="32409" y="45070"/>
                  <a:pt x="32461" y="45035"/>
                  <a:pt x="32496" y="44966"/>
                </a:cubicBezTo>
                <a:cubicBezTo>
                  <a:pt x="32496" y="44758"/>
                  <a:pt x="32496" y="44550"/>
                  <a:pt x="32565" y="44411"/>
                </a:cubicBezTo>
                <a:lnTo>
                  <a:pt x="32635" y="44203"/>
                </a:lnTo>
                <a:lnTo>
                  <a:pt x="32912" y="44203"/>
                </a:lnTo>
                <a:cubicBezTo>
                  <a:pt x="33051" y="44203"/>
                  <a:pt x="33189" y="44273"/>
                  <a:pt x="33259" y="44411"/>
                </a:cubicBezTo>
                <a:cubicBezTo>
                  <a:pt x="33466" y="44550"/>
                  <a:pt x="33536" y="44758"/>
                  <a:pt x="33397" y="44966"/>
                </a:cubicBezTo>
                <a:cubicBezTo>
                  <a:pt x="33337" y="45085"/>
                  <a:pt x="33174" y="45257"/>
                  <a:pt x="33041" y="45257"/>
                </a:cubicBezTo>
                <a:cubicBezTo>
                  <a:pt x="33020" y="45257"/>
                  <a:pt x="33000" y="45253"/>
                  <a:pt x="32981" y="45243"/>
                </a:cubicBezTo>
                <a:cubicBezTo>
                  <a:pt x="32843" y="45243"/>
                  <a:pt x="32773" y="44896"/>
                  <a:pt x="32773" y="44758"/>
                </a:cubicBezTo>
                <a:cubicBezTo>
                  <a:pt x="32739" y="44723"/>
                  <a:pt x="32687" y="44706"/>
                  <a:pt x="32643" y="44706"/>
                </a:cubicBezTo>
                <a:cubicBezTo>
                  <a:pt x="32600" y="44706"/>
                  <a:pt x="32565" y="44723"/>
                  <a:pt x="32565" y="44758"/>
                </a:cubicBezTo>
                <a:cubicBezTo>
                  <a:pt x="32427" y="45035"/>
                  <a:pt x="32496" y="45312"/>
                  <a:pt x="32635" y="45590"/>
                </a:cubicBezTo>
                <a:cubicBezTo>
                  <a:pt x="32773" y="45728"/>
                  <a:pt x="32981" y="45798"/>
                  <a:pt x="33189" y="45798"/>
                </a:cubicBezTo>
                <a:cubicBezTo>
                  <a:pt x="32912" y="46144"/>
                  <a:pt x="33259" y="46560"/>
                  <a:pt x="33466" y="46907"/>
                </a:cubicBezTo>
                <a:cubicBezTo>
                  <a:pt x="33952" y="47669"/>
                  <a:pt x="34506" y="48432"/>
                  <a:pt x="35130" y="49125"/>
                </a:cubicBezTo>
                <a:cubicBezTo>
                  <a:pt x="34991" y="50095"/>
                  <a:pt x="34784" y="50996"/>
                  <a:pt x="34576" y="51967"/>
                </a:cubicBezTo>
                <a:cubicBezTo>
                  <a:pt x="34368" y="53007"/>
                  <a:pt x="34021" y="54047"/>
                  <a:pt x="33605" y="55017"/>
                </a:cubicBezTo>
                <a:cubicBezTo>
                  <a:pt x="33259" y="55918"/>
                  <a:pt x="32080" y="56958"/>
                  <a:pt x="32011" y="57928"/>
                </a:cubicBezTo>
                <a:cubicBezTo>
                  <a:pt x="32011" y="57928"/>
                  <a:pt x="31941" y="57859"/>
                  <a:pt x="31941" y="57790"/>
                </a:cubicBezTo>
                <a:cubicBezTo>
                  <a:pt x="31941" y="57790"/>
                  <a:pt x="31872" y="57720"/>
                  <a:pt x="31872" y="57720"/>
                </a:cubicBezTo>
                <a:cubicBezTo>
                  <a:pt x="31872" y="56057"/>
                  <a:pt x="31941" y="54462"/>
                  <a:pt x="31941" y="52799"/>
                </a:cubicBezTo>
                <a:cubicBezTo>
                  <a:pt x="31941" y="49887"/>
                  <a:pt x="31456" y="46976"/>
                  <a:pt x="30624" y="44134"/>
                </a:cubicBezTo>
                <a:cubicBezTo>
                  <a:pt x="30694" y="44065"/>
                  <a:pt x="30694" y="43995"/>
                  <a:pt x="30555" y="43926"/>
                </a:cubicBezTo>
                <a:cubicBezTo>
                  <a:pt x="30209" y="42817"/>
                  <a:pt x="29862" y="41708"/>
                  <a:pt x="29377" y="40599"/>
                </a:cubicBezTo>
                <a:cubicBezTo>
                  <a:pt x="29238" y="39836"/>
                  <a:pt x="29238" y="39004"/>
                  <a:pt x="29307" y="38242"/>
                </a:cubicBezTo>
                <a:lnTo>
                  <a:pt x="29307" y="38242"/>
                </a:lnTo>
                <a:cubicBezTo>
                  <a:pt x="29342" y="38277"/>
                  <a:pt x="29377" y="38294"/>
                  <a:pt x="29411" y="38294"/>
                </a:cubicBezTo>
                <a:cubicBezTo>
                  <a:pt x="29446" y="38294"/>
                  <a:pt x="29481" y="38277"/>
                  <a:pt x="29515" y="38242"/>
                </a:cubicBezTo>
                <a:cubicBezTo>
                  <a:pt x="30139" y="35677"/>
                  <a:pt x="32635" y="34429"/>
                  <a:pt x="34714" y="32974"/>
                </a:cubicBezTo>
                <a:cubicBezTo>
                  <a:pt x="36378" y="31726"/>
                  <a:pt x="37556" y="29993"/>
                  <a:pt x="38180" y="27983"/>
                </a:cubicBezTo>
                <a:cubicBezTo>
                  <a:pt x="39428" y="24378"/>
                  <a:pt x="38735" y="20150"/>
                  <a:pt x="35823" y="17654"/>
                </a:cubicBezTo>
                <a:cubicBezTo>
                  <a:pt x="35823" y="17585"/>
                  <a:pt x="35823" y="17516"/>
                  <a:pt x="35823" y="17516"/>
                </a:cubicBezTo>
                <a:cubicBezTo>
                  <a:pt x="35754" y="17377"/>
                  <a:pt x="35615" y="17377"/>
                  <a:pt x="35546" y="17377"/>
                </a:cubicBezTo>
                <a:cubicBezTo>
                  <a:pt x="35407" y="17308"/>
                  <a:pt x="35269" y="17169"/>
                  <a:pt x="35130" y="17100"/>
                </a:cubicBezTo>
                <a:cubicBezTo>
                  <a:pt x="35091" y="17061"/>
                  <a:pt x="35042" y="17044"/>
                  <a:pt x="34992" y="17044"/>
                </a:cubicBezTo>
                <a:cubicBezTo>
                  <a:pt x="34864" y="17044"/>
                  <a:pt x="34734" y="17158"/>
                  <a:pt x="34784" y="17308"/>
                </a:cubicBezTo>
                <a:cubicBezTo>
                  <a:pt x="34922" y="20982"/>
                  <a:pt x="31803" y="24725"/>
                  <a:pt x="30209" y="27913"/>
                </a:cubicBezTo>
                <a:cubicBezTo>
                  <a:pt x="29099" y="30062"/>
                  <a:pt x="28060" y="32835"/>
                  <a:pt x="29515" y="34984"/>
                </a:cubicBezTo>
                <a:cubicBezTo>
                  <a:pt x="29515" y="35053"/>
                  <a:pt x="29515" y="35123"/>
                  <a:pt x="29515" y="35261"/>
                </a:cubicBezTo>
                <a:cubicBezTo>
                  <a:pt x="29515" y="35310"/>
                  <a:pt x="29550" y="35359"/>
                  <a:pt x="29595" y="35359"/>
                </a:cubicBezTo>
                <a:cubicBezTo>
                  <a:pt x="29613" y="35359"/>
                  <a:pt x="29634" y="35351"/>
                  <a:pt x="29654" y="35331"/>
                </a:cubicBezTo>
                <a:lnTo>
                  <a:pt x="29654" y="35331"/>
                </a:lnTo>
                <a:cubicBezTo>
                  <a:pt x="29099" y="36717"/>
                  <a:pt x="28891" y="38242"/>
                  <a:pt x="28961" y="39767"/>
                </a:cubicBezTo>
                <a:cubicBezTo>
                  <a:pt x="28406" y="38519"/>
                  <a:pt x="27852" y="37341"/>
                  <a:pt x="27228" y="36162"/>
                </a:cubicBezTo>
                <a:lnTo>
                  <a:pt x="27228" y="36093"/>
                </a:lnTo>
                <a:cubicBezTo>
                  <a:pt x="27505" y="34152"/>
                  <a:pt x="26396" y="32488"/>
                  <a:pt x="25772" y="30755"/>
                </a:cubicBezTo>
                <a:lnTo>
                  <a:pt x="25980" y="30132"/>
                </a:lnTo>
                <a:cubicBezTo>
                  <a:pt x="26951" y="27220"/>
                  <a:pt x="28545" y="23824"/>
                  <a:pt x="27574" y="20704"/>
                </a:cubicBezTo>
                <a:cubicBezTo>
                  <a:pt x="27574" y="20603"/>
                  <a:pt x="27463" y="20538"/>
                  <a:pt x="27349" y="20538"/>
                </a:cubicBezTo>
                <a:cubicBezTo>
                  <a:pt x="27307" y="20538"/>
                  <a:pt x="27265" y="20547"/>
                  <a:pt x="27228" y="20566"/>
                </a:cubicBezTo>
                <a:cubicBezTo>
                  <a:pt x="25703" y="21605"/>
                  <a:pt x="24386" y="22784"/>
                  <a:pt x="23277" y="24240"/>
                </a:cubicBezTo>
                <a:cubicBezTo>
                  <a:pt x="22999" y="23477"/>
                  <a:pt x="22653" y="22576"/>
                  <a:pt x="22376" y="21744"/>
                </a:cubicBezTo>
                <a:cubicBezTo>
                  <a:pt x="22445" y="21744"/>
                  <a:pt x="22445" y="21536"/>
                  <a:pt x="22376" y="21536"/>
                </a:cubicBezTo>
                <a:lnTo>
                  <a:pt x="22168" y="21397"/>
                </a:lnTo>
                <a:lnTo>
                  <a:pt x="22098" y="21120"/>
                </a:lnTo>
                <a:cubicBezTo>
                  <a:pt x="22653" y="16753"/>
                  <a:pt x="24178" y="12455"/>
                  <a:pt x="22583" y="8088"/>
                </a:cubicBezTo>
                <a:cubicBezTo>
                  <a:pt x="21544" y="5316"/>
                  <a:pt x="19533" y="1850"/>
                  <a:pt x="16483" y="741"/>
                </a:cubicBezTo>
                <a:cubicBezTo>
                  <a:pt x="16345" y="533"/>
                  <a:pt x="16137" y="255"/>
                  <a:pt x="15929" y="47"/>
                </a:cubicBezTo>
                <a:cubicBezTo>
                  <a:pt x="15896" y="14"/>
                  <a:pt x="15862" y="1"/>
                  <a:pt x="15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0"/>
          <p:cNvSpPr/>
          <p:nvPr/>
        </p:nvSpPr>
        <p:spPr>
          <a:xfrm rot="10129432">
            <a:off x="5634688" y="-1831065"/>
            <a:ext cx="1415005" cy="3280939"/>
          </a:xfrm>
          <a:custGeom>
            <a:avLst/>
            <a:gdLst/>
            <a:ahLst/>
            <a:cxnLst/>
            <a:rect l="l" t="t" r="r" b="b"/>
            <a:pathLst>
              <a:path w="38958" h="90331" extrusionOk="0">
                <a:moveTo>
                  <a:pt x="36629" y="1550"/>
                </a:moveTo>
                <a:cubicBezTo>
                  <a:pt x="36579" y="1678"/>
                  <a:pt x="36523" y="1801"/>
                  <a:pt x="36467" y="1915"/>
                </a:cubicBezTo>
                <a:lnTo>
                  <a:pt x="36467" y="1915"/>
                </a:lnTo>
                <a:cubicBezTo>
                  <a:pt x="36530" y="1795"/>
                  <a:pt x="36585" y="1673"/>
                  <a:pt x="36629" y="1550"/>
                </a:cubicBezTo>
                <a:close/>
                <a:moveTo>
                  <a:pt x="38472" y="1828"/>
                </a:moveTo>
                <a:cubicBezTo>
                  <a:pt x="38750" y="1828"/>
                  <a:pt x="38957" y="2036"/>
                  <a:pt x="38750" y="2244"/>
                </a:cubicBezTo>
                <a:cubicBezTo>
                  <a:pt x="38334" y="2660"/>
                  <a:pt x="37710" y="2938"/>
                  <a:pt x="37086" y="3076"/>
                </a:cubicBezTo>
                <a:cubicBezTo>
                  <a:pt x="37294" y="2938"/>
                  <a:pt x="37432" y="2799"/>
                  <a:pt x="37502" y="2591"/>
                </a:cubicBezTo>
                <a:cubicBezTo>
                  <a:pt x="37502" y="2522"/>
                  <a:pt x="37432" y="2522"/>
                  <a:pt x="37432" y="2522"/>
                </a:cubicBezTo>
                <a:lnTo>
                  <a:pt x="36809" y="2868"/>
                </a:lnTo>
                <a:cubicBezTo>
                  <a:pt x="37017" y="2660"/>
                  <a:pt x="37294" y="2452"/>
                  <a:pt x="37571" y="2314"/>
                </a:cubicBezTo>
                <a:lnTo>
                  <a:pt x="37571" y="2244"/>
                </a:lnTo>
                <a:cubicBezTo>
                  <a:pt x="37779" y="2036"/>
                  <a:pt x="38126" y="1898"/>
                  <a:pt x="38472" y="1828"/>
                </a:cubicBezTo>
                <a:close/>
                <a:moveTo>
                  <a:pt x="36508" y="5014"/>
                </a:moveTo>
                <a:cubicBezTo>
                  <a:pt x="36797" y="5014"/>
                  <a:pt x="37095" y="5091"/>
                  <a:pt x="37363" y="5225"/>
                </a:cubicBezTo>
                <a:cubicBezTo>
                  <a:pt x="37571" y="5294"/>
                  <a:pt x="37848" y="5502"/>
                  <a:pt x="37640" y="5780"/>
                </a:cubicBezTo>
                <a:cubicBezTo>
                  <a:pt x="37225" y="6057"/>
                  <a:pt x="36670" y="6196"/>
                  <a:pt x="36115" y="6196"/>
                </a:cubicBezTo>
                <a:cubicBezTo>
                  <a:pt x="35838" y="6196"/>
                  <a:pt x="35561" y="6196"/>
                  <a:pt x="35353" y="6126"/>
                </a:cubicBezTo>
                <a:lnTo>
                  <a:pt x="35561" y="5918"/>
                </a:lnTo>
                <a:cubicBezTo>
                  <a:pt x="35684" y="5857"/>
                  <a:pt x="35588" y="5630"/>
                  <a:pt x="35419" y="5630"/>
                </a:cubicBezTo>
                <a:cubicBezTo>
                  <a:pt x="35398" y="5630"/>
                  <a:pt x="35376" y="5633"/>
                  <a:pt x="35353" y="5641"/>
                </a:cubicBezTo>
                <a:cubicBezTo>
                  <a:pt x="35076" y="5780"/>
                  <a:pt x="34729" y="5849"/>
                  <a:pt x="34382" y="5988"/>
                </a:cubicBezTo>
                <a:lnTo>
                  <a:pt x="34452" y="5849"/>
                </a:lnTo>
                <a:cubicBezTo>
                  <a:pt x="34937" y="5502"/>
                  <a:pt x="35492" y="5225"/>
                  <a:pt x="36046" y="5086"/>
                </a:cubicBezTo>
                <a:cubicBezTo>
                  <a:pt x="36193" y="5037"/>
                  <a:pt x="36349" y="5014"/>
                  <a:pt x="36508" y="5014"/>
                </a:cubicBezTo>
                <a:close/>
                <a:moveTo>
                  <a:pt x="33183" y="2721"/>
                </a:moveTo>
                <a:cubicBezTo>
                  <a:pt x="33296" y="2721"/>
                  <a:pt x="33403" y="2820"/>
                  <a:pt x="33481" y="3076"/>
                </a:cubicBezTo>
                <a:cubicBezTo>
                  <a:pt x="33551" y="3423"/>
                  <a:pt x="33551" y="3839"/>
                  <a:pt x="33551" y="4255"/>
                </a:cubicBezTo>
                <a:cubicBezTo>
                  <a:pt x="33551" y="4948"/>
                  <a:pt x="33412" y="5641"/>
                  <a:pt x="33204" y="6265"/>
                </a:cubicBezTo>
                <a:cubicBezTo>
                  <a:pt x="33204" y="5988"/>
                  <a:pt x="33135" y="5641"/>
                  <a:pt x="33135" y="5364"/>
                </a:cubicBezTo>
                <a:cubicBezTo>
                  <a:pt x="33135" y="5294"/>
                  <a:pt x="33083" y="5260"/>
                  <a:pt x="33031" y="5260"/>
                </a:cubicBezTo>
                <a:cubicBezTo>
                  <a:pt x="32979" y="5260"/>
                  <a:pt x="32927" y="5294"/>
                  <a:pt x="32927" y="5364"/>
                </a:cubicBezTo>
                <a:lnTo>
                  <a:pt x="32927" y="5918"/>
                </a:lnTo>
                <a:cubicBezTo>
                  <a:pt x="32719" y="5156"/>
                  <a:pt x="32580" y="4463"/>
                  <a:pt x="32580" y="3700"/>
                </a:cubicBezTo>
                <a:cubicBezTo>
                  <a:pt x="32580" y="3353"/>
                  <a:pt x="32900" y="2721"/>
                  <a:pt x="33183" y="2721"/>
                </a:cubicBezTo>
                <a:close/>
                <a:moveTo>
                  <a:pt x="30560" y="4206"/>
                </a:moveTo>
                <a:cubicBezTo>
                  <a:pt x="31029" y="4206"/>
                  <a:pt x="31263" y="6212"/>
                  <a:pt x="31263" y="6403"/>
                </a:cubicBezTo>
                <a:cubicBezTo>
                  <a:pt x="31402" y="7235"/>
                  <a:pt x="31402" y="8067"/>
                  <a:pt x="31263" y="8899"/>
                </a:cubicBezTo>
                <a:lnTo>
                  <a:pt x="31263" y="8830"/>
                </a:lnTo>
                <a:cubicBezTo>
                  <a:pt x="31263" y="8691"/>
                  <a:pt x="31194" y="8552"/>
                  <a:pt x="31194" y="8344"/>
                </a:cubicBezTo>
                <a:cubicBezTo>
                  <a:pt x="31125" y="7998"/>
                  <a:pt x="31055" y="7651"/>
                  <a:pt x="30917" y="7374"/>
                </a:cubicBezTo>
                <a:cubicBezTo>
                  <a:pt x="30917" y="7305"/>
                  <a:pt x="30865" y="7270"/>
                  <a:pt x="30813" y="7270"/>
                </a:cubicBezTo>
                <a:cubicBezTo>
                  <a:pt x="30761" y="7270"/>
                  <a:pt x="30709" y="7305"/>
                  <a:pt x="30709" y="7374"/>
                </a:cubicBezTo>
                <a:cubicBezTo>
                  <a:pt x="30709" y="7582"/>
                  <a:pt x="30709" y="7859"/>
                  <a:pt x="30778" y="8067"/>
                </a:cubicBezTo>
                <a:cubicBezTo>
                  <a:pt x="30778" y="8136"/>
                  <a:pt x="30778" y="8206"/>
                  <a:pt x="30778" y="8275"/>
                </a:cubicBezTo>
                <a:cubicBezTo>
                  <a:pt x="30778" y="8457"/>
                  <a:pt x="30831" y="8586"/>
                  <a:pt x="30891" y="8708"/>
                </a:cubicBezTo>
                <a:lnTo>
                  <a:pt x="30891" y="8708"/>
                </a:lnTo>
                <a:cubicBezTo>
                  <a:pt x="30626" y="8171"/>
                  <a:pt x="30427" y="7634"/>
                  <a:pt x="30293" y="7097"/>
                </a:cubicBezTo>
                <a:cubicBezTo>
                  <a:pt x="30085" y="6334"/>
                  <a:pt x="29600" y="4878"/>
                  <a:pt x="30431" y="4255"/>
                </a:cubicBezTo>
                <a:cubicBezTo>
                  <a:pt x="30476" y="4221"/>
                  <a:pt x="30519" y="4206"/>
                  <a:pt x="30560" y="4206"/>
                </a:cubicBezTo>
                <a:close/>
                <a:moveTo>
                  <a:pt x="35178" y="7835"/>
                </a:moveTo>
                <a:cubicBezTo>
                  <a:pt x="35519" y="7835"/>
                  <a:pt x="35857" y="7903"/>
                  <a:pt x="36185" y="8067"/>
                </a:cubicBezTo>
                <a:lnTo>
                  <a:pt x="36185" y="7998"/>
                </a:lnTo>
                <a:lnTo>
                  <a:pt x="36185" y="7998"/>
                </a:lnTo>
                <a:cubicBezTo>
                  <a:pt x="37502" y="8691"/>
                  <a:pt x="35145" y="9176"/>
                  <a:pt x="34660" y="9246"/>
                </a:cubicBezTo>
                <a:cubicBezTo>
                  <a:pt x="34244" y="9246"/>
                  <a:pt x="33828" y="9246"/>
                  <a:pt x="33412" y="9176"/>
                </a:cubicBezTo>
                <a:cubicBezTo>
                  <a:pt x="33620" y="9038"/>
                  <a:pt x="33551" y="8830"/>
                  <a:pt x="33343" y="8830"/>
                </a:cubicBezTo>
                <a:lnTo>
                  <a:pt x="32372" y="8830"/>
                </a:lnTo>
                <a:cubicBezTo>
                  <a:pt x="33241" y="8370"/>
                  <a:pt x="34222" y="7835"/>
                  <a:pt x="35178" y="7835"/>
                </a:cubicBezTo>
                <a:close/>
                <a:moveTo>
                  <a:pt x="28072" y="6955"/>
                </a:moveTo>
                <a:cubicBezTo>
                  <a:pt x="28095" y="6955"/>
                  <a:pt x="28119" y="6956"/>
                  <a:pt x="28144" y="6958"/>
                </a:cubicBezTo>
                <a:cubicBezTo>
                  <a:pt x="29184" y="7097"/>
                  <a:pt x="29184" y="9246"/>
                  <a:pt x="29184" y="9939"/>
                </a:cubicBezTo>
                <a:cubicBezTo>
                  <a:pt x="29253" y="10771"/>
                  <a:pt x="29114" y="11533"/>
                  <a:pt x="28976" y="12296"/>
                </a:cubicBezTo>
                <a:cubicBezTo>
                  <a:pt x="28976" y="11880"/>
                  <a:pt x="28906" y="11533"/>
                  <a:pt x="28698" y="11186"/>
                </a:cubicBezTo>
                <a:cubicBezTo>
                  <a:pt x="28698" y="11117"/>
                  <a:pt x="28629" y="11117"/>
                  <a:pt x="28560" y="11117"/>
                </a:cubicBezTo>
                <a:cubicBezTo>
                  <a:pt x="28560" y="11082"/>
                  <a:pt x="28525" y="11065"/>
                  <a:pt x="28482" y="11065"/>
                </a:cubicBezTo>
                <a:cubicBezTo>
                  <a:pt x="28438" y="11065"/>
                  <a:pt x="28386" y="11082"/>
                  <a:pt x="28352" y="11117"/>
                </a:cubicBezTo>
                <a:cubicBezTo>
                  <a:pt x="28352" y="11325"/>
                  <a:pt x="28352" y="11533"/>
                  <a:pt x="28421" y="11741"/>
                </a:cubicBezTo>
                <a:lnTo>
                  <a:pt x="28421" y="11880"/>
                </a:lnTo>
                <a:cubicBezTo>
                  <a:pt x="28421" y="12088"/>
                  <a:pt x="28490" y="12296"/>
                  <a:pt x="28560" y="12504"/>
                </a:cubicBezTo>
                <a:cubicBezTo>
                  <a:pt x="27468" y="11275"/>
                  <a:pt x="26577" y="6955"/>
                  <a:pt x="28072" y="6955"/>
                </a:cubicBezTo>
                <a:close/>
                <a:moveTo>
                  <a:pt x="33296" y="10976"/>
                </a:moveTo>
                <a:cubicBezTo>
                  <a:pt x="33519" y="10976"/>
                  <a:pt x="33743" y="10999"/>
                  <a:pt x="33967" y="11048"/>
                </a:cubicBezTo>
                <a:cubicBezTo>
                  <a:pt x="34937" y="11256"/>
                  <a:pt x="34452" y="12018"/>
                  <a:pt x="33967" y="12434"/>
                </a:cubicBezTo>
                <a:cubicBezTo>
                  <a:pt x="33481" y="12642"/>
                  <a:pt x="33065" y="12850"/>
                  <a:pt x="32580" y="12919"/>
                </a:cubicBezTo>
                <a:cubicBezTo>
                  <a:pt x="31748" y="13197"/>
                  <a:pt x="30847" y="13266"/>
                  <a:pt x="30015" y="13335"/>
                </a:cubicBezTo>
                <a:cubicBezTo>
                  <a:pt x="30223" y="13127"/>
                  <a:pt x="30431" y="12989"/>
                  <a:pt x="30570" y="12781"/>
                </a:cubicBezTo>
                <a:cubicBezTo>
                  <a:pt x="30627" y="12668"/>
                  <a:pt x="30545" y="12554"/>
                  <a:pt x="30437" y="12554"/>
                </a:cubicBezTo>
                <a:cubicBezTo>
                  <a:pt x="30413" y="12554"/>
                  <a:pt x="30387" y="12560"/>
                  <a:pt x="30362" y="12573"/>
                </a:cubicBezTo>
                <a:cubicBezTo>
                  <a:pt x="30085" y="12781"/>
                  <a:pt x="29738" y="12919"/>
                  <a:pt x="29461" y="13058"/>
                </a:cubicBezTo>
                <a:lnTo>
                  <a:pt x="29600" y="12781"/>
                </a:lnTo>
                <a:cubicBezTo>
                  <a:pt x="30612" y="11827"/>
                  <a:pt x="31933" y="10976"/>
                  <a:pt x="33296" y="10976"/>
                </a:cubicBezTo>
                <a:close/>
                <a:moveTo>
                  <a:pt x="24686" y="10883"/>
                </a:moveTo>
                <a:cubicBezTo>
                  <a:pt x="24921" y="10883"/>
                  <a:pt x="25192" y="11021"/>
                  <a:pt x="25440" y="11325"/>
                </a:cubicBezTo>
                <a:cubicBezTo>
                  <a:pt x="25718" y="11741"/>
                  <a:pt x="25926" y="12157"/>
                  <a:pt x="26064" y="12711"/>
                </a:cubicBezTo>
                <a:cubicBezTo>
                  <a:pt x="26619" y="14098"/>
                  <a:pt x="26342" y="15484"/>
                  <a:pt x="26272" y="16871"/>
                </a:cubicBezTo>
                <a:cubicBezTo>
                  <a:pt x="26252" y="16891"/>
                  <a:pt x="26238" y="16899"/>
                  <a:pt x="26227" y="16899"/>
                </a:cubicBezTo>
                <a:cubicBezTo>
                  <a:pt x="26203" y="16899"/>
                  <a:pt x="26203" y="16850"/>
                  <a:pt x="26203" y="16801"/>
                </a:cubicBezTo>
                <a:cubicBezTo>
                  <a:pt x="26203" y="16801"/>
                  <a:pt x="26203" y="16732"/>
                  <a:pt x="26203" y="16732"/>
                </a:cubicBezTo>
                <a:cubicBezTo>
                  <a:pt x="26203" y="16732"/>
                  <a:pt x="26203" y="16663"/>
                  <a:pt x="26134" y="16663"/>
                </a:cubicBezTo>
                <a:cubicBezTo>
                  <a:pt x="26064" y="16524"/>
                  <a:pt x="25995" y="16385"/>
                  <a:pt x="25926" y="16247"/>
                </a:cubicBezTo>
                <a:cubicBezTo>
                  <a:pt x="25787" y="15900"/>
                  <a:pt x="25648" y="15554"/>
                  <a:pt x="25510" y="15207"/>
                </a:cubicBezTo>
                <a:cubicBezTo>
                  <a:pt x="25481" y="15120"/>
                  <a:pt x="25427" y="15081"/>
                  <a:pt x="25380" y="15081"/>
                </a:cubicBezTo>
                <a:cubicBezTo>
                  <a:pt x="25315" y="15081"/>
                  <a:pt x="25261" y="15155"/>
                  <a:pt x="25302" y="15276"/>
                </a:cubicBezTo>
                <a:cubicBezTo>
                  <a:pt x="25371" y="15554"/>
                  <a:pt x="25440" y="15831"/>
                  <a:pt x="25510" y="16108"/>
                </a:cubicBezTo>
                <a:cubicBezTo>
                  <a:pt x="25510" y="16177"/>
                  <a:pt x="25510" y="16247"/>
                  <a:pt x="25510" y="16316"/>
                </a:cubicBezTo>
                <a:cubicBezTo>
                  <a:pt x="25579" y="16455"/>
                  <a:pt x="25648" y="16593"/>
                  <a:pt x="25718" y="16732"/>
                </a:cubicBezTo>
                <a:lnTo>
                  <a:pt x="25787" y="16940"/>
                </a:lnTo>
                <a:cubicBezTo>
                  <a:pt x="24609" y="15761"/>
                  <a:pt x="23985" y="13335"/>
                  <a:pt x="24054" y="11741"/>
                </a:cubicBezTo>
                <a:cubicBezTo>
                  <a:pt x="24054" y="11199"/>
                  <a:pt x="24330" y="10883"/>
                  <a:pt x="24686" y="10883"/>
                </a:cubicBezTo>
                <a:close/>
                <a:moveTo>
                  <a:pt x="30879" y="14990"/>
                </a:moveTo>
                <a:cubicBezTo>
                  <a:pt x="30983" y="14990"/>
                  <a:pt x="31088" y="14993"/>
                  <a:pt x="31194" y="14999"/>
                </a:cubicBezTo>
                <a:cubicBezTo>
                  <a:pt x="31610" y="14999"/>
                  <a:pt x="32719" y="15138"/>
                  <a:pt x="32234" y="15761"/>
                </a:cubicBezTo>
                <a:cubicBezTo>
                  <a:pt x="31748" y="16177"/>
                  <a:pt x="31194" y="16455"/>
                  <a:pt x="30639" y="16593"/>
                </a:cubicBezTo>
                <a:cubicBezTo>
                  <a:pt x="29738" y="16940"/>
                  <a:pt x="28837" y="17079"/>
                  <a:pt x="27936" y="17217"/>
                </a:cubicBezTo>
                <a:cubicBezTo>
                  <a:pt x="28144" y="17079"/>
                  <a:pt x="28352" y="16871"/>
                  <a:pt x="28490" y="16663"/>
                </a:cubicBezTo>
                <a:cubicBezTo>
                  <a:pt x="28490" y="16524"/>
                  <a:pt x="28421" y="16385"/>
                  <a:pt x="28282" y="16385"/>
                </a:cubicBezTo>
                <a:cubicBezTo>
                  <a:pt x="27936" y="16524"/>
                  <a:pt x="27589" y="16593"/>
                  <a:pt x="27312" y="16801"/>
                </a:cubicBezTo>
                <a:cubicBezTo>
                  <a:pt x="27173" y="16871"/>
                  <a:pt x="27035" y="16940"/>
                  <a:pt x="26965" y="17009"/>
                </a:cubicBezTo>
                <a:cubicBezTo>
                  <a:pt x="27243" y="16663"/>
                  <a:pt x="27451" y="16316"/>
                  <a:pt x="27659" y="15900"/>
                </a:cubicBezTo>
                <a:cubicBezTo>
                  <a:pt x="28674" y="15329"/>
                  <a:pt x="29747" y="14990"/>
                  <a:pt x="30879" y="14990"/>
                </a:cubicBezTo>
                <a:close/>
                <a:moveTo>
                  <a:pt x="27936" y="16871"/>
                </a:moveTo>
                <a:lnTo>
                  <a:pt x="27936" y="16871"/>
                </a:lnTo>
                <a:cubicBezTo>
                  <a:pt x="27659" y="17079"/>
                  <a:pt x="27312" y="17217"/>
                  <a:pt x="27035" y="17425"/>
                </a:cubicBezTo>
                <a:lnTo>
                  <a:pt x="26827" y="17425"/>
                </a:lnTo>
                <a:cubicBezTo>
                  <a:pt x="26896" y="17356"/>
                  <a:pt x="27035" y="17356"/>
                  <a:pt x="27104" y="17287"/>
                </a:cubicBezTo>
                <a:cubicBezTo>
                  <a:pt x="27243" y="17217"/>
                  <a:pt x="27381" y="17148"/>
                  <a:pt x="27520" y="17079"/>
                </a:cubicBezTo>
                <a:cubicBezTo>
                  <a:pt x="27659" y="17009"/>
                  <a:pt x="27797" y="16940"/>
                  <a:pt x="27936" y="16871"/>
                </a:cubicBezTo>
                <a:close/>
                <a:moveTo>
                  <a:pt x="22158" y="16292"/>
                </a:moveTo>
                <a:cubicBezTo>
                  <a:pt x="22633" y="16292"/>
                  <a:pt x="23285" y="17336"/>
                  <a:pt x="23430" y="17772"/>
                </a:cubicBezTo>
                <a:cubicBezTo>
                  <a:pt x="23915" y="19089"/>
                  <a:pt x="23707" y="20337"/>
                  <a:pt x="23707" y="21654"/>
                </a:cubicBezTo>
                <a:lnTo>
                  <a:pt x="23638" y="21654"/>
                </a:lnTo>
                <a:lnTo>
                  <a:pt x="23638" y="21584"/>
                </a:lnTo>
                <a:cubicBezTo>
                  <a:pt x="23638" y="21584"/>
                  <a:pt x="23638" y="21515"/>
                  <a:pt x="23638" y="21515"/>
                </a:cubicBezTo>
                <a:cubicBezTo>
                  <a:pt x="23638" y="21238"/>
                  <a:pt x="23499" y="21030"/>
                  <a:pt x="23430" y="20752"/>
                </a:cubicBezTo>
                <a:cubicBezTo>
                  <a:pt x="23361" y="20614"/>
                  <a:pt x="23292" y="20475"/>
                  <a:pt x="23292" y="20337"/>
                </a:cubicBezTo>
                <a:cubicBezTo>
                  <a:pt x="23262" y="20278"/>
                  <a:pt x="23221" y="20256"/>
                  <a:pt x="23182" y="20256"/>
                </a:cubicBezTo>
                <a:cubicBezTo>
                  <a:pt x="23130" y="20256"/>
                  <a:pt x="23084" y="20297"/>
                  <a:pt x="23084" y="20337"/>
                </a:cubicBezTo>
                <a:cubicBezTo>
                  <a:pt x="22945" y="20337"/>
                  <a:pt x="22876" y="20475"/>
                  <a:pt x="22876" y="20614"/>
                </a:cubicBezTo>
                <a:cubicBezTo>
                  <a:pt x="22945" y="20683"/>
                  <a:pt x="23014" y="20822"/>
                  <a:pt x="23084" y="20960"/>
                </a:cubicBezTo>
                <a:cubicBezTo>
                  <a:pt x="22113" y="19851"/>
                  <a:pt x="21628" y="18465"/>
                  <a:pt x="21697" y="17009"/>
                </a:cubicBezTo>
                <a:cubicBezTo>
                  <a:pt x="21781" y="16487"/>
                  <a:pt x="21953" y="16292"/>
                  <a:pt x="22158" y="16292"/>
                </a:cubicBezTo>
                <a:close/>
                <a:moveTo>
                  <a:pt x="29020" y="19222"/>
                </a:moveTo>
                <a:cubicBezTo>
                  <a:pt x="29567" y="19222"/>
                  <a:pt x="30093" y="19468"/>
                  <a:pt x="30501" y="19921"/>
                </a:cubicBezTo>
                <a:cubicBezTo>
                  <a:pt x="30847" y="20475"/>
                  <a:pt x="29877" y="20891"/>
                  <a:pt x="29530" y="21030"/>
                </a:cubicBezTo>
                <a:cubicBezTo>
                  <a:pt x="28144" y="21446"/>
                  <a:pt x="26757" y="21654"/>
                  <a:pt x="25302" y="21654"/>
                </a:cubicBezTo>
                <a:cubicBezTo>
                  <a:pt x="25440" y="21584"/>
                  <a:pt x="25510" y="21376"/>
                  <a:pt x="25579" y="21238"/>
                </a:cubicBezTo>
                <a:cubicBezTo>
                  <a:pt x="25579" y="21124"/>
                  <a:pt x="25487" y="21011"/>
                  <a:pt x="25377" y="21011"/>
                </a:cubicBezTo>
                <a:cubicBezTo>
                  <a:pt x="25353" y="21011"/>
                  <a:pt x="25327" y="21017"/>
                  <a:pt x="25302" y="21030"/>
                </a:cubicBezTo>
                <a:cubicBezTo>
                  <a:pt x="25163" y="21168"/>
                  <a:pt x="24955" y="21238"/>
                  <a:pt x="24817" y="21307"/>
                </a:cubicBezTo>
                <a:lnTo>
                  <a:pt x="24609" y="21376"/>
                </a:lnTo>
                <a:lnTo>
                  <a:pt x="24678" y="21168"/>
                </a:lnTo>
                <a:cubicBezTo>
                  <a:pt x="25718" y="20337"/>
                  <a:pt x="26896" y="19782"/>
                  <a:pt x="28144" y="19435"/>
                </a:cubicBezTo>
                <a:cubicBezTo>
                  <a:pt x="28432" y="19291"/>
                  <a:pt x="28729" y="19222"/>
                  <a:pt x="29020" y="19222"/>
                </a:cubicBezTo>
                <a:close/>
                <a:moveTo>
                  <a:pt x="19336" y="20763"/>
                </a:moveTo>
                <a:cubicBezTo>
                  <a:pt x="19540" y="20763"/>
                  <a:pt x="19758" y="20880"/>
                  <a:pt x="19964" y="21168"/>
                </a:cubicBezTo>
                <a:cubicBezTo>
                  <a:pt x="20242" y="21584"/>
                  <a:pt x="20519" y="22000"/>
                  <a:pt x="20657" y="22485"/>
                </a:cubicBezTo>
                <a:cubicBezTo>
                  <a:pt x="20935" y="23525"/>
                  <a:pt x="21073" y="24634"/>
                  <a:pt x="21004" y="25674"/>
                </a:cubicBezTo>
                <a:cubicBezTo>
                  <a:pt x="20727" y="24981"/>
                  <a:pt x="20449" y="24288"/>
                  <a:pt x="20242" y="23594"/>
                </a:cubicBezTo>
                <a:cubicBezTo>
                  <a:pt x="20242" y="23542"/>
                  <a:pt x="20201" y="23519"/>
                  <a:pt x="20155" y="23519"/>
                </a:cubicBezTo>
                <a:cubicBezTo>
                  <a:pt x="20080" y="23519"/>
                  <a:pt x="19991" y="23578"/>
                  <a:pt x="20034" y="23664"/>
                </a:cubicBezTo>
                <a:cubicBezTo>
                  <a:pt x="20242" y="24704"/>
                  <a:pt x="20657" y="25743"/>
                  <a:pt x="21073" y="26783"/>
                </a:cubicBezTo>
                <a:lnTo>
                  <a:pt x="21073" y="27130"/>
                </a:lnTo>
                <a:lnTo>
                  <a:pt x="21004" y="27199"/>
                </a:lnTo>
                <a:lnTo>
                  <a:pt x="20865" y="26991"/>
                </a:lnTo>
                <a:cubicBezTo>
                  <a:pt x="20935" y="26922"/>
                  <a:pt x="20935" y="26852"/>
                  <a:pt x="20865" y="26852"/>
                </a:cubicBezTo>
                <a:cubicBezTo>
                  <a:pt x="20865" y="26506"/>
                  <a:pt x="20727" y="26159"/>
                  <a:pt x="20519" y="25882"/>
                </a:cubicBezTo>
                <a:cubicBezTo>
                  <a:pt x="20449" y="25605"/>
                  <a:pt x="20311" y="25327"/>
                  <a:pt x="20242" y="25050"/>
                </a:cubicBezTo>
                <a:cubicBezTo>
                  <a:pt x="20221" y="25030"/>
                  <a:pt x="20195" y="25021"/>
                  <a:pt x="20168" y="25021"/>
                </a:cubicBezTo>
                <a:cubicBezTo>
                  <a:pt x="20103" y="25021"/>
                  <a:pt x="20034" y="25070"/>
                  <a:pt x="20034" y="25120"/>
                </a:cubicBezTo>
                <a:cubicBezTo>
                  <a:pt x="20172" y="25605"/>
                  <a:pt x="20242" y="26021"/>
                  <a:pt x="20449" y="26506"/>
                </a:cubicBezTo>
                <a:cubicBezTo>
                  <a:pt x="19340" y="25258"/>
                  <a:pt x="18647" y="23664"/>
                  <a:pt x="18509" y="22000"/>
                </a:cubicBezTo>
                <a:cubicBezTo>
                  <a:pt x="18460" y="21416"/>
                  <a:pt x="18856" y="20763"/>
                  <a:pt x="19336" y="20763"/>
                </a:cubicBezTo>
                <a:close/>
                <a:moveTo>
                  <a:pt x="26758" y="24439"/>
                </a:moveTo>
                <a:cubicBezTo>
                  <a:pt x="27517" y="24439"/>
                  <a:pt x="28123" y="24687"/>
                  <a:pt x="28352" y="25327"/>
                </a:cubicBezTo>
                <a:cubicBezTo>
                  <a:pt x="28906" y="27060"/>
                  <a:pt x="25025" y="27268"/>
                  <a:pt x="22806" y="27268"/>
                </a:cubicBezTo>
                <a:cubicBezTo>
                  <a:pt x="23292" y="27199"/>
                  <a:pt x="23777" y="26991"/>
                  <a:pt x="24123" y="26645"/>
                </a:cubicBezTo>
                <a:cubicBezTo>
                  <a:pt x="24262" y="26506"/>
                  <a:pt x="24123" y="26298"/>
                  <a:pt x="23985" y="26298"/>
                </a:cubicBezTo>
                <a:cubicBezTo>
                  <a:pt x="23430" y="26367"/>
                  <a:pt x="22945" y="26506"/>
                  <a:pt x="22460" y="26714"/>
                </a:cubicBezTo>
                <a:cubicBezTo>
                  <a:pt x="22252" y="26783"/>
                  <a:pt x="21974" y="26852"/>
                  <a:pt x="21767" y="26922"/>
                </a:cubicBezTo>
                <a:lnTo>
                  <a:pt x="22113" y="26298"/>
                </a:lnTo>
                <a:cubicBezTo>
                  <a:pt x="23042" y="25462"/>
                  <a:pt x="25216" y="24439"/>
                  <a:pt x="26758" y="24439"/>
                </a:cubicBezTo>
                <a:close/>
                <a:moveTo>
                  <a:pt x="17072" y="26327"/>
                </a:moveTo>
                <a:cubicBezTo>
                  <a:pt x="17275" y="26327"/>
                  <a:pt x="17503" y="26420"/>
                  <a:pt x="17746" y="26645"/>
                </a:cubicBezTo>
                <a:cubicBezTo>
                  <a:pt x="18162" y="27130"/>
                  <a:pt x="18439" y="27615"/>
                  <a:pt x="18578" y="28239"/>
                </a:cubicBezTo>
                <a:cubicBezTo>
                  <a:pt x="19063" y="29625"/>
                  <a:pt x="18717" y="31150"/>
                  <a:pt x="18786" y="32606"/>
                </a:cubicBezTo>
                <a:lnTo>
                  <a:pt x="18647" y="32814"/>
                </a:lnTo>
                <a:cubicBezTo>
                  <a:pt x="17261" y="31427"/>
                  <a:pt x="16429" y="29556"/>
                  <a:pt x="16221" y="27615"/>
                </a:cubicBezTo>
                <a:cubicBezTo>
                  <a:pt x="16170" y="27008"/>
                  <a:pt x="16526" y="26327"/>
                  <a:pt x="17072" y="26327"/>
                </a:cubicBezTo>
                <a:close/>
                <a:moveTo>
                  <a:pt x="24343" y="29909"/>
                </a:moveTo>
                <a:cubicBezTo>
                  <a:pt x="25109" y="29909"/>
                  <a:pt x="25893" y="30123"/>
                  <a:pt x="25995" y="30942"/>
                </a:cubicBezTo>
                <a:cubicBezTo>
                  <a:pt x="25995" y="31497"/>
                  <a:pt x="25232" y="31843"/>
                  <a:pt x="24747" y="32051"/>
                </a:cubicBezTo>
                <a:cubicBezTo>
                  <a:pt x="23376" y="32550"/>
                  <a:pt x="21949" y="32824"/>
                  <a:pt x="20466" y="32824"/>
                </a:cubicBezTo>
                <a:cubicBezTo>
                  <a:pt x="20300" y="32824"/>
                  <a:pt x="20132" y="32821"/>
                  <a:pt x="19964" y="32814"/>
                </a:cubicBezTo>
                <a:lnTo>
                  <a:pt x="20172" y="32745"/>
                </a:lnTo>
                <a:cubicBezTo>
                  <a:pt x="21073" y="32467"/>
                  <a:pt x="21905" y="32190"/>
                  <a:pt x="22737" y="31843"/>
                </a:cubicBezTo>
                <a:cubicBezTo>
                  <a:pt x="22806" y="31843"/>
                  <a:pt x="22737" y="31705"/>
                  <a:pt x="22737" y="31705"/>
                </a:cubicBezTo>
                <a:cubicBezTo>
                  <a:pt x="22113" y="31774"/>
                  <a:pt x="21559" y="31913"/>
                  <a:pt x="21004" y="32051"/>
                </a:cubicBezTo>
                <a:lnTo>
                  <a:pt x="21073" y="31982"/>
                </a:lnTo>
                <a:cubicBezTo>
                  <a:pt x="21242" y="31870"/>
                  <a:pt x="21138" y="31667"/>
                  <a:pt x="20982" y="31667"/>
                </a:cubicBezTo>
                <a:cubicBezTo>
                  <a:pt x="20945" y="31667"/>
                  <a:pt x="20905" y="31678"/>
                  <a:pt x="20865" y="31705"/>
                </a:cubicBezTo>
                <a:cubicBezTo>
                  <a:pt x="20395" y="31974"/>
                  <a:pt x="19924" y="32178"/>
                  <a:pt x="19390" y="32379"/>
                </a:cubicBezTo>
                <a:lnTo>
                  <a:pt x="19390" y="32379"/>
                </a:lnTo>
                <a:cubicBezTo>
                  <a:pt x="19410" y="32359"/>
                  <a:pt x="19410" y="32329"/>
                  <a:pt x="19410" y="32329"/>
                </a:cubicBezTo>
                <a:cubicBezTo>
                  <a:pt x="20519" y="31081"/>
                  <a:pt x="21974" y="30318"/>
                  <a:pt x="23569" y="29972"/>
                </a:cubicBezTo>
                <a:cubicBezTo>
                  <a:pt x="23804" y="29936"/>
                  <a:pt x="24073" y="29909"/>
                  <a:pt x="24343" y="29909"/>
                </a:cubicBezTo>
                <a:close/>
                <a:moveTo>
                  <a:pt x="12645" y="21392"/>
                </a:moveTo>
                <a:cubicBezTo>
                  <a:pt x="13022" y="21392"/>
                  <a:pt x="13934" y="24981"/>
                  <a:pt x="13934" y="24981"/>
                </a:cubicBezTo>
                <a:cubicBezTo>
                  <a:pt x="14072" y="26090"/>
                  <a:pt x="14142" y="27130"/>
                  <a:pt x="14142" y="28239"/>
                </a:cubicBezTo>
                <a:cubicBezTo>
                  <a:pt x="14280" y="31220"/>
                  <a:pt x="14280" y="34270"/>
                  <a:pt x="14557" y="37250"/>
                </a:cubicBezTo>
                <a:cubicBezTo>
                  <a:pt x="14072" y="35101"/>
                  <a:pt x="13587" y="32952"/>
                  <a:pt x="12963" y="30873"/>
                </a:cubicBezTo>
                <a:cubicBezTo>
                  <a:pt x="12686" y="29902"/>
                  <a:pt x="12339" y="29071"/>
                  <a:pt x="11854" y="28239"/>
                </a:cubicBezTo>
                <a:cubicBezTo>
                  <a:pt x="11715" y="26021"/>
                  <a:pt x="11923" y="23733"/>
                  <a:pt x="12547" y="21584"/>
                </a:cubicBezTo>
                <a:lnTo>
                  <a:pt x="12547" y="21515"/>
                </a:lnTo>
                <a:cubicBezTo>
                  <a:pt x="12573" y="21431"/>
                  <a:pt x="12606" y="21392"/>
                  <a:pt x="12645" y="21392"/>
                </a:cubicBezTo>
                <a:close/>
                <a:moveTo>
                  <a:pt x="5047" y="31679"/>
                </a:moveTo>
                <a:cubicBezTo>
                  <a:pt x="6436" y="31679"/>
                  <a:pt x="7828" y="31979"/>
                  <a:pt x="8804" y="32467"/>
                </a:cubicBezTo>
                <a:lnTo>
                  <a:pt x="9012" y="32745"/>
                </a:lnTo>
                <a:lnTo>
                  <a:pt x="9081" y="32745"/>
                </a:lnTo>
                <a:cubicBezTo>
                  <a:pt x="10190" y="34270"/>
                  <a:pt x="11369" y="35725"/>
                  <a:pt x="12270" y="37320"/>
                </a:cubicBezTo>
                <a:cubicBezTo>
                  <a:pt x="12755" y="38082"/>
                  <a:pt x="13518" y="39191"/>
                  <a:pt x="14142" y="40300"/>
                </a:cubicBezTo>
                <a:cubicBezTo>
                  <a:pt x="13448" y="39260"/>
                  <a:pt x="12617" y="38290"/>
                  <a:pt x="11785" y="37389"/>
                </a:cubicBezTo>
                <a:cubicBezTo>
                  <a:pt x="11161" y="36418"/>
                  <a:pt x="10468" y="35587"/>
                  <a:pt x="9567" y="34893"/>
                </a:cubicBezTo>
                <a:cubicBezTo>
                  <a:pt x="9557" y="34884"/>
                  <a:pt x="9547" y="34879"/>
                  <a:pt x="9537" y="34879"/>
                </a:cubicBezTo>
                <a:cubicBezTo>
                  <a:pt x="9480" y="34879"/>
                  <a:pt x="9438" y="35032"/>
                  <a:pt x="9497" y="35032"/>
                </a:cubicBezTo>
                <a:cubicBezTo>
                  <a:pt x="10329" y="35864"/>
                  <a:pt x="11022" y="36834"/>
                  <a:pt x="11785" y="37805"/>
                </a:cubicBezTo>
                <a:cubicBezTo>
                  <a:pt x="10398" y="36488"/>
                  <a:pt x="8873" y="35309"/>
                  <a:pt x="7210" y="34408"/>
                </a:cubicBezTo>
                <a:cubicBezTo>
                  <a:pt x="6595" y="34073"/>
                  <a:pt x="3007" y="33197"/>
                  <a:pt x="1385" y="33197"/>
                </a:cubicBezTo>
                <a:cubicBezTo>
                  <a:pt x="995" y="33197"/>
                  <a:pt x="718" y="33248"/>
                  <a:pt x="624" y="33368"/>
                </a:cubicBezTo>
                <a:cubicBezTo>
                  <a:pt x="1517" y="32165"/>
                  <a:pt x="3279" y="31679"/>
                  <a:pt x="5047" y="31679"/>
                </a:cubicBezTo>
                <a:close/>
                <a:moveTo>
                  <a:pt x="7483" y="23542"/>
                </a:moveTo>
                <a:cubicBezTo>
                  <a:pt x="7506" y="23542"/>
                  <a:pt x="7531" y="23559"/>
                  <a:pt x="7556" y="23594"/>
                </a:cubicBezTo>
                <a:cubicBezTo>
                  <a:pt x="9081" y="25189"/>
                  <a:pt x="10468" y="26852"/>
                  <a:pt x="11646" y="28655"/>
                </a:cubicBezTo>
                <a:cubicBezTo>
                  <a:pt x="12824" y="30665"/>
                  <a:pt x="13102" y="33022"/>
                  <a:pt x="13518" y="35240"/>
                </a:cubicBezTo>
                <a:cubicBezTo>
                  <a:pt x="13864" y="36626"/>
                  <a:pt x="14211" y="38013"/>
                  <a:pt x="14557" y="39399"/>
                </a:cubicBezTo>
                <a:cubicBezTo>
                  <a:pt x="14072" y="38013"/>
                  <a:pt x="13379" y="36765"/>
                  <a:pt x="12824" y="35448"/>
                </a:cubicBezTo>
                <a:cubicBezTo>
                  <a:pt x="11854" y="33299"/>
                  <a:pt x="11092" y="30942"/>
                  <a:pt x="9636" y="29001"/>
                </a:cubicBezTo>
                <a:cubicBezTo>
                  <a:pt x="9567" y="29001"/>
                  <a:pt x="9497" y="29001"/>
                  <a:pt x="9567" y="29071"/>
                </a:cubicBezTo>
                <a:cubicBezTo>
                  <a:pt x="10537" y="31012"/>
                  <a:pt x="11369" y="32952"/>
                  <a:pt x="12270" y="34963"/>
                </a:cubicBezTo>
                <a:cubicBezTo>
                  <a:pt x="13240" y="36765"/>
                  <a:pt x="14072" y="38706"/>
                  <a:pt x="14696" y="40716"/>
                </a:cubicBezTo>
                <a:cubicBezTo>
                  <a:pt x="14349" y="39954"/>
                  <a:pt x="13795" y="39260"/>
                  <a:pt x="13448" y="38637"/>
                </a:cubicBezTo>
                <a:lnTo>
                  <a:pt x="13379" y="38637"/>
                </a:lnTo>
                <a:cubicBezTo>
                  <a:pt x="12409" y="36904"/>
                  <a:pt x="11507" y="35171"/>
                  <a:pt x="10329" y="33576"/>
                </a:cubicBezTo>
                <a:cubicBezTo>
                  <a:pt x="9012" y="32051"/>
                  <a:pt x="7972" y="30249"/>
                  <a:pt x="7348" y="28308"/>
                </a:cubicBezTo>
                <a:cubicBezTo>
                  <a:pt x="7210" y="27684"/>
                  <a:pt x="7071" y="26991"/>
                  <a:pt x="7071" y="26298"/>
                </a:cubicBezTo>
                <a:cubicBezTo>
                  <a:pt x="7071" y="26169"/>
                  <a:pt x="7190" y="23542"/>
                  <a:pt x="7483" y="23542"/>
                </a:cubicBezTo>
                <a:close/>
                <a:moveTo>
                  <a:pt x="23732" y="37429"/>
                </a:moveTo>
                <a:cubicBezTo>
                  <a:pt x="24096" y="37429"/>
                  <a:pt x="24473" y="37479"/>
                  <a:pt x="24817" y="37528"/>
                </a:cubicBezTo>
                <a:cubicBezTo>
                  <a:pt x="25787" y="37735"/>
                  <a:pt x="24747" y="38567"/>
                  <a:pt x="24539" y="38775"/>
                </a:cubicBezTo>
                <a:cubicBezTo>
                  <a:pt x="23499" y="39676"/>
                  <a:pt x="22252" y="40300"/>
                  <a:pt x="20865" y="40647"/>
                </a:cubicBezTo>
                <a:cubicBezTo>
                  <a:pt x="20034" y="40786"/>
                  <a:pt x="19132" y="40924"/>
                  <a:pt x="18301" y="40993"/>
                </a:cubicBezTo>
                <a:cubicBezTo>
                  <a:pt x="18717" y="40786"/>
                  <a:pt x="19132" y="40508"/>
                  <a:pt x="19548" y="40162"/>
                </a:cubicBezTo>
                <a:cubicBezTo>
                  <a:pt x="19672" y="40100"/>
                  <a:pt x="19575" y="39873"/>
                  <a:pt x="19455" y="39873"/>
                </a:cubicBezTo>
                <a:cubicBezTo>
                  <a:pt x="19440" y="39873"/>
                  <a:pt x="19425" y="39877"/>
                  <a:pt x="19410" y="39884"/>
                </a:cubicBezTo>
                <a:cubicBezTo>
                  <a:pt x="18370" y="40162"/>
                  <a:pt x="17330" y="40647"/>
                  <a:pt x="16429" y="41201"/>
                </a:cubicBezTo>
                <a:cubicBezTo>
                  <a:pt x="17538" y="40162"/>
                  <a:pt x="18717" y="39330"/>
                  <a:pt x="20034" y="38637"/>
                </a:cubicBezTo>
                <a:cubicBezTo>
                  <a:pt x="21004" y="38013"/>
                  <a:pt x="22113" y="37597"/>
                  <a:pt x="23292" y="37458"/>
                </a:cubicBezTo>
                <a:cubicBezTo>
                  <a:pt x="23434" y="37438"/>
                  <a:pt x="23582" y="37429"/>
                  <a:pt x="23732" y="37429"/>
                </a:cubicBezTo>
                <a:close/>
                <a:moveTo>
                  <a:pt x="7689" y="40069"/>
                </a:moveTo>
                <a:cubicBezTo>
                  <a:pt x="8412" y="40069"/>
                  <a:pt x="9551" y="41500"/>
                  <a:pt x="9705" y="41756"/>
                </a:cubicBezTo>
                <a:cubicBezTo>
                  <a:pt x="10398" y="42588"/>
                  <a:pt x="10884" y="43489"/>
                  <a:pt x="11299" y="44529"/>
                </a:cubicBezTo>
                <a:cubicBezTo>
                  <a:pt x="11785" y="45707"/>
                  <a:pt x="12131" y="46886"/>
                  <a:pt x="12478" y="48133"/>
                </a:cubicBezTo>
                <a:cubicBezTo>
                  <a:pt x="12131" y="47163"/>
                  <a:pt x="11507" y="46331"/>
                  <a:pt x="10606" y="45776"/>
                </a:cubicBezTo>
                <a:cubicBezTo>
                  <a:pt x="10569" y="45758"/>
                  <a:pt x="10532" y="45749"/>
                  <a:pt x="10498" y="45749"/>
                </a:cubicBezTo>
                <a:cubicBezTo>
                  <a:pt x="10403" y="45749"/>
                  <a:pt x="10329" y="45814"/>
                  <a:pt x="10329" y="45915"/>
                </a:cubicBezTo>
                <a:cubicBezTo>
                  <a:pt x="10329" y="45984"/>
                  <a:pt x="10329" y="46123"/>
                  <a:pt x="10329" y="46192"/>
                </a:cubicBezTo>
                <a:cubicBezTo>
                  <a:pt x="10304" y="46180"/>
                  <a:pt x="10278" y="46174"/>
                  <a:pt x="10254" y="46174"/>
                </a:cubicBezTo>
                <a:cubicBezTo>
                  <a:pt x="10147" y="46174"/>
                  <a:pt x="10064" y="46287"/>
                  <a:pt x="10121" y="46400"/>
                </a:cubicBezTo>
                <a:cubicBezTo>
                  <a:pt x="10260" y="46539"/>
                  <a:pt x="10329" y="46678"/>
                  <a:pt x="10468" y="46816"/>
                </a:cubicBezTo>
                <a:cubicBezTo>
                  <a:pt x="10883" y="47646"/>
                  <a:pt x="11435" y="48407"/>
                  <a:pt x="12057" y="49099"/>
                </a:cubicBezTo>
                <a:lnTo>
                  <a:pt x="12057" y="49099"/>
                </a:lnTo>
                <a:cubicBezTo>
                  <a:pt x="9370" y="47096"/>
                  <a:pt x="6523" y="44243"/>
                  <a:pt x="7140" y="40786"/>
                </a:cubicBezTo>
                <a:lnTo>
                  <a:pt x="7140" y="40716"/>
                </a:lnTo>
                <a:cubicBezTo>
                  <a:pt x="7231" y="40246"/>
                  <a:pt x="7434" y="40069"/>
                  <a:pt x="7689" y="40069"/>
                </a:cubicBezTo>
                <a:close/>
                <a:moveTo>
                  <a:pt x="10676" y="46331"/>
                </a:moveTo>
                <a:lnTo>
                  <a:pt x="10676" y="46331"/>
                </a:lnTo>
                <a:cubicBezTo>
                  <a:pt x="11646" y="46955"/>
                  <a:pt x="11993" y="48411"/>
                  <a:pt x="12617" y="49312"/>
                </a:cubicBezTo>
                <a:cubicBezTo>
                  <a:pt x="12643" y="49365"/>
                  <a:pt x="12680" y="49387"/>
                  <a:pt x="12711" y="49387"/>
                </a:cubicBezTo>
                <a:cubicBezTo>
                  <a:pt x="12761" y="49387"/>
                  <a:pt x="12798" y="49328"/>
                  <a:pt x="12755" y="49242"/>
                </a:cubicBezTo>
                <a:lnTo>
                  <a:pt x="12755" y="49242"/>
                </a:lnTo>
                <a:cubicBezTo>
                  <a:pt x="12894" y="49450"/>
                  <a:pt x="12963" y="49658"/>
                  <a:pt x="13032" y="49797"/>
                </a:cubicBezTo>
                <a:cubicBezTo>
                  <a:pt x="12730" y="49588"/>
                  <a:pt x="12419" y="49367"/>
                  <a:pt x="12106" y="49135"/>
                </a:cubicBezTo>
                <a:lnTo>
                  <a:pt x="12106" y="49135"/>
                </a:lnTo>
                <a:cubicBezTo>
                  <a:pt x="12128" y="49145"/>
                  <a:pt x="12151" y="49149"/>
                  <a:pt x="12174" y="49149"/>
                </a:cubicBezTo>
                <a:cubicBezTo>
                  <a:pt x="12307" y="49149"/>
                  <a:pt x="12446" y="49002"/>
                  <a:pt x="12339" y="48896"/>
                </a:cubicBezTo>
                <a:cubicBezTo>
                  <a:pt x="11923" y="48272"/>
                  <a:pt x="11507" y="47717"/>
                  <a:pt x="11022" y="47163"/>
                </a:cubicBezTo>
                <a:cubicBezTo>
                  <a:pt x="10814" y="46886"/>
                  <a:pt x="10745" y="46608"/>
                  <a:pt x="10676" y="46331"/>
                </a:cubicBezTo>
                <a:close/>
                <a:moveTo>
                  <a:pt x="27156" y="44781"/>
                </a:moveTo>
                <a:cubicBezTo>
                  <a:pt x="27751" y="44781"/>
                  <a:pt x="27191" y="46122"/>
                  <a:pt x="26827" y="46955"/>
                </a:cubicBezTo>
                <a:cubicBezTo>
                  <a:pt x="25995" y="48896"/>
                  <a:pt x="24539" y="50559"/>
                  <a:pt x="22737" y="51669"/>
                </a:cubicBezTo>
                <a:cubicBezTo>
                  <a:pt x="21905" y="51530"/>
                  <a:pt x="21143" y="51461"/>
                  <a:pt x="20311" y="51461"/>
                </a:cubicBezTo>
                <a:cubicBezTo>
                  <a:pt x="19479" y="51461"/>
                  <a:pt x="18647" y="51599"/>
                  <a:pt x="17885" y="51807"/>
                </a:cubicBezTo>
                <a:cubicBezTo>
                  <a:pt x="18509" y="51530"/>
                  <a:pt x="19132" y="51322"/>
                  <a:pt x="19756" y="51045"/>
                </a:cubicBezTo>
                <a:cubicBezTo>
                  <a:pt x="21628" y="50282"/>
                  <a:pt x="23499" y="49312"/>
                  <a:pt x="24609" y="47579"/>
                </a:cubicBezTo>
                <a:cubicBezTo>
                  <a:pt x="24658" y="47530"/>
                  <a:pt x="24637" y="47481"/>
                  <a:pt x="24597" y="47481"/>
                </a:cubicBezTo>
                <a:cubicBezTo>
                  <a:pt x="24580" y="47481"/>
                  <a:pt x="24560" y="47489"/>
                  <a:pt x="24539" y="47509"/>
                </a:cubicBezTo>
                <a:cubicBezTo>
                  <a:pt x="22390" y="49381"/>
                  <a:pt x="19964" y="50837"/>
                  <a:pt x="17261" y="51738"/>
                </a:cubicBezTo>
                <a:cubicBezTo>
                  <a:pt x="15805" y="52292"/>
                  <a:pt x="14003" y="52708"/>
                  <a:pt x="13171" y="54164"/>
                </a:cubicBezTo>
                <a:cubicBezTo>
                  <a:pt x="12894" y="54441"/>
                  <a:pt x="12686" y="54788"/>
                  <a:pt x="12478" y="55204"/>
                </a:cubicBezTo>
                <a:lnTo>
                  <a:pt x="12409" y="55134"/>
                </a:lnTo>
                <a:cubicBezTo>
                  <a:pt x="12894" y="53124"/>
                  <a:pt x="15667" y="51461"/>
                  <a:pt x="17261" y="50629"/>
                </a:cubicBezTo>
                <a:cubicBezTo>
                  <a:pt x="19479" y="49381"/>
                  <a:pt x="21697" y="48411"/>
                  <a:pt x="23915" y="47024"/>
                </a:cubicBezTo>
                <a:cubicBezTo>
                  <a:pt x="24678" y="46539"/>
                  <a:pt x="25371" y="45915"/>
                  <a:pt x="26134" y="45291"/>
                </a:cubicBezTo>
                <a:cubicBezTo>
                  <a:pt x="26634" y="44929"/>
                  <a:pt x="26959" y="44781"/>
                  <a:pt x="27156" y="44781"/>
                </a:cubicBezTo>
                <a:close/>
                <a:moveTo>
                  <a:pt x="20323" y="52026"/>
                </a:moveTo>
                <a:cubicBezTo>
                  <a:pt x="20979" y="52026"/>
                  <a:pt x="21628" y="52071"/>
                  <a:pt x="22252" y="52154"/>
                </a:cubicBezTo>
                <a:lnTo>
                  <a:pt x="22876" y="52154"/>
                </a:lnTo>
                <a:cubicBezTo>
                  <a:pt x="22876" y="52203"/>
                  <a:pt x="22910" y="52252"/>
                  <a:pt x="22931" y="52252"/>
                </a:cubicBezTo>
                <a:cubicBezTo>
                  <a:pt x="22939" y="52252"/>
                  <a:pt x="22945" y="52243"/>
                  <a:pt x="22945" y="52223"/>
                </a:cubicBezTo>
                <a:lnTo>
                  <a:pt x="23707" y="52362"/>
                </a:lnTo>
                <a:cubicBezTo>
                  <a:pt x="24401" y="52570"/>
                  <a:pt x="31471" y="55966"/>
                  <a:pt x="29530" y="56590"/>
                </a:cubicBezTo>
                <a:lnTo>
                  <a:pt x="29530" y="56521"/>
                </a:lnTo>
                <a:cubicBezTo>
                  <a:pt x="28975" y="56724"/>
                  <a:pt x="28365" y="56804"/>
                  <a:pt x="27731" y="56804"/>
                </a:cubicBezTo>
                <a:cubicBezTo>
                  <a:pt x="25992" y="56804"/>
                  <a:pt x="24072" y="56202"/>
                  <a:pt x="22598" y="55897"/>
                </a:cubicBezTo>
                <a:cubicBezTo>
                  <a:pt x="20768" y="55453"/>
                  <a:pt x="17874" y="54344"/>
                  <a:pt x="15405" y="54344"/>
                </a:cubicBezTo>
                <a:cubicBezTo>
                  <a:pt x="14788" y="54344"/>
                  <a:pt x="14197" y="54414"/>
                  <a:pt x="13656" y="54580"/>
                </a:cubicBezTo>
                <a:cubicBezTo>
                  <a:pt x="14765" y="54164"/>
                  <a:pt x="15944" y="53956"/>
                  <a:pt x="17122" y="53956"/>
                </a:cubicBezTo>
                <a:cubicBezTo>
                  <a:pt x="17354" y="53936"/>
                  <a:pt x="17583" y="53927"/>
                  <a:pt x="17810" y="53927"/>
                </a:cubicBezTo>
                <a:cubicBezTo>
                  <a:pt x="19961" y="53927"/>
                  <a:pt x="21922" y="54745"/>
                  <a:pt x="24054" y="54996"/>
                </a:cubicBezTo>
                <a:cubicBezTo>
                  <a:pt x="24054" y="54996"/>
                  <a:pt x="24054" y="54926"/>
                  <a:pt x="24054" y="54926"/>
                </a:cubicBezTo>
                <a:cubicBezTo>
                  <a:pt x="22070" y="54091"/>
                  <a:pt x="19930" y="53688"/>
                  <a:pt x="17809" y="53688"/>
                </a:cubicBezTo>
                <a:cubicBezTo>
                  <a:pt x="17114" y="53688"/>
                  <a:pt x="16421" y="53732"/>
                  <a:pt x="15736" y="53817"/>
                </a:cubicBezTo>
                <a:cubicBezTo>
                  <a:pt x="14835" y="53887"/>
                  <a:pt x="14003" y="54164"/>
                  <a:pt x="13171" y="54511"/>
                </a:cubicBezTo>
                <a:cubicBezTo>
                  <a:pt x="14946" y="52736"/>
                  <a:pt x="17696" y="52026"/>
                  <a:pt x="20323" y="52026"/>
                </a:cubicBezTo>
                <a:close/>
                <a:moveTo>
                  <a:pt x="6912" y="55130"/>
                </a:moveTo>
                <a:cubicBezTo>
                  <a:pt x="7235" y="55130"/>
                  <a:pt x="7607" y="55274"/>
                  <a:pt x="7903" y="55481"/>
                </a:cubicBezTo>
                <a:cubicBezTo>
                  <a:pt x="8388" y="55758"/>
                  <a:pt x="8804" y="56244"/>
                  <a:pt x="9081" y="56729"/>
                </a:cubicBezTo>
                <a:cubicBezTo>
                  <a:pt x="9705" y="57977"/>
                  <a:pt x="10260" y="59363"/>
                  <a:pt x="10676" y="60749"/>
                </a:cubicBezTo>
                <a:lnTo>
                  <a:pt x="10537" y="61304"/>
                </a:lnTo>
                <a:lnTo>
                  <a:pt x="10190" y="60957"/>
                </a:lnTo>
                <a:cubicBezTo>
                  <a:pt x="10190" y="60888"/>
                  <a:pt x="10190" y="60819"/>
                  <a:pt x="10190" y="60819"/>
                </a:cubicBezTo>
                <a:cubicBezTo>
                  <a:pt x="9982" y="60472"/>
                  <a:pt x="9774" y="60125"/>
                  <a:pt x="9636" y="59779"/>
                </a:cubicBezTo>
                <a:cubicBezTo>
                  <a:pt x="9601" y="59709"/>
                  <a:pt x="9549" y="59675"/>
                  <a:pt x="9497" y="59675"/>
                </a:cubicBezTo>
                <a:cubicBezTo>
                  <a:pt x="9445" y="59675"/>
                  <a:pt x="9393" y="59709"/>
                  <a:pt x="9359" y="59779"/>
                </a:cubicBezTo>
                <a:cubicBezTo>
                  <a:pt x="9289" y="59640"/>
                  <a:pt x="9220" y="59502"/>
                  <a:pt x="9151" y="59363"/>
                </a:cubicBezTo>
                <a:cubicBezTo>
                  <a:pt x="9110" y="59322"/>
                  <a:pt x="9069" y="59305"/>
                  <a:pt x="9034" y="59305"/>
                </a:cubicBezTo>
                <a:cubicBezTo>
                  <a:pt x="8949" y="59305"/>
                  <a:pt x="8894" y="59403"/>
                  <a:pt x="8943" y="59502"/>
                </a:cubicBezTo>
                <a:cubicBezTo>
                  <a:pt x="9081" y="59779"/>
                  <a:pt x="9220" y="60056"/>
                  <a:pt x="9359" y="60333"/>
                </a:cubicBezTo>
                <a:cubicBezTo>
                  <a:pt x="7903" y="59224"/>
                  <a:pt x="6309" y="58046"/>
                  <a:pt x="6170" y="56105"/>
                </a:cubicBezTo>
                <a:cubicBezTo>
                  <a:pt x="6130" y="55390"/>
                  <a:pt x="6478" y="55130"/>
                  <a:pt x="6912" y="55130"/>
                </a:cubicBezTo>
                <a:close/>
                <a:moveTo>
                  <a:pt x="15112" y="54788"/>
                </a:moveTo>
                <a:cubicBezTo>
                  <a:pt x="15597" y="54788"/>
                  <a:pt x="16082" y="54788"/>
                  <a:pt x="16568" y="54857"/>
                </a:cubicBezTo>
                <a:cubicBezTo>
                  <a:pt x="17885" y="55412"/>
                  <a:pt x="19063" y="56244"/>
                  <a:pt x="20034" y="57353"/>
                </a:cubicBezTo>
                <a:cubicBezTo>
                  <a:pt x="20935" y="58323"/>
                  <a:pt x="21697" y="59640"/>
                  <a:pt x="22806" y="60403"/>
                </a:cubicBezTo>
                <a:cubicBezTo>
                  <a:pt x="22827" y="60423"/>
                  <a:pt x="22847" y="60431"/>
                  <a:pt x="22865" y="60431"/>
                </a:cubicBezTo>
                <a:cubicBezTo>
                  <a:pt x="22910" y="60431"/>
                  <a:pt x="22945" y="60382"/>
                  <a:pt x="22945" y="60333"/>
                </a:cubicBezTo>
                <a:cubicBezTo>
                  <a:pt x="21974" y="58878"/>
                  <a:pt x="20865" y="57561"/>
                  <a:pt x="19618" y="56382"/>
                </a:cubicBezTo>
                <a:cubicBezTo>
                  <a:pt x="19132" y="55897"/>
                  <a:pt x="18578" y="55481"/>
                  <a:pt x="18023" y="55134"/>
                </a:cubicBezTo>
                <a:lnTo>
                  <a:pt x="18023" y="55134"/>
                </a:lnTo>
                <a:cubicBezTo>
                  <a:pt x="19132" y="55412"/>
                  <a:pt x="20172" y="55689"/>
                  <a:pt x="21004" y="55966"/>
                </a:cubicBezTo>
                <a:cubicBezTo>
                  <a:pt x="21004" y="55966"/>
                  <a:pt x="21004" y="55966"/>
                  <a:pt x="21004" y="56036"/>
                </a:cubicBezTo>
                <a:cubicBezTo>
                  <a:pt x="23084" y="57491"/>
                  <a:pt x="24678" y="59502"/>
                  <a:pt x="25648" y="61789"/>
                </a:cubicBezTo>
                <a:lnTo>
                  <a:pt x="25648" y="61720"/>
                </a:lnTo>
                <a:lnTo>
                  <a:pt x="25648" y="61720"/>
                </a:lnTo>
                <a:cubicBezTo>
                  <a:pt x="25992" y="62539"/>
                  <a:pt x="25852" y="62814"/>
                  <a:pt x="25501" y="62814"/>
                </a:cubicBezTo>
                <a:cubicBezTo>
                  <a:pt x="24931" y="62814"/>
                  <a:pt x="23806" y="62089"/>
                  <a:pt x="23292" y="61789"/>
                </a:cubicBezTo>
                <a:cubicBezTo>
                  <a:pt x="22044" y="61027"/>
                  <a:pt x="20935" y="60056"/>
                  <a:pt x="19964" y="58947"/>
                </a:cubicBezTo>
                <a:cubicBezTo>
                  <a:pt x="18786" y="57630"/>
                  <a:pt x="17122" y="55204"/>
                  <a:pt x="15112" y="54788"/>
                </a:cubicBezTo>
                <a:close/>
                <a:moveTo>
                  <a:pt x="14319" y="59260"/>
                </a:moveTo>
                <a:cubicBezTo>
                  <a:pt x="14812" y="59260"/>
                  <a:pt x="15259" y="59472"/>
                  <a:pt x="15181" y="60056"/>
                </a:cubicBezTo>
                <a:cubicBezTo>
                  <a:pt x="15112" y="61096"/>
                  <a:pt x="13795" y="62205"/>
                  <a:pt x="13102" y="62898"/>
                </a:cubicBezTo>
                <a:cubicBezTo>
                  <a:pt x="12478" y="63453"/>
                  <a:pt x="11785" y="63938"/>
                  <a:pt x="11092" y="64423"/>
                </a:cubicBezTo>
                <a:cubicBezTo>
                  <a:pt x="11438" y="64007"/>
                  <a:pt x="11785" y="63591"/>
                  <a:pt x="12062" y="63106"/>
                </a:cubicBezTo>
                <a:cubicBezTo>
                  <a:pt x="12131" y="63037"/>
                  <a:pt x="12131" y="62967"/>
                  <a:pt x="12062" y="62967"/>
                </a:cubicBezTo>
                <a:cubicBezTo>
                  <a:pt x="12062" y="62898"/>
                  <a:pt x="12062" y="62898"/>
                  <a:pt x="12062" y="62829"/>
                </a:cubicBezTo>
                <a:cubicBezTo>
                  <a:pt x="12062" y="62780"/>
                  <a:pt x="11993" y="62731"/>
                  <a:pt x="11928" y="62731"/>
                </a:cubicBezTo>
                <a:cubicBezTo>
                  <a:pt x="11901" y="62731"/>
                  <a:pt x="11874" y="62739"/>
                  <a:pt x="11854" y="62759"/>
                </a:cubicBezTo>
                <a:cubicBezTo>
                  <a:pt x="11507" y="63106"/>
                  <a:pt x="11161" y="63522"/>
                  <a:pt x="10884" y="63938"/>
                </a:cubicBezTo>
                <a:cubicBezTo>
                  <a:pt x="11022" y="63661"/>
                  <a:pt x="11161" y="63453"/>
                  <a:pt x="11299" y="63175"/>
                </a:cubicBezTo>
                <a:cubicBezTo>
                  <a:pt x="11577" y="62759"/>
                  <a:pt x="11785" y="62344"/>
                  <a:pt x="11993" y="61858"/>
                </a:cubicBezTo>
                <a:cubicBezTo>
                  <a:pt x="11993" y="61824"/>
                  <a:pt x="11975" y="61806"/>
                  <a:pt x="11949" y="61806"/>
                </a:cubicBezTo>
                <a:cubicBezTo>
                  <a:pt x="11923" y="61806"/>
                  <a:pt x="11889" y="61824"/>
                  <a:pt x="11854" y="61858"/>
                </a:cubicBezTo>
                <a:lnTo>
                  <a:pt x="11854" y="61789"/>
                </a:lnTo>
                <a:cubicBezTo>
                  <a:pt x="11646" y="62066"/>
                  <a:pt x="11438" y="62344"/>
                  <a:pt x="11230" y="62690"/>
                </a:cubicBezTo>
                <a:cubicBezTo>
                  <a:pt x="11438" y="62205"/>
                  <a:pt x="11646" y="61789"/>
                  <a:pt x="11854" y="61373"/>
                </a:cubicBezTo>
                <a:cubicBezTo>
                  <a:pt x="12201" y="60680"/>
                  <a:pt x="12686" y="60056"/>
                  <a:pt x="13310" y="59571"/>
                </a:cubicBezTo>
                <a:cubicBezTo>
                  <a:pt x="13522" y="59389"/>
                  <a:pt x="13934" y="59260"/>
                  <a:pt x="14319" y="59260"/>
                </a:cubicBezTo>
                <a:close/>
                <a:moveTo>
                  <a:pt x="35905" y="0"/>
                </a:moveTo>
                <a:cubicBezTo>
                  <a:pt x="34662" y="0"/>
                  <a:pt x="34452" y="3256"/>
                  <a:pt x="34452" y="4463"/>
                </a:cubicBezTo>
                <a:cubicBezTo>
                  <a:pt x="34452" y="4532"/>
                  <a:pt x="34452" y="4671"/>
                  <a:pt x="34452" y="4740"/>
                </a:cubicBezTo>
                <a:cubicBezTo>
                  <a:pt x="34382" y="4809"/>
                  <a:pt x="34452" y="4948"/>
                  <a:pt x="34521" y="4948"/>
                </a:cubicBezTo>
                <a:lnTo>
                  <a:pt x="34175" y="5433"/>
                </a:lnTo>
                <a:cubicBezTo>
                  <a:pt x="33967" y="5572"/>
                  <a:pt x="33759" y="5710"/>
                  <a:pt x="33620" y="5849"/>
                </a:cubicBezTo>
                <a:cubicBezTo>
                  <a:pt x="33412" y="6057"/>
                  <a:pt x="33620" y="6057"/>
                  <a:pt x="33689" y="6057"/>
                </a:cubicBezTo>
                <a:lnTo>
                  <a:pt x="33412" y="6334"/>
                </a:lnTo>
                <a:cubicBezTo>
                  <a:pt x="33689" y="5502"/>
                  <a:pt x="33759" y="4671"/>
                  <a:pt x="33759" y="3908"/>
                </a:cubicBezTo>
                <a:cubicBezTo>
                  <a:pt x="33759" y="3353"/>
                  <a:pt x="33620" y="2175"/>
                  <a:pt x="32857" y="2175"/>
                </a:cubicBezTo>
                <a:cubicBezTo>
                  <a:pt x="32095" y="2244"/>
                  <a:pt x="31956" y="3631"/>
                  <a:pt x="32026" y="4185"/>
                </a:cubicBezTo>
                <a:cubicBezTo>
                  <a:pt x="32095" y="4740"/>
                  <a:pt x="32164" y="5225"/>
                  <a:pt x="32303" y="5710"/>
                </a:cubicBezTo>
                <a:cubicBezTo>
                  <a:pt x="32372" y="6196"/>
                  <a:pt x="32442" y="6611"/>
                  <a:pt x="32650" y="7027"/>
                </a:cubicBezTo>
                <a:cubicBezTo>
                  <a:pt x="32650" y="7097"/>
                  <a:pt x="32650" y="7097"/>
                  <a:pt x="32650" y="7097"/>
                </a:cubicBezTo>
                <a:cubicBezTo>
                  <a:pt x="32650" y="7166"/>
                  <a:pt x="32650" y="7235"/>
                  <a:pt x="32719" y="7305"/>
                </a:cubicBezTo>
                <a:cubicBezTo>
                  <a:pt x="32303" y="7790"/>
                  <a:pt x="31887" y="8344"/>
                  <a:pt x="31471" y="8968"/>
                </a:cubicBezTo>
                <a:lnTo>
                  <a:pt x="31402" y="8968"/>
                </a:lnTo>
                <a:cubicBezTo>
                  <a:pt x="31715" y="7903"/>
                  <a:pt x="31518" y="3832"/>
                  <a:pt x="30401" y="3832"/>
                </a:cubicBezTo>
                <a:cubicBezTo>
                  <a:pt x="30283" y="3832"/>
                  <a:pt x="30155" y="3878"/>
                  <a:pt x="30015" y="3977"/>
                </a:cubicBezTo>
                <a:cubicBezTo>
                  <a:pt x="28906" y="4878"/>
                  <a:pt x="30015" y="9176"/>
                  <a:pt x="31125" y="9454"/>
                </a:cubicBezTo>
                <a:cubicBezTo>
                  <a:pt x="30501" y="10355"/>
                  <a:pt x="29877" y="11186"/>
                  <a:pt x="29322" y="12088"/>
                </a:cubicBezTo>
                <a:cubicBezTo>
                  <a:pt x="29783" y="10243"/>
                  <a:pt x="29556" y="6581"/>
                  <a:pt x="27984" y="6581"/>
                </a:cubicBezTo>
                <a:cubicBezTo>
                  <a:pt x="27902" y="6581"/>
                  <a:pt x="27817" y="6591"/>
                  <a:pt x="27728" y="6611"/>
                </a:cubicBezTo>
                <a:cubicBezTo>
                  <a:pt x="26480" y="6889"/>
                  <a:pt x="26827" y="8691"/>
                  <a:pt x="26965" y="9592"/>
                </a:cubicBezTo>
                <a:cubicBezTo>
                  <a:pt x="27104" y="10493"/>
                  <a:pt x="27589" y="12781"/>
                  <a:pt x="28698" y="12919"/>
                </a:cubicBezTo>
                <a:lnTo>
                  <a:pt x="28768" y="12919"/>
                </a:lnTo>
                <a:cubicBezTo>
                  <a:pt x="28144" y="13890"/>
                  <a:pt x="27589" y="14791"/>
                  <a:pt x="26965" y="15761"/>
                </a:cubicBezTo>
                <a:cubicBezTo>
                  <a:pt x="26827" y="15900"/>
                  <a:pt x="26688" y="16039"/>
                  <a:pt x="26550" y="16177"/>
                </a:cubicBezTo>
                <a:cubicBezTo>
                  <a:pt x="26827" y="14722"/>
                  <a:pt x="26619" y="13197"/>
                  <a:pt x="25995" y="11880"/>
                </a:cubicBezTo>
                <a:cubicBezTo>
                  <a:pt x="25692" y="11224"/>
                  <a:pt x="25132" y="10347"/>
                  <a:pt x="24475" y="10347"/>
                </a:cubicBezTo>
                <a:cubicBezTo>
                  <a:pt x="24230" y="10347"/>
                  <a:pt x="23971" y="10469"/>
                  <a:pt x="23707" y="10771"/>
                </a:cubicBezTo>
                <a:cubicBezTo>
                  <a:pt x="23014" y="11672"/>
                  <a:pt x="23638" y="13543"/>
                  <a:pt x="23915" y="14444"/>
                </a:cubicBezTo>
                <a:cubicBezTo>
                  <a:pt x="24193" y="15346"/>
                  <a:pt x="24817" y="17217"/>
                  <a:pt x="25926" y="17494"/>
                </a:cubicBezTo>
                <a:cubicBezTo>
                  <a:pt x="25302" y="18534"/>
                  <a:pt x="24678" y="19643"/>
                  <a:pt x="24123" y="20752"/>
                </a:cubicBezTo>
                <a:cubicBezTo>
                  <a:pt x="24193" y="19574"/>
                  <a:pt x="23985" y="18326"/>
                  <a:pt x="23499" y="17217"/>
                </a:cubicBezTo>
                <a:cubicBezTo>
                  <a:pt x="23215" y="16705"/>
                  <a:pt x="22698" y="15914"/>
                  <a:pt x="22100" y="15914"/>
                </a:cubicBezTo>
                <a:cubicBezTo>
                  <a:pt x="21969" y="15914"/>
                  <a:pt x="21834" y="15952"/>
                  <a:pt x="21697" y="16039"/>
                </a:cubicBezTo>
                <a:cubicBezTo>
                  <a:pt x="20935" y="16524"/>
                  <a:pt x="21212" y="18188"/>
                  <a:pt x="21489" y="18950"/>
                </a:cubicBezTo>
                <a:cubicBezTo>
                  <a:pt x="21767" y="20198"/>
                  <a:pt x="22460" y="21238"/>
                  <a:pt x="23499" y="21931"/>
                </a:cubicBezTo>
                <a:cubicBezTo>
                  <a:pt x="22737" y="23387"/>
                  <a:pt x="21974" y="24842"/>
                  <a:pt x="21281" y="26367"/>
                </a:cubicBezTo>
                <a:cubicBezTo>
                  <a:pt x="21420" y="24704"/>
                  <a:pt x="21143" y="23040"/>
                  <a:pt x="20519" y="21515"/>
                </a:cubicBezTo>
                <a:cubicBezTo>
                  <a:pt x="20183" y="20891"/>
                  <a:pt x="19681" y="20234"/>
                  <a:pt x="19104" y="20234"/>
                </a:cubicBezTo>
                <a:cubicBezTo>
                  <a:pt x="18848" y="20234"/>
                  <a:pt x="18578" y="20363"/>
                  <a:pt x="18301" y="20683"/>
                </a:cubicBezTo>
                <a:cubicBezTo>
                  <a:pt x="17469" y="21654"/>
                  <a:pt x="18162" y="23248"/>
                  <a:pt x="18578" y="24218"/>
                </a:cubicBezTo>
                <a:cubicBezTo>
                  <a:pt x="18994" y="25466"/>
                  <a:pt x="19756" y="26506"/>
                  <a:pt x="20796" y="27338"/>
                </a:cubicBezTo>
                <a:cubicBezTo>
                  <a:pt x="20242" y="28585"/>
                  <a:pt x="19687" y="29902"/>
                  <a:pt x="19063" y="31289"/>
                </a:cubicBezTo>
                <a:cubicBezTo>
                  <a:pt x="19202" y="29833"/>
                  <a:pt x="18994" y="28447"/>
                  <a:pt x="18439" y="27130"/>
                </a:cubicBezTo>
                <a:cubicBezTo>
                  <a:pt x="18071" y="26439"/>
                  <a:pt x="17489" y="25841"/>
                  <a:pt x="16896" y="25841"/>
                </a:cubicBezTo>
                <a:cubicBezTo>
                  <a:pt x="16596" y="25841"/>
                  <a:pt x="16293" y="25994"/>
                  <a:pt x="16013" y="26367"/>
                </a:cubicBezTo>
                <a:cubicBezTo>
                  <a:pt x="15251" y="27268"/>
                  <a:pt x="16013" y="29001"/>
                  <a:pt x="16360" y="29833"/>
                </a:cubicBezTo>
                <a:cubicBezTo>
                  <a:pt x="16706" y="31012"/>
                  <a:pt x="17399" y="32051"/>
                  <a:pt x="18301" y="32883"/>
                </a:cubicBezTo>
                <a:cubicBezTo>
                  <a:pt x="18162" y="33022"/>
                  <a:pt x="18023" y="33160"/>
                  <a:pt x="17954" y="33368"/>
                </a:cubicBezTo>
                <a:cubicBezTo>
                  <a:pt x="17954" y="33417"/>
                  <a:pt x="17989" y="33466"/>
                  <a:pt x="18034" y="33466"/>
                </a:cubicBezTo>
                <a:cubicBezTo>
                  <a:pt x="18052" y="33466"/>
                  <a:pt x="18072" y="33458"/>
                  <a:pt x="18093" y="33438"/>
                </a:cubicBezTo>
                <a:lnTo>
                  <a:pt x="18162" y="33438"/>
                </a:lnTo>
                <a:cubicBezTo>
                  <a:pt x="17192" y="36072"/>
                  <a:pt x="16221" y="38706"/>
                  <a:pt x="15320" y="41409"/>
                </a:cubicBezTo>
                <a:cubicBezTo>
                  <a:pt x="14349" y="37320"/>
                  <a:pt x="14488" y="33091"/>
                  <a:pt x="14488" y="28932"/>
                </a:cubicBezTo>
                <a:cubicBezTo>
                  <a:pt x="14488" y="25951"/>
                  <a:pt x="14349" y="22971"/>
                  <a:pt x="12686" y="20406"/>
                </a:cubicBezTo>
                <a:cubicBezTo>
                  <a:pt x="12633" y="20353"/>
                  <a:pt x="12560" y="20330"/>
                  <a:pt x="12486" y="20330"/>
                </a:cubicBezTo>
                <a:cubicBezTo>
                  <a:pt x="12366" y="20330"/>
                  <a:pt x="12243" y="20389"/>
                  <a:pt x="12201" y="20475"/>
                </a:cubicBezTo>
                <a:cubicBezTo>
                  <a:pt x="11577" y="22555"/>
                  <a:pt x="11230" y="24634"/>
                  <a:pt x="11230" y="26783"/>
                </a:cubicBezTo>
                <a:cubicBezTo>
                  <a:pt x="11092" y="26159"/>
                  <a:pt x="10953" y="25466"/>
                  <a:pt x="10884" y="24773"/>
                </a:cubicBezTo>
                <a:cubicBezTo>
                  <a:pt x="10884" y="24288"/>
                  <a:pt x="10814" y="23872"/>
                  <a:pt x="10745" y="23456"/>
                </a:cubicBezTo>
                <a:lnTo>
                  <a:pt x="10676" y="23040"/>
                </a:lnTo>
                <a:cubicBezTo>
                  <a:pt x="10745" y="22832"/>
                  <a:pt x="10676" y="22624"/>
                  <a:pt x="10537" y="22485"/>
                </a:cubicBezTo>
                <a:lnTo>
                  <a:pt x="10537" y="22416"/>
                </a:lnTo>
                <a:cubicBezTo>
                  <a:pt x="10537" y="22347"/>
                  <a:pt x="10537" y="22277"/>
                  <a:pt x="10537" y="22208"/>
                </a:cubicBezTo>
                <a:cubicBezTo>
                  <a:pt x="10814" y="21654"/>
                  <a:pt x="10884" y="20960"/>
                  <a:pt x="10606" y="20337"/>
                </a:cubicBezTo>
                <a:cubicBezTo>
                  <a:pt x="10537" y="20163"/>
                  <a:pt x="10398" y="20077"/>
                  <a:pt x="10268" y="20077"/>
                </a:cubicBezTo>
                <a:cubicBezTo>
                  <a:pt x="10138" y="20077"/>
                  <a:pt x="10017" y="20163"/>
                  <a:pt x="9982" y="20337"/>
                </a:cubicBezTo>
                <a:cubicBezTo>
                  <a:pt x="9774" y="20822"/>
                  <a:pt x="9774" y="21376"/>
                  <a:pt x="9982" y="21931"/>
                </a:cubicBezTo>
                <a:lnTo>
                  <a:pt x="9982" y="22139"/>
                </a:lnTo>
                <a:cubicBezTo>
                  <a:pt x="9913" y="22277"/>
                  <a:pt x="10052" y="22416"/>
                  <a:pt x="10190" y="22416"/>
                </a:cubicBezTo>
                <a:lnTo>
                  <a:pt x="10260" y="22416"/>
                </a:lnTo>
                <a:cubicBezTo>
                  <a:pt x="10260" y="22485"/>
                  <a:pt x="10260" y="22555"/>
                  <a:pt x="10260" y="22555"/>
                </a:cubicBezTo>
                <a:cubicBezTo>
                  <a:pt x="10676" y="24149"/>
                  <a:pt x="10606" y="25813"/>
                  <a:pt x="11161" y="27407"/>
                </a:cubicBezTo>
                <a:cubicBezTo>
                  <a:pt x="11092" y="27338"/>
                  <a:pt x="11022" y="27268"/>
                  <a:pt x="11022" y="27199"/>
                </a:cubicBezTo>
                <a:cubicBezTo>
                  <a:pt x="10537" y="25397"/>
                  <a:pt x="9705" y="23733"/>
                  <a:pt x="9151" y="22000"/>
                </a:cubicBezTo>
                <a:cubicBezTo>
                  <a:pt x="9289" y="21307"/>
                  <a:pt x="9081" y="20614"/>
                  <a:pt x="8596" y="20129"/>
                </a:cubicBezTo>
                <a:cubicBezTo>
                  <a:pt x="8535" y="20047"/>
                  <a:pt x="8456" y="20014"/>
                  <a:pt x="8375" y="20014"/>
                </a:cubicBezTo>
                <a:cubicBezTo>
                  <a:pt x="8180" y="20014"/>
                  <a:pt x="7972" y="20210"/>
                  <a:pt x="7972" y="20406"/>
                </a:cubicBezTo>
                <a:cubicBezTo>
                  <a:pt x="7972" y="21168"/>
                  <a:pt x="8180" y="21931"/>
                  <a:pt x="8665" y="22485"/>
                </a:cubicBezTo>
                <a:cubicBezTo>
                  <a:pt x="8692" y="22538"/>
                  <a:pt x="8749" y="22561"/>
                  <a:pt x="8805" y="22561"/>
                </a:cubicBezTo>
                <a:cubicBezTo>
                  <a:pt x="8896" y="22561"/>
                  <a:pt x="8985" y="22502"/>
                  <a:pt x="8943" y="22416"/>
                </a:cubicBezTo>
                <a:lnTo>
                  <a:pt x="8943" y="22277"/>
                </a:lnTo>
                <a:cubicBezTo>
                  <a:pt x="9567" y="23664"/>
                  <a:pt x="10052" y="25189"/>
                  <a:pt x="10537" y="26645"/>
                </a:cubicBezTo>
                <a:cubicBezTo>
                  <a:pt x="9497" y="25258"/>
                  <a:pt x="8319" y="24010"/>
                  <a:pt x="7279" y="22763"/>
                </a:cubicBezTo>
                <a:cubicBezTo>
                  <a:pt x="7244" y="22728"/>
                  <a:pt x="7192" y="22711"/>
                  <a:pt x="7132" y="22711"/>
                </a:cubicBezTo>
                <a:cubicBezTo>
                  <a:pt x="7071" y="22711"/>
                  <a:pt x="7002" y="22728"/>
                  <a:pt x="6932" y="22763"/>
                </a:cubicBezTo>
                <a:cubicBezTo>
                  <a:pt x="5754" y="24080"/>
                  <a:pt x="6170" y="26783"/>
                  <a:pt x="6794" y="28793"/>
                </a:cubicBezTo>
                <a:cubicBezTo>
                  <a:pt x="6170" y="27476"/>
                  <a:pt x="5407" y="26298"/>
                  <a:pt x="4576" y="25120"/>
                </a:cubicBezTo>
                <a:cubicBezTo>
                  <a:pt x="4506" y="25120"/>
                  <a:pt x="4506" y="25050"/>
                  <a:pt x="4437" y="25050"/>
                </a:cubicBezTo>
                <a:lnTo>
                  <a:pt x="4437" y="24981"/>
                </a:lnTo>
                <a:cubicBezTo>
                  <a:pt x="4462" y="24994"/>
                  <a:pt x="4488" y="24999"/>
                  <a:pt x="4512" y="24999"/>
                </a:cubicBezTo>
                <a:cubicBezTo>
                  <a:pt x="4619" y="24999"/>
                  <a:pt x="4702" y="24886"/>
                  <a:pt x="4645" y="24773"/>
                </a:cubicBezTo>
                <a:cubicBezTo>
                  <a:pt x="4506" y="24704"/>
                  <a:pt x="4437" y="24565"/>
                  <a:pt x="4368" y="24496"/>
                </a:cubicBezTo>
                <a:cubicBezTo>
                  <a:pt x="4437" y="24426"/>
                  <a:pt x="4437" y="24357"/>
                  <a:pt x="4368" y="24357"/>
                </a:cubicBezTo>
                <a:cubicBezTo>
                  <a:pt x="4298" y="24010"/>
                  <a:pt x="4160" y="23733"/>
                  <a:pt x="4021" y="23456"/>
                </a:cubicBezTo>
                <a:cubicBezTo>
                  <a:pt x="3970" y="23354"/>
                  <a:pt x="3863" y="23308"/>
                  <a:pt x="3752" y="23308"/>
                </a:cubicBezTo>
                <a:cubicBezTo>
                  <a:pt x="3559" y="23308"/>
                  <a:pt x="3353" y="23444"/>
                  <a:pt x="3397" y="23664"/>
                </a:cubicBezTo>
                <a:cubicBezTo>
                  <a:pt x="3397" y="23733"/>
                  <a:pt x="3467" y="23872"/>
                  <a:pt x="3467" y="23941"/>
                </a:cubicBezTo>
                <a:cubicBezTo>
                  <a:pt x="3328" y="24080"/>
                  <a:pt x="3328" y="24288"/>
                  <a:pt x="3467" y="24426"/>
                </a:cubicBezTo>
                <a:cubicBezTo>
                  <a:pt x="3744" y="24773"/>
                  <a:pt x="4021" y="25189"/>
                  <a:pt x="4090" y="25605"/>
                </a:cubicBezTo>
                <a:cubicBezTo>
                  <a:pt x="4160" y="25709"/>
                  <a:pt x="4264" y="25761"/>
                  <a:pt x="4359" y="25761"/>
                </a:cubicBezTo>
                <a:cubicBezTo>
                  <a:pt x="4454" y="25761"/>
                  <a:pt x="4541" y="25709"/>
                  <a:pt x="4576" y="25605"/>
                </a:cubicBezTo>
                <a:cubicBezTo>
                  <a:pt x="5685" y="27130"/>
                  <a:pt x="6239" y="29001"/>
                  <a:pt x="7348" y="30457"/>
                </a:cubicBezTo>
                <a:cubicBezTo>
                  <a:pt x="7383" y="30492"/>
                  <a:pt x="7418" y="30509"/>
                  <a:pt x="7444" y="30509"/>
                </a:cubicBezTo>
                <a:cubicBezTo>
                  <a:pt x="7470" y="30509"/>
                  <a:pt x="7487" y="30492"/>
                  <a:pt x="7487" y="30457"/>
                </a:cubicBezTo>
                <a:cubicBezTo>
                  <a:pt x="7695" y="30804"/>
                  <a:pt x="7903" y="31220"/>
                  <a:pt x="8180" y="31566"/>
                </a:cubicBezTo>
                <a:cubicBezTo>
                  <a:pt x="6932" y="30041"/>
                  <a:pt x="5477" y="28724"/>
                  <a:pt x="3882" y="27615"/>
                </a:cubicBezTo>
                <a:cubicBezTo>
                  <a:pt x="3882" y="27546"/>
                  <a:pt x="3813" y="27476"/>
                  <a:pt x="3744" y="27407"/>
                </a:cubicBezTo>
                <a:cubicBezTo>
                  <a:pt x="3674" y="27407"/>
                  <a:pt x="3674" y="27338"/>
                  <a:pt x="3536" y="27338"/>
                </a:cubicBezTo>
                <a:cubicBezTo>
                  <a:pt x="3397" y="27199"/>
                  <a:pt x="3189" y="27060"/>
                  <a:pt x="2912" y="26991"/>
                </a:cubicBezTo>
                <a:cubicBezTo>
                  <a:pt x="2855" y="26962"/>
                  <a:pt x="2797" y="26946"/>
                  <a:pt x="2740" y="26946"/>
                </a:cubicBezTo>
                <a:cubicBezTo>
                  <a:pt x="2658" y="26946"/>
                  <a:pt x="2577" y="26979"/>
                  <a:pt x="2496" y="27060"/>
                </a:cubicBezTo>
                <a:cubicBezTo>
                  <a:pt x="2357" y="27199"/>
                  <a:pt x="2288" y="27407"/>
                  <a:pt x="2427" y="27546"/>
                </a:cubicBezTo>
                <a:lnTo>
                  <a:pt x="2565" y="27615"/>
                </a:lnTo>
                <a:cubicBezTo>
                  <a:pt x="2664" y="28009"/>
                  <a:pt x="2903" y="28369"/>
                  <a:pt x="3232" y="28369"/>
                </a:cubicBezTo>
                <a:cubicBezTo>
                  <a:pt x="3366" y="28369"/>
                  <a:pt x="3514" y="28310"/>
                  <a:pt x="3674" y="28170"/>
                </a:cubicBezTo>
                <a:cubicBezTo>
                  <a:pt x="3744" y="28100"/>
                  <a:pt x="3744" y="28100"/>
                  <a:pt x="3813" y="28031"/>
                </a:cubicBezTo>
                <a:cubicBezTo>
                  <a:pt x="5477" y="28932"/>
                  <a:pt x="6932" y="30180"/>
                  <a:pt x="8180" y="31705"/>
                </a:cubicBezTo>
                <a:cubicBezTo>
                  <a:pt x="7538" y="31384"/>
                  <a:pt x="6746" y="31243"/>
                  <a:pt x="5907" y="31243"/>
                </a:cubicBezTo>
                <a:cubicBezTo>
                  <a:pt x="3669" y="31243"/>
                  <a:pt x="1097" y="32246"/>
                  <a:pt x="139" y="33507"/>
                </a:cubicBezTo>
                <a:cubicBezTo>
                  <a:pt x="1" y="33646"/>
                  <a:pt x="70" y="33854"/>
                  <a:pt x="278" y="33854"/>
                </a:cubicBezTo>
                <a:cubicBezTo>
                  <a:pt x="537" y="33842"/>
                  <a:pt x="798" y="33837"/>
                  <a:pt x="1060" y="33837"/>
                </a:cubicBezTo>
                <a:cubicBezTo>
                  <a:pt x="4033" y="33837"/>
                  <a:pt x="7199" y="34577"/>
                  <a:pt x="9428" y="36488"/>
                </a:cubicBezTo>
                <a:cubicBezTo>
                  <a:pt x="11646" y="38359"/>
                  <a:pt x="14349" y="39884"/>
                  <a:pt x="15112" y="42934"/>
                </a:cubicBezTo>
                <a:cubicBezTo>
                  <a:pt x="15043" y="42934"/>
                  <a:pt x="15043" y="42934"/>
                  <a:pt x="15112" y="43004"/>
                </a:cubicBezTo>
                <a:cubicBezTo>
                  <a:pt x="14904" y="43558"/>
                  <a:pt x="14696" y="44113"/>
                  <a:pt x="14557" y="44667"/>
                </a:cubicBezTo>
                <a:cubicBezTo>
                  <a:pt x="14142" y="46123"/>
                  <a:pt x="13726" y="47648"/>
                  <a:pt x="13310" y="49173"/>
                </a:cubicBezTo>
                <a:cubicBezTo>
                  <a:pt x="12755" y="46539"/>
                  <a:pt x="11715" y="44043"/>
                  <a:pt x="10260" y="41825"/>
                </a:cubicBezTo>
                <a:cubicBezTo>
                  <a:pt x="9918" y="41313"/>
                  <a:pt x="8691" y="39775"/>
                  <a:pt x="7763" y="39775"/>
                </a:cubicBezTo>
                <a:cubicBezTo>
                  <a:pt x="7560" y="39775"/>
                  <a:pt x="7372" y="39849"/>
                  <a:pt x="7210" y="40023"/>
                </a:cubicBezTo>
                <a:cubicBezTo>
                  <a:pt x="5962" y="41340"/>
                  <a:pt x="7071" y="43974"/>
                  <a:pt x="7834" y="45222"/>
                </a:cubicBezTo>
                <a:cubicBezTo>
                  <a:pt x="9151" y="47163"/>
                  <a:pt x="10953" y="48826"/>
                  <a:pt x="13032" y="50074"/>
                </a:cubicBezTo>
                <a:cubicBezTo>
                  <a:pt x="12478" y="52154"/>
                  <a:pt x="11993" y="54303"/>
                  <a:pt x="11507" y="56451"/>
                </a:cubicBezTo>
                <a:cubicBezTo>
                  <a:pt x="11507" y="56451"/>
                  <a:pt x="11507" y="56521"/>
                  <a:pt x="11507" y="56521"/>
                </a:cubicBezTo>
                <a:cubicBezTo>
                  <a:pt x="11299" y="57561"/>
                  <a:pt x="11092" y="58600"/>
                  <a:pt x="10884" y="59640"/>
                </a:cubicBezTo>
                <a:cubicBezTo>
                  <a:pt x="10350" y="57566"/>
                  <a:pt x="8804" y="54733"/>
                  <a:pt x="7154" y="54733"/>
                </a:cubicBezTo>
                <a:cubicBezTo>
                  <a:pt x="6874" y="54733"/>
                  <a:pt x="6590" y="54815"/>
                  <a:pt x="6309" y="54996"/>
                </a:cubicBezTo>
                <a:cubicBezTo>
                  <a:pt x="5199" y="55689"/>
                  <a:pt x="6170" y="57699"/>
                  <a:pt x="6724" y="58462"/>
                </a:cubicBezTo>
                <a:cubicBezTo>
                  <a:pt x="7764" y="59779"/>
                  <a:pt x="9081" y="60888"/>
                  <a:pt x="10468" y="61789"/>
                </a:cubicBezTo>
                <a:cubicBezTo>
                  <a:pt x="8804" y="71078"/>
                  <a:pt x="8249" y="80644"/>
                  <a:pt x="8735" y="90071"/>
                </a:cubicBezTo>
                <a:cubicBezTo>
                  <a:pt x="8769" y="90244"/>
                  <a:pt x="8908" y="90331"/>
                  <a:pt x="9047" y="90331"/>
                </a:cubicBezTo>
                <a:cubicBezTo>
                  <a:pt x="9185" y="90331"/>
                  <a:pt x="9324" y="90244"/>
                  <a:pt x="9359" y="90071"/>
                </a:cubicBezTo>
                <a:cubicBezTo>
                  <a:pt x="8873" y="81822"/>
                  <a:pt x="9289" y="73573"/>
                  <a:pt x="10468" y="65394"/>
                </a:cubicBezTo>
                <a:cubicBezTo>
                  <a:pt x="10537" y="65394"/>
                  <a:pt x="10606" y="65324"/>
                  <a:pt x="10606" y="65324"/>
                </a:cubicBezTo>
                <a:cubicBezTo>
                  <a:pt x="11854" y="65116"/>
                  <a:pt x="13102" y="63661"/>
                  <a:pt x="13934" y="62829"/>
                </a:cubicBezTo>
                <a:cubicBezTo>
                  <a:pt x="14557" y="62136"/>
                  <a:pt x="16082" y="60611"/>
                  <a:pt x="15320" y="59571"/>
                </a:cubicBezTo>
                <a:cubicBezTo>
                  <a:pt x="15075" y="59203"/>
                  <a:pt x="14751" y="59058"/>
                  <a:pt x="14402" y="59058"/>
                </a:cubicBezTo>
                <a:cubicBezTo>
                  <a:pt x="13568" y="59058"/>
                  <a:pt x="12592" y="59886"/>
                  <a:pt x="12201" y="60472"/>
                </a:cubicBezTo>
                <a:cubicBezTo>
                  <a:pt x="11646" y="61096"/>
                  <a:pt x="11230" y="61928"/>
                  <a:pt x="10953" y="62690"/>
                </a:cubicBezTo>
                <a:cubicBezTo>
                  <a:pt x="11299" y="60541"/>
                  <a:pt x="11715" y="58323"/>
                  <a:pt x="12201" y="56105"/>
                </a:cubicBezTo>
                <a:cubicBezTo>
                  <a:pt x="12617" y="55689"/>
                  <a:pt x="13102" y="55342"/>
                  <a:pt x="13726" y="55134"/>
                </a:cubicBezTo>
                <a:cubicBezTo>
                  <a:pt x="13786" y="55132"/>
                  <a:pt x="13846" y="55130"/>
                  <a:pt x="13905" y="55130"/>
                </a:cubicBezTo>
                <a:cubicBezTo>
                  <a:pt x="16714" y="55130"/>
                  <a:pt x="18544" y="58291"/>
                  <a:pt x="20242" y="60056"/>
                </a:cubicBezTo>
                <a:cubicBezTo>
                  <a:pt x="21905" y="61858"/>
                  <a:pt x="23985" y="63037"/>
                  <a:pt x="26342" y="63661"/>
                </a:cubicBezTo>
                <a:cubicBezTo>
                  <a:pt x="26480" y="63661"/>
                  <a:pt x="26619" y="63522"/>
                  <a:pt x="26550" y="63383"/>
                </a:cubicBezTo>
                <a:cubicBezTo>
                  <a:pt x="25648" y="60680"/>
                  <a:pt x="24193" y="57977"/>
                  <a:pt x="21767" y="56313"/>
                </a:cubicBezTo>
                <a:lnTo>
                  <a:pt x="21767" y="56313"/>
                </a:lnTo>
                <a:cubicBezTo>
                  <a:pt x="23471" y="56750"/>
                  <a:pt x="25590" y="57325"/>
                  <a:pt x="27548" y="57325"/>
                </a:cubicBezTo>
                <a:cubicBezTo>
                  <a:pt x="28695" y="57325"/>
                  <a:pt x="29787" y="57128"/>
                  <a:pt x="30709" y="56590"/>
                </a:cubicBezTo>
                <a:cubicBezTo>
                  <a:pt x="30778" y="56521"/>
                  <a:pt x="30847" y="56451"/>
                  <a:pt x="30778" y="56382"/>
                </a:cubicBezTo>
                <a:cubicBezTo>
                  <a:pt x="30431" y="55134"/>
                  <a:pt x="28213" y="54095"/>
                  <a:pt x="27173" y="53471"/>
                </a:cubicBezTo>
                <a:cubicBezTo>
                  <a:pt x="26757" y="53194"/>
                  <a:pt x="26342" y="52986"/>
                  <a:pt x="25926" y="52847"/>
                </a:cubicBezTo>
                <a:lnTo>
                  <a:pt x="25926" y="52847"/>
                </a:lnTo>
                <a:cubicBezTo>
                  <a:pt x="26688" y="52916"/>
                  <a:pt x="27451" y="52986"/>
                  <a:pt x="28213" y="53055"/>
                </a:cubicBezTo>
                <a:cubicBezTo>
                  <a:pt x="29184" y="53124"/>
                  <a:pt x="30154" y="53263"/>
                  <a:pt x="31055" y="53609"/>
                </a:cubicBezTo>
                <a:cubicBezTo>
                  <a:pt x="31055" y="53748"/>
                  <a:pt x="31055" y="53817"/>
                  <a:pt x="31125" y="53956"/>
                </a:cubicBezTo>
                <a:cubicBezTo>
                  <a:pt x="31402" y="54164"/>
                  <a:pt x="31679" y="54372"/>
                  <a:pt x="31956" y="54580"/>
                </a:cubicBezTo>
                <a:cubicBezTo>
                  <a:pt x="32015" y="54615"/>
                  <a:pt x="32072" y="54631"/>
                  <a:pt x="32125" y="54631"/>
                </a:cubicBezTo>
                <a:cubicBezTo>
                  <a:pt x="32381" y="54631"/>
                  <a:pt x="32533" y="54267"/>
                  <a:pt x="32303" y="54095"/>
                </a:cubicBezTo>
                <a:cubicBezTo>
                  <a:pt x="32234" y="53956"/>
                  <a:pt x="32164" y="53887"/>
                  <a:pt x="32095" y="53817"/>
                </a:cubicBezTo>
                <a:lnTo>
                  <a:pt x="32164" y="53609"/>
                </a:lnTo>
                <a:cubicBezTo>
                  <a:pt x="32218" y="53393"/>
                  <a:pt x="32019" y="53219"/>
                  <a:pt x="31797" y="53219"/>
                </a:cubicBezTo>
                <a:cubicBezTo>
                  <a:pt x="31735" y="53219"/>
                  <a:pt x="31671" y="53232"/>
                  <a:pt x="31610" y="53263"/>
                </a:cubicBezTo>
                <a:lnTo>
                  <a:pt x="31540" y="53263"/>
                </a:lnTo>
                <a:cubicBezTo>
                  <a:pt x="31506" y="53228"/>
                  <a:pt x="31471" y="53211"/>
                  <a:pt x="31436" y="53211"/>
                </a:cubicBezTo>
                <a:cubicBezTo>
                  <a:pt x="31402" y="53211"/>
                  <a:pt x="31367" y="53228"/>
                  <a:pt x="31332" y="53263"/>
                </a:cubicBezTo>
                <a:cubicBezTo>
                  <a:pt x="30709" y="52986"/>
                  <a:pt x="30085" y="52847"/>
                  <a:pt x="29461" y="52778"/>
                </a:cubicBezTo>
                <a:cubicBezTo>
                  <a:pt x="27936" y="52570"/>
                  <a:pt x="26342" y="52431"/>
                  <a:pt x="24817" y="52292"/>
                </a:cubicBezTo>
                <a:cubicBezTo>
                  <a:pt x="24401" y="52154"/>
                  <a:pt x="23915" y="52015"/>
                  <a:pt x="23569" y="51946"/>
                </a:cubicBezTo>
                <a:cubicBezTo>
                  <a:pt x="23638" y="51876"/>
                  <a:pt x="23777" y="51807"/>
                  <a:pt x="23915" y="51738"/>
                </a:cubicBezTo>
                <a:cubicBezTo>
                  <a:pt x="25025" y="51738"/>
                  <a:pt x="26134" y="51669"/>
                  <a:pt x="27173" y="51461"/>
                </a:cubicBezTo>
                <a:cubicBezTo>
                  <a:pt x="27867" y="51322"/>
                  <a:pt x="28421" y="51114"/>
                  <a:pt x="29045" y="50975"/>
                </a:cubicBezTo>
                <a:cubicBezTo>
                  <a:pt x="29322" y="50906"/>
                  <a:pt x="29669" y="50837"/>
                  <a:pt x="29946" y="50837"/>
                </a:cubicBezTo>
                <a:cubicBezTo>
                  <a:pt x="29807" y="50906"/>
                  <a:pt x="29669" y="50975"/>
                  <a:pt x="29600" y="51114"/>
                </a:cubicBezTo>
                <a:cubicBezTo>
                  <a:pt x="29461" y="51183"/>
                  <a:pt x="29530" y="51391"/>
                  <a:pt x="29738" y="51391"/>
                </a:cubicBezTo>
                <a:cubicBezTo>
                  <a:pt x="29877" y="51391"/>
                  <a:pt x="30015" y="51322"/>
                  <a:pt x="30154" y="51322"/>
                </a:cubicBezTo>
                <a:cubicBezTo>
                  <a:pt x="30223" y="51322"/>
                  <a:pt x="30223" y="51391"/>
                  <a:pt x="30293" y="51391"/>
                </a:cubicBezTo>
                <a:cubicBezTo>
                  <a:pt x="30323" y="51399"/>
                  <a:pt x="30353" y="51402"/>
                  <a:pt x="30384" y="51402"/>
                </a:cubicBezTo>
                <a:cubicBezTo>
                  <a:pt x="30631" y="51402"/>
                  <a:pt x="30878" y="51176"/>
                  <a:pt x="31125" y="51114"/>
                </a:cubicBezTo>
                <a:cubicBezTo>
                  <a:pt x="31125" y="51045"/>
                  <a:pt x="31194" y="51045"/>
                  <a:pt x="31194" y="50975"/>
                </a:cubicBezTo>
                <a:cubicBezTo>
                  <a:pt x="31332" y="50906"/>
                  <a:pt x="31402" y="50837"/>
                  <a:pt x="31540" y="50767"/>
                </a:cubicBezTo>
                <a:cubicBezTo>
                  <a:pt x="31610" y="50629"/>
                  <a:pt x="31610" y="50559"/>
                  <a:pt x="31540" y="50490"/>
                </a:cubicBezTo>
                <a:cubicBezTo>
                  <a:pt x="31397" y="50275"/>
                  <a:pt x="31112" y="50200"/>
                  <a:pt x="30779" y="50200"/>
                </a:cubicBezTo>
                <a:cubicBezTo>
                  <a:pt x="30147" y="50200"/>
                  <a:pt x="29339" y="50469"/>
                  <a:pt x="28976" y="50559"/>
                </a:cubicBezTo>
                <a:cubicBezTo>
                  <a:pt x="27867" y="50837"/>
                  <a:pt x="26827" y="51114"/>
                  <a:pt x="25718" y="51322"/>
                </a:cubicBezTo>
                <a:cubicBezTo>
                  <a:pt x="25926" y="51253"/>
                  <a:pt x="26134" y="51183"/>
                  <a:pt x="26342" y="51114"/>
                </a:cubicBezTo>
                <a:cubicBezTo>
                  <a:pt x="27797" y="50490"/>
                  <a:pt x="29114" y="49728"/>
                  <a:pt x="30362" y="48757"/>
                </a:cubicBezTo>
                <a:cubicBezTo>
                  <a:pt x="30501" y="48688"/>
                  <a:pt x="30501" y="48480"/>
                  <a:pt x="30293" y="48411"/>
                </a:cubicBezTo>
                <a:cubicBezTo>
                  <a:pt x="30456" y="48192"/>
                  <a:pt x="30234" y="47931"/>
                  <a:pt x="29996" y="47931"/>
                </a:cubicBezTo>
                <a:cubicBezTo>
                  <a:pt x="29932" y="47931"/>
                  <a:pt x="29867" y="47950"/>
                  <a:pt x="29807" y="47995"/>
                </a:cubicBezTo>
                <a:cubicBezTo>
                  <a:pt x="29392" y="48203"/>
                  <a:pt x="29045" y="48411"/>
                  <a:pt x="28698" y="48757"/>
                </a:cubicBezTo>
                <a:cubicBezTo>
                  <a:pt x="28560" y="48826"/>
                  <a:pt x="28629" y="49034"/>
                  <a:pt x="28768" y="49104"/>
                </a:cubicBezTo>
                <a:cubicBezTo>
                  <a:pt x="28768" y="49242"/>
                  <a:pt x="28768" y="49381"/>
                  <a:pt x="28837" y="49450"/>
                </a:cubicBezTo>
                <a:cubicBezTo>
                  <a:pt x="27797" y="50213"/>
                  <a:pt x="26550" y="50767"/>
                  <a:pt x="25302" y="51183"/>
                </a:cubicBezTo>
                <a:cubicBezTo>
                  <a:pt x="24955" y="51253"/>
                  <a:pt x="24539" y="51322"/>
                  <a:pt x="24123" y="51391"/>
                </a:cubicBezTo>
                <a:cubicBezTo>
                  <a:pt x="26272" y="49936"/>
                  <a:pt x="27728" y="46747"/>
                  <a:pt x="28005" y="44459"/>
                </a:cubicBezTo>
                <a:cubicBezTo>
                  <a:pt x="28062" y="44346"/>
                  <a:pt x="27980" y="44233"/>
                  <a:pt x="27872" y="44233"/>
                </a:cubicBezTo>
                <a:cubicBezTo>
                  <a:pt x="27848" y="44233"/>
                  <a:pt x="27823" y="44239"/>
                  <a:pt x="27797" y="44251"/>
                </a:cubicBezTo>
                <a:cubicBezTo>
                  <a:pt x="26134" y="44667"/>
                  <a:pt x="25025" y="45915"/>
                  <a:pt x="23707" y="46816"/>
                </a:cubicBezTo>
                <a:cubicBezTo>
                  <a:pt x="21974" y="47995"/>
                  <a:pt x="20172" y="49034"/>
                  <a:pt x="18231" y="49936"/>
                </a:cubicBezTo>
                <a:cubicBezTo>
                  <a:pt x="18578" y="49450"/>
                  <a:pt x="18924" y="48965"/>
                  <a:pt x="19202" y="48480"/>
                </a:cubicBezTo>
                <a:cubicBezTo>
                  <a:pt x="19687" y="47717"/>
                  <a:pt x="20311" y="46955"/>
                  <a:pt x="20796" y="46192"/>
                </a:cubicBezTo>
                <a:cubicBezTo>
                  <a:pt x="20852" y="46192"/>
                  <a:pt x="20818" y="46104"/>
                  <a:pt x="20767" y="46104"/>
                </a:cubicBezTo>
                <a:cubicBezTo>
                  <a:pt x="20754" y="46104"/>
                  <a:pt x="20741" y="46109"/>
                  <a:pt x="20727" y="46123"/>
                </a:cubicBezTo>
                <a:cubicBezTo>
                  <a:pt x="19410" y="47093"/>
                  <a:pt x="18855" y="48826"/>
                  <a:pt x="17885" y="50074"/>
                </a:cubicBezTo>
                <a:lnTo>
                  <a:pt x="17815" y="50144"/>
                </a:lnTo>
                <a:cubicBezTo>
                  <a:pt x="17399" y="50282"/>
                  <a:pt x="16914" y="50559"/>
                  <a:pt x="16429" y="50837"/>
                </a:cubicBezTo>
                <a:cubicBezTo>
                  <a:pt x="17538" y="49589"/>
                  <a:pt x="18370" y="47856"/>
                  <a:pt x="19479" y="46608"/>
                </a:cubicBezTo>
                <a:cubicBezTo>
                  <a:pt x="20380" y="45361"/>
                  <a:pt x="21628" y="44390"/>
                  <a:pt x="23014" y="43836"/>
                </a:cubicBezTo>
                <a:cubicBezTo>
                  <a:pt x="23066" y="43820"/>
                  <a:pt x="23110" y="43812"/>
                  <a:pt x="23149" y="43812"/>
                </a:cubicBezTo>
                <a:cubicBezTo>
                  <a:pt x="23792" y="43812"/>
                  <a:pt x="22798" y="45858"/>
                  <a:pt x="22668" y="46054"/>
                </a:cubicBezTo>
                <a:cubicBezTo>
                  <a:pt x="22182" y="46816"/>
                  <a:pt x="21628" y="47579"/>
                  <a:pt x="21004" y="48203"/>
                </a:cubicBezTo>
                <a:cubicBezTo>
                  <a:pt x="20948" y="48259"/>
                  <a:pt x="21028" y="48360"/>
                  <a:pt x="21097" y="48360"/>
                </a:cubicBezTo>
                <a:cubicBezTo>
                  <a:pt x="21114" y="48360"/>
                  <a:pt x="21129" y="48354"/>
                  <a:pt x="21143" y="48341"/>
                </a:cubicBezTo>
                <a:cubicBezTo>
                  <a:pt x="22668" y="47232"/>
                  <a:pt x="23638" y="45499"/>
                  <a:pt x="23915" y="43628"/>
                </a:cubicBezTo>
                <a:cubicBezTo>
                  <a:pt x="23985" y="43489"/>
                  <a:pt x="23846" y="43350"/>
                  <a:pt x="23707" y="43350"/>
                </a:cubicBezTo>
                <a:cubicBezTo>
                  <a:pt x="19687" y="43350"/>
                  <a:pt x="17954" y="48688"/>
                  <a:pt x="15667" y="51253"/>
                </a:cubicBezTo>
                <a:cubicBezTo>
                  <a:pt x="14557" y="51876"/>
                  <a:pt x="13518" y="52778"/>
                  <a:pt x="12686" y="53817"/>
                </a:cubicBezTo>
                <a:cubicBezTo>
                  <a:pt x="13310" y="51114"/>
                  <a:pt x="14003" y="48411"/>
                  <a:pt x="14765" y="45707"/>
                </a:cubicBezTo>
                <a:cubicBezTo>
                  <a:pt x="15112" y="44459"/>
                  <a:pt x="15528" y="43212"/>
                  <a:pt x="15944" y="41964"/>
                </a:cubicBezTo>
                <a:cubicBezTo>
                  <a:pt x="18231" y="41687"/>
                  <a:pt x="20865" y="41409"/>
                  <a:pt x="22945" y="40300"/>
                </a:cubicBezTo>
                <a:cubicBezTo>
                  <a:pt x="23499" y="40023"/>
                  <a:pt x="25995" y="38706"/>
                  <a:pt x="25510" y="37735"/>
                </a:cubicBezTo>
                <a:cubicBezTo>
                  <a:pt x="25269" y="37200"/>
                  <a:pt x="24686" y="37016"/>
                  <a:pt x="24007" y="37016"/>
                </a:cubicBezTo>
                <a:cubicBezTo>
                  <a:pt x="22926" y="37016"/>
                  <a:pt x="21600" y="37480"/>
                  <a:pt x="21004" y="37735"/>
                </a:cubicBezTo>
                <a:cubicBezTo>
                  <a:pt x="19271" y="38429"/>
                  <a:pt x="17677" y="39468"/>
                  <a:pt x="16290" y="40716"/>
                </a:cubicBezTo>
                <a:cubicBezTo>
                  <a:pt x="17122" y="38221"/>
                  <a:pt x="18023" y="35725"/>
                  <a:pt x="18994" y="33230"/>
                </a:cubicBezTo>
                <a:lnTo>
                  <a:pt x="19202" y="33160"/>
                </a:lnTo>
                <a:cubicBezTo>
                  <a:pt x="19597" y="33204"/>
                  <a:pt x="19992" y="33227"/>
                  <a:pt x="20385" y="33227"/>
                </a:cubicBezTo>
                <a:cubicBezTo>
                  <a:pt x="21233" y="33227"/>
                  <a:pt x="22070" y="33120"/>
                  <a:pt x="22876" y="32883"/>
                </a:cubicBezTo>
                <a:cubicBezTo>
                  <a:pt x="23915" y="32745"/>
                  <a:pt x="25718" y="32398"/>
                  <a:pt x="26203" y="31289"/>
                </a:cubicBezTo>
                <a:cubicBezTo>
                  <a:pt x="26688" y="30180"/>
                  <a:pt x="25025" y="29556"/>
                  <a:pt x="24193" y="29556"/>
                </a:cubicBezTo>
                <a:cubicBezTo>
                  <a:pt x="22460" y="29695"/>
                  <a:pt x="20796" y="30457"/>
                  <a:pt x="19618" y="31705"/>
                </a:cubicBezTo>
                <a:cubicBezTo>
                  <a:pt x="20172" y="30318"/>
                  <a:pt x="20796" y="29001"/>
                  <a:pt x="21420" y="27615"/>
                </a:cubicBezTo>
                <a:cubicBezTo>
                  <a:pt x="21752" y="27702"/>
                  <a:pt x="22331" y="27752"/>
                  <a:pt x="23022" y="27752"/>
                </a:cubicBezTo>
                <a:cubicBezTo>
                  <a:pt x="25647" y="27752"/>
                  <a:pt x="29888" y="27023"/>
                  <a:pt x="28352" y="24773"/>
                </a:cubicBezTo>
                <a:cubicBezTo>
                  <a:pt x="28056" y="24340"/>
                  <a:pt x="27482" y="24162"/>
                  <a:pt x="26785" y="24162"/>
                </a:cubicBezTo>
                <a:cubicBezTo>
                  <a:pt x="25360" y="24162"/>
                  <a:pt x="23415" y="24906"/>
                  <a:pt x="22252" y="25743"/>
                </a:cubicBezTo>
                <a:cubicBezTo>
                  <a:pt x="22876" y="24496"/>
                  <a:pt x="23430" y="23317"/>
                  <a:pt x="24054" y="22139"/>
                </a:cubicBezTo>
                <a:cubicBezTo>
                  <a:pt x="24268" y="22151"/>
                  <a:pt x="24480" y="22156"/>
                  <a:pt x="24690" y="22156"/>
                </a:cubicBezTo>
                <a:cubicBezTo>
                  <a:pt x="25704" y="22156"/>
                  <a:pt x="26670" y="22022"/>
                  <a:pt x="27589" y="21792"/>
                </a:cubicBezTo>
                <a:cubicBezTo>
                  <a:pt x="28560" y="21654"/>
                  <a:pt x="30223" y="21446"/>
                  <a:pt x="30709" y="20475"/>
                </a:cubicBezTo>
                <a:cubicBezTo>
                  <a:pt x="31167" y="19494"/>
                  <a:pt x="29586" y="18944"/>
                  <a:pt x="28883" y="18944"/>
                </a:cubicBezTo>
                <a:cubicBezTo>
                  <a:pt x="28841" y="18944"/>
                  <a:pt x="28803" y="18946"/>
                  <a:pt x="28768" y="18950"/>
                </a:cubicBezTo>
                <a:cubicBezTo>
                  <a:pt x="27312" y="19158"/>
                  <a:pt x="25995" y="19713"/>
                  <a:pt x="24886" y="20683"/>
                </a:cubicBezTo>
                <a:cubicBezTo>
                  <a:pt x="25440" y="19643"/>
                  <a:pt x="25995" y="18673"/>
                  <a:pt x="26550" y="17633"/>
                </a:cubicBezTo>
                <a:cubicBezTo>
                  <a:pt x="26878" y="17673"/>
                  <a:pt x="27210" y="17692"/>
                  <a:pt x="27541" y="17692"/>
                </a:cubicBezTo>
                <a:cubicBezTo>
                  <a:pt x="28956" y="17692"/>
                  <a:pt x="30374" y="17337"/>
                  <a:pt x="31610" y="16663"/>
                </a:cubicBezTo>
                <a:cubicBezTo>
                  <a:pt x="32303" y="16316"/>
                  <a:pt x="33204" y="15415"/>
                  <a:pt x="32164" y="14860"/>
                </a:cubicBezTo>
                <a:cubicBezTo>
                  <a:pt x="31825" y="14702"/>
                  <a:pt x="31418" y="14639"/>
                  <a:pt x="30989" y="14639"/>
                </a:cubicBezTo>
                <a:cubicBezTo>
                  <a:pt x="30104" y="14639"/>
                  <a:pt x="29121" y="14904"/>
                  <a:pt x="28421" y="15138"/>
                </a:cubicBezTo>
                <a:cubicBezTo>
                  <a:pt x="28213" y="15207"/>
                  <a:pt x="28075" y="15276"/>
                  <a:pt x="27936" y="15346"/>
                </a:cubicBezTo>
                <a:cubicBezTo>
                  <a:pt x="28213" y="14791"/>
                  <a:pt x="28560" y="14306"/>
                  <a:pt x="28906" y="13751"/>
                </a:cubicBezTo>
                <a:cubicBezTo>
                  <a:pt x="29045" y="13751"/>
                  <a:pt x="29184" y="13682"/>
                  <a:pt x="29253" y="13682"/>
                </a:cubicBezTo>
                <a:cubicBezTo>
                  <a:pt x="29552" y="13709"/>
                  <a:pt x="29849" y="13723"/>
                  <a:pt x="30142" y="13723"/>
                </a:cubicBezTo>
                <a:cubicBezTo>
                  <a:pt x="31346" y="13723"/>
                  <a:pt x="32506" y="13490"/>
                  <a:pt x="33620" y="12989"/>
                </a:cubicBezTo>
                <a:cubicBezTo>
                  <a:pt x="34105" y="12781"/>
                  <a:pt x="35214" y="12088"/>
                  <a:pt x="34798" y="11325"/>
                </a:cubicBezTo>
                <a:cubicBezTo>
                  <a:pt x="34496" y="10833"/>
                  <a:pt x="33924" y="10672"/>
                  <a:pt x="33321" y="10672"/>
                </a:cubicBezTo>
                <a:cubicBezTo>
                  <a:pt x="32820" y="10672"/>
                  <a:pt x="32296" y="10783"/>
                  <a:pt x="31887" y="10909"/>
                </a:cubicBezTo>
                <a:cubicBezTo>
                  <a:pt x="31263" y="11117"/>
                  <a:pt x="30639" y="11464"/>
                  <a:pt x="30085" y="11880"/>
                </a:cubicBezTo>
                <a:cubicBezTo>
                  <a:pt x="30709" y="11048"/>
                  <a:pt x="31263" y="10147"/>
                  <a:pt x="31818" y="9315"/>
                </a:cubicBezTo>
                <a:lnTo>
                  <a:pt x="32164" y="9384"/>
                </a:lnTo>
                <a:cubicBezTo>
                  <a:pt x="32026" y="9454"/>
                  <a:pt x="32095" y="9592"/>
                  <a:pt x="32164" y="9592"/>
                </a:cubicBezTo>
                <a:cubicBezTo>
                  <a:pt x="32303" y="9592"/>
                  <a:pt x="32442" y="9592"/>
                  <a:pt x="32511" y="9523"/>
                </a:cubicBezTo>
                <a:cubicBezTo>
                  <a:pt x="32996" y="9627"/>
                  <a:pt x="33481" y="9679"/>
                  <a:pt x="33958" y="9679"/>
                </a:cubicBezTo>
                <a:cubicBezTo>
                  <a:pt x="34434" y="9679"/>
                  <a:pt x="34902" y="9627"/>
                  <a:pt x="35353" y="9523"/>
                </a:cubicBezTo>
                <a:cubicBezTo>
                  <a:pt x="35977" y="9384"/>
                  <a:pt x="37086" y="8968"/>
                  <a:pt x="36947" y="8206"/>
                </a:cubicBezTo>
                <a:cubicBezTo>
                  <a:pt x="36809" y="7374"/>
                  <a:pt x="35284" y="7305"/>
                  <a:pt x="34660" y="7305"/>
                </a:cubicBezTo>
                <a:cubicBezTo>
                  <a:pt x="33897" y="7513"/>
                  <a:pt x="33135" y="7859"/>
                  <a:pt x="32442" y="8275"/>
                </a:cubicBezTo>
                <a:cubicBezTo>
                  <a:pt x="32996" y="7582"/>
                  <a:pt x="33481" y="6819"/>
                  <a:pt x="34036" y="6057"/>
                </a:cubicBezTo>
                <a:cubicBezTo>
                  <a:pt x="34105" y="6092"/>
                  <a:pt x="34157" y="6109"/>
                  <a:pt x="34209" y="6109"/>
                </a:cubicBezTo>
                <a:cubicBezTo>
                  <a:pt x="34261" y="6109"/>
                  <a:pt x="34313" y="6092"/>
                  <a:pt x="34382" y="6057"/>
                </a:cubicBezTo>
                <a:lnTo>
                  <a:pt x="34382" y="6057"/>
                </a:lnTo>
                <a:cubicBezTo>
                  <a:pt x="34313" y="6126"/>
                  <a:pt x="34313" y="6265"/>
                  <a:pt x="34382" y="6265"/>
                </a:cubicBezTo>
                <a:lnTo>
                  <a:pt x="34590" y="6265"/>
                </a:lnTo>
                <a:cubicBezTo>
                  <a:pt x="34960" y="6450"/>
                  <a:pt x="35361" y="6542"/>
                  <a:pt x="35751" y="6542"/>
                </a:cubicBezTo>
                <a:cubicBezTo>
                  <a:pt x="35946" y="6542"/>
                  <a:pt x="36139" y="6519"/>
                  <a:pt x="36323" y="6473"/>
                </a:cubicBezTo>
                <a:cubicBezTo>
                  <a:pt x="36878" y="6403"/>
                  <a:pt x="37710" y="6196"/>
                  <a:pt x="37918" y="5572"/>
                </a:cubicBezTo>
                <a:cubicBezTo>
                  <a:pt x="38126" y="4948"/>
                  <a:pt x="37017" y="4532"/>
                  <a:pt x="36601" y="4463"/>
                </a:cubicBezTo>
                <a:cubicBezTo>
                  <a:pt x="35977" y="4463"/>
                  <a:pt x="35422" y="4601"/>
                  <a:pt x="34868" y="4948"/>
                </a:cubicBezTo>
                <a:lnTo>
                  <a:pt x="35076" y="4671"/>
                </a:lnTo>
                <a:lnTo>
                  <a:pt x="35214" y="4671"/>
                </a:lnTo>
                <a:cubicBezTo>
                  <a:pt x="35214" y="4601"/>
                  <a:pt x="35284" y="4463"/>
                  <a:pt x="35353" y="4393"/>
                </a:cubicBezTo>
                <a:lnTo>
                  <a:pt x="35353" y="4324"/>
                </a:lnTo>
                <a:cubicBezTo>
                  <a:pt x="35353" y="4324"/>
                  <a:pt x="35353" y="4255"/>
                  <a:pt x="35353" y="4255"/>
                </a:cubicBezTo>
                <a:cubicBezTo>
                  <a:pt x="35353" y="4116"/>
                  <a:pt x="35422" y="4047"/>
                  <a:pt x="35422" y="3908"/>
                </a:cubicBezTo>
                <a:cubicBezTo>
                  <a:pt x="35561" y="3769"/>
                  <a:pt x="35630" y="3631"/>
                  <a:pt x="35700" y="3492"/>
                </a:cubicBezTo>
                <a:cubicBezTo>
                  <a:pt x="35700" y="3541"/>
                  <a:pt x="35734" y="3590"/>
                  <a:pt x="35779" y="3590"/>
                </a:cubicBezTo>
                <a:cubicBezTo>
                  <a:pt x="35798" y="3590"/>
                  <a:pt x="35818" y="3582"/>
                  <a:pt x="35838" y="3561"/>
                </a:cubicBezTo>
                <a:lnTo>
                  <a:pt x="35907" y="3561"/>
                </a:lnTo>
                <a:cubicBezTo>
                  <a:pt x="36462" y="3492"/>
                  <a:pt x="37017" y="3353"/>
                  <a:pt x="37502" y="3076"/>
                </a:cubicBezTo>
                <a:cubicBezTo>
                  <a:pt x="37918" y="2868"/>
                  <a:pt x="38957" y="2522"/>
                  <a:pt x="38957" y="1967"/>
                </a:cubicBezTo>
                <a:cubicBezTo>
                  <a:pt x="38918" y="1650"/>
                  <a:pt x="38607" y="1537"/>
                  <a:pt x="38270" y="1537"/>
                </a:cubicBezTo>
                <a:cubicBezTo>
                  <a:pt x="38017" y="1537"/>
                  <a:pt x="37749" y="1601"/>
                  <a:pt x="37571" y="1690"/>
                </a:cubicBezTo>
                <a:cubicBezTo>
                  <a:pt x="37155" y="1898"/>
                  <a:pt x="36739" y="2175"/>
                  <a:pt x="36393" y="2522"/>
                </a:cubicBezTo>
                <a:cubicBezTo>
                  <a:pt x="36254" y="2660"/>
                  <a:pt x="36115" y="2868"/>
                  <a:pt x="35907" y="3007"/>
                </a:cubicBezTo>
                <a:cubicBezTo>
                  <a:pt x="36046" y="2799"/>
                  <a:pt x="36185" y="2522"/>
                  <a:pt x="36254" y="2314"/>
                </a:cubicBezTo>
                <a:cubicBezTo>
                  <a:pt x="36314" y="2208"/>
                  <a:pt x="36391" y="2070"/>
                  <a:pt x="36467" y="1915"/>
                </a:cubicBezTo>
                <a:lnTo>
                  <a:pt x="36467" y="1915"/>
                </a:lnTo>
                <a:cubicBezTo>
                  <a:pt x="36249" y="2332"/>
                  <a:pt x="35946" y="2724"/>
                  <a:pt x="35769" y="3007"/>
                </a:cubicBezTo>
                <a:cubicBezTo>
                  <a:pt x="35630" y="3215"/>
                  <a:pt x="35492" y="3423"/>
                  <a:pt x="35353" y="3631"/>
                </a:cubicBezTo>
                <a:cubicBezTo>
                  <a:pt x="35422" y="3284"/>
                  <a:pt x="35492" y="2938"/>
                  <a:pt x="35492" y="2522"/>
                </a:cubicBezTo>
                <a:cubicBezTo>
                  <a:pt x="35492" y="2487"/>
                  <a:pt x="35457" y="2470"/>
                  <a:pt x="35422" y="2470"/>
                </a:cubicBezTo>
                <a:cubicBezTo>
                  <a:pt x="35388" y="2470"/>
                  <a:pt x="35353" y="2487"/>
                  <a:pt x="35353" y="2522"/>
                </a:cubicBezTo>
                <a:cubicBezTo>
                  <a:pt x="35284" y="2660"/>
                  <a:pt x="35214" y="2868"/>
                  <a:pt x="35145" y="3076"/>
                </a:cubicBezTo>
                <a:lnTo>
                  <a:pt x="35145" y="2730"/>
                </a:lnTo>
                <a:cubicBezTo>
                  <a:pt x="35145" y="2244"/>
                  <a:pt x="35214" y="1690"/>
                  <a:pt x="35422" y="1205"/>
                </a:cubicBezTo>
                <a:cubicBezTo>
                  <a:pt x="35471" y="912"/>
                  <a:pt x="35932" y="379"/>
                  <a:pt x="36297" y="379"/>
                </a:cubicBezTo>
                <a:cubicBezTo>
                  <a:pt x="36451" y="379"/>
                  <a:pt x="36588" y="473"/>
                  <a:pt x="36670" y="719"/>
                </a:cubicBezTo>
                <a:cubicBezTo>
                  <a:pt x="36765" y="980"/>
                  <a:pt x="36730" y="1266"/>
                  <a:pt x="36629" y="1550"/>
                </a:cubicBezTo>
                <a:lnTo>
                  <a:pt x="36629" y="1550"/>
                </a:lnTo>
                <a:cubicBezTo>
                  <a:pt x="36824" y="1051"/>
                  <a:pt x="36921" y="494"/>
                  <a:pt x="36531" y="234"/>
                </a:cubicBezTo>
                <a:cubicBezTo>
                  <a:pt x="36298" y="73"/>
                  <a:pt x="36090" y="0"/>
                  <a:pt x="35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0"/>
          <p:cNvSpPr/>
          <p:nvPr/>
        </p:nvSpPr>
        <p:spPr>
          <a:xfrm rot="-10299065">
            <a:off x="6887314" y="-1469119"/>
            <a:ext cx="1360302" cy="2528795"/>
          </a:xfrm>
          <a:custGeom>
            <a:avLst/>
            <a:gdLst/>
            <a:ahLst/>
            <a:cxnLst/>
            <a:rect l="l" t="t" r="r" b="b"/>
            <a:pathLst>
              <a:path w="23361" h="43428" extrusionOk="0">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0"/>
          <p:cNvSpPr/>
          <p:nvPr/>
        </p:nvSpPr>
        <p:spPr>
          <a:xfrm rot="-9925187" flipH="1">
            <a:off x="1007091" y="-1152849"/>
            <a:ext cx="1309553" cy="2448314"/>
          </a:xfrm>
          <a:custGeom>
            <a:avLst/>
            <a:gdLst/>
            <a:ahLst/>
            <a:cxnLst/>
            <a:rect l="l" t="t" r="r" b="b"/>
            <a:pathLst>
              <a:path w="41092" h="77700" extrusionOk="0">
                <a:moveTo>
                  <a:pt x="8147" y="8683"/>
                </a:moveTo>
                <a:cubicBezTo>
                  <a:pt x="8241" y="8683"/>
                  <a:pt x="8324" y="8732"/>
                  <a:pt x="8373" y="8781"/>
                </a:cubicBezTo>
                <a:cubicBezTo>
                  <a:pt x="8512" y="8851"/>
                  <a:pt x="8581" y="9059"/>
                  <a:pt x="8512" y="9267"/>
                </a:cubicBezTo>
                <a:cubicBezTo>
                  <a:pt x="8512" y="9405"/>
                  <a:pt x="8512" y="9613"/>
                  <a:pt x="8443" y="9752"/>
                </a:cubicBezTo>
                <a:lnTo>
                  <a:pt x="8373" y="9821"/>
                </a:lnTo>
                <a:lnTo>
                  <a:pt x="8373" y="9752"/>
                </a:lnTo>
                <a:cubicBezTo>
                  <a:pt x="8373" y="9732"/>
                  <a:pt x="8355" y="9723"/>
                  <a:pt x="8332" y="9723"/>
                </a:cubicBezTo>
                <a:cubicBezTo>
                  <a:pt x="8275" y="9723"/>
                  <a:pt x="8186" y="9772"/>
                  <a:pt x="8235" y="9821"/>
                </a:cubicBezTo>
                <a:cubicBezTo>
                  <a:pt x="8235" y="9891"/>
                  <a:pt x="8235" y="9891"/>
                  <a:pt x="8304" y="9960"/>
                </a:cubicBezTo>
                <a:cubicBezTo>
                  <a:pt x="8027" y="9821"/>
                  <a:pt x="7888" y="9683"/>
                  <a:pt x="7749" y="9475"/>
                </a:cubicBezTo>
                <a:cubicBezTo>
                  <a:pt x="7680" y="9405"/>
                  <a:pt x="7611" y="9267"/>
                  <a:pt x="7541" y="9197"/>
                </a:cubicBezTo>
                <a:cubicBezTo>
                  <a:pt x="7541" y="9128"/>
                  <a:pt x="7541" y="8989"/>
                  <a:pt x="7611" y="8920"/>
                </a:cubicBezTo>
                <a:cubicBezTo>
                  <a:pt x="7749" y="8781"/>
                  <a:pt x="7888" y="8712"/>
                  <a:pt x="8027" y="8712"/>
                </a:cubicBezTo>
                <a:cubicBezTo>
                  <a:pt x="8067" y="8692"/>
                  <a:pt x="8108" y="8683"/>
                  <a:pt x="8147" y="8683"/>
                </a:cubicBezTo>
                <a:close/>
                <a:moveTo>
                  <a:pt x="9639" y="17356"/>
                </a:moveTo>
                <a:cubicBezTo>
                  <a:pt x="10024" y="17356"/>
                  <a:pt x="10584" y="17891"/>
                  <a:pt x="10037" y="18139"/>
                </a:cubicBezTo>
                <a:lnTo>
                  <a:pt x="9829" y="18001"/>
                </a:lnTo>
                <a:cubicBezTo>
                  <a:pt x="9690" y="18001"/>
                  <a:pt x="9552" y="18070"/>
                  <a:pt x="9552" y="18209"/>
                </a:cubicBezTo>
                <a:cubicBezTo>
                  <a:pt x="9344" y="18070"/>
                  <a:pt x="9205" y="17862"/>
                  <a:pt x="9344" y="17654"/>
                </a:cubicBezTo>
                <a:cubicBezTo>
                  <a:pt x="9363" y="17439"/>
                  <a:pt x="9488" y="17356"/>
                  <a:pt x="9639" y="17356"/>
                </a:cubicBezTo>
                <a:close/>
                <a:moveTo>
                  <a:pt x="17315" y="1503"/>
                </a:moveTo>
                <a:cubicBezTo>
                  <a:pt x="20296" y="3097"/>
                  <a:pt x="22168" y="7326"/>
                  <a:pt x="22861" y="10306"/>
                </a:cubicBezTo>
                <a:cubicBezTo>
                  <a:pt x="23415" y="13010"/>
                  <a:pt x="22583" y="15713"/>
                  <a:pt x="22029" y="18347"/>
                </a:cubicBezTo>
                <a:cubicBezTo>
                  <a:pt x="21890" y="15020"/>
                  <a:pt x="21474" y="11693"/>
                  <a:pt x="20781" y="8435"/>
                </a:cubicBezTo>
                <a:cubicBezTo>
                  <a:pt x="20227" y="6009"/>
                  <a:pt x="19256" y="3236"/>
                  <a:pt x="17315" y="1503"/>
                </a:cubicBezTo>
                <a:close/>
                <a:moveTo>
                  <a:pt x="35407" y="17793"/>
                </a:moveTo>
                <a:lnTo>
                  <a:pt x="35615" y="17932"/>
                </a:lnTo>
                <a:cubicBezTo>
                  <a:pt x="35615" y="18139"/>
                  <a:pt x="35685" y="18417"/>
                  <a:pt x="35754" y="18625"/>
                </a:cubicBezTo>
                <a:cubicBezTo>
                  <a:pt x="35615" y="18347"/>
                  <a:pt x="35407" y="18001"/>
                  <a:pt x="35199" y="17793"/>
                </a:cubicBezTo>
                <a:cubicBezTo>
                  <a:pt x="35269" y="17793"/>
                  <a:pt x="35338" y="17793"/>
                  <a:pt x="35407" y="17862"/>
                </a:cubicBezTo>
                <a:lnTo>
                  <a:pt x="35407" y="17793"/>
                </a:lnTo>
                <a:close/>
                <a:moveTo>
                  <a:pt x="17177" y="1850"/>
                </a:moveTo>
                <a:cubicBezTo>
                  <a:pt x="21752" y="5801"/>
                  <a:pt x="20920" y="13772"/>
                  <a:pt x="21544" y="19595"/>
                </a:cubicBezTo>
                <a:cubicBezTo>
                  <a:pt x="20157" y="16268"/>
                  <a:pt x="19187" y="12733"/>
                  <a:pt x="18702" y="9128"/>
                </a:cubicBezTo>
                <a:cubicBezTo>
                  <a:pt x="18355" y="7049"/>
                  <a:pt x="18147" y="4068"/>
                  <a:pt x="17177" y="1850"/>
                </a:cubicBezTo>
                <a:close/>
                <a:moveTo>
                  <a:pt x="16553" y="8019"/>
                </a:moveTo>
                <a:cubicBezTo>
                  <a:pt x="17246" y="12386"/>
                  <a:pt x="18216" y="16753"/>
                  <a:pt x="20712" y="20358"/>
                </a:cubicBezTo>
                <a:cubicBezTo>
                  <a:pt x="17870" y="17862"/>
                  <a:pt x="17107" y="14119"/>
                  <a:pt x="16761" y="10306"/>
                </a:cubicBezTo>
                <a:cubicBezTo>
                  <a:pt x="16691" y="9544"/>
                  <a:pt x="16622" y="8781"/>
                  <a:pt x="16553" y="8019"/>
                </a:cubicBezTo>
                <a:close/>
                <a:moveTo>
                  <a:pt x="15929" y="1018"/>
                </a:moveTo>
                <a:cubicBezTo>
                  <a:pt x="16068" y="1087"/>
                  <a:pt x="16206" y="1156"/>
                  <a:pt x="16276" y="1226"/>
                </a:cubicBezTo>
                <a:cubicBezTo>
                  <a:pt x="17731" y="4276"/>
                  <a:pt x="18078" y="7742"/>
                  <a:pt x="18494" y="11069"/>
                </a:cubicBezTo>
                <a:cubicBezTo>
                  <a:pt x="19048" y="14535"/>
                  <a:pt x="20088" y="17862"/>
                  <a:pt x="21613" y="21051"/>
                </a:cubicBezTo>
                <a:lnTo>
                  <a:pt x="21197" y="20704"/>
                </a:lnTo>
                <a:cubicBezTo>
                  <a:pt x="21197" y="20704"/>
                  <a:pt x="21197" y="20635"/>
                  <a:pt x="21197" y="20635"/>
                </a:cubicBezTo>
                <a:cubicBezTo>
                  <a:pt x="17731" y="14466"/>
                  <a:pt x="17385" y="7880"/>
                  <a:pt x="15721" y="1156"/>
                </a:cubicBezTo>
                <a:cubicBezTo>
                  <a:pt x="15721" y="1087"/>
                  <a:pt x="15860" y="1018"/>
                  <a:pt x="15929" y="1018"/>
                </a:cubicBezTo>
                <a:close/>
                <a:moveTo>
                  <a:pt x="14344" y="27823"/>
                </a:moveTo>
                <a:cubicBezTo>
                  <a:pt x="14458" y="27823"/>
                  <a:pt x="14593" y="27854"/>
                  <a:pt x="14751" y="27913"/>
                </a:cubicBezTo>
                <a:cubicBezTo>
                  <a:pt x="15305" y="28191"/>
                  <a:pt x="15444" y="28815"/>
                  <a:pt x="14889" y="28884"/>
                </a:cubicBezTo>
                <a:lnTo>
                  <a:pt x="14751" y="28884"/>
                </a:lnTo>
                <a:cubicBezTo>
                  <a:pt x="14612" y="28884"/>
                  <a:pt x="14543" y="28953"/>
                  <a:pt x="14543" y="28953"/>
                </a:cubicBezTo>
                <a:cubicBezTo>
                  <a:pt x="14265" y="28884"/>
                  <a:pt x="13988" y="28745"/>
                  <a:pt x="13849" y="28468"/>
                </a:cubicBezTo>
                <a:cubicBezTo>
                  <a:pt x="13899" y="28021"/>
                  <a:pt x="14055" y="27823"/>
                  <a:pt x="14344" y="27823"/>
                </a:cubicBezTo>
                <a:close/>
                <a:moveTo>
                  <a:pt x="35130" y="18763"/>
                </a:moveTo>
                <a:cubicBezTo>
                  <a:pt x="35754" y="22784"/>
                  <a:pt x="33397" y="25972"/>
                  <a:pt x="31248" y="29230"/>
                </a:cubicBezTo>
                <a:cubicBezTo>
                  <a:pt x="30139" y="30686"/>
                  <a:pt x="29515" y="32488"/>
                  <a:pt x="29446" y="34360"/>
                </a:cubicBezTo>
                <a:cubicBezTo>
                  <a:pt x="28268" y="31379"/>
                  <a:pt x="30902" y="27567"/>
                  <a:pt x="32219" y="25071"/>
                </a:cubicBezTo>
                <a:lnTo>
                  <a:pt x="32219" y="25141"/>
                </a:lnTo>
                <a:cubicBezTo>
                  <a:pt x="33051" y="23685"/>
                  <a:pt x="33813" y="22229"/>
                  <a:pt x="34506" y="20704"/>
                </a:cubicBezTo>
                <a:cubicBezTo>
                  <a:pt x="34784" y="20150"/>
                  <a:pt x="34922" y="19526"/>
                  <a:pt x="35130" y="18902"/>
                </a:cubicBezTo>
                <a:cubicBezTo>
                  <a:pt x="35130" y="18833"/>
                  <a:pt x="35130" y="18763"/>
                  <a:pt x="35130" y="18763"/>
                </a:cubicBezTo>
                <a:close/>
                <a:moveTo>
                  <a:pt x="35407" y="18694"/>
                </a:moveTo>
                <a:lnTo>
                  <a:pt x="35407" y="18694"/>
                </a:lnTo>
                <a:cubicBezTo>
                  <a:pt x="35615" y="18971"/>
                  <a:pt x="35754" y="19318"/>
                  <a:pt x="35893" y="19595"/>
                </a:cubicBezTo>
                <a:cubicBezTo>
                  <a:pt x="35962" y="22992"/>
                  <a:pt x="33466" y="26666"/>
                  <a:pt x="32288" y="29577"/>
                </a:cubicBezTo>
                <a:cubicBezTo>
                  <a:pt x="31526" y="31310"/>
                  <a:pt x="30555" y="33182"/>
                  <a:pt x="29793" y="35053"/>
                </a:cubicBezTo>
                <a:cubicBezTo>
                  <a:pt x="29793" y="35053"/>
                  <a:pt x="29793" y="34984"/>
                  <a:pt x="29723" y="34915"/>
                </a:cubicBezTo>
                <a:cubicBezTo>
                  <a:pt x="29446" y="31449"/>
                  <a:pt x="31941" y="29092"/>
                  <a:pt x="33605" y="26250"/>
                </a:cubicBezTo>
                <a:cubicBezTo>
                  <a:pt x="34922" y="24032"/>
                  <a:pt x="35893" y="21328"/>
                  <a:pt x="35407" y="18694"/>
                </a:cubicBezTo>
                <a:close/>
                <a:moveTo>
                  <a:pt x="36101" y="18417"/>
                </a:moveTo>
                <a:cubicBezTo>
                  <a:pt x="39913" y="21813"/>
                  <a:pt x="38527" y="29230"/>
                  <a:pt x="34853" y="32280"/>
                </a:cubicBezTo>
                <a:cubicBezTo>
                  <a:pt x="33744" y="33182"/>
                  <a:pt x="32149" y="34013"/>
                  <a:pt x="30902" y="35123"/>
                </a:cubicBezTo>
                <a:cubicBezTo>
                  <a:pt x="32912" y="32627"/>
                  <a:pt x="35477" y="30409"/>
                  <a:pt x="36309" y="27290"/>
                </a:cubicBezTo>
                <a:cubicBezTo>
                  <a:pt x="37071" y="24794"/>
                  <a:pt x="37002" y="22091"/>
                  <a:pt x="36170" y="19595"/>
                </a:cubicBezTo>
                <a:lnTo>
                  <a:pt x="36170" y="19041"/>
                </a:lnTo>
                <a:lnTo>
                  <a:pt x="36170" y="19041"/>
                </a:lnTo>
                <a:cubicBezTo>
                  <a:pt x="37695" y="22229"/>
                  <a:pt x="37210" y="25557"/>
                  <a:pt x="36101" y="28884"/>
                </a:cubicBezTo>
                <a:cubicBezTo>
                  <a:pt x="36052" y="28933"/>
                  <a:pt x="36141" y="28982"/>
                  <a:pt x="36198" y="28982"/>
                </a:cubicBezTo>
                <a:cubicBezTo>
                  <a:pt x="36221" y="28982"/>
                  <a:pt x="36239" y="28973"/>
                  <a:pt x="36239" y="28953"/>
                </a:cubicBezTo>
                <a:cubicBezTo>
                  <a:pt x="37972" y="25626"/>
                  <a:pt x="37972" y="21675"/>
                  <a:pt x="36101" y="18417"/>
                </a:cubicBezTo>
                <a:close/>
                <a:moveTo>
                  <a:pt x="1372" y="25765"/>
                </a:moveTo>
                <a:lnTo>
                  <a:pt x="1372" y="25765"/>
                </a:lnTo>
                <a:cubicBezTo>
                  <a:pt x="7195" y="26943"/>
                  <a:pt x="9760" y="31518"/>
                  <a:pt x="13087" y="35608"/>
                </a:cubicBezTo>
                <a:cubicBezTo>
                  <a:pt x="11839" y="34499"/>
                  <a:pt x="10591" y="33320"/>
                  <a:pt x="9344" y="32142"/>
                </a:cubicBezTo>
                <a:cubicBezTo>
                  <a:pt x="7126" y="29924"/>
                  <a:pt x="4699" y="27498"/>
                  <a:pt x="1788" y="26180"/>
                </a:cubicBezTo>
                <a:lnTo>
                  <a:pt x="1372" y="25765"/>
                </a:lnTo>
                <a:close/>
                <a:moveTo>
                  <a:pt x="25703" y="31033"/>
                </a:moveTo>
                <a:cubicBezTo>
                  <a:pt x="26535" y="32558"/>
                  <a:pt x="26951" y="34152"/>
                  <a:pt x="27089" y="35816"/>
                </a:cubicBezTo>
                <a:cubicBezTo>
                  <a:pt x="26465" y="34776"/>
                  <a:pt x="25911" y="33736"/>
                  <a:pt x="25218" y="32696"/>
                </a:cubicBezTo>
                <a:cubicBezTo>
                  <a:pt x="25426" y="32142"/>
                  <a:pt x="25564" y="31587"/>
                  <a:pt x="25703" y="31033"/>
                </a:cubicBezTo>
                <a:close/>
                <a:moveTo>
                  <a:pt x="38506" y="35497"/>
                </a:moveTo>
                <a:cubicBezTo>
                  <a:pt x="38702" y="35497"/>
                  <a:pt x="38905" y="35545"/>
                  <a:pt x="39081" y="35677"/>
                </a:cubicBezTo>
                <a:cubicBezTo>
                  <a:pt x="39359" y="35816"/>
                  <a:pt x="39428" y="36162"/>
                  <a:pt x="39220" y="36370"/>
                </a:cubicBezTo>
                <a:cubicBezTo>
                  <a:pt x="39105" y="36638"/>
                  <a:pt x="38948" y="36737"/>
                  <a:pt x="38784" y="36737"/>
                </a:cubicBezTo>
                <a:cubicBezTo>
                  <a:pt x="38651" y="36737"/>
                  <a:pt x="38512" y="36671"/>
                  <a:pt x="38388" y="36578"/>
                </a:cubicBezTo>
                <a:cubicBezTo>
                  <a:pt x="38440" y="36422"/>
                  <a:pt x="38336" y="36344"/>
                  <a:pt x="38222" y="36344"/>
                </a:cubicBezTo>
                <a:cubicBezTo>
                  <a:pt x="38184" y="36344"/>
                  <a:pt x="38145" y="36353"/>
                  <a:pt x="38111" y="36370"/>
                </a:cubicBezTo>
                <a:cubicBezTo>
                  <a:pt x="38111" y="36232"/>
                  <a:pt x="38041" y="36162"/>
                  <a:pt x="37972" y="36093"/>
                </a:cubicBezTo>
                <a:cubicBezTo>
                  <a:pt x="37972" y="35954"/>
                  <a:pt x="37972" y="35885"/>
                  <a:pt x="38041" y="35816"/>
                </a:cubicBezTo>
                <a:cubicBezTo>
                  <a:pt x="38041" y="35677"/>
                  <a:pt x="38111" y="35608"/>
                  <a:pt x="38180" y="35538"/>
                </a:cubicBezTo>
                <a:cubicBezTo>
                  <a:pt x="38282" y="35513"/>
                  <a:pt x="38392" y="35497"/>
                  <a:pt x="38506" y="35497"/>
                </a:cubicBezTo>
                <a:close/>
                <a:moveTo>
                  <a:pt x="36170" y="20496"/>
                </a:moveTo>
                <a:cubicBezTo>
                  <a:pt x="36794" y="23200"/>
                  <a:pt x="36586" y="26042"/>
                  <a:pt x="35477" y="28537"/>
                </a:cubicBezTo>
                <a:cubicBezTo>
                  <a:pt x="34229" y="31449"/>
                  <a:pt x="31456" y="33598"/>
                  <a:pt x="29793" y="36232"/>
                </a:cubicBezTo>
                <a:cubicBezTo>
                  <a:pt x="29793" y="36301"/>
                  <a:pt x="29793" y="36301"/>
                  <a:pt x="29793" y="36370"/>
                </a:cubicBezTo>
                <a:cubicBezTo>
                  <a:pt x="29723" y="36578"/>
                  <a:pt x="29585" y="36786"/>
                  <a:pt x="29515" y="36994"/>
                </a:cubicBezTo>
                <a:cubicBezTo>
                  <a:pt x="30209" y="33805"/>
                  <a:pt x="32080" y="30548"/>
                  <a:pt x="33397" y="27913"/>
                </a:cubicBezTo>
                <a:cubicBezTo>
                  <a:pt x="34437" y="25765"/>
                  <a:pt x="35893" y="23061"/>
                  <a:pt x="36170" y="20496"/>
                </a:cubicBezTo>
                <a:close/>
                <a:moveTo>
                  <a:pt x="1441" y="25626"/>
                </a:moveTo>
                <a:lnTo>
                  <a:pt x="1441" y="25626"/>
                </a:lnTo>
                <a:cubicBezTo>
                  <a:pt x="5323" y="26111"/>
                  <a:pt x="8928" y="27913"/>
                  <a:pt x="11631" y="30617"/>
                </a:cubicBezTo>
                <a:cubicBezTo>
                  <a:pt x="13849" y="32766"/>
                  <a:pt x="14404" y="35885"/>
                  <a:pt x="16206" y="38242"/>
                </a:cubicBezTo>
                <a:cubicBezTo>
                  <a:pt x="15929" y="37965"/>
                  <a:pt x="15582" y="37687"/>
                  <a:pt x="15305" y="37479"/>
                </a:cubicBezTo>
                <a:cubicBezTo>
                  <a:pt x="11146" y="32835"/>
                  <a:pt x="8096" y="26735"/>
                  <a:pt x="1441" y="25626"/>
                </a:cubicBezTo>
                <a:close/>
                <a:moveTo>
                  <a:pt x="2273" y="26596"/>
                </a:moveTo>
                <a:lnTo>
                  <a:pt x="2273" y="26596"/>
                </a:lnTo>
                <a:cubicBezTo>
                  <a:pt x="7126" y="29300"/>
                  <a:pt x="10799" y="34013"/>
                  <a:pt x="14958" y="37687"/>
                </a:cubicBezTo>
                <a:cubicBezTo>
                  <a:pt x="15305" y="38034"/>
                  <a:pt x="15652" y="38381"/>
                  <a:pt x="15998" y="38658"/>
                </a:cubicBezTo>
                <a:cubicBezTo>
                  <a:pt x="13156" y="37410"/>
                  <a:pt x="10037" y="37063"/>
                  <a:pt x="7541" y="34915"/>
                </a:cubicBezTo>
                <a:cubicBezTo>
                  <a:pt x="5808" y="33390"/>
                  <a:pt x="4769" y="31171"/>
                  <a:pt x="3590" y="29230"/>
                </a:cubicBezTo>
                <a:cubicBezTo>
                  <a:pt x="3452" y="28953"/>
                  <a:pt x="2966" y="28052"/>
                  <a:pt x="2412" y="27220"/>
                </a:cubicBezTo>
                <a:lnTo>
                  <a:pt x="2412" y="27220"/>
                </a:lnTo>
                <a:cubicBezTo>
                  <a:pt x="6224" y="31310"/>
                  <a:pt x="10314" y="35608"/>
                  <a:pt x="15166" y="38173"/>
                </a:cubicBezTo>
                <a:cubicBezTo>
                  <a:pt x="15180" y="38186"/>
                  <a:pt x="15193" y="38191"/>
                  <a:pt x="15205" y="38191"/>
                </a:cubicBezTo>
                <a:cubicBezTo>
                  <a:pt x="15257" y="38191"/>
                  <a:pt x="15292" y="38090"/>
                  <a:pt x="15236" y="38034"/>
                </a:cubicBezTo>
                <a:cubicBezTo>
                  <a:pt x="12671" y="36024"/>
                  <a:pt x="10106" y="34152"/>
                  <a:pt x="7680" y="31934"/>
                </a:cubicBezTo>
                <a:cubicBezTo>
                  <a:pt x="5808" y="30201"/>
                  <a:pt x="4076" y="28399"/>
                  <a:pt x="2273" y="26596"/>
                </a:cubicBezTo>
                <a:close/>
                <a:moveTo>
                  <a:pt x="26119" y="22091"/>
                </a:moveTo>
                <a:lnTo>
                  <a:pt x="26119" y="22091"/>
                </a:lnTo>
                <a:cubicBezTo>
                  <a:pt x="22722" y="26180"/>
                  <a:pt x="18771" y="33528"/>
                  <a:pt x="21752" y="38658"/>
                </a:cubicBezTo>
                <a:lnTo>
                  <a:pt x="21821" y="38866"/>
                </a:lnTo>
                <a:cubicBezTo>
                  <a:pt x="19880" y="35816"/>
                  <a:pt x="19880" y="32280"/>
                  <a:pt x="21058" y="28884"/>
                </a:cubicBezTo>
                <a:cubicBezTo>
                  <a:pt x="21682" y="27359"/>
                  <a:pt x="22445" y="25903"/>
                  <a:pt x="23485" y="24586"/>
                </a:cubicBezTo>
                <a:cubicBezTo>
                  <a:pt x="24247" y="23685"/>
                  <a:pt x="25148" y="22853"/>
                  <a:pt x="26119" y="22091"/>
                </a:cubicBezTo>
                <a:close/>
                <a:moveTo>
                  <a:pt x="26673" y="21744"/>
                </a:moveTo>
                <a:lnTo>
                  <a:pt x="26673" y="21744"/>
                </a:lnTo>
                <a:cubicBezTo>
                  <a:pt x="26465" y="25418"/>
                  <a:pt x="25079" y="28399"/>
                  <a:pt x="23554" y="31795"/>
                </a:cubicBezTo>
                <a:cubicBezTo>
                  <a:pt x="22583" y="34083"/>
                  <a:pt x="21821" y="36509"/>
                  <a:pt x="22168" y="39004"/>
                </a:cubicBezTo>
                <a:lnTo>
                  <a:pt x="22098" y="38796"/>
                </a:lnTo>
                <a:cubicBezTo>
                  <a:pt x="21960" y="37410"/>
                  <a:pt x="21890" y="36024"/>
                  <a:pt x="22029" y="34637"/>
                </a:cubicBezTo>
                <a:cubicBezTo>
                  <a:pt x="22306" y="31033"/>
                  <a:pt x="23970" y="28052"/>
                  <a:pt x="25911" y="25141"/>
                </a:cubicBezTo>
                <a:cubicBezTo>
                  <a:pt x="25962" y="25039"/>
                  <a:pt x="25901" y="24975"/>
                  <a:pt x="25837" y="24975"/>
                </a:cubicBezTo>
                <a:cubicBezTo>
                  <a:pt x="25814" y="24975"/>
                  <a:pt x="25791" y="24983"/>
                  <a:pt x="25772" y="25002"/>
                </a:cubicBezTo>
                <a:cubicBezTo>
                  <a:pt x="22514" y="28399"/>
                  <a:pt x="21336" y="33251"/>
                  <a:pt x="21682" y="37965"/>
                </a:cubicBezTo>
                <a:cubicBezTo>
                  <a:pt x="19603" y="32488"/>
                  <a:pt x="23277" y="26388"/>
                  <a:pt x="26465" y="22091"/>
                </a:cubicBezTo>
                <a:cubicBezTo>
                  <a:pt x="26535" y="21952"/>
                  <a:pt x="26465" y="21883"/>
                  <a:pt x="26396" y="21813"/>
                </a:cubicBezTo>
                <a:lnTo>
                  <a:pt x="26673" y="21744"/>
                </a:lnTo>
                <a:close/>
                <a:moveTo>
                  <a:pt x="27103" y="21579"/>
                </a:moveTo>
                <a:cubicBezTo>
                  <a:pt x="27249" y="21579"/>
                  <a:pt x="27366" y="21657"/>
                  <a:pt x="27366" y="21813"/>
                </a:cubicBezTo>
                <a:cubicBezTo>
                  <a:pt x="27921" y="24863"/>
                  <a:pt x="26049" y="28399"/>
                  <a:pt x="25148" y="31171"/>
                </a:cubicBezTo>
                <a:cubicBezTo>
                  <a:pt x="25010" y="31587"/>
                  <a:pt x="24940" y="31934"/>
                  <a:pt x="24802" y="32350"/>
                </a:cubicBezTo>
                <a:cubicBezTo>
                  <a:pt x="24247" y="34776"/>
                  <a:pt x="23415" y="37133"/>
                  <a:pt x="22445" y="39420"/>
                </a:cubicBezTo>
                <a:cubicBezTo>
                  <a:pt x="21544" y="33043"/>
                  <a:pt x="27921" y="27775"/>
                  <a:pt x="26951" y="21605"/>
                </a:cubicBezTo>
                <a:cubicBezTo>
                  <a:pt x="27003" y="21588"/>
                  <a:pt x="27055" y="21579"/>
                  <a:pt x="27103" y="21579"/>
                </a:cubicBezTo>
                <a:close/>
                <a:moveTo>
                  <a:pt x="40043" y="38952"/>
                </a:moveTo>
                <a:cubicBezTo>
                  <a:pt x="40104" y="38952"/>
                  <a:pt x="40156" y="38970"/>
                  <a:pt x="40190" y="39004"/>
                </a:cubicBezTo>
                <a:cubicBezTo>
                  <a:pt x="40260" y="39004"/>
                  <a:pt x="40329" y="39074"/>
                  <a:pt x="40329" y="39143"/>
                </a:cubicBezTo>
                <a:cubicBezTo>
                  <a:pt x="40329" y="39282"/>
                  <a:pt x="40260" y="39420"/>
                  <a:pt x="40190" y="39559"/>
                </a:cubicBezTo>
                <a:cubicBezTo>
                  <a:pt x="40121" y="39698"/>
                  <a:pt x="39982" y="39836"/>
                  <a:pt x="39844" y="39906"/>
                </a:cubicBezTo>
                <a:cubicBezTo>
                  <a:pt x="39774" y="39836"/>
                  <a:pt x="39774" y="39767"/>
                  <a:pt x="39705" y="39767"/>
                </a:cubicBezTo>
                <a:cubicBezTo>
                  <a:pt x="39705" y="39559"/>
                  <a:pt x="39705" y="39351"/>
                  <a:pt x="39705" y="39212"/>
                </a:cubicBezTo>
                <a:cubicBezTo>
                  <a:pt x="39705" y="39143"/>
                  <a:pt x="39774" y="39074"/>
                  <a:pt x="39844" y="39004"/>
                </a:cubicBezTo>
                <a:cubicBezTo>
                  <a:pt x="39913" y="38970"/>
                  <a:pt x="39982" y="38952"/>
                  <a:pt x="40043" y="38952"/>
                </a:cubicBezTo>
                <a:close/>
                <a:moveTo>
                  <a:pt x="33222" y="38959"/>
                </a:moveTo>
                <a:cubicBezTo>
                  <a:pt x="33318" y="38959"/>
                  <a:pt x="33421" y="38976"/>
                  <a:pt x="33536" y="39004"/>
                </a:cubicBezTo>
                <a:cubicBezTo>
                  <a:pt x="33813" y="39212"/>
                  <a:pt x="33674" y="39975"/>
                  <a:pt x="33536" y="40183"/>
                </a:cubicBezTo>
                <a:cubicBezTo>
                  <a:pt x="33434" y="40284"/>
                  <a:pt x="33259" y="40349"/>
                  <a:pt x="33090" y="40349"/>
                </a:cubicBezTo>
                <a:cubicBezTo>
                  <a:pt x="33028" y="40349"/>
                  <a:pt x="32968" y="40340"/>
                  <a:pt x="32912" y="40321"/>
                </a:cubicBezTo>
                <a:cubicBezTo>
                  <a:pt x="32704" y="40252"/>
                  <a:pt x="32496" y="39975"/>
                  <a:pt x="32427" y="39698"/>
                </a:cubicBezTo>
                <a:lnTo>
                  <a:pt x="32427" y="39698"/>
                </a:lnTo>
                <a:cubicBezTo>
                  <a:pt x="32496" y="39767"/>
                  <a:pt x="32565" y="39767"/>
                  <a:pt x="32635" y="39836"/>
                </a:cubicBezTo>
                <a:cubicBezTo>
                  <a:pt x="32773" y="39836"/>
                  <a:pt x="32843" y="39767"/>
                  <a:pt x="32843" y="39628"/>
                </a:cubicBezTo>
                <a:cubicBezTo>
                  <a:pt x="32704" y="39420"/>
                  <a:pt x="32635" y="39282"/>
                  <a:pt x="32843" y="39074"/>
                </a:cubicBezTo>
                <a:cubicBezTo>
                  <a:pt x="32964" y="38992"/>
                  <a:pt x="33086" y="38959"/>
                  <a:pt x="33222" y="38959"/>
                </a:cubicBezTo>
                <a:close/>
                <a:moveTo>
                  <a:pt x="13503" y="43094"/>
                </a:moveTo>
                <a:cubicBezTo>
                  <a:pt x="14889" y="43510"/>
                  <a:pt x="16068" y="44134"/>
                  <a:pt x="17177" y="44966"/>
                </a:cubicBezTo>
                <a:cubicBezTo>
                  <a:pt x="18008" y="45590"/>
                  <a:pt x="18840" y="46283"/>
                  <a:pt x="19741" y="46907"/>
                </a:cubicBezTo>
                <a:cubicBezTo>
                  <a:pt x="19048" y="46560"/>
                  <a:pt x="18355" y="46144"/>
                  <a:pt x="17662" y="45728"/>
                </a:cubicBezTo>
                <a:cubicBezTo>
                  <a:pt x="16345" y="44896"/>
                  <a:pt x="14958" y="43857"/>
                  <a:pt x="13503" y="43094"/>
                </a:cubicBezTo>
                <a:close/>
                <a:moveTo>
                  <a:pt x="11034" y="41721"/>
                </a:moveTo>
                <a:cubicBezTo>
                  <a:pt x="13249" y="41721"/>
                  <a:pt x="15436" y="42364"/>
                  <a:pt x="17315" y="43579"/>
                </a:cubicBezTo>
                <a:cubicBezTo>
                  <a:pt x="19395" y="44758"/>
                  <a:pt x="20851" y="46837"/>
                  <a:pt x="22722" y="48293"/>
                </a:cubicBezTo>
                <a:cubicBezTo>
                  <a:pt x="20227" y="46976"/>
                  <a:pt x="18216" y="45035"/>
                  <a:pt x="15790" y="43579"/>
                </a:cubicBezTo>
                <a:cubicBezTo>
                  <a:pt x="14543" y="42886"/>
                  <a:pt x="13226" y="42470"/>
                  <a:pt x="11770" y="42332"/>
                </a:cubicBezTo>
                <a:cubicBezTo>
                  <a:pt x="11125" y="42063"/>
                  <a:pt x="10438" y="41961"/>
                  <a:pt x="9743" y="41961"/>
                </a:cubicBezTo>
                <a:cubicBezTo>
                  <a:pt x="9541" y="41961"/>
                  <a:pt x="9338" y="41970"/>
                  <a:pt x="9136" y="41985"/>
                </a:cubicBezTo>
                <a:cubicBezTo>
                  <a:pt x="9136" y="41916"/>
                  <a:pt x="9274" y="41916"/>
                  <a:pt x="9344" y="41846"/>
                </a:cubicBezTo>
                <a:cubicBezTo>
                  <a:pt x="9906" y="41762"/>
                  <a:pt x="10471" y="41721"/>
                  <a:pt x="11034" y="41721"/>
                </a:cubicBezTo>
                <a:close/>
                <a:moveTo>
                  <a:pt x="8373" y="42401"/>
                </a:moveTo>
                <a:cubicBezTo>
                  <a:pt x="8443" y="42470"/>
                  <a:pt x="8443" y="42470"/>
                  <a:pt x="8512" y="42470"/>
                </a:cubicBezTo>
                <a:cubicBezTo>
                  <a:pt x="9690" y="42540"/>
                  <a:pt x="10869" y="42609"/>
                  <a:pt x="12047" y="42817"/>
                </a:cubicBezTo>
                <a:cubicBezTo>
                  <a:pt x="14196" y="43579"/>
                  <a:pt x="16137" y="45243"/>
                  <a:pt x="18008" y="46352"/>
                </a:cubicBezTo>
                <a:cubicBezTo>
                  <a:pt x="19533" y="47253"/>
                  <a:pt x="21128" y="48085"/>
                  <a:pt x="22722" y="48778"/>
                </a:cubicBezTo>
                <a:cubicBezTo>
                  <a:pt x="19811" y="48432"/>
                  <a:pt x="17107" y="47392"/>
                  <a:pt x="14681" y="45659"/>
                </a:cubicBezTo>
                <a:cubicBezTo>
                  <a:pt x="12671" y="44411"/>
                  <a:pt x="10661" y="43025"/>
                  <a:pt x="8304" y="42540"/>
                </a:cubicBezTo>
                <a:lnTo>
                  <a:pt x="8373" y="42401"/>
                </a:lnTo>
                <a:close/>
                <a:moveTo>
                  <a:pt x="12175" y="41159"/>
                </a:moveTo>
                <a:cubicBezTo>
                  <a:pt x="16333" y="41159"/>
                  <a:pt x="20231" y="45099"/>
                  <a:pt x="23207" y="48016"/>
                </a:cubicBezTo>
                <a:lnTo>
                  <a:pt x="24178" y="48986"/>
                </a:lnTo>
                <a:lnTo>
                  <a:pt x="23901" y="48848"/>
                </a:lnTo>
                <a:cubicBezTo>
                  <a:pt x="19898" y="45620"/>
                  <a:pt x="16436" y="41430"/>
                  <a:pt x="11276" y="41430"/>
                </a:cubicBezTo>
                <a:cubicBezTo>
                  <a:pt x="10895" y="41430"/>
                  <a:pt x="10506" y="41452"/>
                  <a:pt x="10106" y="41500"/>
                </a:cubicBezTo>
                <a:cubicBezTo>
                  <a:pt x="10801" y="41265"/>
                  <a:pt x="11491" y="41159"/>
                  <a:pt x="12175" y="41159"/>
                </a:cubicBezTo>
                <a:close/>
                <a:moveTo>
                  <a:pt x="8651" y="42886"/>
                </a:moveTo>
                <a:lnTo>
                  <a:pt x="8651" y="42886"/>
                </a:lnTo>
                <a:cubicBezTo>
                  <a:pt x="11215" y="43995"/>
                  <a:pt x="13711" y="45312"/>
                  <a:pt x="16068" y="46907"/>
                </a:cubicBezTo>
                <a:cubicBezTo>
                  <a:pt x="17869" y="47987"/>
                  <a:pt x="20033" y="49068"/>
                  <a:pt x="22202" y="49068"/>
                </a:cubicBezTo>
                <a:cubicBezTo>
                  <a:pt x="22537" y="49068"/>
                  <a:pt x="22873" y="49042"/>
                  <a:pt x="23207" y="48986"/>
                </a:cubicBezTo>
                <a:cubicBezTo>
                  <a:pt x="23415" y="49056"/>
                  <a:pt x="23693" y="49194"/>
                  <a:pt x="23901" y="49264"/>
                </a:cubicBezTo>
                <a:cubicBezTo>
                  <a:pt x="23242" y="49229"/>
                  <a:pt x="22583" y="49212"/>
                  <a:pt x="21934" y="49212"/>
                </a:cubicBezTo>
                <a:cubicBezTo>
                  <a:pt x="21284" y="49212"/>
                  <a:pt x="20643" y="49229"/>
                  <a:pt x="20019" y="49264"/>
                </a:cubicBezTo>
                <a:cubicBezTo>
                  <a:pt x="19977" y="49264"/>
                  <a:pt x="19936" y="49264"/>
                  <a:pt x="19895" y="49264"/>
                </a:cubicBezTo>
                <a:cubicBezTo>
                  <a:pt x="15513" y="49264"/>
                  <a:pt x="11809" y="45633"/>
                  <a:pt x="8651" y="42886"/>
                </a:cubicBezTo>
                <a:close/>
                <a:moveTo>
                  <a:pt x="15832" y="1"/>
                </a:moveTo>
                <a:cubicBezTo>
                  <a:pt x="15736" y="1"/>
                  <a:pt x="15668" y="133"/>
                  <a:pt x="15721" y="186"/>
                </a:cubicBezTo>
                <a:cubicBezTo>
                  <a:pt x="15790" y="325"/>
                  <a:pt x="15860" y="463"/>
                  <a:pt x="15929" y="602"/>
                </a:cubicBezTo>
                <a:lnTo>
                  <a:pt x="15860" y="602"/>
                </a:lnTo>
                <a:lnTo>
                  <a:pt x="15513" y="463"/>
                </a:lnTo>
                <a:cubicBezTo>
                  <a:pt x="15513" y="394"/>
                  <a:pt x="15444" y="394"/>
                  <a:pt x="15374" y="394"/>
                </a:cubicBezTo>
                <a:cubicBezTo>
                  <a:pt x="15305" y="394"/>
                  <a:pt x="15166" y="325"/>
                  <a:pt x="15097" y="325"/>
                </a:cubicBezTo>
                <a:cubicBezTo>
                  <a:pt x="15082" y="317"/>
                  <a:pt x="15067" y="314"/>
                  <a:pt x="15052" y="314"/>
                </a:cubicBezTo>
                <a:cubicBezTo>
                  <a:pt x="14932" y="314"/>
                  <a:pt x="14843" y="540"/>
                  <a:pt x="15028" y="602"/>
                </a:cubicBezTo>
                <a:lnTo>
                  <a:pt x="15166" y="671"/>
                </a:lnTo>
                <a:cubicBezTo>
                  <a:pt x="15166" y="671"/>
                  <a:pt x="15166" y="741"/>
                  <a:pt x="15166" y="810"/>
                </a:cubicBezTo>
                <a:cubicBezTo>
                  <a:pt x="17246" y="7464"/>
                  <a:pt x="14543" y="17308"/>
                  <a:pt x="21613" y="21467"/>
                </a:cubicBezTo>
                <a:cubicBezTo>
                  <a:pt x="21613" y="21744"/>
                  <a:pt x="21613" y="21952"/>
                  <a:pt x="21613" y="22229"/>
                </a:cubicBezTo>
                <a:cubicBezTo>
                  <a:pt x="21648" y="22299"/>
                  <a:pt x="21700" y="22333"/>
                  <a:pt x="21752" y="22333"/>
                </a:cubicBezTo>
                <a:cubicBezTo>
                  <a:pt x="21804" y="22333"/>
                  <a:pt x="21856" y="22299"/>
                  <a:pt x="21890" y="22229"/>
                </a:cubicBezTo>
                <a:lnTo>
                  <a:pt x="21890" y="22021"/>
                </a:lnTo>
                <a:cubicBezTo>
                  <a:pt x="22237" y="22853"/>
                  <a:pt x="22583" y="23754"/>
                  <a:pt x="22930" y="24586"/>
                </a:cubicBezTo>
                <a:cubicBezTo>
                  <a:pt x="22376" y="25349"/>
                  <a:pt x="21821" y="26250"/>
                  <a:pt x="21336" y="27082"/>
                </a:cubicBezTo>
                <a:cubicBezTo>
                  <a:pt x="19741" y="23893"/>
                  <a:pt x="17246" y="21328"/>
                  <a:pt x="14820" y="18694"/>
                </a:cubicBezTo>
                <a:cubicBezTo>
                  <a:pt x="15166" y="18555"/>
                  <a:pt x="15305" y="18209"/>
                  <a:pt x="15374" y="17862"/>
                </a:cubicBezTo>
                <a:cubicBezTo>
                  <a:pt x="15513" y="17585"/>
                  <a:pt x="15513" y="17030"/>
                  <a:pt x="15652" y="16545"/>
                </a:cubicBezTo>
                <a:cubicBezTo>
                  <a:pt x="15790" y="16684"/>
                  <a:pt x="15860" y="16822"/>
                  <a:pt x="15998" y="16961"/>
                </a:cubicBezTo>
                <a:cubicBezTo>
                  <a:pt x="16068" y="17030"/>
                  <a:pt x="16137" y="17100"/>
                  <a:pt x="16137" y="17100"/>
                </a:cubicBezTo>
                <a:cubicBezTo>
                  <a:pt x="16206" y="17169"/>
                  <a:pt x="16276" y="17204"/>
                  <a:pt x="16336" y="17204"/>
                </a:cubicBezTo>
                <a:cubicBezTo>
                  <a:pt x="16397" y="17204"/>
                  <a:pt x="16449" y="17169"/>
                  <a:pt x="16483" y="17100"/>
                </a:cubicBezTo>
                <a:cubicBezTo>
                  <a:pt x="16553" y="17100"/>
                  <a:pt x="16622" y="17030"/>
                  <a:pt x="16622" y="16961"/>
                </a:cubicBezTo>
                <a:cubicBezTo>
                  <a:pt x="16622" y="16961"/>
                  <a:pt x="16622" y="16892"/>
                  <a:pt x="16622" y="16892"/>
                </a:cubicBezTo>
                <a:cubicBezTo>
                  <a:pt x="16553" y="16614"/>
                  <a:pt x="16414" y="16407"/>
                  <a:pt x="16206" y="16268"/>
                </a:cubicBezTo>
                <a:cubicBezTo>
                  <a:pt x="16206" y="16199"/>
                  <a:pt x="16137" y="16129"/>
                  <a:pt x="16068" y="16129"/>
                </a:cubicBezTo>
                <a:lnTo>
                  <a:pt x="15860" y="15921"/>
                </a:lnTo>
                <a:cubicBezTo>
                  <a:pt x="15825" y="15887"/>
                  <a:pt x="15773" y="15869"/>
                  <a:pt x="15721" y="15869"/>
                </a:cubicBezTo>
                <a:cubicBezTo>
                  <a:pt x="15669" y="15869"/>
                  <a:pt x="15617" y="15887"/>
                  <a:pt x="15582" y="15921"/>
                </a:cubicBezTo>
                <a:cubicBezTo>
                  <a:pt x="15374" y="16337"/>
                  <a:pt x="15236" y="16753"/>
                  <a:pt x="15236" y="17238"/>
                </a:cubicBezTo>
                <a:cubicBezTo>
                  <a:pt x="15166" y="17516"/>
                  <a:pt x="15166" y="18417"/>
                  <a:pt x="14751" y="18486"/>
                </a:cubicBezTo>
                <a:cubicBezTo>
                  <a:pt x="14751" y="18486"/>
                  <a:pt x="14681" y="18486"/>
                  <a:pt x="14681" y="18555"/>
                </a:cubicBezTo>
                <a:lnTo>
                  <a:pt x="13988" y="17793"/>
                </a:lnTo>
                <a:cubicBezTo>
                  <a:pt x="13641" y="16614"/>
                  <a:pt x="13364" y="15436"/>
                  <a:pt x="13226" y="14258"/>
                </a:cubicBezTo>
                <a:cubicBezTo>
                  <a:pt x="13295" y="14188"/>
                  <a:pt x="13295" y="14119"/>
                  <a:pt x="13226" y="14050"/>
                </a:cubicBezTo>
                <a:lnTo>
                  <a:pt x="13156" y="13842"/>
                </a:lnTo>
                <a:lnTo>
                  <a:pt x="13087" y="13772"/>
                </a:lnTo>
                <a:cubicBezTo>
                  <a:pt x="14157" y="13322"/>
                  <a:pt x="13533" y="11588"/>
                  <a:pt x="12555" y="11588"/>
                </a:cubicBezTo>
                <a:cubicBezTo>
                  <a:pt x="12330" y="11588"/>
                  <a:pt x="12086" y="11680"/>
                  <a:pt x="11839" y="11901"/>
                </a:cubicBezTo>
                <a:cubicBezTo>
                  <a:pt x="11631" y="12039"/>
                  <a:pt x="11631" y="12317"/>
                  <a:pt x="11839" y="12455"/>
                </a:cubicBezTo>
                <a:cubicBezTo>
                  <a:pt x="11978" y="12594"/>
                  <a:pt x="12168" y="12663"/>
                  <a:pt x="12368" y="12663"/>
                </a:cubicBezTo>
                <a:cubicBezTo>
                  <a:pt x="12567" y="12663"/>
                  <a:pt x="12775" y="12594"/>
                  <a:pt x="12948" y="12455"/>
                </a:cubicBezTo>
                <a:lnTo>
                  <a:pt x="12948" y="12455"/>
                </a:lnTo>
                <a:cubicBezTo>
                  <a:pt x="13087" y="12733"/>
                  <a:pt x="13018" y="13218"/>
                  <a:pt x="12602" y="13287"/>
                </a:cubicBezTo>
                <a:cubicBezTo>
                  <a:pt x="12394" y="13287"/>
                  <a:pt x="12255" y="13564"/>
                  <a:pt x="12394" y="13772"/>
                </a:cubicBezTo>
                <a:lnTo>
                  <a:pt x="12879" y="14258"/>
                </a:lnTo>
                <a:cubicBezTo>
                  <a:pt x="12879" y="14327"/>
                  <a:pt x="12879" y="14327"/>
                  <a:pt x="12948" y="14327"/>
                </a:cubicBezTo>
                <a:cubicBezTo>
                  <a:pt x="13226" y="15228"/>
                  <a:pt x="13364" y="16060"/>
                  <a:pt x="13503" y="16961"/>
                </a:cubicBezTo>
                <a:cubicBezTo>
                  <a:pt x="13503" y="17100"/>
                  <a:pt x="13572" y="17238"/>
                  <a:pt x="13572" y="17377"/>
                </a:cubicBezTo>
                <a:cubicBezTo>
                  <a:pt x="12810" y="16476"/>
                  <a:pt x="12047" y="15644"/>
                  <a:pt x="11354" y="14674"/>
                </a:cubicBezTo>
                <a:cubicBezTo>
                  <a:pt x="11423" y="14674"/>
                  <a:pt x="11423" y="14535"/>
                  <a:pt x="11354" y="14466"/>
                </a:cubicBezTo>
                <a:cubicBezTo>
                  <a:pt x="10383" y="14050"/>
                  <a:pt x="10314" y="11970"/>
                  <a:pt x="10453" y="10653"/>
                </a:cubicBezTo>
                <a:cubicBezTo>
                  <a:pt x="10591" y="10653"/>
                  <a:pt x="10661" y="10584"/>
                  <a:pt x="10730" y="10445"/>
                </a:cubicBezTo>
                <a:cubicBezTo>
                  <a:pt x="10794" y="10063"/>
                  <a:pt x="10740" y="9389"/>
                  <a:pt x="10248" y="9389"/>
                </a:cubicBezTo>
                <a:cubicBezTo>
                  <a:pt x="10204" y="9389"/>
                  <a:pt x="10157" y="9394"/>
                  <a:pt x="10106" y="9405"/>
                </a:cubicBezTo>
                <a:cubicBezTo>
                  <a:pt x="9482" y="9544"/>
                  <a:pt x="9690" y="10445"/>
                  <a:pt x="10037" y="10861"/>
                </a:cubicBezTo>
                <a:lnTo>
                  <a:pt x="10245" y="10861"/>
                </a:lnTo>
                <a:cubicBezTo>
                  <a:pt x="10176" y="11554"/>
                  <a:pt x="10176" y="12247"/>
                  <a:pt x="10245" y="13010"/>
                </a:cubicBezTo>
                <a:cubicBezTo>
                  <a:pt x="9621" y="12109"/>
                  <a:pt x="9066" y="11208"/>
                  <a:pt x="8651" y="10306"/>
                </a:cubicBezTo>
                <a:cubicBezTo>
                  <a:pt x="8858" y="10029"/>
                  <a:pt x="9066" y="9683"/>
                  <a:pt x="9066" y="9336"/>
                </a:cubicBezTo>
                <a:cubicBezTo>
                  <a:pt x="9136" y="8920"/>
                  <a:pt x="8997" y="8574"/>
                  <a:pt x="8789" y="8296"/>
                </a:cubicBezTo>
                <a:cubicBezTo>
                  <a:pt x="8574" y="8112"/>
                  <a:pt x="8319" y="8023"/>
                  <a:pt x="8065" y="8023"/>
                </a:cubicBezTo>
                <a:cubicBezTo>
                  <a:pt x="7745" y="8023"/>
                  <a:pt x="7427" y="8164"/>
                  <a:pt x="7195" y="8435"/>
                </a:cubicBezTo>
                <a:lnTo>
                  <a:pt x="7126" y="8574"/>
                </a:lnTo>
                <a:cubicBezTo>
                  <a:pt x="7100" y="8561"/>
                  <a:pt x="7072" y="8555"/>
                  <a:pt x="7044" y="8555"/>
                </a:cubicBezTo>
                <a:cubicBezTo>
                  <a:pt x="6920" y="8555"/>
                  <a:pt x="6792" y="8668"/>
                  <a:pt x="6848" y="8781"/>
                </a:cubicBezTo>
                <a:lnTo>
                  <a:pt x="6918" y="8920"/>
                </a:lnTo>
                <a:cubicBezTo>
                  <a:pt x="6779" y="9405"/>
                  <a:pt x="7126" y="9960"/>
                  <a:pt x="7611" y="10099"/>
                </a:cubicBezTo>
                <a:cubicBezTo>
                  <a:pt x="7645" y="10133"/>
                  <a:pt x="7663" y="10151"/>
                  <a:pt x="7680" y="10151"/>
                </a:cubicBezTo>
                <a:cubicBezTo>
                  <a:pt x="7697" y="10151"/>
                  <a:pt x="7715" y="10133"/>
                  <a:pt x="7749" y="10099"/>
                </a:cubicBezTo>
                <a:cubicBezTo>
                  <a:pt x="7863" y="10270"/>
                  <a:pt x="8071" y="10394"/>
                  <a:pt x="8296" y="10394"/>
                </a:cubicBezTo>
                <a:cubicBezTo>
                  <a:pt x="8344" y="10394"/>
                  <a:pt x="8393" y="10388"/>
                  <a:pt x="8443" y="10376"/>
                </a:cubicBezTo>
                <a:cubicBezTo>
                  <a:pt x="9136" y="11832"/>
                  <a:pt x="9898" y="13218"/>
                  <a:pt x="10869" y="14466"/>
                </a:cubicBezTo>
                <a:cubicBezTo>
                  <a:pt x="10645" y="14528"/>
                  <a:pt x="10419" y="14554"/>
                  <a:pt x="10191" y="14554"/>
                </a:cubicBezTo>
                <a:cubicBezTo>
                  <a:pt x="9148" y="14554"/>
                  <a:pt x="8068" y="14000"/>
                  <a:pt x="6987" y="13772"/>
                </a:cubicBezTo>
                <a:cubicBezTo>
                  <a:pt x="7056" y="13495"/>
                  <a:pt x="7056" y="13218"/>
                  <a:pt x="7056" y="12941"/>
                </a:cubicBezTo>
                <a:cubicBezTo>
                  <a:pt x="7022" y="12837"/>
                  <a:pt x="6918" y="12785"/>
                  <a:pt x="6814" y="12785"/>
                </a:cubicBezTo>
                <a:cubicBezTo>
                  <a:pt x="6710" y="12785"/>
                  <a:pt x="6606" y="12837"/>
                  <a:pt x="6571" y="12941"/>
                </a:cubicBezTo>
                <a:cubicBezTo>
                  <a:pt x="6571" y="13079"/>
                  <a:pt x="6502" y="13149"/>
                  <a:pt x="6432" y="13287"/>
                </a:cubicBezTo>
                <a:cubicBezTo>
                  <a:pt x="6363" y="13357"/>
                  <a:pt x="6432" y="13426"/>
                  <a:pt x="6571" y="13426"/>
                </a:cubicBezTo>
                <a:cubicBezTo>
                  <a:pt x="6571" y="13495"/>
                  <a:pt x="6502" y="13564"/>
                  <a:pt x="6502" y="13634"/>
                </a:cubicBezTo>
                <a:cubicBezTo>
                  <a:pt x="6363" y="13495"/>
                  <a:pt x="6155" y="13426"/>
                  <a:pt x="5947" y="13426"/>
                </a:cubicBezTo>
                <a:cubicBezTo>
                  <a:pt x="5808" y="13426"/>
                  <a:pt x="5739" y="13564"/>
                  <a:pt x="5670" y="13703"/>
                </a:cubicBezTo>
                <a:cubicBezTo>
                  <a:pt x="5531" y="13703"/>
                  <a:pt x="5462" y="13772"/>
                  <a:pt x="5531" y="13911"/>
                </a:cubicBezTo>
                <a:lnTo>
                  <a:pt x="5531" y="14119"/>
                </a:lnTo>
                <a:cubicBezTo>
                  <a:pt x="5531" y="14327"/>
                  <a:pt x="5601" y="14604"/>
                  <a:pt x="5808" y="14674"/>
                </a:cubicBezTo>
                <a:cubicBezTo>
                  <a:pt x="5878" y="14743"/>
                  <a:pt x="6016" y="14812"/>
                  <a:pt x="6155" y="14812"/>
                </a:cubicBezTo>
                <a:cubicBezTo>
                  <a:pt x="6363" y="14812"/>
                  <a:pt x="6571" y="14743"/>
                  <a:pt x="6779" y="14604"/>
                </a:cubicBezTo>
                <a:cubicBezTo>
                  <a:pt x="6848" y="14466"/>
                  <a:pt x="6918" y="14327"/>
                  <a:pt x="6848" y="14188"/>
                </a:cubicBezTo>
                <a:lnTo>
                  <a:pt x="6848" y="14188"/>
                </a:lnTo>
                <a:cubicBezTo>
                  <a:pt x="7943" y="14397"/>
                  <a:pt x="9038" y="14958"/>
                  <a:pt x="10074" y="14958"/>
                </a:cubicBezTo>
                <a:cubicBezTo>
                  <a:pt x="10415" y="14958"/>
                  <a:pt x="10750" y="14897"/>
                  <a:pt x="11077" y="14743"/>
                </a:cubicBezTo>
                <a:cubicBezTo>
                  <a:pt x="11908" y="15991"/>
                  <a:pt x="12948" y="17169"/>
                  <a:pt x="13988" y="18347"/>
                </a:cubicBezTo>
                <a:cubicBezTo>
                  <a:pt x="13988" y="18486"/>
                  <a:pt x="14057" y="18625"/>
                  <a:pt x="14127" y="18763"/>
                </a:cubicBezTo>
                <a:cubicBezTo>
                  <a:pt x="14161" y="18833"/>
                  <a:pt x="14213" y="18867"/>
                  <a:pt x="14265" y="18867"/>
                </a:cubicBezTo>
                <a:cubicBezTo>
                  <a:pt x="14317" y="18867"/>
                  <a:pt x="14369" y="18833"/>
                  <a:pt x="14404" y="18763"/>
                </a:cubicBezTo>
                <a:lnTo>
                  <a:pt x="16276" y="20843"/>
                </a:lnTo>
                <a:cubicBezTo>
                  <a:pt x="15236" y="20774"/>
                  <a:pt x="14265" y="20080"/>
                  <a:pt x="13364" y="19665"/>
                </a:cubicBezTo>
                <a:cubicBezTo>
                  <a:pt x="12394" y="19249"/>
                  <a:pt x="11493" y="18902"/>
                  <a:pt x="10661" y="18486"/>
                </a:cubicBezTo>
                <a:cubicBezTo>
                  <a:pt x="11264" y="17823"/>
                  <a:pt x="10765" y="16372"/>
                  <a:pt x="9803" y="16372"/>
                </a:cubicBezTo>
                <a:cubicBezTo>
                  <a:pt x="9659" y="16372"/>
                  <a:pt x="9506" y="16404"/>
                  <a:pt x="9344" y="16476"/>
                </a:cubicBezTo>
                <a:cubicBezTo>
                  <a:pt x="8271" y="16981"/>
                  <a:pt x="8519" y="18749"/>
                  <a:pt x="9566" y="18749"/>
                </a:cubicBezTo>
                <a:cubicBezTo>
                  <a:pt x="9669" y="18749"/>
                  <a:pt x="9780" y="18731"/>
                  <a:pt x="9898" y="18694"/>
                </a:cubicBezTo>
                <a:cubicBezTo>
                  <a:pt x="9968" y="18833"/>
                  <a:pt x="10037" y="18902"/>
                  <a:pt x="10176" y="18971"/>
                </a:cubicBezTo>
                <a:cubicBezTo>
                  <a:pt x="10314" y="18971"/>
                  <a:pt x="10453" y="18902"/>
                  <a:pt x="10522" y="18833"/>
                </a:cubicBezTo>
                <a:cubicBezTo>
                  <a:pt x="11631" y="19387"/>
                  <a:pt x="12810" y="19872"/>
                  <a:pt x="13988" y="20358"/>
                </a:cubicBezTo>
                <a:cubicBezTo>
                  <a:pt x="14694" y="20652"/>
                  <a:pt x="15251" y="21096"/>
                  <a:pt x="15997" y="21096"/>
                </a:cubicBezTo>
                <a:cubicBezTo>
                  <a:pt x="16129" y="21096"/>
                  <a:pt x="16268" y="21082"/>
                  <a:pt x="16414" y="21051"/>
                </a:cubicBezTo>
                <a:cubicBezTo>
                  <a:pt x="18216" y="22992"/>
                  <a:pt x="19880" y="25071"/>
                  <a:pt x="21266" y="27290"/>
                </a:cubicBezTo>
                <a:cubicBezTo>
                  <a:pt x="20643" y="28607"/>
                  <a:pt x="20227" y="29924"/>
                  <a:pt x="20019" y="31310"/>
                </a:cubicBezTo>
                <a:cubicBezTo>
                  <a:pt x="18494" y="30894"/>
                  <a:pt x="16622" y="30548"/>
                  <a:pt x="15444" y="29438"/>
                </a:cubicBezTo>
                <a:cubicBezTo>
                  <a:pt x="16276" y="28953"/>
                  <a:pt x="15998" y="27359"/>
                  <a:pt x="14751" y="27151"/>
                </a:cubicBezTo>
                <a:cubicBezTo>
                  <a:pt x="14631" y="27129"/>
                  <a:pt x="14517" y="27119"/>
                  <a:pt x="14410" y="27119"/>
                </a:cubicBezTo>
                <a:cubicBezTo>
                  <a:pt x="12828" y="27119"/>
                  <a:pt x="12657" y="29305"/>
                  <a:pt x="14264" y="29305"/>
                </a:cubicBezTo>
                <a:cubicBezTo>
                  <a:pt x="14309" y="29305"/>
                  <a:pt x="14356" y="29303"/>
                  <a:pt x="14404" y="29300"/>
                </a:cubicBezTo>
                <a:cubicBezTo>
                  <a:pt x="14404" y="29438"/>
                  <a:pt x="14543" y="29646"/>
                  <a:pt x="14751" y="29646"/>
                </a:cubicBezTo>
                <a:lnTo>
                  <a:pt x="15028" y="29646"/>
                </a:lnTo>
                <a:cubicBezTo>
                  <a:pt x="16414" y="30825"/>
                  <a:pt x="18147" y="31449"/>
                  <a:pt x="19949" y="31587"/>
                </a:cubicBezTo>
                <a:cubicBezTo>
                  <a:pt x="19464" y="34360"/>
                  <a:pt x="20157" y="37202"/>
                  <a:pt x="21821" y="39490"/>
                </a:cubicBezTo>
                <a:cubicBezTo>
                  <a:pt x="21821" y="39767"/>
                  <a:pt x="21890" y="40044"/>
                  <a:pt x="21890" y="40321"/>
                </a:cubicBezTo>
                <a:cubicBezTo>
                  <a:pt x="21821" y="40391"/>
                  <a:pt x="21752" y="40529"/>
                  <a:pt x="21682" y="40668"/>
                </a:cubicBezTo>
                <a:cubicBezTo>
                  <a:pt x="21626" y="40780"/>
                  <a:pt x="21796" y="41072"/>
                  <a:pt x="21973" y="41072"/>
                </a:cubicBezTo>
                <a:cubicBezTo>
                  <a:pt x="22015" y="41072"/>
                  <a:pt x="22058" y="41055"/>
                  <a:pt x="22098" y="41015"/>
                </a:cubicBezTo>
                <a:cubicBezTo>
                  <a:pt x="22237" y="41708"/>
                  <a:pt x="22445" y="42470"/>
                  <a:pt x="22653" y="43233"/>
                </a:cubicBezTo>
                <a:cubicBezTo>
                  <a:pt x="21613" y="42124"/>
                  <a:pt x="20365" y="41153"/>
                  <a:pt x="19118" y="40321"/>
                </a:cubicBezTo>
                <a:cubicBezTo>
                  <a:pt x="18494" y="39975"/>
                  <a:pt x="17939" y="39559"/>
                  <a:pt x="17385" y="39143"/>
                </a:cubicBezTo>
                <a:cubicBezTo>
                  <a:pt x="17385" y="39074"/>
                  <a:pt x="17385" y="39004"/>
                  <a:pt x="17315" y="38935"/>
                </a:cubicBezTo>
                <a:cubicBezTo>
                  <a:pt x="15582" y="37341"/>
                  <a:pt x="14820" y="35053"/>
                  <a:pt x="13780" y="32974"/>
                </a:cubicBezTo>
                <a:cubicBezTo>
                  <a:pt x="13087" y="31587"/>
                  <a:pt x="12047" y="30340"/>
                  <a:pt x="10869" y="29369"/>
                </a:cubicBezTo>
                <a:cubicBezTo>
                  <a:pt x="7957" y="26804"/>
                  <a:pt x="4214" y="25279"/>
                  <a:pt x="332" y="25141"/>
                </a:cubicBezTo>
                <a:cubicBezTo>
                  <a:pt x="310" y="25133"/>
                  <a:pt x="288" y="25130"/>
                  <a:pt x="268" y="25130"/>
                </a:cubicBezTo>
                <a:cubicBezTo>
                  <a:pt x="98" y="25130"/>
                  <a:pt x="1" y="25364"/>
                  <a:pt x="124" y="25487"/>
                </a:cubicBezTo>
                <a:cubicBezTo>
                  <a:pt x="3244" y="28191"/>
                  <a:pt x="4422" y="32350"/>
                  <a:pt x="7264" y="35192"/>
                </a:cubicBezTo>
                <a:cubicBezTo>
                  <a:pt x="9968" y="37895"/>
                  <a:pt x="13988" y="37826"/>
                  <a:pt x="17107" y="39490"/>
                </a:cubicBezTo>
                <a:lnTo>
                  <a:pt x="17454" y="39698"/>
                </a:lnTo>
                <a:cubicBezTo>
                  <a:pt x="20504" y="41777"/>
                  <a:pt x="23207" y="44273"/>
                  <a:pt x="25426" y="47253"/>
                </a:cubicBezTo>
                <a:cubicBezTo>
                  <a:pt x="26465" y="48640"/>
                  <a:pt x="27297" y="50095"/>
                  <a:pt x="28129" y="51620"/>
                </a:cubicBezTo>
                <a:cubicBezTo>
                  <a:pt x="27297" y="50927"/>
                  <a:pt x="26465" y="50303"/>
                  <a:pt x="25495" y="49749"/>
                </a:cubicBezTo>
                <a:cubicBezTo>
                  <a:pt x="25495" y="49749"/>
                  <a:pt x="25495" y="49679"/>
                  <a:pt x="25426" y="49679"/>
                </a:cubicBezTo>
                <a:cubicBezTo>
                  <a:pt x="21952" y="46369"/>
                  <a:pt x="17204" y="40721"/>
                  <a:pt x="12146" y="40721"/>
                </a:cubicBezTo>
                <a:cubicBezTo>
                  <a:pt x="10743" y="40721"/>
                  <a:pt x="9317" y="41155"/>
                  <a:pt x="7888" y="42193"/>
                </a:cubicBezTo>
                <a:cubicBezTo>
                  <a:pt x="7868" y="42152"/>
                  <a:pt x="7841" y="42136"/>
                  <a:pt x="7816" y="42136"/>
                </a:cubicBezTo>
                <a:cubicBezTo>
                  <a:pt x="7755" y="42136"/>
                  <a:pt x="7700" y="42234"/>
                  <a:pt x="7749" y="42332"/>
                </a:cubicBezTo>
                <a:cubicBezTo>
                  <a:pt x="7680" y="42401"/>
                  <a:pt x="7611" y="42401"/>
                  <a:pt x="7541" y="42470"/>
                </a:cubicBezTo>
                <a:cubicBezTo>
                  <a:pt x="7308" y="42645"/>
                  <a:pt x="7467" y="42918"/>
                  <a:pt x="7647" y="42918"/>
                </a:cubicBezTo>
                <a:cubicBezTo>
                  <a:pt x="7681" y="42918"/>
                  <a:pt x="7716" y="42908"/>
                  <a:pt x="7749" y="42886"/>
                </a:cubicBezTo>
                <a:lnTo>
                  <a:pt x="8096" y="42609"/>
                </a:lnTo>
                <a:cubicBezTo>
                  <a:pt x="10383" y="45035"/>
                  <a:pt x="13018" y="47045"/>
                  <a:pt x="15860" y="48709"/>
                </a:cubicBezTo>
                <a:cubicBezTo>
                  <a:pt x="17523" y="49616"/>
                  <a:pt x="19249" y="49637"/>
                  <a:pt x="20980" y="49637"/>
                </a:cubicBezTo>
                <a:cubicBezTo>
                  <a:pt x="21062" y="49637"/>
                  <a:pt x="21145" y="49637"/>
                  <a:pt x="21227" y="49637"/>
                </a:cubicBezTo>
                <a:cubicBezTo>
                  <a:pt x="22588" y="49637"/>
                  <a:pt x="23950" y="49650"/>
                  <a:pt x="25287" y="50095"/>
                </a:cubicBezTo>
                <a:lnTo>
                  <a:pt x="25426" y="50095"/>
                </a:lnTo>
                <a:cubicBezTo>
                  <a:pt x="26535" y="50719"/>
                  <a:pt x="27574" y="51482"/>
                  <a:pt x="28545" y="52383"/>
                </a:cubicBezTo>
                <a:cubicBezTo>
                  <a:pt x="29377" y="54116"/>
                  <a:pt x="30209" y="55987"/>
                  <a:pt x="30902" y="57790"/>
                </a:cubicBezTo>
                <a:cubicBezTo>
                  <a:pt x="30926" y="57862"/>
                  <a:pt x="30984" y="57893"/>
                  <a:pt x="31046" y="57893"/>
                </a:cubicBezTo>
                <a:cubicBezTo>
                  <a:pt x="31162" y="57893"/>
                  <a:pt x="31293" y="57787"/>
                  <a:pt x="31248" y="57651"/>
                </a:cubicBezTo>
                <a:cubicBezTo>
                  <a:pt x="29446" y="52660"/>
                  <a:pt x="26951" y="47531"/>
                  <a:pt x="23207" y="43579"/>
                </a:cubicBezTo>
                <a:cubicBezTo>
                  <a:pt x="22861" y="42609"/>
                  <a:pt x="22653" y="41638"/>
                  <a:pt x="22445" y="40599"/>
                </a:cubicBezTo>
                <a:cubicBezTo>
                  <a:pt x="23693" y="38242"/>
                  <a:pt x="24594" y="35677"/>
                  <a:pt x="25218" y="33043"/>
                </a:cubicBezTo>
                <a:cubicBezTo>
                  <a:pt x="27228" y="36370"/>
                  <a:pt x="28822" y="39836"/>
                  <a:pt x="30070" y="43441"/>
                </a:cubicBezTo>
                <a:cubicBezTo>
                  <a:pt x="30070" y="43579"/>
                  <a:pt x="30139" y="43649"/>
                  <a:pt x="30209" y="43787"/>
                </a:cubicBezTo>
                <a:cubicBezTo>
                  <a:pt x="28406" y="42678"/>
                  <a:pt x="27089" y="40945"/>
                  <a:pt x="25356" y="39767"/>
                </a:cubicBezTo>
                <a:cubicBezTo>
                  <a:pt x="25336" y="39747"/>
                  <a:pt x="25310" y="39738"/>
                  <a:pt x="25283" y="39738"/>
                </a:cubicBezTo>
                <a:cubicBezTo>
                  <a:pt x="25218" y="39738"/>
                  <a:pt x="25148" y="39787"/>
                  <a:pt x="25148" y="39836"/>
                </a:cubicBezTo>
                <a:cubicBezTo>
                  <a:pt x="25110" y="39811"/>
                  <a:pt x="25067" y="39799"/>
                  <a:pt x="25024" y="39799"/>
                </a:cubicBezTo>
                <a:cubicBezTo>
                  <a:pt x="24832" y="39799"/>
                  <a:pt x="24632" y="40026"/>
                  <a:pt x="24802" y="40252"/>
                </a:cubicBezTo>
                <a:lnTo>
                  <a:pt x="24871" y="40252"/>
                </a:lnTo>
                <a:cubicBezTo>
                  <a:pt x="25010" y="40460"/>
                  <a:pt x="25148" y="40529"/>
                  <a:pt x="25356" y="40668"/>
                </a:cubicBezTo>
                <a:cubicBezTo>
                  <a:pt x="25356" y="40668"/>
                  <a:pt x="25426" y="40737"/>
                  <a:pt x="25426" y="40807"/>
                </a:cubicBezTo>
                <a:cubicBezTo>
                  <a:pt x="25460" y="40876"/>
                  <a:pt x="25547" y="40911"/>
                  <a:pt x="25625" y="40911"/>
                </a:cubicBezTo>
                <a:cubicBezTo>
                  <a:pt x="25703" y="40911"/>
                  <a:pt x="25772" y="40876"/>
                  <a:pt x="25772" y="40807"/>
                </a:cubicBezTo>
                <a:cubicBezTo>
                  <a:pt x="25911" y="40737"/>
                  <a:pt x="25911" y="40599"/>
                  <a:pt x="25841" y="40529"/>
                </a:cubicBezTo>
                <a:lnTo>
                  <a:pt x="25703" y="40460"/>
                </a:lnTo>
                <a:cubicBezTo>
                  <a:pt x="25634" y="40321"/>
                  <a:pt x="25564" y="40252"/>
                  <a:pt x="25495" y="40113"/>
                </a:cubicBezTo>
                <a:cubicBezTo>
                  <a:pt x="25484" y="40081"/>
                  <a:pt x="25488" y="40067"/>
                  <a:pt x="25504" y="40067"/>
                </a:cubicBezTo>
                <a:cubicBezTo>
                  <a:pt x="25585" y="40067"/>
                  <a:pt x="25980" y="40471"/>
                  <a:pt x="25980" y="40529"/>
                </a:cubicBezTo>
                <a:cubicBezTo>
                  <a:pt x="26535" y="40945"/>
                  <a:pt x="27020" y="41500"/>
                  <a:pt x="27574" y="41985"/>
                </a:cubicBezTo>
                <a:cubicBezTo>
                  <a:pt x="28337" y="42817"/>
                  <a:pt x="29307" y="43510"/>
                  <a:pt x="30278" y="44134"/>
                </a:cubicBezTo>
                <a:cubicBezTo>
                  <a:pt x="31318" y="48085"/>
                  <a:pt x="31664" y="52175"/>
                  <a:pt x="31387" y="56265"/>
                </a:cubicBezTo>
                <a:cubicBezTo>
                  <a:pt x="31387" y="56750"/>
                  <a:pt x="31318" y="57304"/>
                  <a:pt x="31318" y="57790"/>
                </a:cubicBezTo>
                <a:cubicBezTo>
                  <a:pt x="31318" y="57859"/>
                  <a:pt x="31318" y="57859"/>
                  <a:pt x="31318" y="57928"/>
                </a:cubicBezTo>
                <a:lnTo>
                  <a:pt x="31318" y="58344"/>
                </a:lnTo>
                <a:cubicBezTo>
                  <a:pt x="31318" y="58414"/>
                  <a:pt x="31318" y="58414"/>
                  <a:pt x="31318" y="58483"/>
                </a:cubicBezTo>
                <a:cubicBezTo>
                  <a:pt x="31110" y="65276"/>
                  <a:pt x="31734" y="72208"/>
                  <a:pt x="36378" y="77615"/>
                </a:cubicBezTo>
                <a:cubicBezTo>
                  <a:pt x="36437" y="77674"/>
                  <a:pt x="36507" y="77699"/>
                  <a:pt x="36572" y="77699"/>
                </a:cubicBezTo>
                <a:cubicBezTo>
                  <a:pt x="36738" y="77699"/>
                  <a:pt x="36873" y="77536"/>
                  <a:pt x="36724" y="77338"/>
                </a:cubicBezTo>
                <a:cubicBezTo>
                  <a:pt x="33397" y="73456"/>
                  <a:pt x="32357" y="68950"/>
                  <a:pt x="32011" y="64306"/>
                </a:cubicBezTo>
                <a:cubicBezTo>
                  <a:pt x="33120" y="63682"/>
                  <a:pt x="33328" y="62226"/>
                  <a:pt x="33744" y="61048"/>
                </a:cubicBezTo>
                <a:cubicBezTo>
                  <a:pt x="33764" y="61068"/>
                  <a:pt x="33790" y="61076"/>
                  <a:pt x="33819" y="61076"/>
                </a:cubicBezTo>
                <a:cubicBezTo>
                  <a:pt x="33888" y="61076"/>
                  <a:pt x="33972" y="61027"/>
                  <a:pt x="34021" y="60978"/>
                </a:cubicBezTo>
                <a:cubicBezTo>
                  <a:pt x="34160" y="60770"/>
                  <a:pt x="34160" y="60493"/>
                  <a:pt x="34021" y="60285"/>
                </a:cubicBezTo>
                <a:cubicBezTo>
                  <a:pt x="33986" y="60216"/>
                  <a:pt x="33917" y="60181"/>
                  <a:pt x="33848" y="60181"/>
                </a:cubicBezTo>
                <a:cubicBezTo>
                  <a:pt x="33778" y="60181"/>
                  <a:pt x="33709" y="60216"/>
                  <a:pt x="33674" y="60285"/>
                </a:cubicBezTo>
                <a:cubicBezTo>
                  <a:pt x="33397" y="60909"/>
                  <a:pt x="33189" y="61533"/>
                  <a:pt x="32981" y="62226"/>
                </a:cubicBezTo>
                <a:cubicBezTo>
                  <a:pt x="32843" y="62850"/>
                  <a:pt x="32496" y="63474"/>
                  <a:pt x="32011" y="63959"/>
                </a:cubicBezTo>
                <a:cubicBezTo>
                  <a:pt x="31872" y="62226"/>
                  <a:pt x="31872" y="60493"/>
                  <a:pt x="31872" y="58622"/>
                </a:cubicBezTo>
                <a:lnTo>
                  <a:pt x="31872" y="58622"/>
                </a:lnTo>
                <a:cubicBezTo>
                  <a:pt x="31892" y="58642"/>
                  <a:pt x="31919" y="58650"/>
                  <a:pt x="31946" y="58650"/>
                </a:cubicBezTo>
                <a:cubicBezTo>
                  <a:pt x="32011" y="58650"/>
                  <a:pt x="32080" y="58601"/>
                  <a:pt x="32080" y="58552"/>
                </a:cubicBezTo>
                <a:cubicBezTo>
                  <a:pt x="33744" y="56265"/>
                  <a:pt x="34784" y="53561"/>
                  <a:pt x="35199" y="50789"/>
                </a:cubicBezTo>
                <a:cubicBezTo>
                  <a:pt x="35407" y="50650"/>
                  <a:pt x="35546" y="50511"/>
                  <a:pt x="35615" y="50303"/>
                </a:cubicBezTo>
                <a:cubicBezTo>
                  <a:pt x="36170" y="49471"/>
                  <a:pt x="36724" y="48640"/>
                  <a:pt x="37348" y="47877"/>
                </a:cubicBezTo>
                <a:cubicBezTo>
                  <a:pt x="37834" y="47253"/>
                  <a:pt x="38319" y="46560"/>
                  <a:pt x="38804" y="45936"/>
                </a:cubicBezTo>
                <a:lnTo>
                  <a:pt x="38804" y="46214"/>
                </a:lnTo>
                <a:cubicBezTo>
                  <a:pt x="38804" y="46254"/>
                  <a:pt x="38896" y="46294"/>
                  <a:pt x="38975" y="46294"/>
                </a:cubicBezTo>
                <a:cubicBezTo>
                  <a:pt x="39032" y="46294"/>
                  <a:pt x="39081" y="46272"/>
                  <a:pt x="39081" y="46214"/>
                </a:cubicBezTo>
                <a:cubicBezTo>
                  <a:pt x="39151" y="45936"/>
                  <a:pt x="39151" y="45728"/>
                  <a:pt x="39081" y="45451"/>
                </a:cubicBezTo>
                <a:cubicBezTo>
                  <a:pt x="39081" y="45451"/>
                  <a:pt x="39151" y="45382"/>
                  <a:pt x="39220" y="45312"/>
                </a:cubicBezTo>
                <a:cubicBezTo>
                  <a:pt x="39289" y="45243"/>
                  <a:pt x="39289" y="45174"/>
                  <a:pt x="39220" y="45104"/>
                </a:cubicBezTo>
                <a:lnTo>
                  <a:pt x="39012" y="44966"/>
                </a:lnTo>
                <a:cubicBezTo>
                  <a:pt x="38943" y="44966"/>
                  <a:pt x="38804" y="44966"/>
                  <a:pt x="38804" y="45104"/>
                </a:cubicBezTo>
                <a:cubicBezTo>
                  <a:pt x="38735" y="45243"/>
                  <a:pt x="38735" y="45451"/>
                  <a:pt x="38804" y="45590"/>
                </a:cubicBezTo>
                <a:cubicBezTo>
                  <a:pt x="38596" y="45798"/>
                  <a:pt x="38388" y="45936"/>
                  <a:pt x="38319" y="46075"/>
                </a:cubicBezTo>
                <a:cubicBezTo>
                  <a:pt x="37834" y="46699"/>
                  <a:pt x="37348" y="47392"/>
                  <a:pt x="36863" y="48016"/>
                </a:cubicBezTo>
                <a:cubicBezTo>
                  <a:pt x="36516" y="48570"/>
                  <a:pt x="36101" y="48986"/>
                  <a:pt x="35754" y="49471"/>
                </a:cubicBezTo>
                <a:cubicBezTo>
                  <a:pt x="35685" y="49541"/>
                  <a:pt x="35477" y="49887"/>
                  <a:pt x="35338" y="50165"/>
                </a:cubicBezTo>
                <a:cubicBezTo>
                  <a:pt x="35338" y="49818"/>
                  <a:pt x="35407" y="49541"/>
                  <a:pt x="35477" y="49264"/>
                </a:cubicBezTo>
                <a:cubicBezTo>
                  <a:pt x="35546" y="49194"/>
                  <a:pt x="35615" y="49125"/>
                  <a:pt x="35546" y="49056"/>
                </a:cubicBezTo>
                <a:lnTo>
                  <a:pt x="35546" y="48986"/>
                </a:lnTo>
                <a:cubicBezTo>
                  <a:pt x="35685" y="47946"/>
                  <a:pt x="35823" y="46976"/>
                  <a:pt x="35962" y="46006"/>
                </a:cubicBezTo>
                <a:cubicBezTo>
                  <a:pt x="36031" y="46006"/>
                  <a:pt x="36031" y="45936"/>
                  <a:pt x="36031" y="45867"/>
                </a:cubicBezTo>
                <a:lnTo>
                  <a:pt x="36031" y="45798"/>
                </a:lnTo>
                <a:lnTo>
                  <a:pt x="36170" y="44758"/>
                </a:lnTo>
                <a:cubicBezTo>
                  <a:pt x="37903" y="43995"/>
                  <a:pt x="38735" y="42193"/>
                  <a:pt x="39497" y="40599"/>
                </a:cubicBezTo>
                <a:cubicBezTo>
                  <a:pt x="39566" y="40599"/>
                  <a:pt x="39636" y="40599"/>
                  <a:pt x="39636" y="40529"/>
                </a:cubicBezTo>
                <a:lnTo>
                  <a:pt x="39705" y="40460"/>
                </a:lnTo>
                <a:lnTo>
                  <a:pt x="39844" y="40460"/>
                </a:lnTo>
                <a:cubicBezTo>
                  <a:pt x="40052" y="40460"/>
                  <a:pt x="40190" y="40391"/>
                  <a:pt x="40398" y="40321"/>
                </a:cubicBezTo>
                <a:cubicBezTo>
                  <a:pt x="40953" y="39975"/>
                  <a:pt x="41091" y="39212"/>
                  <a:pt x="40814" y="38658"/>
                </a:cubicBezTo>
                <a:cubicBezTo>
                  <a:pt x="40595" y="38438"/>
                  <a:pt x="40292" y="38302"/>
                  <a:pt x="39994" y="38302"/>
                </a:cubicBezTo>
                <a:cubicBezTo>
                  <a:pt x="39821" y="38302"/>
                  <a:pt x="39650" y="38348"/>
                  <a:pt x="39497" y="38450"/>
                </a:cubicBezTo>
                <a:cubicBezTo>
                  <a:pt x="39151" y="38658"/>
                  <a:pt x="39012" y="39004"/>
                  <a:pt x="39081" y="39351"/>
                </a:cubicBezTo>
                <a:cubicBezTo>
                  <a:pt x="39081" y="39351"/>
                  <a:pt x="39012" y="39420"/>
                  <a:pt x="39012" y="39490"/>
                </a:cubicBezTo>
                <a:cubicBezTo>
                  <a:pt x="38943" y="39767"/>
                  <a:pt x="39012" y="39975"/>
                  <a:pt x="39220" y="40183"/>
                </a:cubicBezTo>
                <a:cubicBezTo>
                  <a:pt x="38527" y="41846"/>
                  <a:pt x="37695" y="43649"/>
                  <a:pt x="36101" y="44481"/>
                </a:cubicBezTo>
                <a:cubicBezTo>
                  <a:pt x="36239" y="43857"/>
                  <a:pt x="36309" y="43233"/>
                  <a:pt x="36447" y="42609"/>
                </a:cubicBezTo>
                <a:cubicBezTo>
                  <a:pt x="37071" y="42470"/>
                  <a:pt x="37418" y="41846"/>
                  <a:pt x="37626" y="41223"/>
                </a:cubicBezTo>
                <a:cubicBezTo>
                  <a:pt x="37660" y="41292"/>
                  <a:pt x="37712" y="41327"/>
                  <a:pt x="37764" y="41327"/>
                </a:cubicBezTo>
                <a:cubicBezTo>
                  <a:pt x="37816" y="41327"/>
                  <a:pt x="37868" y="41292"/>
                  <a:pt x="37903" y="41223"/>
                </a:cubicBezTo>
                <a:cubicBezTo>
                  <a:pt x="38041" y="40876"/>
                  <a:pt x="37972" y="40460"/>
                  <a:pt x="37764" y="40113"/>
                </a:cubicBezTo>
                <a:cubicBezTo>
                  <a:pt x="37703" y="39992"/>
                  <a:pt x="37603" y="39937"/>
                  <a:pt x="37503" y="39937"/>
                </a:cubicBezTo>
                <a:cubicBezTo>
                  <a:pt x="37375" y="39937"/>
                  <a:pt x="37249" y="40027"/>
                  <a:pt x="37210" y="40183"/>
                </a:cubicBezTo>
                <a:cubicBezTo>
                  <a:pt x="37140" y="40321"/>
                  <a:pt x="37140" y="40529"/>
                  <a:pt x="37140" y="40668"/>
                </a:cubicBezTo>
                <a:cubicBezTo>
                  <a:pt x="37140" y="40737"/>
                  <a:pt x="37140" y="40807"/>
                  <a:pt x="37140" y="40807"/>
                </a:cubicBezTo>
                <a:cubicBezTo>
                  <a:pt x="37002" y="41223"/>
                  <a:pt x="36794" y="41638"/>
                  <a:pt x="36516" y="41985"/>
                </a:cubicBezTo>
                <a:cubicBezTo>
                  <a:pt x="36863" y="40252"/>
                  <a:pt x="37418" y="38588"/>
                  <a:pt x="38180" y="36994"/>
                </a:cubicBezTo>
                <a:cubicBezTo>
                  <a:pt x="38249" y="37063"/>
                  <a:pt x="38249" y="37133"/>
                  <a:pt x="38319" y="37133"/>
                </a:cubicBezTo>
                <a:cubicBezTo>
                  <a:pt x="38482" y="37264"/>
                  <a:pt x="38677" y="37333"/>
                  <a:pt x="38873" y="37333"/>
                </a:cubicBezTo>
                <a:cubicBezTo>
                  <a:pt x="39093" y="37333"/>
                  <a:pt x="39314" y="37246"/>
                  <a:pt x="39497" y="37063"/>
                </a:cubicBezTo>
                <a:cubicBezTo>
                  <a:pt x="40052" y="36648"/>
                  <a:pt x="40052" y="35746"/>
                  <a:pt x="39497" y="35331"/>
                </a:cubicBezTo>
                <a:cubicBezTo>
                  <a:pt x="39186" y="35064"/>
                  <a:pt x="38847" y="34940"/>
                  <a:pt x="38497" y="34940"/>
                </a:cubicBezTo>
                <a:cubicBezTo>
                  <a:pt x="38301" y="34940"/>
                  <a:pt x="38102" y="34979"/>
                  <a:pt x="37903" y="35053"/>
                </a:cubicBezTo>
                <a:cubicBezTo>
                  <a:pt x="37279" y="35400"/>
                  <a:pt x="37210" y="36232"/>
                  <a:pt x="37834" y="36648"/>
                </a:cubicBezTo>
                <a:lnTo>
                  <a:pt x="37903" y="36648"/>
                </a:lnTo>
                <a:cubicBezTo>
                  <a:pt x="37002" y="38450"/>
                  <a:pt x="36378" y="40391"/>
                  <a:pt x="36031" y="42401"/>
                </a:cubicBezTo>
                <a:cubicBezTo>
                  <a:pt x="35823" y="43233"/>
                  <a:pt x="35685" y="44134"/>
                  <a:pt x="35615" y="44966"/>
                </a:cubicBezTo>
                <a:cubicBezTo>
                  <a:pt x="35061" y="43649"/>
                  <a:pt x="34298" y="42401"/>
                  <a:pt x="33744" y="41153"/>
                </a:cubicBezTo>
                <a:cubicBezTo>
                  <a:pt x="33744" y="41084"/>
                  <a:pt x="33744" y="41084"/>
                  <a:pt x="33744" y="41015"/>
                </a:cubicBezTo>
                <a:cubicBezTo>
                  <a:pt x="33744" y="40876"/>
                  <a:pt x="33674" y="40737"/>
                  <a:pt x="33605" y="40599"/>
                </a:cubicBezTo>
                <a:cubicBezTo>
                  <a:pt x="34160" y="40044"/>
                  <a:pt x="34229" y="39212"/>
                  <a:pt x="33813" y="38588"/>
                </a:cubicBezTo>
                <a:cubicBezTo>
                  <a:pt x="33605" y="38450"/>
                  <a:pt x="33362" y="38381"/>
                  <a:pt x="33120" y="38381"/>
                </a:cubicBezTo>
                <a:cubicBezTo>
                  <a:pt x="32877" y="38381"/>
                  <a:pt x="32635" y="38450"/>
                  <a:pt x="32427" y="38588"/>
                </a:cubicBezTo>
                <a:cubicBezTo>
                  <a:pt x="32149" y="38796"/>
                  <a:pt x="32011" y="39143"/>
                  <a:pt x="32149" y="39490"/>
                </a:cubicBezTo>
                <a:cubicBezTo>
                  <a:pt x="32080" y="39490"/>
                  <a:pt x="31941" y="39559"/>
                  <a:pt x="32011" y="39628"/>
                </a:cubicBezTo>
                <a:cubicBezTo>
                  <a:pt x="32142" y="40217"/>
                  <a:pt x="32580" y="40743"/>
                  <a:pt x="33095" y="40743"/>
                </a:cubicBezTo>
                <a:cubicBezTo>
                  <a:pt x="33126" y="40743"/>
                  <a:pt x="33158" y="40741"/>
                  <a:pt x="33189" y="40737"/>
                </a:cubicBezTo>
                <a:cubicBezTo>
                  <a:pt x="33813" y="42401"/>
                  <a:pt x="34645" y="43995"/>
                  <a:pt x="35477" y="45520"/>
                </a:cubicBezTo>
                <a:lnTo>
                  <a:pt x="35407" y="46075"/>
                </a:lnTo>
                <a:lnTo>
                  <a:pt x="35061" y="48224"/>
                </a:lnTo>
                <a:cubicBezTo>
                  <a:pt x="35061" y="48154"/>
                  <a:pt x="34991" y="48016"/>
                  <a:pt x="34991" y="47877"/>
                </a:cubicBezTo>
                <a:cubicBezTo>
                  <a:pt x="34957" y="47808"/>
                  <a:pt x="34887" y="47773"/>
                  <a:pt x="34818" y="47773"/>
                </a:cubicBezTo>
                <a:cubicBezTo>
                  <a:pt x="34749" y="47773"/>
                  <a:pt x="34680" y="47808"/>
                  <a:pt x="34645" y="47877"/>
                </a:cubicBezTo>
                <a:cubicBezTo>
                  <a:pt x="34506" y="47739"/>
                  <a:pt x="34437" y="47600"/>
                  <a:pt x="34298" y="47461"/>
                </a:cubicBezTo>
                <a:cubicBezTo>
                  <a:pt x="34021" y="47045"/>
                  <a:pt x="33744" y="46629"/>
                  <a:pt x="33536" y="46214"/>
                </a:cubicBezTo>
                <a:lnTo>
                  <a:pt x="33605" y="46214"/>
                </a:lnTo>
                <a:cubicBezTo>
                  <a:pt x="33674" y="46214"/>
                  <a:pt x="33744" y="46144"/>
                  <a:pt x="33674" y="46075"/>
                </a:cubicBezTo>
                <a:cubicBezTo>
                  <a:pt x="33674" y="45936"/>
                  <a:pt x="33605" y="45659"/>
                  <a:pt x="33536" y="45590"/>
                </a:cubicBezTo>
                <a:cubicBezTo>
                  <a:pt x="34090" y="45243"/>
                  <a:pt x="34160" y="44550"/>
                  <a:pt x="33813" y="44134"/>
                </a:cubicBezTo>
                <a:cubicBezTo>
                  <a:pt x="33585" y="43792"/>
                  <a:pt x="33216" y="43543"/>
                  <a:pt x="32822" y="43543"/>
                </a:cubicBezTo>
                <a:cubicBezTo>
                  <a:pt x="32737" y="43543"/>
                  <a:pt x="32651" y="43555"/>
                  <a:pt x="32565" y="43579"/>
                </a:cubicBezTo>
                <a:cubicBezTo>
                  <a:pt x="32288" y="43649"/>
                  <a:pt x="32149" y="43787"/>
                  <a:pt x="32080" y="44065"/>
                </a:cubicBezTo>
                <a:cubicBezTo>
                  <a:pt x="32011" y="44342"/>
                  <a:pt x="32080" y="44689"/>
                  <a:pt x="32288" y="44966"/>
                </a:cubicBezTo>
                <a:cubicBezTo>
                  <a:pt x="32288" y="45035"/>
                  <a:pt x="32323" y="45070"/>
                  <a:pt x="32366" y="45070"/>
                </a:cubicBezTo>
                <a:cubicBezTo>
                  <a:pt x="32409" y="45070"/>
                  <a:pt x="32461" y="45035"/>
                  <a:pt x="32496" y="44966"/>
                </a:cubicBezTo>
                <a:cubicBezTo>
                  <a:pt x="32496" y="44758"/>
                  <a:pt x="32496" y="44550"/>
                  <a:pt x="32565" y="44411"/>
                </a:cubicBezTo>
                <a:lnTo>
                  <a:pt x="32635" y="44203"/>
                </a:lnTo>
                <a:lnTo>
                  <a:pt x="32912" y="44203"/>
                </a:lnTo>
                <a:cubicBezTo>
                  <a:pt x="33051" y="44203"/>
                  <a:pt x="33189" y="44273"/>
                  <a:pt x="33259" y="44411"/>
                </a:cubicBezTo>
                <a:cubicBezTo>
                  <a:pt x="33466" y="44550"/>
                  <a:pt x="33536" y="44758"/>
                  <a:pt x="33397" y="44966"/>
                </a:cubicBezTo>
                <a:cubicBezTo>
                  <a:pt x="33337" y="45085"/>
                  <a:pt x="33174" y="45257"/>
                  <a:pt x="33041" y="45257"/>
                </a:cubicBezTo>
                <a:cubicBezTo>
                  <a:pt x="33020" y="45257"/>
                  <a:pt x="33000" y="45253"/>
                  <a:pt x="32981" y="45243"/>
                </a:cubicBezTo>
                <a:cubicBezTo>
                  <a:pt x="32843" y="45243"/>
                  <a:pt x="32773" y="44896"/>
                  <a:pt x="32773" y="44758"/>
                </a:cubicBezTo>
                <a:cubicBezTo>
                  <a:pt x="32739" y="44723"/>
                  <a:pt x="32687" y="44706"/>
                  <a:pt x="32643" y="44706"/>
                </a:cubicBezTo>
                <a:cubicBezTo>
                  <a:pt x="32600" y="44706"/>
                  <a:pt x="32565" y="44723"/>
                  <a:pt x="32565" y="44758"/>
                </a:cubicBezTo>
                <a:cubicBezTo>
                  <a:pt x="32427" y="45035"/>
                  <a:pt x="32496" y="45312"/>
                  <a:pt x="32635" y="45590"/>
                </a:cubicBezTo>
                <a:cubicBezTo>
                  <a:pt x="32773" y="45728"/>
                  <a:pt x="32981" y="45798"/>
                  <a:pt x="33189" y="45798"/>
                </a:cubicBezTo>
                <a:cubicBezTo>
                  <a:pt x="32912" y="46144"/>
                  <a:pt x="33259" y="46560"/>
                  <a:pt x="33466" y="46907"/>
                </a:cubicBezTo>
                <a:cubicBezTo>
                  <a:pt x="33952" y="47669"/>
                  <a:pt x="34506" y="48432"/>
                  <a:pt x="35130" y="49125"/>
                </a:cubicBezTo>
                <a:cubicBezTo>
                  <a:pt x="34991" y="50095"/>
                  <a:pt x="34784" y="50996"/>
                  <a:pt x="34576" y="51967"/>
                </a:cubicBezTo>
                <a:cubicBezTo>
                  <a:pt x="34368" y="53007"/>
                  <a:pt x="34021" y="54047"/>
                  <a:pt x="33605" y="55017"/>
                </a:cubicBezTo>
                <a:cubicBezTo>
                  <a:pt x="33259" y="55918"/>
                  <a:pt x="32080" y="56958"/>
                  <a:pt x="32011" y="57928"/>
                </a:cubicBezTo>
                <a:cubicBezTo>
                  <a:pt x="32011" y="57928"/>
                  <a:pt x="31941" y="57859"/>
                  <a:pt x="31941" y="57790"/>
                </a:cubicBezTo>
                <a:cubicBezTo>
                  <a:pt x="31941" y="57790"/>
                  <a:pt x="31872" y="57720"/>
                  <a:pt x="31872" y="57720"/>
                </a:cubicBezTo>
                <a:cubicBezTo>
                  <a:pt x="31872" y="56057"/>
                  <a:pt x="31941" y="54462"/>
                  <a:pt x="31941" y="52799"/>
                </a:cubicBezTo>
                <a:cubicBezTo>
                  <a:pt x="31941" y="49887"/>
                  <a:pt x="31456" y="46976"/>
                  <a:pt x="30624" y="44134"/>
                </a:cubicBezTo>
                <a:cubicBezTo>
                  <a:pt x="30694" y="44065"/>
                  <a:pt x="30694" y="43995"/>
                  <a:pt x="30555" y="43926"/>
                </a:cubicBezTo>
                <a:cubicBezTo>
                  <a:pt x="30209" y="42817"/>
                  <a:pt x="29862" y="41708"/>
                  <a:pt x="29377" y="40599"/>
                </a:cubicBezTo>
                <a:cubicBezTo>
                  <a:pt x="29238" y="39836"/>
                  <a:pt x="29238" y="39004"/>
                  <a:pt x="29307" y="38242"/>
                </a:cubicBezTo>
                <a:lnTo>
                  <a:pt x="29307" y="38242"/>
                </a:lnTo>
                <a:cubicBezTo>
                  <a:pt x="29342" y="38277"/>
                  <a:pt x="29377" y="38294"/>
                  <a:pt x="29411" y="38294"/>
                </a:cubicBezTo>
                <a:cubicBezTo>
                  <a:pt x="29446" y="38294"/>
                  <a:pt x="29481" y="38277"/>
                  <a:pt x="29515" y="38242"/>
                </a:cubicBezTo>
                <a:cubicBezTo>
                  <a:pt x="30139" y="35677"/>
                  <a:pt x="32635" y="34429"/>
                  <a:pt x="34714" y="32974"/>
                </a:cubicBezTo>
                <a:cubicBezTo>
                  <a:pt x="36378" y="31726"/>
                  <a:pt x="37556" y="29993"/>
                  <a:pt x="38180" y="27983"/>
                </a:cubicBezTo>
                <a:cubicBezTo>
                  <a:pt x="39428" y="24378"/>
                  <a:pt x="38735" y="20150"/>
                  <a:pt x="35823" y="17654"/>
                </a:cubicBezTo>
                <a:cubicBezTo>
                  <a:pt x="35823" y="17585"/>
                  <a:pt x="35823" y="17516"/>
                  <a:pt x="35823" y="17516"/>
                </a:cubicBezTo>
                <a:cubicBezTo>
                  <a:pt x="35754" y="17377"/>
                  <a:pt x="35615" y="17377"/>
                  <a:pt x="35546" y="17377"/>
                </a:cubicBezTo>
                <a:cubicBezTo>
                  <a:pt x="35407" y="17308"/>
                  <a:pt x="35269" y="17169"/>
                  <a:pt x="35130" y="17100"/>
                </a:cubicBezTo>
                <a:cubicBezTo>
                  <a:pt x="35091" y="17061"/>
                  <a:pt x="35042" y="17044"/>
                  <a:pt x="34992" y="17044"/>
                </a:cubicBezTo>
                <a:cubicBezTo>
                  <a:pt x="34864" y="17044"/>
                  <a:pt x="34734" y="17158"/>
                  <a:pt x="34784" y="17308"/>
                </a:cubicBezTo>
                <a:cubicBezTo>
                  <a:pt x="34922" y="20982"/>
                  <a:pt x="31803" y="24725"/>
                  <a:pt x="30209" y="27913"/>
                </a:cubicBezTo>
                <a:cubicBezTo>
                  <a:pt x="29099" y="30062"/>
                  <a:pt x="28060" y="32835"/>
                  <a:pt x="29515" y="34984"/>
                </a:cubicBezTo>
                <a:cubicBezTo>
                  <a:pt x="29515" y="35053"/>
                  <a:pt x="29515" y="35123"/>
                  <a:pt x="29515" y="35261"/>
                </a:cubicBezTo>
                <a:cubicBezTo>
                  <a:pt x="29515" y="35310"/>
                  <a:pt x="29550" y="35359"/>
                  <a:pt x="29595" y="35359"/>
                </a:cubicBezTo>
                <a:cubicBezTo>
                  <a:pt x="29613" y="35359"/>
                  <a:pt x="29634" y="35351"/>
                  <a:pt x="29654" y="35331"/>
                </a:cubicBezTo>
                <a:lnTo>
                  <a:pt x="29654" y="35331"/>
                </a:lnTo>
                <a:cubicBezTo>
                  <a:pt x="29099" y="36717"/>
                  <a:pt x="28891" y="38242"/>
                  <a:pt x="28961" y="39767"/>
                </a:cubicBezTo>
                <a:cubicBezTo>
                  <a:pt x="28406" y="38519"/>
                  <a:pt x="27852" y="37341"/>
                  <a:pt x="27228" y="36162"/>
                </a:cubicBezTo>
                <a:lnTo>
                  <a:pt x="27228" y="36093"/>
                </a:lnTo>
                <a:cubicBezTo>
                  <a:pt x="27505" y="34152"/>
                  <a:pt x="26396" y="32488"/>
                  <a:pt x="25772" y="30755"/>
                </a:cubicBezTo>
                <a:lnTo>
                  <a:pt x="25980" y="30132"/>
                </a:lnTo>
                <a:cubicBezTo>
                  <a:pt x="26951" y="27220"/>
                  <a:pt x="28545" y="23824"/>
                  <a:pt x="27574" y="20704"/>
                </a:cubicBezTo>
                <a:cubicBezTo>
                  <a:pt x="27574" y="20603"/>
                  <a:pt x="27463" y="20538"/>
                  <a:pt x="27349" y="20538"/>
                </a:cubicBezTo>
                <a:cubicBezTo>
                  <a:pt x="27307" y="20538"/>
                  <a:pt x="27265" y="20547"/>
                  <a:pt x="27228" y="20566"/>
                </a:cubicBezTo>
                <a:cubicBezTo>
                  <a:pt x="25703" y="21605"/>
                  <a:pt x="24386" y="22784"/>
                  <a:pt x="23277" y="24240"/>
                </a:cubicBezTo>
                <a:cubicBezTo>
                  <a:pt x="22999" y="23477"/>
                  <a:pt x="22653" y="22576"/>
                  <a:pt x="22376" y="21744"/>
                </a:cubicBezTo>
                <a:cubicBezTo>
                  <a:pt x="22445" y="21744"/>
                  <a:pt x="22445" y="21536"/>
                  <a:pt x="22376" y="21536"/>
                </a:cubicBezTo>
                <a:lnTo>
                  <a:pt x="22168" y="21397"/>
                </a:lnTo>
                <a:lnTo>
                  <a:pt x="22098" y="21120"/>
                </a:lnTo>
                <a:cubicBezTo>
                  <a:pt x="22653" y="16753"/>
                  <a:pt x="24178" y="12455"/>
                  <a:pt x="22583" y="8088"/>
                </a:cubicBezTo>
                <a:cubicBezTo>
                  <a:pt x="21544" y="5316"/>
                  <a:pt x="19533" y="1850"/>
                  <a:pt x="16483" y="741"/>
                </a:cubicBezTo>
                <a:cubicBezTo>
                  <a:pt x="16345" y="533"/>
                  <a:pt x="16137" y="255"/>
                  <a:pt x="15929" y="47"/>
                </a:cubicBezTo>
                <a:cubicBezTo>
                  <a:pt x="15896" y="14"/>
                  <a:pt x="15862" y="1"/>
                  <a:pt x="15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0"/>
          <p:cNvSpPr/>
          <p:nvPr/>
        </p:nvSpPr>
        <p:spPr>
          <a:xfrm rot="10800000">
            <a:off x="1819621" y="-1278251"/>
            <a:ext cx="1548105" cy="3666751"/>
          </a:xfrm>
          <a:custGeom>
            <a:avLst/>
            <a:gdLst/>
            <a:ahLst/>
            <a:cxnLst/>
            <a:rect l="l" t="t" r="r" b="b"/>
            <a:pathLst>
              <a:path w="49959" h="118330" extrusionOk="0">
                <a:moveTo>
                  <a:pt x="28091" y="2280"/>
                </a:moveTo>
                <a:cubicBezTo>
                  <a:pt x="28375" y="2280"/>
                  <a:pt x="28054" y="3887"/>
                  <a:pt x="28054" y="4020"/>
                </a:cubicBezTo>
                <a:cubicBezTo>
                  <a:pt x="27777" y="4783"/>
                  <a:pt x="27500" y="5476"/>
                  <a:pt x="27084" y="6100"/>
                </a:cubicBezTo>
                <a:cubicBezTo>
                  <a:pt x="26460" y="7001"/>
                  <a:pt x="25698" y="7764"/>
                  <a:pt x="24796" y="8318"/>
                </a:cubicBezTo>
                <a:cubicBezTo>
                  <a:pt x="25767" y="7556"/>
                  <a:pt x="26599" y="6585"/>
                  <a:pt x="27292" y="5476"/>
                </a:cubicBezTo>
                <a:cubicBezTo>
                  <a:pt x="27638" y="4922"/>
                  <a:pt x="27777" y="4298"/>
                  <a:pt x="27846" y="3674"/>
                </a:cubicBezTo>
                <a:cubicBezTo>
                  <a:pt x="27916" y="3258"/>
                  <a:pt x="27985" y="2773"/>
                  <a:pt x="28054" y="2357"/>
                </a:cubicBezTo>
                <a:lnTo>
                  <a:pt x="28054" y="2288"/>
                </a:lnTo>
                <a:cubicBezTo>
                  <a:pt x="28068" y="2282"/>
                  <a:pt x="28080" y="2280"/>
                  <a:pt x="28091" y="2280"/>
                </a:cubicBezTo>
                <a:close/>
                <a:moveTo>
                  <a:pt x="20393" y="814"/>
                </a:moveTo>
                <a:cubicBezTo>
                  <a:pt x="20550" y="814"/>
                  <a:pt x="20790" y="1056"/>
                  <a:pt x="21192" y="1525"/>
                </a:cubicBezTo>
                <a:cubicBezTo>
                  <a:pt x="22786" y="3674"/>
                  <a:pt x="22994" y="5961"/>
                  <a:pt x="22717" y="8457"/>
                </a:cubicBezTo>
                <a:cubicBezTo>
                  <a:pt x="22578" y="8110"/>
                  <a:pt x="22370" y="7833"/>
                  <a:pt x="22162" y="7556"/>
                </a:cubicBezTo>
                <a:cubicBezTo>
                  <a:pt x="22125" y="7537"/>
                  <a:pt x="22088" y="7529"/>
                  <a:pt x="22054" y="7529"/>
                </a:cubicBezTo>
                <a:cubicBezTo>
                  <a:pt x="21959" y="7529"/>
                  <a:pt x="21885" y="7593"/>
                  <a:pt x="21885" y="7694"/>
                </a:cubicBezTo>
                <a:cubicBezTo>
                  <a:pt x="21885" y="7764"/>
                  <a:pt x="21885" y="7833"/>
                  <a:pt x="21885" y="7902"/>
                </a:cubicBezTo>
                <a:cubicBezTo>
                  <a:pt x="21538" y="7001"/>
                  <a:pt x="21053" y="6169"/>
                  <a:pt x="20429" y="5476"/>
                </a:cubicBezTo>
                <a:cubicBezTo>
                  <a:pt x="20152" y="4783"/>
                  <a:pt x="20013" y="4090"/>
                  <a:pt x="19944" y="3397"/>
                </a:cubicBezTo>
                <a:cubicBezTo>
                  <a:pt x="19944" y="2773"/>
                  <a:pt x="19944" y="2218"/>
                  <a:pt x="20083" y="1664"/>
                </a:cubicBezTo>
                <a:cubicBezTo>
                  <a:pt x="20154" y="1091"/>
                  <a:pt x="20226" y="814"/>
                  <a:pt x="20393" y="814"/>
                </a:cubicBezTo>
                <a:close/>
                <a:moveTo>
                  <a:pt x="27422" y="1160"/>
                </a:moveTo>
                <a:cubicBezTo>
                  <a:pt x="28030" y="1160"/>
                  <a:pt x="27500" y="2470"/>
                  <a:pt x="27500" y="2773"/>
                </a:cubicBezTo>
                <a:cubicBezTo>
                  <a:pt x="27361" y="4159"/>
                  <a:pt x="26876" y="5476"/>
                  <a:pt x="26044" y="6516"/>
                </a:cubicBezTo>
                <a:cubicBezTo>
                  <a:pt x="25490" y="7070"/>
                  <a:pt x="24935" y="7694"/>
                  <a:pt x="24311" y="8180"/>
                </a:cubicBezTo>
                <a:lnTo>
                  <a:pt x="23687" y="8734"/>
                </a:lnTo>
                <a:cubicBezTo>
                  <a:pt x="24519" y="7417"/>
                  <a:pt x="25074" y="6031"/>
                  <a:pt x="25351" y="4644"/>
                </a:cubicBezTo>
                <a:lnTo>
                  <a:pt x="25351" y="4575"/>
                </a:lnTo>
                <a:cubicBezTo>
                  <a:pt x="25420" y="4090"/>
                  <a:pt x="25420" y="3674"/>
                  <a:pt x="25351" y="3189"/>
                </a:cubicBezTo>
                <a:cubicBezTo>
                  <a:pt x="25698" y="2357"/>
                  <a:pt x="26321" y="1664"/>
                  <a:pt x="27084" y="1248"/>
                </a:cubicBezTo>
                <a:cubicBezTo>
                  <a:pt x="27223" y="1187"/>
                  <a:pt x="27334" y="1160"/>
                  <a:pt x="27422" y="1160"/>
                </a:cubicBezTo>
                <a:close/>
                <a:moveTo>
                  <a:pt x="30966" y="4020"/>
                </a:moveTo>
                <a:cubicBezTo>
                  <a:pt x="31520" y="4020"/>
                  <a:pt x="31312" y="4159"/>
                  <a:pt x="31104" y="4575"/>
                </a:cubicBezTo>
                <a:cubicBezTo>
                  <a:pt x="30827" y="4922"/>
                  <a:pt x="30550" y="5476"/>
                  <a:pt x="30273" y="5892"/>
                </a:cubicBezTo>
                <a:cubicBezTo>
                  <a:pt x="29094" y="7625"/>
                  <a:pt x="26945" y="8249"/>
                  <a:pt x="25074" y="9011"/>
                </a:cubicBezTo>
                <a:cubicBezTo>
                  <a:pt x="25004" y="8873"/>
                  <a:pt x="24866" y="8873"/>
                  <a:pt x="24796" y="8873"/>
                </a:cubicBezTo>
                <a:cubicBezTo>
                  <a:pt x="24796" y="8873"/>
                  <a:pt x="24796" y="8803"/>
                  <a:pt x="24796" y="8803"/>
                </a:cubicBezTo>
                <a:cubicBezTo>
                  <a:pt x="26321" y="7902"/>
                  <a:pt x="27500" y="6447"/>
                  <a:pt x="28124" y="4783"/>
                </a:cubicBezTo>
                <a:cubicBezTo>
                  <a:pt x="28717" y="4297"/>
                  <a:pt x="29521" y="4022"/>
                  <a:pt x="30306" y="4022"/>
                </a:cubicBezTo>
                <a:cubicBezTo>
                  <a:pt x="30529" y="4022"/>
                  <a:pt x="30751" y="4044"/>
                  <a:pt x="30966" y="4090"/>
                </a:cubicBezTo>
                <a:lnTo>
                  <a:pt x="30966" y="4020"/>
                </a:lnTo>
                <a:close/>
                <a:moveTo>
                  <a:pt x="29163" y="7556"/>
                </a:moveTo>
                <a:cubicBezTo>
                  <a:pt x="29718" y="7556"/>
                  <a:pt x="30273" y="7625"/>
                  <a:pt x="30827" y="7833"/>
                </a:cubicBezTo>
                <a:cubicBezTo>
                  <a:pt x="30961" y="7833"/>
                  <a:pt x="32459" y="8807"/>
                  <a:pt x="31864" y="8807"/>
                </a:cubicBezTo>
                <a:cubicBezTo>
                  <a:pt x="31844" y="8807"/>
                  <a:pt x="31822" y="8806"/>
                  <a:pt x="31798" y="8803"/>
                </a:cubicBezTo>
                <a:cubicBezTo>
                  <a:pt x="31625" y="8775"/>
                  <a:pt x="31453" y="8758"/>
                  <a:pt x="31286" y="8758"/>
                </a:cubicBezTo>
                <a:cubicBezTo>
                  <a:pt x="31049" y="8758"/>
                  <a:pt x="30822" y="8792"/>
                  <a:pt x="30619" y="8873"/>
                </a:cubicBezTo>
                <a:cubicBezTo>
                  <a:pt x="29346" y="9020"/>
                  <a:pt x="28246" y="9374"/>
                  <a:pt x="27099" y="9374"/>
                </a:cubicBezTo>
                <a:cubicBezTo>
                  <a:pt x="26622" y="9374"/>
                  <a:pt x="26137" y="9313"/>
                  <a:pt x="25628" y="9150"/>
                </a:cubicBezTo>
                <a:cubicBezTo>
                  <a:pt x="26807" y="8803"/>
                  <a:pt x="27985" y="8249"/>
                  <a:pt x="29094" y="7556"/>
                </a:cubicBezTo>
                <a:close/>
                <a:moveTo>
                  <a:pt x="24379" y="473"/>
                </a:moveTo>
                <a:cubicBezTo>
                  <a:pt x="24456" y="473"/>
                  <a:pt x="24507" y="537"/>
                  <a:pt x="24519" y="693"/>
                </a:cubicBezTo>
                <a:cubicBezTo>
                  <a:pt x="24519" y="1040"/>
                  <a:pt x="24658" y="1456"/>
                  <a:pt x="24727" y="1802"/>
                </a:cubicBezTo>
                <a:cubicBezTo>
                  <a:pt x="25351" y="4228"/>
                  <a:pt x="24588" y="6100"/>
                  <a:pt x="23687" y="8180"/>
                </a:cubicBezTo>
                <a:cubicBezTo>
                  <a:pt x="23687" y="8180"/>
                  <a:pt x="23687" y="8110"/>
                  <a:pt x="23687" y="8110"/>
                </a:cubicBezTo>
                <a:cubicBezTo>
                  <a:pt x="23653" y="8006"/>
                  <a:pt x="23566" y="7954"/>
                  <a:pt x="23479" y="7954"/>
                </a:cubicBezTo>
                <a:cubicBezTo>
                  <a:pt x="23393" y="7954"/>
                  <a:pt x="23306" y="8006"/>
                  <a:pt x="23271" y="8110"/>
                </a:cubicBezTo>
                <a:cubicBezTo>
                  <a:pt x="23202" y="8596"/>
                  <a:pt x="23063" y="9081"/>
                  <a:pt x="22994" y="9635"/>
                </a:cubicBezTo>
                <a:cubicBezTo>
                  <a:pt x="22925" y="9289"/>
                  <a:pt x="22855" y="9011"/>
                  <a:pt x="22717" y="8665"/>
                </a:cubicBezTo>
                <a:cubicBezTo>
                  <a:pt x="22786" y="8665"/>
                  <a:pt x="22925" y="8665"/>
                  <a:pt x="22925" y="8596"/>
                </a:cubicBezTo>
                <a:cubicBezTo>
                  <a:pt x="23410" y="7070"/>
                  <a:pt x="23341" y="5476"/>
                  <a:pt x="22855" y="3951"/>
                </a:cubicBezTo>
                <a:cubicBezTo>
                  <a:pt x="22855" y="3327"/>
                  <a:pt x="22925" y="2634"/>
                  <a:pt x="23063" y="2010"/>
                </a:cubicBezTo>
                <a:cubicBezTo>
                  <a:pt x="23063" y="1953"/>
                  <a:pt x="24012" y="473"/>
                  <a:pt x="24379" y="473"/>
                </a:cubicBezTo>
                <a:close/>
                <a:moveTo>
                  <a:pt x="17421" y="3487"/>
                </a:moveTo>
                <a:cubicBezTo>
                  <a:pt x="18513" y="4040"/>
                  <a:pt x="19469" y="4795"/>
                  <a:pt x="20291" y="5753"/>
                </a:cubicBezTo>
                <a:cubicBezTo>
                  <a:pt x="20360" y="5892"/>
                  <a:pt x="20429" y="5961"/>
                  <a:pt x="20568" y="6100"/>
                </a:cubicBezTo>
                <a:cubicBezTo>
                  <a:pt x="20637" y="6239"/>
                  <a:pt x="20637" y="6308"/>
                  <a:pt x="20707" y="6377"/>
                </a:cubicBezTo>
                <a:cubicBezTo>
                  <a:pt x="21192" y="7209"/>
                  <a:pt x="21538" y="8041"/>
                  <a:pt x="21746" y="8873"/>
                </a:cubicBezTo>
                <a:cubicBezTo>
                  <a:pt x="21677" y="8942"/>
                  <a:pt x="21677" y="9011"/>
                  <a:pt x="21677" y="9081"/>
                </a:cubicBezTo>
                <a:cubicBezTo>
                  <a:pt x="21746" y="9289"/>
                  <a:pt x="21816" y="9566"/>
                  <a:pt x="21885" y="9843"/>
                </a:cubicBezTo>
                <a:cubicBezTo>
                  <a:pt x="21677" y="9635"/>
                  <a:pt x="21469" y="9497"/>
                  <a:pt x="21192" y="9358"/>
                </a:cubicBezTo>
                <a:cubicBezTo>
                  <a:pt x="21192" y="9219"/>
                  <a:pt x="21192" y="9081"/>
                  <a:pt x="21192" y="8942"/>
                </a:cubicBezTo>
                <a:cubicBezTo>
                  <a:pt x="21192" y="8873"/>
                  <a:pt x="21140" y="8838"/>
                  <a:pt x="21088" y="8838"/>
                </a:cubicBezTo>
                <a:cubicBezTo>
                  <a:pt x="21036" y="8838"/>
                  <a:pt x="20984" y="8873"/>
                  <a:pt x="20984" y="8942"/>
                </a:cubicBezTo>
                <a:lnTo>
                  <a:pt x="20984" y="9219"/>
                </a:lnTo>
                <a:cubicBezTo>
                  <a:pt x="20360" y="8873"/>
                  <a:pt x="19875" y="8457"/>
                  <a:pt x="19320" y="8041"/>
                </a:cubicBezTo>
                <a:cubicBezTo>
                  <a:pt x="18627" y="7278"/>
                  <a:pt x="18142" y="6308"/>
                  <a:pt x="17934" y="5268"/>
                </a:cubicBezTo>
                <a:cubicBezTo>
                  <a:pt x="17868" y="5005"/>
                  <a:pt x="17677" y="3680"/>
                  <a:pt x="17421" y="3487"/>
                </a:cubicBezTo>
                <a:close/>
                <a:moveTo>
                  <a:pt x="24311" y="9081"/>
                </a:moveTo>
                <a:cubicBezTo>
                  <a:pt x="24311" y="9150"/>
                  <a:pt x="24311" y="9289"/>
                  <a:pt x="24242" y="9358"/>
                </a:cubicBezTo>
                <a:cubicBezTo>
                  <a:pt x="24034" y="9635"/>
                  <a:pt x="23826" y="9913"/>
                  <a:pt x="23687" y="10259"/>
                </a:cubicBezTo>
                <a:cubicBezTo>
                  <a:pt x="23826" y="9843"/>
                  <a:pt x="24034" y="9427"/>
                  <a:pt x="24242" y="9081"/>
                </a:cubicBezTo>
                <a:close/>
                <a:moveTo>
                  <a:pt x="21400" y="9843"/>
                </a:moveTo>
                <a:lnTo>
                  <a:pt x="21400" y="9843"/>
                </a:lnTo>
                <a:cubicBezTo>
                  <a:pt x="21608" y="9982"/>
                  <a:pt x="21816" y="10121"/>
                  <a:pt x="22024" y="10190"/>
                </a:cubicBezTo>
                <a:cubicBezTo>
                  <a:pt x="22093" y="10606"/>
                  <a:pt x="22370" y="10883"/>
                  <a:pt x="22717" y="11091"/>
                </a:cubicBezTo>
                <a:lnTo>
                  <a:pt x="22509" y="11091"/>
                </a:lnTo>
                <a:cubicBezTo>
                  <a:pt x="22232" y="10952"/>
                  <a:pt x="22024" y="10814"/>
                  <a:pt x="21816" y="10536"/>
                </a:cubicBezTo>
                <a:cubicBezTo>
                  <a:pt x="21608" y="10328"/>
                  <a:pt x="21469" y="10121"/>
                  <a:pt x="21400" y="9843"/>
                </a:cubicBezTo>
                <a:close/>
                <a:moveTo>
                  <a:pt x="23549" y="14626"/>
                </a:moveTo>
                <a:lnTo>
                  <a:pt x="23549" y="14626"/>
                </a:lnTo>
                <a:cubicBezTo>
                  <a:pt x="23271" y="15181"/>
                  <a:pt x="22994" y="15735"/>
                  <a:pt x="22648" y="16221"/>
                </a:cubicBezTo>
                <a:lnTo>
                  <a:pt x="22717" y="15597"/>
                </a:lnTo>
                <a:cubicBezTo>
                  <a:pt x="22925" y="15181"/>
                  <a:pt x="23202" y="14903"/>
                  <a:pt x="23549" y="14626"/>
                </a:cubicBezTo>
                <a:close/>
                <a:moveTo>
                  <a:pt x="21123" y="17954"/>
                </a:moveTo>
                <a:lnTo>
                  <a:pt x="21123" y="17954"/>
                </a:lnTo>
                <a:cubicBezTo>
                  <a:pt x="21301" y="18429"/>
                  <a:pt x="21377" y="18955"/>
                  <a:pt x="21483" y="19445"/>
                </a:cubicBezTo>
                <a:lnTo>
                  <a:pt x="21483" y="19445"/>
                </a:lnTo>
                <a:cubicBezTo>
                  <a:pt x="21345" y="18965"/>
                  <a:pt x="21217" y="18476"/>
                  <a:pt x="21123" y="17954"/>
                </a:cubicBezTo>
                <a:close/>
                <a:moveTo>
                  <a:pt x="21729" y="19747"/>
                </a:moveTo>
                <a:cubicBezTo>
                  <a:pt x="21712" y="19866"/>
                  <a:pt x="21694" y="19984"/>
                  <a:pt x="21677" y="20102"/>
                </a:cubicBezTo>
                <a:cubicBezTo>
                  <a:pt x="21644" y="19992"/>
                  <a:pt x="21611" y="19881"/>
                  <a:pt x="21578" y="19770"/>
                </a:cubicBezTo>
                <a:lnTo>
                  <a:pt x="21578" y="19770"/>
                </a:lnTo>
                <a:cubicBezTo>
                  <a:pt x="21596" y="19784"/>
                  <a:pt x="21619" y="19790"/>
                  <a:pt x="21642" y="19790"/>
                </a:cubicBezTo>
                <a:cubicBezTo>
                  <a:pt x="21676" y="19790"/>
                  <a:pt x="21709" y="19776"/>
                  <a:pt x="21729" y="19747"/>
                </a:cubicBezTo>
                <a:close/>
                <a:moveTo>
                  <a:pt x="12138" y="17474"/>
                </a:moveTo>
                <a:cubicBezTo>
                  <a:pt x="12238" y="17474"/>
                  <a:pt x="12305" y="17572"/>
                  <a:pt x="12319" y="17815"/>
                </a:cubicBezTo>
                <a:cubicBezTo>
                  <a:pt x="12388" y="18716"/>
                  <a:pt x="12180" y="19617"/>
                  <a:pt x="11695" y="20380"/>
                </a:cubicBezTo>
                <a:cubicBezTo>
                  <a:pt x="11349" y="21004"/>
                  <a:pt x="10863" y="21627"/>
                  <a:pt x="10309" y="22113"/>
                </a:cubicBezTo>
                <a:cubicBezTo>
                  <a:pt x="10240" y="22113"/>
                  <a:pt x="10170" y="22182"/>
                  <a:pt x="10101" y="22251"/>
                </a:cubicBezTo>
                <a:lnTo>
                  <a:pt x="10101" y="21766"/>
                </a:lnTo>
                <a:cubicBezTo>
                  <a:pt x="10448" y="20934"/>
                  <a:pt x="10586" y="20102"/>
                  <a:pt x="10517" y="19201"/>
                </a:cubicBezTo>
                <a:lnTo>
                  <a:pt x="10517" y="19201"/>
                </a:lnTo>
                <a:lnTo>
                  <a:pt x="10586" y="19271"/>
                </a:lnTo>
                <a:lnTo>
                  <a:pt x="10725" y="19271"/>
                </a:lnTo>
                <a:cubicBezTo>
                  <a:pt x="10890" y="18940"/>
                  <a:pt x="11754" y="17474"/>
                  <a:pt x="12138" y="17474"/>
                </a:cubicBezTo>
                <a:close/>
                <a:moveTo>
                  <a:pt x="9294" y="16309"/>
                </a:moveTo>
                <a:cubicBezTo>
                  <a:pt x="9826" y="16309"/>
                  <a:pt x="10252" y="18610"/>
                  <a:pt x="10309" y="19063"/>
                </a:cubicBezTo>
                <a:cubicBezTo>
                  <a:pt x="10378" y="19825"/>
                  <a:pt x="10240" y="20657"/>
                  <a:pt x="9962" y="21350"/>
                </a:cubicBezTo>
                <a:cubicBezTo>
                  <a:pt x="9893" y="21350"/>
                  <a:pt x="9824" y="21419"/>
                  <a:pt x="9754" y="21489"/>
                </a:cubicBezTo>
                <a:cubicBezTo>
                  <a:pt x="9555" y="21821"/>
                  <a:pt x="9419" y="22281"/>
                  <a:pt x="9286" y="22684"/>
                </a:cubicBezTo>
                <a:lnTo>
                  <a:pt x="9286" y="22684"/>
                </a:lnTo>
                <a:lnTo>
                  <a:pt x="9269" y="22667"/>
                </a:lnTo>
                <a:cubicBezTo>
                  <a:pt x="9338" y="22390"/>
                  <a:pt x="9338" y="22113"/>
                  <a:pt x="9338" y="21766"/>
                </a:cubicBezTo>
                <a:lnTo>
                  <a:pt x="9338" y="21697"/>
                </a:lnTo>
                <a:cubicBezTo>
                  <a:pt x="9200" y="20934"/>
                  <a:pt x="8923" y="20241"/>
                  <a:pt x="8507" y="19617"/>
                </a:cubicBezTo>
                <a:cubicBezTo>
                  <a:pt x="8368" y="18647"/>
                  <a:pt x="8507" y="17607"/>
                  <a:pt x="8923" y="16706"/>
                </a:cubicBezTo>
                <a:cubicBezTo>
                  <a:pt x="9050" y="16426"/>
                  <a:pt x="9175" y="16309"/>
                  <a:pt x="9294" y="16309"/>
                </a:cubicBezTo>
                <a:close/>
                <a:moveTo>
                  <a:pt x="6198" y="17227"/>
                </a:moveTo>
                <a:cubicBezTo>
                  <a:pt x="6266" y="17227"/>
                  <a:pt x="6342" y="17278"/>
                  <a:pt x="6427" y="17399"/>
                </a:cubicBezTo>
                <a:cubicBezTo>
                  <a:pt x="7120" y="18231"/>
                  <a:pt x="7744" y="19063"/>
                  <a:pt x="8299" y="19964"/>
                </a:cubicBezTo>
                <a:cubicBezTo>
                  <a:pt x="8368" y="20380"/>
                  <a:pt x="8576" y="20865"/>
                  <a:pt x="8853" y="21281"/>
                </a:cubicBezTo>
                <a:cubicBezTo>
                  <a:pt x="8923" y="21627"/>
                  <a:pt x="8923" y="21905"/>
                  <a:pt x="8923" y="22251"/>
                </a:cubicBezTo>
                <a:cubicBezTo>
                  <a:pt x="8784" y="22321"/>
                  <a:pt x="8715" y="22390"/>
                  <a:pt x="8715" y="22459"/>
                </a:cubicBezTo>
                <a:lnTo>
                  <a:pt x="8784" y="22529"/>
                </a:lnTo>
                <a:cubicBezTo>
                  <a:pt x="8715" y="22736"/>
                  <a:pt x="8715" y="23014"/>
                  <a:pt x="8784" y="23291"/>
                </a:cubicBezTo>
                <a:cubicBezTo>
                  <a:pt x="8784" y="23291"/>
                  <a:pt x="8784" y="23360"/>
                  <a:pt x="8784" y="23360"/>
                </a:cubicBezTo>
                <a:lnTo>
                  <a:pt x="8507" y="23152"/>
                </a:lnTo>
                <a:cubicBezTo>
                  <a:pt x="8437" y="23083"/>
                  <a:pt x="8368" y="23014"/>
                  <a:pt x="8299" y="22875"/>
                </a:cubicBezTo>
                <a:cubicBezTo>
                  <a:pt x="8368" y="22806"/>
                  <a:pt x="8299" y="22806"/>
                  <a:pt x="8299" y="22736"/>
                </a:cubicBezTo>
                <a:lnTo>
                  <a:pt x="8160" y="22736"/>
                </a:lnTo>
                <a:cubicBezTo>
                  <a:pt x="7813" y="22251"/>
                  <a:pt x="7328" y="21835"/>
                  <a:pt x="6774" y="21558"/>
                </a:cubicBezTo>
                <a:cubicBezTo>
                  <a:pt x="6427" y="21142"/>
                  <a:pt x="6150" y="20657"/>
                  <a:pt x="6011" y="20172"/>
                </a:cubicBezTo>
                <a:cubicBezTo>
                  <a:pt x="5803" y="19686"/>
                  <a:pt x="5734" y="19201"/>
                  <a:pt x="5734" y="18716"/>
                </a:cubicBezTo>
                <a:cubicBezTo>
                  <a:pt x="5734" y="18373"/>
                  <a:pt x="5876" y="17227"/>
                  <a:pt x="6198" y="17227"/>
                </a:cubicBezTo>
                <a:close/>
                <a:moveTo>
                  <a:pt x="14177" y="19268"/>
                </a:moveTo>
                <a:cubicBezTo>
                  <a:pt x="14845" y="19268"/>
                  <a:pt x="14116" y="20525"/>
                  <a:pt x="13913" y="20796"/>
                </a:cubicBezTo>
                <a:cubicBezTo>
                  <a:pt x="13498" y="21419"/>
                  <a:pt x="12943" y="21974"/>
                  <a:pt x="12388" y="22390"/>
                </a:cubicBezTo>
                <a:cubicBezTo>
                  <a:pt x="11765" y="22806"/>
                  <a:pt x="11071" y="23152"/>
                  <a:pt x="10378" y="23430"/>
                </a:cubicBezTo>
                <a:cubicBezTo>
                  <a:pt x="10448" y="23222"/>
                  <a:pt x="10448" y="23014"/>
                  <a:pt x="10517" y="22806"/>
                </a:cubicBezTo>
                <a:cubicBezTo>
                  <a:pt x="11695" y="21558"/>
                  <a:pt x="12111" y="19409"/>
                  <a:pt x="14052" y="19271"/>
                </a:cubicBezTo>
                <a:lnTo>
                  <a:pt x="14121" y="19271"/>
                </a:lnTo>
                <a:cubicBezTo>
                  <a:pt x="14141" y="19269"/>
                  <a:pt x="14159" y="19268"/>
                  <a:pt x="14177" y="19268"/>
                </a:cubicBezTo>
                <a:close/>
                <a:moveTo>
                  <a:pt x="13646" y="21590"/>
                </a:moveTo>
                <a:cubicBezTo>
                  <a:pt x="13640" y="21599"/>
                  <a:pt x="13636" y="21611"/>
                  <a:pt x="13636" y="21627"/>
                </a:cubicBezTo>
                <a:cubicBezTo>
                  <a:pt x="13775" y="22043"/>
                  <a:pt x="13983" y="22251"/>
                  <a:pt x="13567" y="22598"/>
                </a:cubicBezTo>
                <a:cubicBezTo>
                  <a:pt x="13220" y="22944"/>
                  <a:pt x="12804" y="23152"/>
                  <a:pt x="12319" y="23291"/>
                </a:cubicBezTo>
                <a:cubicBezTo>
                  <a:pt x="11695" y="23568"/>
                  <a:pt x="11002" y="23776"/>
                  <a:pt x="10378" y="23846"/>
                </a:cubicBezTo>
                <a:cubicBezTo>
                  <a:pt x="11210" y="23499"/>
                  <a:pt x="12042" y="23014"/>
                  <a:pt x="12735" y="22459"/>
                </a:cubicBezTo>
                <a:cubicBezTo>
                  <a:pt x="13080" y="22201"/>
                  <a:pt x="13384" y="21909"/>
                  <a:pt x="13646" y="21590"/>
                </a:cubicBezTo>
                <a:close/>
                <a:moveTo>
                  <a:pt x="3749" y="20938"/>
                </a:moveTo>
                <a:cubicBezTo>
                  <a:pt x="5264" y="21150"/>
                  <a:pt x="6641" y="21841"/>
                  <a:pt x="7744" y="22944"/>
                </a:cubicBezTo>
                <a:cubicBezTo>
                  <a:pt x="7675" y="23014"/>
                  <a:pt x="7605" y="23083"/>
                  <a:pt x="7675" y="23222"/>
                </a:cubicBezTo>
                <a:cubicBezTo>
                  <a:pt x="7883" y="23638"/>
                  <a:pt x="8160" y="24054"/>
                  <a:pt x="8507" y="24400"/>
                </a:cubicBezTo>
                <a:cubicBezTo>
                  <a:pt x="6520" y="23989"/>
                  <a:pt x="4466" y="22969"/>
                  <a:pt x="3749" y="20938"/>
                </a:cubicBezTo>
                <a:close/>
                <a:moveTo>
                  <a:pt x="31590" y="11507"/>
                </a:moveTo>
                <a:lnTo>
                  <a:pt x="31590" y="11507"/>
                </a:lnTo>
                <a:cubicBezTo>
                  <a:pt x="29163" y="16706"/>
                  <a:pt x="24380" y="21073"/>
                  <a:pt x="22162" y="26410"/>
                </a:cubicBezTo>
                <a:cubicBezTo>
                  <a:pt x="22578" y="23638"/>
                  <a:pt x="23549" y="21004"/>
                  <a:pt x="24935" y="18647"/>
                </a:cubicBezTo>
                <a:cubicBezTo>
                  <a:pt x="26668" y="15874"/>
                  <a:pt x="29441" y="13933"/>
                  <a:pt x="31590" y="11507"/>
                </a:cubicBezTo>
                <a:close/>
                <a:moveTo>
                  <a:pt x="34166" y="25716"/>
                </a:moveTo>
                <a:cubicBezTo>
                  <a:pt x="34202" y="25716"/>
                  <a:pt x="34224" y="25737"/>
                  <a:pt x="34224" y="25787"/>
                </a:cubicBezTo>
                <a:cubicBezTo>
                  <a:pt x="34224" y="26618"/>
                  <a:pt x="34016" y="27381"/>
                  <a:pt x="33669" y="28143"/>
                </a:cubicBezTo>
                <a:cubicBezTo>
                  <a:pt x="33253" y="28975"/>
                  <a:pt x="32629" y="29668"/>
                  <a:pt x="31798" y="30223"/>
                </a:cubicBezTo>
                <a:cubicBezTo>
                  <a:pt x="32421" y="29252"/>
                  <a:pt x="32768" y="28143"/>
                  <a:pt x="32837" y="27034"/>
                </a:cubicBezTo>
                <a:cubicBezTo>
                  <a:pt x="32976" y="26896"/>
                  <a:pt x="33045" y="26688"/>
                  <a:pt x="33184" y="26480"/>
                </a:cubicBezTo>
                <a:cubicBezTo>
                  <a:pt x="33184" y="26480"/>
                  <a:pt x="33948" y="25716"/>
                  <a:pt x="34166" y="25716"/>
                </a:cubicBezTo>
                <a:close/>
                <a:moveTo>
                  <a:pt x="32560" y="24816"/>
                </a:moveTo>
                <a:cubicBezTo>
                  <a:pt x="32560" y="25440"/>
                  <a:pt x="32560" y="26133"/>
                  <a:pt x="32560" y="26826"/>
                </a:cubicBezTo>
                <a:cubicBezTo>
                  <a:pt x="32491" y="28143"/>
                  <a:pt x="31936" y="29460"/>
                  <a:pt x="30966" y="30431"/>
                </a:cubicBezTo>
                <a:cubicBezTo>
                  <a:pt x="30966" y="30362"/>
                  <a:pt x="30966" y="30292"/>
                  <a:pt x="30966" y="30223"/>
                </a:cubicBezTo>
                <a:cubicBezTo>
                  <a:pt x="31451" y="29183"/>
                  <a:pt x="31451" y="27935"/>
                  <a:pt x="30966" y="26896"/>
                </a:cubicBezTo>
                <a:lnTo>
                  <a:pt x="30966" y="26618"/>
                </a:lnTo>
                <a:cubicBezTo>
                  <a:pt x="30966" y="26618"/>
                  <a:pt x="30966" y="26549"/>
                  <a:pt x="30966" y="26480"/>
                </a:cubicBezTo>
                <a:cubicBezTo>
                  <a:pt x="31078" y="26255"/>
                  <a:pt x="31236" y="25938"/>
                  <a:pt x="31255" y="25938"/>
                </a:cubicBezTo>
                <a:lnTo>
                  <a:pt x="31255" y="25938"/>
                </a:lnTo>
                <a:cubicBezTo>
                  <a:pt x="31259" y="25938"/>
                  <a:pt x="31256" y="25955"/>
                  <a:pt x="31243" y="25994"/>
                </a:cubicBezTo>
                <a:lnTo>
                  <a:pt x="31382" y="25648"/>
                </a:lnTo>
                <a:cubicBezTo>
                  <a:pt x="31659" y="25232"/>
                  <a:pt x="32075" y="24885"/>
                  <a:pt x="32560" y="24816"/>
                </a:cubicBezTo>
                <a:close/>
                <a:moveTo>
                  <a:pt x="20083" y="29322"/>
                </a:moveTo>
                <a:lnTo>
                  <a:pt x="20083" y="29322"/>
                </a:lnTo>
                <a:cubicBezTo>
                  <a:pt x="20429" y="29460"/>
                  <a:pt x="20637" y="29807"/>
                  <a:pt x="20637" y="30223"/>
                </a:cubicBezTo>
                <a:lnTo>
                  <a:pt x="20568" y="30985"/>
                </a:lnTo>
                <a:lnTo>
                  <a:pt x="20429" y="30639"/>
                </a:lnTo>
                <a:cubicBezTo>
                  <a:pt x="20291" y="30223"/>
                  <a:pt x="20152" y="29807"/>
                  <a:pt x="20083" y="29322"/>
                </a:cubicBezTo>
                <a:close/>
                <a:moveTo>
                  <a:pt x="28609" y="25163"/>
                </a:moveTo>
                <a:lnTo>
                  <a:pt x="28609" y="25163"/>
                </a:lnTo>
                <a:cubicBezTo>
                  <a:pt x="28748" y="25856"/>
                  <a:pt x="28955" y="26480"/>
                  <a:pt x="29233" y="27104"/>
                </a:cubicBezTo>
                <a:cubicBezTo>
                  <a:pt x="29787" y="28213"/>
                  <a:pt x="29995" y="29530"/>
                  <a:pt x="29857" y="30708"/>
                </a:cubicBezTo>
                <a:cubicBezTo>
                  <a:pt x="29787" y="30569"/>
                  <a:pt x="29649" y="30431"/>
                  <a:pt x="29579" y="30223"/>
                </a:cubicBezTo>
                <a:cubicBezTo>
                  <a:pt x="29555" y="30174"/>
                  <a:pt x="29504" y="30151"/>
                  <a:pt x="29452" y="30151"/>
                </a:cubicBezTo>
                <a:cubicBezTo>
                  <a:pt x="29357" y="30151"/>
                  <a:pt x="29257" y="30227"/>
                  <a:pt x="29302" y="30362"/>
                </a:cubicBezTo>
                <a:lnTo>
                  <a:pt x="29579" y="30985"/>
                </a:lnTo>
                <a:cubicBezTo>
                  <a:pt x="27846" y="30362"/>
                  <a:pt x="27430" y="26618"/>
                  <a:pt x="28609" y="25163"/>
                </a:cubicBezTo>
                <a:close/>
                <a:moveTo>
                  <a:pt x="29282" y="25322"/>
                </a:moveTo>
                <a:cubicBezTo>
                  <a:pt x="29766" y="25322"/>
                  <a:pt x="30837" y="27262"/>
                  <a:pt x="30896" y="27381"/>
                </a:cubicBezTo>
                <a:cubicBezTo>
                  <a:pt x="31104" y="28143"/>
                  <a:pt x="31104" y="28906"/>
                  <a:pt x="30896" y="29668"/>
                </a:cubicBezTo>
                <a:cubicBezTo>
                  <a:pt x="30859" y="29650"/>
                  <a:pt x="30827" y="29641"/>
                  <a:pt x="30800" y="29641"/>
                </a:cubicBezTo>
                <a:cubicBezTo>
                  <a:pt x="30726" y="29641"/>
                  <a:pt x="30688" y="29705"/>
                  <a:pt x="30688" y="29807"/>
                </a:cubicBezTo>
                <a:cubicBezTo>
                  <a:pt x="30480" y="30223"/>
                  <a:pt x="30273" y="30708"/>
                  <a:pt x="30203" y="31193"/>
                </a:cubicBezTo>
                <a:cubicBezTo>
                  <a:pt x="30134" y="31193"/>
                  <a:pt x="30134" y="31263"/>
                  <a:pt x="30203" y="31332"/>
                </a:cubicBezTo>
                <a:lnTo>
                  <a:pt x="30134" y="31471"/>
                </a:lnTo>
                <a:lnTo>
                  <a:pt x="29995" y="31193"/>
                </a:lnTo>
                <a:cubicBezTo>
                  <a:pt x="30065" y="31193"/>
                  <a:pt x="30065" y="31124"/>
                  <a:pt x="29995" y="31055"/>
                </a:cubicBezTo>
                <a:cubicBezTo>
                  <a:pt x="31174" y="29322"/>
                  <a:pt x="29649" y="27381"/>
                  <a:pt x="29094" y="25579"/>
                </a:cubicBezTo>
                <a:cubicBezTo>
                  <a:pt x="29094" y="25579"/>
                  <a:pt x="29094" y="25509"/>
                  <a:pt x="29094" y="25509"/>
                </a:cubicBezTo>
                <a:cubicBezTo>
                  <a:pt x="29134" y="25378"/>
                  <a:pt x="29200" y="25322"/>
                  <a:pt x="29282" y="25322"/>
                </a:cubicBezTo>
                <a:close/>
                <a:moveTo>
                  <a:pt x="46694" y="29734"/>
                </a:moveTo>
                <a:cubicBezTo>
                  <a:pt x="46796" y="29734"/>
                  <a:pt x="46854" y="29775"/>
                  <a:pt x="46840" y="29876"/>
                </a:cubicBezTo>
                <a:cubicBezTo>
                  <a:pt x="46354" y="32094"/>
                  <a:pt x="44621" y="33204"/>
                  <a:pt x="42958" y="34451"/>
                </a:cubicBezTo>
                <a:cubicBezTo>
                  <a:pt x="43304" y="33550"/>
                  <a:pt x="43651" y="32718"/>
                  <a:pt x="44136" y="31887"/>
                </a:cubicBezTo>
                <a:cubicBezTo>
                  <a:pt x="44413" y="31332"/>
                  <a:pt x="44760" y="30847"/>
                  <a:pt x="45176" y="30431"/>
                </a:cubicBezTo>
                <a:cubicBezTo>
                  <a:pt x="45286" y="30321"/>
                  <a:pt x="46307" y="29734"/>
                  <a:pt x="46694" y="29734"/>
                </a:cubicBezTo>
                <a:close/>
                <a:moveTo>
                  <a:pt x="42606" y="27685"/>
                </a:moveTo>
                <a:cubicBezTo>
                  <a:pt x="42632" y="27685"/>
                  <a:pt x="42657" y="27698"/>
                  <a:pt x="42681" y="27727"/>
                </a:cubicBezTo>
                <a:cubicBezTo>
                  <a:pt x="43096" y="28351"/>
                  <a:pt x="43374" y="28975"/>
                  <a:pt x="43582" y="29668"/>
                </a:cubicBezTo>
                <a:cubicBezTo>
                  <a:pt x="43859" y="30847"/>
                  <a:pt x="43651" y="32025"/>
                  <a:pt x="42958" y="33065"/>
                </a:cubicBezTo>
                <a:cubicBezTo>
                  <a:pt x="42923" y="33030"/>
                  <a:pt x="42888" y="33013"/>
                  <a:pt x="42854" y="33013"/>
                </a:cubicBezTo>
                <a:cubicBezTo>
                  <a:pt x="42819" y="33013"/>
                  <a:pt x="42784" y="33030"/>
                  <a:pt x="42750" y="33065"/>
                </a:cubicBezTo>
                <a:cubicBezTo>
                  <a:pt x="42334" y="33550"/>
                  <a:pt x="41987" y="34174"/>
                  <a:pt x="41849" y="34867"/>
                </a:cubicBezTo>
                <a:lnTo>
                  <a:pt x="41779" y="34937"/>
                </a:lnTo>
                <a:cubicBezTo>
                  <a:pt x="41641" y="33065"/>
                  <a:pt x="41710" y="31124"/>
                  <a:pt x="41918" y="29252"/>
                </a:cubicBezTo>
                <a:cubicBezTo>
                  <a:pt x="41918" y="29252"/>
                  <a:pt x="42324" y="27685"/>
                  <a:pt x="42606" y="27685"/>
                </a:cubicBezTo>
                <a:close/>
                <a:moveTo>
                  <a:pt x="40601" y="29807"/>
                </a:moveTo>
                <a:cubicBezTo>
                  <a:pt x="40670" y="30084"/>
                  <a:pt x="40740" y="30292"/>
                  <a:pt x="40878" y="30431"/>
                </a:cubicBezTo>
                <a:cubicBezTo>
                  <a:pt x="41017" y="30639"/>
                  <a:pt x="41225" y="30847"/>
                  <a:pt x="41363" y="30985"/>
                </a:cubicBezTo>
                <a:cubicBezTo>
                  <a:pt x="41294" y="32372"/>
                  <a:pt x="41433" y="33827"/>
                  <a:pt x="41502" y="35283"/>
                </a:cubicBezTo>
                <a:lnTo>
                  <a:pt x="41502" y="35352"/>
                </a:lnTo>
                <a:lnTo>
                  <a:pt x="41363" y="35352"/>
                </a:lnTo>
                <a:cubicBezTo>
                  <a:pt x="40601" y="34590"/>
                  <a:pt x="40254" y="33481"/>
                  <a:pt x="40324" y="32372"/>
                </a:cubicBezTo>
                <a:cubicBezTo>
                  <a:pt x="40254" y="31817"/>
                  <a:pt x="40324" y="31263"/>
                  <a:pt x="40462" y="30639"/>
                </a:cubicBezTo>
                <a:cubicBezTo>
                  <a:pt x="40462" y="30500"/>
                  <a:pt x="40532" y="30292"/>
                  <a:pt x="40601" y="30154"/>
                </a:cubicBezTo>
                <a:cubicBezTo>
                  <a:pt x="40601" y="30015"/>
                  <a:pt x="40532" y="29946"/>
                  <a:pt x="40532" y="29807"/>
                </a:cubicBezTo>
                <a:close/>
                <a:moveTo>
                  <a:pt x="42888" y="35075"/>
                </a:moveTo>
                <a:lnTo>
                  <a:pt x="42888" y="35075"/>
                </a:lnTo>
                <a:cubicBezTo>
                  <a:pt x="42681" y="35214"/>
                  <a:pt x="42403" y="35352"/>
                  <a:pt x="42195" y="35491"/>
                </a:cubicBezTo>
                <a:lnTo>
                  <a:pt x="42126" y="35491"/>
                </a:lnTo>
                <a:cubicBezTo>
                  <a:pt x="42126" y="35422"/>
                  <a:pt x="42126" y="35422"/>
                  <a:pt x="42057" y="35422"/>
                </a:cubicBezTo>
                <a:cubicBezTo>
                  <a:pt x="42057" y="35352"/>
                  <a:pt x="42057" y="35352"/>
                  <a:pt x="42057" y="35352"/>
                </a:cubicBezTo>
                <a:cubicBezTo>
                  <a:pt x="42334" y="35283"/>
                  <a:pt x="42611" y="35145"/>
                  <a:pt x="42888" y="35075"/>
                </a:cubicBezTo>
                <a:close/>
                <a:moveTo>
                  <a:pt x="47755" y="32320"/>
                </a:moveTo>
                <a:cubicBezTo>
                  <a:pt x="47940" y="32320"/>
                  <a:pt x="48122" y="32337"/>
                  <a:pt x="48295" y="32372"/>
                </a:cubicBezTo>
                <a:cubicBezTo>
                  <a:pt x="49404" y="32649"/>
                  <a:pt x="48711" y="33481"/>
                  <a:pt x="48226" y="33827"/>
                </a:cubicBezTo>
                <a:cubicBezTo>
                  <a:pt x="46909" y="34659"/>
                  <a:pt x="45453" y="35214"/>
                  <a:pt x="43928" y="35560"/>
                </a:cubicBezTo>
                <a:cubicBezTo>
                  <a:pt x="43928" y="35491"/>
                  <a:pt x="43859" y="35491"/>
                  <a:pt x="43720" y="35491"/>
                </a:cubicBezTo>
                <a:lnTo>
                  <a:pt x="43027" y="35560"/>
                </a:lnTo>
                <a:cubicBezTo>
                  <a:pt x="43443" y="35352"/>
                  <a:pt x="43720" y="35006"/>
                  <a:pt x="43928" y="34659"/>
                </a:cubicBezTo>
                <a:cubicBezTo>
                  <a:pt x="43998" y="34521"/>
                  <a:pt x="43928" y="34382"/>
                  <a:pt x="43790" y="34313"/>
                </a:cubicBezTo>
                <a:cubicBezTo>
                  <a:pt x="43928" y="34243"/>
                  <a:pt x="43998" y="34105"/>
                  <a:pt x="44206" y="33966"/>
                </a:cubicBezTo>
                <a:lnTo>
                  <a:pt x="44413" y="33758"/>
                </a:lnTo>
                <a:cubicBezTo>
                  <a:pt x="44968" y="33412"/>
                  <a:pt x="45592" y="33065"/>
                  <a:pt x="46216" y="32788"/>
                </a:cubicBezTo>
                <a:lnTo>
                  <a:pt x="46146" y="32788"/>
                </a:lnTo>
                <a:cubicBezTo>
                  <a:pt x="46614" y="32476"/>
                  <a:pt x="47199" y="32320"/>
                  <a:pt x="47755" y="32320"/>
                </a:cubicBezTo>
                <a:close/>
                <a:moveTo>
                  <a:pt x="21885" y="33897"/>
                </a:moveTo>
                <a:lnTo>
                  <a:pt x="21885" y="33897"/>
                </a:lnTo>
                <a:cubicBezTo>
                  <a:pt x="21816" y="34382"/>
                  <a:pt x="21746" y="34867"/>
                  <a:pt x="21538" y="35283"/>
                </a:cubicBezTo>
                <a:cubicBezTo>
                  <a:pt x="21400" y="35560"/>
                  <a:pt x="21192" y="35907"/>
                  <a:pt x="21053" y="36184"/>
                </a:cubicBezTo>
                <a:cubicBezTo>
                  <a:pt x="21053" y="35352"/>
                  <a:pt x="21330" y="34521"/>
                  <a:pt x="21885" y="33897"/>
                </a:cubicBezTo>
                <a:close/>
                <a:moveTo>
                  <a:pt x="13983" y="35352"/>
                </a:moveTo>
                <a:lnTo>
                  <a:pt x="14052" y="35422"/>
                </a:lnTo>
                <a:cubicBezTo>
                  <a:pt x="14052" y="35768"/>
                  <a:pt x="13983" y="36115"/>
                  <a:pt x="13983" y="36392"/>
                </a:cubicBezTo>
                <a:cubicBezTo>
                  <a:pt x="13913" y="36739"/>
                  <a:pt x="13844" y="37016"/>
                  <a:pt x="13705" y="37293"/>
                </a:cubicBezTo>
                <a:cubicBezTo>
                  <a:pt x="13636" y="36670"/>
                  <a:pt x="13705" y="35976"/>
                  <a:pt x="13983" y="35352"/>
                </a:cubicBezTo>
                <a:close/>
                <a:moveTo>
                  <a:pt x="46382" y="35517"/>
                </a:moveTo>
                <a:cubicBezTo>
                  <a:pt x="47669" y="35517"/>
                  <a:pt x="48986" y="35792"/>
                  <a:pt x="49543" y="36739"/>
                </a:cubicBezTo>
                <a:cubicBezTo>
                  <a:pt x="49890" y="37293"/>
                  <a:pt x="46354" y="37293"/>
                  <a:pt x="46077" y="37293"/>
                </a:cubicBezTo>
                <a:cubicBezTo>
                  <a:pt x="45176" y="37155"/>
                  <a:pt x="44344" y="36808"/>
                  <a:pt x="43512" y="36323"/>
                </a:cubicBezTo>
                <a:cubicBezTo>
                  <a:pt x="43582" y="36254"/>
                  <a:pt x="43582" y="36254"/>
                  <a:pt x="43512" y="36184"/>
                </a:cubicBezTo>
                <a:cubicBezTo>
                  <a:pt x="44206" y="36046"/>
                  <a:pt x="44829" y="35838"/>
                  <a:pt x="45453" y="35560"/>
                </a:cubicBezTo>
                <a:cubicBezTo>
                  <a:pt x="45753" y="35533"/>
                  <a:pt x="46067" y="35517"/>
                  <a:pt x="46382" y="35517"/>
                </a:cubicBezTo>
                <a:close/>
                <a:moveTo>
                  <a:pt x="30827" y="37085"/>
                </a:moveTo>
                <a:lnTo>
                  <a:pt x="30827" y="37085"/>
                </a:lnTo>
                <a:cubicBezTo>
                  <a:pt x="30758" y="37432"/>
                  <a:pt x="30550" y="37709"/>
                  <a:pt x="30342" y="37987"/>
                </a:cubicBezTo>
                <a:cubicBezTo>
                  <a:pt x="30273" y="38056"/>
                  <a:pt x="30134" y="38195"/>
                  <a:pt x="29995" y="38264"/>
                </a:cubicBezTo>
                <a:cubicBezTo>
                  <a:pt x="29995" y="38195"/>
                  <a:pt x="29995" y="38125"/>
                  <a:pt x="29926" y="38125"/>
                </a:cubicBezTo>
                <a:cubicBezTo>
                  <a:pt x="29995" y="38056"/>
                  <a:pt x="29995" y="38056"/>
                  <a:pt x="30065" y="37987"/>
                </a:cubicBezTo>
                <a:cubicBezTo>
                  <a:pt x="30273" y="37640"/>
                  <a:pt x="30480" y="37363"/>
                  <a:pt x="30827" y="37085"/>
                </a:cubicBezTo>
                <a:close/>
                <a:moveTo>
                  <a:pt x="38799" y="37848"/>
                </a:moveTo>
                <a:cubicBezTo>
                  <a:pt x="39076" y="37848"/>
                  <a:pt x="39423" y="37917"/>
                  <a:pt x="39631" y="38125"/>
                </a:cubicBezTo>
                <a:cubicBezTo>
                  <a:pt x="39631" y="38195"/>
                  <a:pt x="39561" y="38264"/>
                  <a:pt x="39492" y="38333"/>
                </a:cubicBezTo>
                <a:cubicBezTo>
                  <a:pt x="39284" y="38402"/>
                  <a:pt x="39076" y="38472"/>
                  <a:pt x="38868" y="38472"/>
                </a:cubicBezTo>
                <a:cubicBezTo>
                  <a:pt x="38521" y="38472"/>
                  <a:pt x="38175" y="38402"/>
                  <a:pt x="37898" y="38333"/>
                </a:cubicBezTo>
                <a:lnTo>
                  <a:pt x="38521" y="37848"/>
                </a:lnTo>
                <a:close/>
                <a:moveTo>
                  <a:pt x="35835" y="37424"/>
                </a:moveTo>
                <a:lnTo>
                  <a:pt x="35835" y="37424"/>
                </a:lnTo>
                <a:cubicBezTo>
                  <a:pt x="36001" y="38093"/>
                  <a:pt x="35598" y="38698"/>
                  <a:pt x="35194" y="39304"/>
                </a:cubicBezTo>
                <a:cubicBezTo>
                  <a:pt x="35127" y="38636"/>
                  <a:pt x="35382" y="37968"/>
                  <a:pt x="35835" y="37424"/>
                </a:cubicBezTo>
                <a:close/>
                <a:moveTo>
                  <a:pt x="43096" y="36462"/>
                </a:moveTo>
                <a:cubicBezTo>
                  <a:pt x="43998" y="37224"/>
                  <a:pt x="45107" y="37709"/>
                  <a:pt x="46285" y="37779"/>
                </a:cubicBezTo>
                <a:cubicBezTo>
                  <a:pt x="46978" y="38472"/>
                  <a:pt x="47602" y="39304"/>
                  <a:pt x="48018" y="40274"/>
                </a:cubicBezTo>
                <a:cubicBezTo>
                  <a:pt x="45731" y="40066"/>
                  <a:pt x="44067" y="38333"/>
                  <a:pt x="42888" y="36462"/>
                </a:cubicBezTo>
                <a:close/>
                <a:moveTo>
                  <a:pt x="19822" y="39660"/>
                </a:moveTo>
                <a:cubicBezTo>
                  <a:pt x="20181" y="40313"/>
                  <a:pt x="20370" y="41021"/>
                  <a:pt x="20499" y="41730"/>
                </a:cubicBezTo>
                <a:cubicBezTo>
                  <a:pt x="20165" y="41063"/>
                  <a:pt x="19960" y="40332"/>
                  <a:pt x="19822" y="39660"/>
                </a:cubicBezTo>
                <a:close/>
                <a:moveTo>
                  <a:pt x="16825" y="42423"/>
                </a:moveTo>
                <a:lnTo>
                  <a:pt x="16825" y="42423"/>
                </a:lnTo>
                <a:cubicBezTo>
                  <a:pt x="17102" y="42978"/>
                  <a:pt x="17171" y="43601"/>
                  <a:pt x="17033" y="44225"/>
                </a:cubicBezTo>
                <a:cubicBezTo>
                  <a:pt x="16825" y="43601"/>
                  <a:pt x="16755" y="42978"/>
                  <a:pt x="16825" y="42423"/>
                </a:cubicBezTo>
                <a:close/>
                <a:moveTo>
                  <a:pt x="24796" y="32926"/>
                </a:moveTo>
                <a:lnTo>
                  <a:pt x="24796" y="32926"/>
                </a:lnTo>
                <a:cubicBezTo>
                  <a:pt x="25212" y="33620"/>
                  <a:pt x="25767" y="34174"/>
                  <a:pt x="26391" y="34729"/>
                </a:cubicBezTo>
                <a:cubicBezTo>
                  <a:pt x="28817" y="37293"/>
                  <a:pt x="28540" y="40759"/>
                  <a:pt x="27638" y="43948"/>
                </a:cubicBezTo>
                <a:cubicBezTo>
                  <a:pt x="27638" y="43948"/>
                  <a:pt x="27638" y="44017"/>
                  <a:pt x="27638" y="44087"/>
                </a:cubicBezTo>
                <a:cubicBezTo>
                  <a:pt x="27569" y="44364"/>
                  <a:pt x="27430" y="44641"/>
                  <a:pt x="27361" y="44918"/>
                </a:cubicBezTo>
                <a:cubicBezTo>
                  <a:pt x="27916" y="42007"/>
                  <a:pt x="27569" y="39026"/>
                  <a:pt x="26460" y="36323"/>
                </a:cubicBezTo>
                <a:cubicBezTo>
                  <a:pt x="26460" y="36303"/>
                  <a:pt x="26448" y="36294"/>
                  <a:pt x="26431" y="36294"/>
                </a:cubicBezTo>
                <a:cubicBezTo>
                  <a:pt x="26391" y="36294"/>
                  <a:pt x="26321" y="36343"/>
                  <a:pt x="26321" y="36392"/>
                </a:cubicBezTo>
                <a:cubicBezTo>
                  <a:pt x="26807" y="38056"/>
                  <a:pt x="27084" y="39789"/>
                  <a:pt x="27292" y="41591"/>
                </a:cubicBezTo>
                <a:cubicBezTo>
                  <a:pt x="27361" y="42978"/>
                  <a:pt x="27084" y="44364"/>
                  <a:pt x="27015" y="45820"/>
                </a:cubicBezTo>
                <a:cubicBezTo>
                  <a:pt x="26876" y="46235"/>
                  <a:pt x="26668" y="46651"/>
                  <a:pt x="26460" y="46998"/>
                </a:cubicBezTo>
                <a:cubicBezTo>
                  <a:pt x="26668" y="45542"/>
                  <a:pt x="26529" y="44087"/>
                  <a:pt x="26183" y="42700"/>
                </a:cubicBezTo>
                <a:lnTo>
                  <a:pt x="26113" y="42700"/>
                </a:lnTo>
                <a:cubicBezTo>
                  <a:pt x="25490" y="39858"/>
                  <a:pt x="25143" y="36947"/>
                  <a:pt x="25074" y="34035"/>
                </a:cubicBezTo>
                <a:cubicBezTo>
                  <a:pt x="25074" y="33620"/>
                  <a:pt x="25004" y="33273"/>
                  <a:pt x="24796" y="32926"/>
                </a:cubicBezTo>
                <a:close/>
                <a:moveTo>
                  <a:pt x="22162" y="45265"/>
                </a:moveTo>
                <a:cubicBezTo>
                  <a:pt x="22162" y="45958"/>
                  <a:pt x="22024" y="46651"/>
                  <a:pt x="21677" y="47275"/>
                </a:cubicBezTo>
                <a:cubicBezTo>
                  <a:pt x="21608" y="46929"/>
                  <a:pt x="21608" y="46651"/>
                  <a:pt x="21608" y="46374"/>
                </a:cubicBezTo>
                <a:cubicBezTo>
                  <a:pt x="21677" y="45958"/>
                  <a:pt x="21885" y="45612"/>
                  <a:pt x="22162" y="45265"/>
                </a:cubicBezTo>
                <a:close/>
                <a:moveTo>
                  <a:pt x="17518" y="49147"/>
                </a:moveTo>
                <a:lnTo>
                  <a:pt x="17518" y="49147"/>
                </a:lnTo>
                <a:cubicBezTo>
                  <a:pt x="18073" y="49424"/>
                  <a:pt x="18627" y="49771"/>
                  <a:pt x="19043" y="50256"/>
                </a:cubicBezTo>
                <a:cubicBezTo>
                  <a:pt x="18419" y="50048"/>
                  <a:pt x="17865" y="49632"/>
                  <a:pt x="17518" y="49147"/>
                </a:cubicBezTo>
                <a:close/>
                <a:moveTo>
                  <a:pt x="19528" y="56841"/>
                </a:moveTo>
                <a:lnTo>
                  <a:pt x="19528" y="56841"/>
                </a:lnTo>
                <a:cubicBezTo>
                  <a:pt x="19805" y="57257"/>
                  <a:pt x="19875" y="57812"/>
                  <a:pt x="19875" y="58366"/>
                </a:cubicBezTo>
                <a:cubicBezTo>
                  <a:pt x="19598" y="57881"/>
                  <a:pt x="19528" y="57326"/>
                  <a:pt x="19528" y="56841"/>
                </a:cubicBezTo>
                <a:close/>
                <a:moveTo>
                  <a:pt x="36437" y="54584"/>
                </a:moveTo>
                <a:cubicBezTo>
                  <a:pt x="36678" y="54584"/>
                  <a:pt x="36903" y="56163"/>
                  <a:pt x="36925" y="56163"/>
                </a:cubicBezTo>
                <a:cubicBezTo>
                  <a:pt x="36926" y="56163"/>
                  <a:pt x="36927" y="56158"/>
                  <a:pt x="36927" y="56148"/>
                </a:cubicBezTo>
                <a:lnTo>
                  <a:pt x="36927" y="56148"/>
                </a:lnTo>
                <a:cubicBezTo>
                  <a:pt x="36927" y="56980"/>
                  <a:pt x="36719" y="57742"/>
                  <a:pt x="36373" y="58505"/>
                </a:cubicBezTo>
                <a:cubicBezTo>
                  <a:pt x="36095" y="59129"/>
                  <a:pt x="35679" y="59683"/>
                  <a:pt x="35263" y="60169"/>
                </a:cubicBezTo>
                <a:cubicBezTo>
                  <a:pt x="35263" y="60099"/>
                  <a:pt x="35263" y="60030"/>
                  <a:pt x="35263" y="59961"/>
                </a:cubicBezTo>
                <a:cubicBezTo>
                  <a:pt x="35263" y="59811"/>
                  <a:pt x="35119" y="59697"/>
                  <a:pt x="34987" y="59697"/>
                </a:cubicBezTo>
                <a:cubicBezTo>
                  <a:pt x="34936" y="59697"/>
                  <a:pt x="34886" y="59714"/>
                  <a:pt x="34848" y="59753"/>
                </a:cubicBezTo>
                <a:lnTo>
                  <a:pt x="34709" y="59891"/>
                </a:lnTo>
                <a:cubicBezTo>
                  <a:pt x="34709" y="59753"/>
                  <a:pt x="34709" y="59614"/>
                  <a:pt x="34709" y="59475"/>
                </a:cubicBezTo>
                <a:cubicBezTo>
                  <a:pt x="34709" y="59406"/>
                  <a:pt x="34709" y="59337"/>
                  <a:pt x="34640" y="59337"/>
                </a:cubicBezTo>
                <a:cubicBezTo>
                  <a:pt x="34709" y="58782"/>
                  <a:pt x="34709" y="58297"/>
                  <a:pt x="34640" y="57742"/>
                </a:cubicBezTo>
                <a:cubicBezTo>
                  <a:pt x="34986" y="56564"/>
                  <a:pt x="35541" y="55455"/>
                  <a:pt x="36373" y="54623"/>
                </a:cubicBezTo>
                <a:cubicBezTo>
                  <a:pt x="36394" y="54596"/>
                  <a:pt x="36415" y="54584"/>
                  <a:pt x="36437" y="54584"/>
                </a:cubicBezTo>
                <a:close/>
                <a:moveTo>
                  <a:pt x="32144" y="54685"/>
                </a:moveTo>
                <a:cubicBezTo>
                  <a:pt x="32223" y="54685"/>
                  <a:pt x="32315" y="54708"/>
                  <a:pt x="32421" y="54762"/>
                </a:cubicBezTo>
                <a:cubicBezTo>
                  <a:pt x="33184" y="55178"/>
                  <a:pt x="33808" y="55871"/>
                  <a:pt x="34085" y="56703"/>
                </a:cubicBezTo>
                <a:cubicBezTo>
                  <a:pt x="34224" y="57118"/>
                  <a:pt x="34293" y="57534"/>
                  <a:pt x="34362" y="57881"/>
                </a:cubicBezTo>
                <a:cubicBezTo>
                  <a:pt x="34224" y="58505"/>
                  <a:pt x="34154" y="59129"/>
                  <a:pt x="34154" y="59753"/>
                </a:cubicBezTo>
                <a:cubicBezTo>
                  <a:pt x="34154" y="59822"/>
                  <a:pt x="34085" y="59961"/>
                  <a:pt x="34016" y="60030"/>
                </a:cubicBezTo>
                <a:cubicBezTo>
                  <a:pt x="33946" y="59753"/>
                  <a:pt x="33877" y="59475"/>
                  <a:pt x="33738" y="59198"/>
                </a:cubicBezTo>
                <a:cubicBezTo>
                  <a:pt x="33712" y="59145"/>
                  <a:pt x="33655" y="59122"/>
                  <a:pt x="33599" y="59122"/>
                </a:cubicBezTo>
                <a:cubicBezTo>
                  <a:pt x="33508" y="59122"/>
                  <a:pt x="33418" y="59182"/>
                  <a:pt x="33461" y="59267"/>
                </a:cubicBezTo>
                <a:cubicBezTo>
                  <a:pt x="33531" y="59891"/>
                  <a:pt x="33600" y="60446"/>
                  <a:pt x="33738" y="61000"/>
                </a:cubicBezTo>
                <a:cubicBezTo>
                  <a:pt x="33600" y="60862"/>
                  <a:pt x="33461" y="60654"/>
                  <a:pt x="33323" y="60446"/>
                </a:cubicBezTo>
                <a:cubicBezTo>
                  <a:pt x="33184" y="59822"/>
                  <a:pt x="32837" y="59198"/>
                  <a:pt x="32352" y="58713"/>
                </a:cubicBezTo>
                <a:lnTo>
                  <a:pt x="32352" y="58782"/>
                </a:lnTo>
                <a:cubicBezTo>
                  <a:pt x="32005" y="57881"/>
                  <a:pt x="31728" y="56980"/>
                  <a:pt x="31659" y="56079"/>
                </a:cubicBezTo>
                <a:cubicBezTo>
                  <a:pt x="31659" y="55777"/>
                  <a:pt x="31606" y="54685"/>
                  <a:pt x="32144" y="54685"/>
                </a:cubicBezTo>
                <a:close/>
                <a:moveTo>
                  <a:pt x="39977" y="56772"/>
                </a:moveTo>
                <a:lnTo>
                  <a:pt x="39908" y="56841"/>
                </a:lnTo>
                <a:cubicBezTo>
                  <a:pt x="39284" y="57812"/>
                  <a:pt x="38521" y="58713"/>
                  <a:pt x="37690" y="59475"/>
                </a:cubicBezTo>
                <a:cubicBezTo>
                  <a:pt x="37135" y="59891"/>
                  <a:pt x="36581" y="60307"/>
                  <a:pt x="36095" y="60654"/>
                </a:cubicBezTo>
                <a:lnTo>
                  <a:pt x="35333" y="60931"/>
                </a:lnTo>
                <a:cubicBezTo>
                  <a:pt x="35263" y="61000"/>
                  <a:pt x="35263" y="61208"/>
                  <a:pt x="35333" y="61208"/>
                </a:cubicBezTo>
                <a:lnTo>
                  <a:pt x="34986" y="61486"/>
                </a:lnTo>
                <a:lnTo>
                  <a:pt x="34778" y="61416"/>
                </a:lnTo>
                <a:cubicBezTo>
                  <a:pt x="34848" y="61278"/>
                  <a:pt x="34917" y="61139"/>
                  <a:pt x="34986" y="60931"/>
                </a:cubicBezTo>
                <a:cubicBezTo>
                  <a:pt x="35679" y="60307"/>
                  <a:pt x="36234" y="59545"/>
                  <a:pt x="36581" y="58713"/>
                </a:cubicBezTo>
                <a:cubicBezTo>
                  <a:pt x="37343" y="57604"/>
                  <a:pt x="38591" y="56911"/>
                  <a:pt x="39977" y="56772"/>
                </a:cubicBezTo>
                <a:close/>
                <a:moveTo>
                  <a:pt x="30125" y="58040"/>
                </a:moveTo>
                <a:cubicBezTo>
                  <a:pt x="30219" y="58040"/>
                  <a:pt x="30337" y="58057"/>
                  <a:pt x="30480" y="58089"/>
                </a:cubicBezTo>
                <a:cubicBezTo>
                  <a:pt x="30896" y="58158"/>
                  <a:pt x="31312" y="58366"/>
                  <a:pt x="31590" y="58713"/>
                </a:cubicBezTo>
                <a:cubicBezTo>
                  <a:pt x="31867" y="58851"/>
                  <a:pt x="32075" y="59129"/>
                  <a:pt x="32283" y="59337"/>
                </a:cubicBezTo>
                <a:cubicBezTo>
                  <a:pt x="32421" y="59753"/>
                  <a:pt x="32629" y="60099"/>
                  <a:pt x="32907" y="60515"/>
                </a:cubicBezTo>
                <a:cubicBezTo>
                  <a:pt x="32976" y="60862"/>
                  <a:pt x="33045" y="61208"/>
                  <a:pt x="33115" y="61555"/>
                </a:cubicBezTo>
                <a:cubicBezTo>
                  <a:pt x="31659" y="61208"/>
                  <a:pt x="30411" y="60099"/>
                  <a:pt x="29926" y="58644"/>
                </a:cubicBezTo>
                <a:lnTo>
                  <a:pt x="29926" y="58713"/>
                </a:lnTo>
                <a:cubicBezTo>
                  <a:pt x="29766" y="58233"/>
                  <a:pt x="29811" y="58040"/>
                  <a:pt x="30125" y="58040"/>
                </a:cubicBezTo>
                <a:close/>
                <a:moveTo>
                  <a:pt x="39561" y="60099"/>
                </a:moveTo>
                <a:lnTo>
                  <a:pt x="39492" y="60169"/>
                </a:lnTo>
                <a:cubicBezTo>
                  <a:pt x="38521" y="60862"/>
                  <a:pt x="37343" y="61347"/>
                  <a:pt x="36165" y="61555"/>
                </a:cubicBezTo>
                <a:cubicBezTo>
                  <a:pt x="36165" y="61416"/>
                  <a:pt x="36234" y="61347"/>
                  <a:pt x="36303" y="61208"/>
                </a:cubicBezTo>
                <a:cubicBezTo>
                  <a:pt x="36373" y="61139"/>
                  <a:pt x="36303" y="61070"/>
                  <a:pt x="36234" y="61070"/>
                </a:cubicBezTo>
                <a:cubicBezTo>
                  <a:pt x="37343" y="60792"/>
                  <a:pt x="38452" y="60446"/>
                  <a:pt x="39561" y="60099"/>
                </a:cubicBezTo>
                <a:close/>
                <a:moveTo>
                  <a:pt x="24103" y="59545"/>
                </a:moveTo>
                <a:lnTo>
                  <a:pt x="24103" y="59545"/>
                </a:lnTo>
                <a:cubicBezTo>
                  <a:pt x="24034" y="59961"/>
                  <a:pt x="23965" y="60376"/>
                  <a:pt x="23757" y="60792"/>
                </a:cubicBezTo>
                <a:cubicBezTo>
                  <a:pt x="23687" y="61139"/>
                  <a:pt x="23479" y="61416"/>
                  <a:pt x="23341" y="61763"/>
                </a:cubicBezTo>
                <a:cubicBezTo>
                  <a:pt x="23341" y="61763"/>
                  <a:pt x="23341" y="61694"/>
                  <a:pt x="23341" y="61694"/>
                </a:cubicBezTo>
                <a:cubicBezTo>
                  <a:pt x="23410" y="60931"/>
                  <a:pt x="23687" y="60169"/>
                  <a:pt x="24103" y="59545"/>
                </a:cubicBezTo>
                <a:close/>
                <a:moveTo>
                  <a:pt x="33600" y="61832"/>
                </a:moveTo>
                <a:cubicBezTo>
                  <a:pt x="33669" y="62109"/>
                  <a:pt x="33738" y="62317"/>
                  <a:pt x="33808" y="62525"/>
                </a:cubicBezTo>
                <a:cubicBezTo>
                  <a:pt x="33808" y="62664"/>
                  <a:pt x="33738" y="62733"/>
                  <a:pt x="33738" y="62803"/>
                </a:cubicBezTo>
                <a:cubicBezTo>
                  <a:pt x="33669" y="62456"/>
                  <a:pt x="33531" y="62109"/>
                  <a:pt x="33461" y="61832"/>
                </a:cubicBezTo>
                <a:close/>
                <a:moveTo>
                  <a:pt x="34709" y="65021"/>
                </a:moveTo>
                <a:lnTo>
                  <a:pt x="34709" y="65021"/>
                </a:lnTo>
                <a:cubicBezTo>
                  <a:pt x="34235" y="65630"/>
                  <a:pt x="33629" y="66174"/>
                  <a:pt x="33019" y="66586"/>
                </a:cubicBezTo>
                <a:lnTo>
                  <a:pt x="33019" y="66586"/>
                </a:lnTo>
                <a:cubicBezTo>
                  <a:pt x="33039" y="66545"/>
                  <a:pt x="33025" y="66477"/>
                  <a:pt x="32976" y="66477"/>
                </a:cubicBezTo>
                <a:cubicBezTo>
                  <a:pt x="33392" y="65853"/>
                  <a:pt x="34016" y="65298"/>
                  <a:pt x="34709" y="65021"/>
                </a:cubicBezTo>
                <a:close/>
                <a:moveTo>
                  <a:pt x="17310" y="55247"/>
                </a:moveTo>
                <a:lnTo>
                  <a:pt x="17310" y="55247"/>
                </a:lnTo>
                <a:cubicBezTo>
                  <a:pt x="17310" y="55247"/>
                  <a:pt x="17934" y="57119"/>
                  <a:pt x="17934" y="57188"/>
                </a:cubicBezTo>
                <a:cubicBezTo>
                  <a:pt x="18280" y="58436"/>
                  <a:pt x="18488" y="59822"/>
                  <a:pt x="18488" y="61208"/>
                </a:cubicBezTo>
                <a:cubicBezTo>
                  <a:pt x="18558" y="62872"/>
                  <a:pt x="18488" y="64605"/>
                  <a:pt x="18280" y="66338"/>
                </a:cubicBezTo>
                <a:cubicBezTo>
                  <a:pt x="18003" y="64536"/>
                  <a:pt x="17865" y="62733"/>
                  <a:pt x="17795" y="60862"/>
                </a:cubicBezTo>
                <a:cubicBezTo>
                  <a:pt x="17795" y="60792"/>
                  <a:pt x="17743" y="60758"/>
                  <a:pt x="17691" y="60758"/>
                </a:cubicBezTo>
                <a:cubicBezTo>
                  <a:pt x="17639" y="60758"/>
                  <a:pt x="17587" y="60792"/>
                  <a:pt x="17587" y="60862"/>
                </a:cubicBezTo>
                <a:cubicBezTo>
                  <a:pt x="17518" y="62941"/>
                  <a:pt x="17795" y="64951"/>
                  <a:pt x="18211" y="66962"/>
                </a:cubicBezTo>
                <a:cubicBezTo>
                  <a:pt x="18211" y="66962"/>
                  <a:pt x="18211" y="67031"/>
                  <a:pt x="18211" y="67100"/>
                </a:cubicBezTo>
                <a:cubicBezTo>
                  <a:pt x="17033" y="63219"/>
                  <a:pt x="16686" y="59198"/>
                  <a:pt x="17310" y="55247"/>
                </a:cubicBezTo>
                <a:close/>
                <a:moveTo>
                  <a:pt x="30827" y="68140"/>
                </a:moveTo>
                <a:cubicBezTo>
                  <a:pt x="31174" y="68764"/>
                  <a:pt x="31312" y="69457"/>
                  <a:pt x="31382" y="70150"/>
                </a:cubicBezTo>
                <a:cubicBezTo>
                  <a:pt x="31035" y="69527"/>
                  <a:pt x="30896" y="68833"/>
                  <a:pt x="30827" y="68140"/>
                </a:cubicBezTo>
                <a:close/>
                <a:moveTo>
                  <a:pt x="13371" y="65625"/>
                </a:moveTo>
                <a:cubicBezTo>
                  <a:pt x="13486" y="65625"/>
                  <a:pt x="13567" y="65762"/>
                  <a:pt x="13567" y="66130"/>
                </a:cubicBezTo>
                <a:cubicBezTo>
                  <a:pt x="13567" y="66754"/>
                  <a:pt x="13498" y="67308"/>
                  <a:pt x="13428" y="67932"/>
                </a:cubicBezTo>
                <a:cubicBezTo>
                  <a:pt x="13428" y="68625"/>
                  <a:pt x="13290" y="69319"/>
                  <a:pt x="13220" y="70081"/>
                </a:cubicBezTo>
                <a:cubicBezTo>
                  <a:pt x="13199" y="70038"/>
                  <a:pt x="13164" y="70022"/>
                  <a:pt x="13126" y="70022"/>
                </a:cubicBezTo>
                <a:cubicBezTo>
                  <a:pt x="13042" y="70022"/>
                  <a:pt x="12943" y="70103"/>
                  <a:pt x="12943" y="70150"/>
                </a:cubicBezTo>
                <a:lnTo>
                  <a:pt x="12943" y="70220"/>
                </a:lnTo>
                <a:cubicBezTo>
                  <a:pt x="12804" y="69734"/>
                  <a:pt x="12596" y="69319"/>
                  <a:pt x="12388" y="68903"/>
                </a:cubicBezTo>
                <a:cubicBezTo>
                  <a:pt x="12250" y="68002"/>
                  <a:pt x="12388" y="67031"/>
                  <a:pt x="12804" y="66199"/>
                </a:cubicBezTo>
                <a:cubicBezTo>
                  <a:pt x="12968" y="65912"/>
                  <a:pt x="13205" y="65625"/>
                  <a:pt x="13371" y="65625"/>
                </a:cubicBezTo>
                <a:close/>
                <a:moveTo>
                  <a:pt x="9281" y="66414"/>
                </a:moveTo>
                <a:cubicBezTo>
                  <a:pt x="10178" y="66899"/>
                  <a:pt x="11005" y="67589"/>
                  <a:pt x="11626" y="68417"/>
                </a:cubicBezTo>
                <a:cubicBezTo>
                  <a:pt x="11834" y="68695"/>
                  <a:pt x="11973" y="68972"/>
                  <a:pt x="12111" y="69249"/>
                </a:cubicBezTo>
                <a:cubicBezTo>
                  <a:pt x="12176" y="69507"/>
                  <a:pt x="12240" y="69765"/>
                  <a:pt x="12361" y="70024"/>
                </a:cubicBezTo>
                <a:lnTo>
                  <a:pt x="12361" y="70024"/>
                </a:lnTo>
                <a:cubicBezTo>
                  <a:pt x="12351" y="70017"/>
                  <a:pt x="12337" y="70012"/>
                  <a:pt x="12319" y="70012"/>
                </a:cubicBezTo>
                <a:cubicBezTo>
                  <a:pt x="12301" y="69993"/>
                  <a:pt x="12272" y="69985"/>
                  <a:pt x="12240" y="69985"/>
                </a:cubicBezTo>
                <a:cubicBezTo>
                  <a:pt x="12153" y="69985"/>
                  <a:pt x="12042" y="70049"/>
                  <a:pt x="12042" y="70150"/>
                </a:cubicBezTo>
                <a:cubicBezTo>
                  <a:pt x="12042" y="70358"/>
                  <a:pt x="12042" y="70636"/>
                  <a:pt x="12042" y="70913"/>
                </a:cubicBezTo>
                <a:cubicBezTo>
                  <a:pt x="11903" y="70774"/>
                  <a:pt x="11695" y="70636"/>
                  <a:pt x="11487" y="70566"/>
                </a:cubicBezTo>
                <a:cubicBezTo>
                  <a:pt x="11210" y="70150"/>
                  <a:pt x="10794" y="69873"/>
                  <a:pt x="10448" y="69596"/>
                </a:cubicBezTo>
                <a:cubicBezTo>
                  <a:pt x="10309" y="69319"/>
                  <a:pt x="10170" y="69041"/>
                  <a:pt x="10101" y="68903"/>
                </a:cubicBezTo>
                <a:cubicBezTo>
                  <a:pt x="9697" y="68094"/>
                  <a:pt x="9423" y="67286"/>
                  <a:pt x="9281" y="66414"/>
                </a:cubicBezTo>
                <a:close/>
                <a:moveTo>
                  <a:pt x="14676" y="67031"/>
                </a:moveTo>
                <a:lnTo>
                  <a:pt x="14676" y="67031"/>
                </a:lnTo>
                <a:cubicBezTo>
                  <a:pt x="14953" y="68279"/>
                  <a:pt x="14399" y="69665"/>
                  <a:pt x="13983" y="70913"/>
                </a:cubicBezTo>
                <a:cubicBezTo>
                  <a:pt x="13983" y="70566"/>
                  <a:pt x="13913" y="70289"/>
                  <a:pt x="13913" y="70012"/>
                </a:cubicBezTo>
                <a:lnTo>
                  <a:pt x="13913" y="70081"/>
                </a:lnTo>
                <a:cubicBezTo>
                  <a:pt x="13844" y="69942"/>
                  <a:pt x="13775" y="69942"/>
                  <a:pt x="13705" y="69942"/>
                </a:cubicBezTo>
                <a:cubicBezTo>
                  <a:pt x="13775" y="69457"/>
                  <a:pt x="13775" y="68972"/>
                  <a:pt x="13844" y="68417"/>
                </a:cubicBezTo>
                <a:cubicBezTo>
                  <a:pt x="14260" y="68071"/>
                  <a:pt x="14537" y="67586"/>
                  <a:pt x="14676" y="67031"/>
                </a:cubicBezTo>
                <a:close/>
                <a:moveTo>
                  <a:pt x="20083" y="68348"/>
                </a:moveTo>
                <a:lnTo>
                  <a:pt x="20083" y="68348"/>
                </a:lnTo>
                <a:cubicBezTo>
                  <a:pt x="19944" y="69249"/>
                  <a:pt x="19598" y="70150"/>
                  <a:pt x="19043" y="70913"/>
                </a:cubicBezTo>
                <a:lnTo>
                  <a:pt x="19043" y="70774"/>
                </a:lnTo>
                <a:cubicBezTo>
                  <a:pt x="19320" y="69942"/>
                  <a:pt x="19667" y="69111"/>
                  <a:pt x="20083" y="68348"/>
                </a:cubicBezTo>
                <a:close/>
                <a:moveTo>
                  <a:pt x="7880" y="68610"/>
                </a:moveTo>
                <a:cubicBezTo>
                  <a:pt x="8730" y="68610"/>
                  <a:pt x="9663" y="69360"/>
                  <a:pt x="10240" y="69873"/>
                </a:cubicBezTo>
                <a:lnTo>
                  <a:pt x="10448" y="70081"/>
                </a:lnTo>
                <a:cubicBezTo>
                  <a:pt x="10655" y="70497"/>
                  <a:pt x="11002" y="70844"/>
                  <a:pt x="11418" y="71052"/>
                </a:cubicBezTo>
                <a:lnTo>
                  <a:pt x="11626" y="71259"/>
                </a:lnTo>
                <a:cubicBezTo>
                  <a:pt x="11626" y="71259"/>
                  <a:pt x="11695" y="71329"/>
                  <a:pt x="11695" y="71398"/>
                </a:cubicBezTo>
                <a:cubicBezTo>
                  <a:pt x="11418" y="71329"/>
                  <a:pt x="11071" y="71259"/>
                  <a:pt x="10794" y="71259"/>
                </a:cubicBezTo>
                <a:cubicBezTo>
                  <a:pt x="10725" y="71259"/>
                  <a:pt x="10655" y="71329"/>
                  <a:pt x="10655" y="71398"/>
                </a:cubicBezTo>
                <a:lnTo>
                  <a:pt x="10655" y="71467"/>
                </a:lnTo>
                <a:cubicBezTo>
                  <a:pt x="10240" y="71259"/>
                  <a:pt x="9824" y="71121"/>
                  <a:pt x="9408" y="71052"/>
                </a:cubicBezTo>
                <a:cubicBezTo>
                  <a:pt x="9061" y="70913"/>
                  <a:pt x="8715" y="70774"/>
                  <a:pt x="8368" y="70636"/>
                </a:cubicBezTo>
                <a:cubicBezTo>
                  <a:pt x="8021" y="70428"/>
                  <a:pt x="7605" y="70220"/>
                  <a:pt x="7259" y="69942"/>
                </a:cubicBezTo>
                <a:cubicBezTo>
                  <a:pt x="6704" y="69527"/>
                  <a:pt x="6982" y="68625"/>
                  <a:pt x="7675" y="68625"/>
                </a:cubicBezTo>
                <a:cubicBezTo>
                  <a:pt x="7742" y="68615"/>
                  <a:pt x="7811" y="68610"/>
                  <a:pt x="7880" y="68610"/>
                </a:cubicBezTo>
                <a:close/>
                <a:moveTo>
                  <a:pt x="12388" y="70497"/>
                </a:moveTo>
                <a:cubicBezTo>
                  <a:pt x="12527" y="70705"/>
                  <a:pt x="12596" y="70844"/>
                  <a:pt x="12735" y="71052"/>
                </a:cubicBezTo>
                <a:cubicBezTo>
                  <a:pt x="12804" y="71190"/>
                  <a:pt x="12804" y="71398"/>
                  <a:pt x="12943" y="71537"/>
                </a:cubicBezTo>
                <a:lnTo>
                  <a:pt x="12874" y="71606"/>
                </a:lnTo>
                <a:lnTo>
                  <a:pt x="12804" y="71606"/>
                </a:lnTo>
                <a:cubicBezTo>
                  <a:pt x="12735" y="71467"/>
                  <a:pt x="12596" y="71329"/>
                  <a:pt x="12527" y="71259"/>
                </a:cubicBezTo>
                <a:cubicBezTo>
                  <a:pt x="12388" y="70982"/>
                  <a:pt x="12388" y="70774"/>
                  <a:pt x="12388" y="70497"/>
                </a:cubicBezTo>
                <a:close/>
                <a:moveTo>
                  <a:pt x="13428" y="71052"/>
                </a:moveTo>
                <a:cubicBezTo>
                  <a:pt x="13567" y="71329"/>
                  <a:pt x="13636" y="71606"/>
                  <a:pt x="13636" y="71883"/>
                </a:cubicBezTo>
                <a:cubicBezTo>
                  <a:pt x="13636" y="71953"/>
                  <a:pt x="13636" y="71953"/>
                  <a:pt x="13636" y="72022"/>
                </a:cubicBezTo>
                <a:lnTo>
                  <a:pt x="13636" y="72369"/>
                </a:lnTo>
                <a:cubicBezTo>
                  <a:pt x="13636" y="72230"/>
                  <a:pt x="13567" y="72091"/>
                  <a:pt x="13498" y="71953"/>
                </a:cubicBezTo>
                <a:cubicBezTo>
                  <a:pt x="13428" y="71745"/>
                  <a:pt x="13359" y="71537"/>
                  <a:pt x="13359" y="71259"/>
                </a:cubicBezTo>
                <a:cubicBezTo>
                  <a:pt x="13359" y="71190"/>
                  <a:pt x="13359" y="71121"/>
                  <a:pt x="13428" y="71052"/>
                </a:cubicBezTo>
                <a:close/>
                <a:moveTo>
                  <a:pt x="11374" y="71748"/>
                </a:moveTo>
                <a:lnTo>
                  <a:pt x="11374" y="71748"/>
                </a:lnTo>
                <a:cubicBezTo>
                  <a:pt x="11689" y="71771"/>
                  <a:pt x="12004" y="71902"/>
                  <a:pt x="12319" y="72091"/>
                </a:cubicBezTo>
                <a:cubicBezTo>
                  <a:pt x="12527" y="72230"/>
                  <a:pt x="12735" y="72438"/>
                  <a:pt x="13012" y="72507"/>
                </a:cubicBezTo>
                <a:cubicBezTo>
                  <a:pt x="13012" y="72542"/>
                  <a:pt x="13030" y="72559"/>
                  <a:pt x="13056" y="72559"/>
                </a:cubicBezTo>
                <a:cubicBezTo>
                  <a:pt x="13082" y="72559"/>
                  <a:pt x="13116" y="72542"/>
                  <a:pt x="13151" y="72507"/>
                </a:cubicBezTo>
                <a:lnTo>
                  <a:pt x="13290" y="72507"/>
                </a:lnTo>
                <a:cubicBezTo>
                  <a:pt x="13290" y="72646"/>
                  <a:pt x="13359" y="72715"/>
                  <a:pt x="13359" y="72784"/>
                </a:cubicBezTo>
                <a:cubicBezTo>
                  <a:pt x="12635" y="72587"/>
                  <a:pt x="11973" y="72202"/>
                  <a:pt x="11374" y="71748"/>
                </a:cubicBezTo>
                <a:close/>
                <a:moveTo>
                  <a:pt x="29371" y="72577"/>
                </a:moveTo>
                <a:cubicBezTo>
                  <a:pt x="29718" y="73408"/>
                  <a:pt x="29926" y="74309"/>
                  <a:pt x="29926" y="75211"/>
                </a:cubicBezTo>
                <a:cubicBezTo>
                  <a:pt x="29441" y="74379"/>
                  <a:pt x="29233" y="73478"/>
                  <a:pt x="29371" y="72577"/>
                </a:cubicBezTo>
                <a:close/>
                <a:moveTo>
                  <a:pt x="26475" y="74237"/>
                </a:moveTo>
                <a:cubicBezTo>
                  <a:pt x="26714" y="75388"/>
                  <a:pt x="26104" y="76409"/>
                  <a:pt x="25628" y="77429"/>
                </a:cubicBezTo>
                <a:cubicBezTo>
                  <a:pt x="25493" y="76279"/>
                  <a:pt x="25754" y="75129"/>
                  <a:pt x="26475" y="74237"/>
                </a:cubicBezTo>
                <a:close/>
                <a:moveTo>
                  <a:pt x="39700" y="68556"/>
                </a:moveTo>
                <a:cubicBezTo>
                  <a:pt x="39700" y="68556"/>
                  <a:pt x="38175" y="72022"/>
                  <a:pt x="37967" y="72438"/>
                </a:cubicBezTo>
                <a:cubicBezTo>
                  <a:pt x="36996" y="74102"/>
                  <a:pt x="35887" y="75765"/>
                  <a:pt x="34709" y="77360"/>
                </a:cubicBezTo>
                <a:cubicBezTo>
                  <a:pt x="32768" y="79994"/>
                  <a:pt x="30966" y="82697"/>
                  <a:pt x="28886" y="85331"/>
                </a:cubicBezTo>
                <a:cubicBezTo>
                  <a:pt x="29025" y="84707"/>
                  <a:pt x="29163" y="84083"/>
                  <a:pt x="29233" y="83390"/>
                </a:cubicBezTo>
                <a:cubicBezTo>
                  <a:pt x="29718" y="82073"/>
                  <a:pt x="30273" y="80756"/>
                  <a:pt x="30966" y="79508"/>
                </a:cubicBezTo>
                <a:cubicBezTo>
                  <a:pt x="32560" y="76944"/>
                  <a:pt x="34640" y="74656"/>
                  <a:pt x="35957" y="71883"/>
                </a:cubicBezTo>
                <a:cubicBezTo>
                  <a:pt x="35957" y="71798"/>
                  <a:pt x="35904" y="71738"/>
                  <a:pt x="35847" y="71738"/>
                </a:cubicBezTo>
                <a:cubicBezTo>
                  <a:pt x="35812" y="71738"/>
                  <a:pt x="35775" y="71761"/>
                  <a:pt x="35749" y="71814"/>
                </a:cubicBezTo>
                <a:cubicBezTo>
                  <a:pt x="34154" y="74379"/>
                  <a:pt x="32421" y="76805"/>
                  <a:pt x="30758" y="79370"/>
                </a:cubicBezTo>
                <a:cubicBezTo>
                  <a:pt x="30203" y="80271"/>
                  <a:pt x="29787" y="81172"/>
                  <a:pt x="29441" y="82073"/>
                </a:cubicBezTo>
                <a:cubicBezTo>
                  <a:pt x="29579" y="81241"/>
                  <a:pt x="29718" y="80410"/>
                  <a:pt x="29857" y="79508"/>
                </a:cubicBezTo>
                <a:cubicBezTo>
                  <a:pt x="31590" y="74725"/>
                  <a:pt x="34917" y="70289"/>
                  <a:pt x="39700" y="68556"/>
                </a:cubicBezTo>
                <a:close/>
                <a:moveTo>
                  <a:pt x="24450" y="83321"/>
                </a:moveTo>
                <a:lnTo>
                  <a:pt x="24450" y="83321"/>
                </a:lnTo>
                <a:cubicBezTo>
                  <a:pt x="25212" y="83875"/>
                  <a:pt x="25767" y="84569"/>
                  <a:pt x="26183" y="85470"/>
                </a:cubicBezTo>
                <a:lnTo>
                  <a:pt x="26113" y="85470"/>
                </a:lnTo>
                <a:cubicBezTo>
                  <a:pt x="25212" y="85054"/>
                  <a:pt x="24588" y="84291"/>
                  <a:pt x="24450" y="83321"/>
                </a:cubicBezTo>
                <a:close/>
                <a:moveTo>
                  <a:pt x="22232" y="70428"/>
                </a:moveTo>
                <a:cubicBezTo>
                  <a:pt x="22301" y="72299"/>
                  <a:pt x="22786" y="74309"/>
                  <a:pt x="22786" y="76181"/>
                </a:cubicBezTo>
                <a:cubicBezTo>
                  <a:pt x="22786" y="79578"/>
                  <a:pt x="22509" y="82974"/>
                  <a:pt x="22370" y="86371"/>
                </a:cubicBezTo>
                <a:cubicBezTo>
                  <a:pt x="22370" y="86232"/>
                  <a:pt x="22301" y="86094"/>
                  <a:pt x="22301" y="85955"/>
                </a:cubicBezTo>
                <a:lnTo>
                  <a:pt x="22232" y="85955"/>
                </a:lnTo>
                <a:cubicBezTo>
                  <a:pt x="22093" y="83252"/>
                  <a:pt x="21677" y="80617"/>
                  <a:pt x="21885" y="77914"/>
                </a:cubicBezTo>
                <a:cubicBezTo>
                  <a:pt x="21885" y="77879"/>
                  <a:pt x="21850" y="77862"/>
                  <a:pt x="21816" y="77862"/>
                </a:cubicBezTo>
                <a:cubicBezTo>
                  <a:pt x="21781" y="77862"/>
                  <a:pt x="21746" y="77879"/>
                  <a:pt x="21746" y="77914"/>
                </a:cubicBezTo>
                <a:cubicBezTo>
                  <a:pt x="21538" y="80202"/>
                  <a:pt x="21538" y="82558"/>
                  <a:pt x="21816" y="84846"/>
                </a:cubicBezTo>
                <a:cubicBezTo>
                  <a:pt x="21608" y="84153"/>
                  <a:pt x="21330" y="83460"/>
                  <a:pt x="21123" y="82766"/>
                </a:cubicBezTo>
                <a:cubicBezTo>
                  <a:pt x="21123" y="82697"/>
                  <a:pt x="21123" y="82697"/>
                  <a:pt x="21123" y="82628"/>
                </a:cubicBezTo>
                <a:cubicBezTo>
                  <a:pt x="20429" y="80063"/>
                  <a:pt x="20360" y="77360"/>
                  <a:pt x="20915" y="74725"/>
                </a:cubicBezTo>
                <a:cubicBezTo>
                  <a:pt x="21261" y="73270"/>
                  <a:pt x="21816" y="71814"/>
                  <a:pt x="22232" y="70428"/>
                </a:cubicBezTo>
                <a:close/>
                <a:moveTo>
                  <a:pt x="11188" y="77182"/>
                </a:moveTo>
                <a:cubicBezTo>
                  <a:pt x="11373" y="77182"/>
                  <a:pt x="11688" y="77236"/>
                  <a:pt x="12180" y="77360"/>
                </a:cubicBezTo>
                <a:cubicBezTo>
                  <a:pt x="13913" y="77775"/>
                  <a:pt x="15577" y="79162"/>
                  <a:pt x="16894" y="80340"/>
                </a:cubicBezTo>
                <a:cubicBezTo>
                  <a:pt x="18974" y="82212"/>
                  <a:pt x="20707" y="84430"/>
                  <a:pt x="22024" y="86856"/>
                </a:cubicBezTo>
                <a:cubicBezTo>
                  <a:pt x="22162" y="87133"/>
                  <a:pt x="22232" y="87411"/>
                  <a:pt x="22370" y="87688"/>
                </a:cubicBezTo>
                <a:cubicBezTo>
                  <a:pt x="22162" y="87411"/>
                  <a:pt x="21885" y="87133"/>
                  <a:pt x="21608" y="86925"/>
                </a:cubicBezTo>
                <a:cubicBezTo>
                  <a:pt x="20845" y="85886"/>
                  <a:pt x="20083" y="84915"/>
                  <a:pt x="19182" y="83945"/>
                </a:cubicBezTo>
                <a:cubicBezTo>
                  <a:pt x="18003" y="82628"/>
                  <a:pt x="16340" y="81727"/>
                  <a:pt x="15161" y="80340"/>
                </a:cubicBezTo>
                <a:cubicBezTo>
                  <a:pt x="15124" y="80322"/>
                  <a:pt x="15092" y="80313"/>
                  <a:pt x="15066" y="80313"/>
                </a:cubicBezTo>
                <a:cubicBezTo>
                  <a:pt x="14995" y="80313"/>
                  <a:pt x="14972" y="80377"/>
                  <a:pt x="15023" y="80479"/>
                </a:cubicBezTo>
                <a:cubicBezTo>
                  <a:pt x="16062" y="81727"/>
                  <a:pt x="17518" y="82558"/>
                  <a:pt x="18627" y="83806"/>
                </a:cubicBezTo>
                <a:cubicBezTo>
                  <a:pt x="19320" y="84569"/>
                  <a:pt x="19944" y="85331"/>
                  <a:pt x="20568" y="86163"/>
                </a:cubicBezTo>
                <a:cubicBezTo>
                  <a:pt x="19875" y="85678"/>
                  <a:pt x="19182" y="85262"/>
                  <a:pt x="18488" y="84915"/>
                </a:cubicBezTo>
                <a:cubicBezTo>
                  <a:pt x="15577" y="83252"/>
                  <a:pt x="13913" y="81241"/>
                  <a:pt x="11973" y="78607"/>
                </a:cubicBezTo>
                <a:cubicBezTo>
                  <a:pt x="11487" y="77852"/>
                  <a:pt x="10541" y="77182"/>
                  <a:pt x="11188" y="77182"/>
                </a:cubicBezTo>
                <a:close/>
                <a:moveTo>
                  <a:pt x="22151" y="91335"/>
                </a:moveTo>
                <a:lnTo>
                  <a:pt x="22151" y="91335"/>
                </a:lnTo>
                <a:cubicBezTo>
                  <a:pt x="22611" y="91673"/>
                  <a:pt x="23008" y="92077"/>
                  <a:pt x="23341" y="92610"/>
                </a:cubicBezTo>
                <a:cubicBezTo>
                  <a:pt x="22824" y="92286"/>
                  <a:pt x="22427" y="91843"/>
                  <a:pt x="22151" y="91335"/>
                </a:cubicBezTo>
                <a:close/>
                <a:moveTo>
                  <a:pt x="29005" y="93722"/>
                </a:moveTo>
                <a:lnTo>
                  <a:pt x="29005" y="93722"/>
                </a:lnTo>
                <a:cubicBezTo>
                  <a:pt x="28731" y="94735"/>
                  <a:pt x="28391" y="95682"/>
                  <a:pt x="27985" y="96630"/>
                </a:cubicBezTo>
                <a:lnTo>
                  <a:pt x="27985" y="95937"/>
                </a:lnTo>
                <a:cubicBezTo>
                  <a:pt x="28245" y="95157"/>
                  <a:pt x="28566" y="94438"/>
                  <a:pt x="29005" y="93722"/>
                </a:cubicBezTo>
                <a:close/>
                <a:moveTo>
                  <a:pt x="22024" y="55593"/>
                </a:moveTo>
                <a:cubicBezTo>
                  <a:pt x="22301" y="57950"/>
                  <a:pt x="22648" y="60376"/>
                  <a:pt x="22994" y="62803"/>
                </a:cubicBezTo>
                <a:lnTo>
                  <a:pt x="22925" y="62803"/>
                </a:lnTo>
                <a:cubicBezTo>
                  <a:pt x="23618" y="68002"/>
                  <a:pt x="24450" y="73200"/>
                  <a:pt x="25282" y="78399"/>
                </a:cubicBezTo>
                <a:cubicBezTo>
                  <a:pt x="25212" y="78399"/>
                  <a:pt x="25212" y="78469"/>
                  <a:pt x="25282" y="78469"/>
                </a:cubicBezTo>
                <a:cubicBezTo>
                  <a:pt x="25559" y="80479"/>
                  <a:pt x="25836" y="82489"/>
                  <a:pt x="26113" y="84499"/>
                </a:cubicBezTo>
                <a:cubicBezTo>
                  <a:pt x="25698" y="83737"/>
                  <a:pt x="25074" y="83113"/>
                  <a:pt x="24242" y="82766"/>
                </a:cubicBezTo>
                <a:cubicBezTo>
                  <a:pt x="24229" y="82753"/>
                  <a:pt x="24213" y="82747"/>
                  <a:pt x="24196" y="82747"/>
                </a:cubicBezTo>
                <a:cubicBezTo>
                  <a:pt x="24125" y="82747"/>
                  <a:pt x="24034" y="82849"/>
                  <a:pt x="24034" y="82905"/>
                </a:cubicBezTo>
                <a:cubicBezTo>
                  <a:pt x="24034" y="84291"/>
                  <a:pt x="25004" y="85470"/>
                  <a:pt x="26321" y="85816"/>
                </a:cubicBezTo>
                <a:cubicBezTo>
                  <a:pt x="26529" y="87411"/>
                  <a:pt x="26737" y="89074"/>
                  <a:pt x="26876" y="90738"/>
                </a:cubicBezTo>
                <a:cubicBezTo>
                  <a:pt x="27153" y="93233"/>
                  <a:pt x="27292" y="95798"/>
                  <a:pt x="27292" y="98363"/>
                </a:cubicBezTo>
                <a:cubicBezTo>
                  <a:pt x="26321" y="94273"/>
                  <a:pt x="24034" y="90322"/>
                  <a:pt x="22509" y="86579"/>
                </a:cubicBezTo>
                <a:cubicBezTo>
                  <a:pt x="22578" y="86579"/>
                  <a:pt x="22578" y="86579"/>
                  <a:pt x="22578" y="86510"/>
                </a:cubicBezTo>
                <a:cubicBezTo>
                  <a:pt x="23063" y="84153"/>
                  <a:pt x="23271" y="81727"/>
                  <a:pt x="23133" y="79300"/>
                </a:cubicBezTo>
                <a:cubicBezTo>
                  <a:pt x="23341" y="76597"/>
                  <a:pt x="23202" y="73894"/>
                  <a:pt x="22855" y="71190"/>
                </a:cubicBezTo>
                <a:cubicBezTo>
                  <a:pt x="22925" y="70566"/>
                  <a:pt x="22786" y="69942"/>
                  <a:pt x="22509" y="69388"/>
                </a:cubicBezTo>
                <a:cubicBezTo>
                  <a:pt x="22648" y="68903"/>
                  <a:pt x="22717" y="68487"/>
                  <a:pt x="22786" y="68071"/>
                </a:cubicBezTo>
                <a:cubicBezTo>
                  <a:pt x="22786" y="67903"/>
                  <a:pt x="22684" y="67811"/>
                  <a:pt x="22589" y="67811"/>
                </a:cubicBezTo>
                <a:cubicBezTo>
                  <a:pt x="22527" y="67811"/>
                  <a:pt x="22467" y="67850"/>
                  <a:pt x="22440" y="67932"/>
                </a:cubicBezTo>
                <a:cubicBezTo>
                  <a:pt x="22370" y="68279"/>
                  <a:pt x="22301" y="68625"/>
                  <a:pt x="22301" y="68903"/>
                </a:cubicBezTo>
                <a:cubicBezTo>
                  <a:pt x="22162" y="69596"/>
                  <a:pt x="21954" y="70220"/>
                  <a:pt x="21816" y="70844"/>
                </a:cubicBezTo>
                <a:cubicBezTo>
                  <a:pt x="21330" y="72438"/>
                  <a:pt x="20776" y="74032"/>
                  <a:pt x="20429" y="75696"/>
                </a:cubicBezTo>
                <a:cubicBezTo>
                  <a:pt x="20152" y="77082"/>
                  <a:pt x="20152" y="78607"/>
                  <a:pt x="20429" y="80063"/>
                </a:cubicBezTo>
                <a:cubicBezTo>
                  <a:pt x="19736" y="77360"/>
                  <a:pt x="19320" y="74587"/>
                  <a:pt x="19182" y="71745"/>
                </a:cubicBezTo>
                <a:cubicBezTo>
                  <a:pt x="19528" y="71190"/>
                  <a:pt x="19875" y="70497"/>
                  <a:pt x="20083" y="69873"/>
                </a:cubicBezTo>
                <a:cubicBezTo>
                  <a:pt x="20429" y="69180"/>
                  <a:pt x="20568" y="68487"/>
                  <a:pt x="20429" y="67794"/>
                </a:cubicBezTo>
                <a:cubicBezTo>
                  <a:pt x="20395" y="67690"/>
                  <a:pt x="20325" y="67638"/>
                  <a:pt x="20256" y="67638"/>
                </a:cubicBezTo>
                <a:cubicBezTo>
                  <a:pt x="20187" y="67638"/>
                  <a:pt x="20117" y="67690"/>
                  <a:pt x="20083" y="67794"/>
                </a:cubicBezTo>
                <a:cubicBezTo>
                  <a:pt x="19667" y="68348"/>
                  <a:pt x="19320" y="69041"/>
                  <a:pt x="19043" y="69734"/>
                </a:cubicBezTo>
                <a:cubicBezTo>
                  <a:pt x="19043" y="68764"/>
                  <a:pt x="19043" y="67863"/>
                  <a:pt x="19112" y="66892"/>
                </a:cubicBezTo>
                <a:cubicBezTo>
                  <a:pt x="19320" y="63288"/>
                  <a:pt x="20152" y="59822"/>
                  <a:pt x="21608" y="56495"/>
                </a:cubicBezTo>
                <a:cubicBezTo>
                  <a:pt x="21608" y="56772"/>
                  <a:pt x="21677" y="57049"/>
                  <a:pt x="21746" y="57326"/>
                </a:cubicBezTo>
                <a:cubicBezTo>
                  <a:pt x="21746" y="57396"/>
                  <a:pt x="21798" y="57430"/>
                  <a:pt x="21850" y="57430"/>
                </a:cubicBezTo>
                <a:cubicBezTo>
                  <a:pt x="21902" y="57430"/>
                  <a:pt x="21954" y="57396"/>
                  <a:pt x="21954" y="57326"/>
                </a:cubicBezTo>
                <a:cubicBezTo>
                  <a:pt x="21954" y="56911"/>
                  <a:pt x="21885" y="56425"/>
                  <a:pt x="21816" y="56079"/>
                </a:cubicBezTo>
                <a:cubicBezTo>
                  <a:pt x="21885" y="55940"/>
                  <a:pt x="21954" y="55732"/>
                  <a:pt x="22024" y="55593"/>
                </a:cubicBezTo>
                <a:close/>
                <a:moveTo>
                  <a:pt x="25568" y="100934"/>
                </a:moveTo>
                <a:cubicBezTo>
                  <a:pt x="26529" y="101630"/>
                  <a:pt x="26530" y="103150"/>
                  <a:pt x="26876" y="104324"/>
                </a:cubicBezTo>
                <a:cubicBezTo>
                  <a:pt x="26129" y="103306"/>
                  <a:pt x="25714" y="102154"/>
                  <a:pt x="25568" y="100934"/>
                </a:cubicBezTo>
                <a:close/>
                <a:moveTo>
                  <a:pt x="29579" y="103493"/>
                </a:moveTo>
                <a:lnTo>
                  <a:pt x="29579" y="103493"/>
                </a:lnTo>
                <a:cubicBezTo>
                  <a:pt x="29441" y="105087"/>
                  <a:pt x="28470" y="106265"/>
                  <a:pt x="27569" y="107444"/>
                </a:cubicBezTo>
                <a:cubicBezTo>
                  <a:pt x="27638" y="107305"/>
                  <a:pt x="27638" y="107097"/>
                  <a:pt x="27638" y="106889"/>
                </a:cubicBezTo>
                <a:cubicBezTo>
                  <a:pt x="28262" y="105780"/>
                  <a:pt x="28540" y="104324"/>
                  <a:pt x="29579" y="103493"/>
                </a:cubicBezTo>
                <a:close/>
                <a:moveTo>
                  <a:pt x="24588" y="0"/>
                </a:moveTo>
                <a:cubicBezTo>
                  <a:pt x="22994" y="485"/>
                  <a:pt x="22648" y="1941"/>
                  <a:pt x="22578" y="3466"/>
                </a:cubicBezTo>
                <a:cubicBezTo>
                  <a:pt x="22093" y="2218"/>
                  <a:pt x="21330" y="1109"/>
                  <a:pt x="20429" y="139"/>
                </a:cubicBezTo>
                <a:cubicBezTo>
                  <a:pt x="20389" y="118"/>
                  <a:pt x="20348" y="110"/>
                  <a:pt x="20311" y="110"/>
                </a:cubicBezTo>
                <a:cubicBezTo>
                  <a:pt x="20221" y="110"/>
                  <a:pt x="20152" y="159"/>
                  <a:pt x="20152" y="208"/>
                </a:cubicBezTo>
                <a:cubicBezTo>
                  <a:pt x="19528" y="1733"/>
                  <a:pt x="19528" y="3397"/>
                  <a:pt x="20013" y="4991"/>
                </a:cubicBezTo>
                <a:cubicBezTo>
                  <a:pt x="19182" y="4159"/>
                  <a:pt x="18211" y="3535"/>
                  <a:pt x="17171" y="3050"/>
                </a:cubicBezTo>
                <a:cubicBezTo>
                  <a:pt x="17158" y="3037"/>
                  <a:pt x="17142" y="3031"/>
                  <a:pt x="17126" y="3031"/>
                </a:cubicBezTo>
                <a:cubicBezTo>
                  <a:pt x="17057" y="3031"/>
                  <a:pt x="16977" y="3133"/>
                  <a:pt x="17033" y="3189"/>
                </a:cubicBezTo>
                <a:cubicBezTo>
                  <a:pt x="17795" y="4783"/>
                  <a:pt x="17795" y="6516"/>
                  <a:pt x="18835" y="7972"/>
                </a:cubicBezTo>
                <a:cubicBezTo>
                  <a:pt x="19459" y="8665"/>
                  <a:pt x="20221" y="9289"/>
                  <a:pt x="21053" y="9705"/>
                </a:cubicBezTo>
                <a:cubicBezTo>
                  <a:pt x="21123" y="10121"/>
                  <a:pt x="21330" y="10467"/>
                  <a:pt x="21538" y="10814"/>
                </a:cubicBezTo>
                <a:cubicBezTo>
                  <a:pt x="21885" y="11230"/>
                  <a:pt x="22370" y="11507"/>
                  <a:pt x="22855" y="11576"/>
                </a:cubicBezTo>
                <a:cubicBezTo>
                  <a:pt x="22530" y="14243"/>
                  <a:pt x="22144" y="16910"/>
                  <a:pt x="21754" y="19577"/>
                </a:cubicBezTo>
                <a:lnTo>
                  <a:pt x="21754" y="19577"/>
                </a:lnTo>
                <a:cubicBezTo>
                  <a:pt x="21797" y="18782"/>
                  <a:pt x="21587" y="17992"/>
                  <a:pt x="21123" y="17330"/>
                </a:cubicBezTo>
                <a:cubicBezTo>
                  <a:pt x="21091" y="17267"/>
                  <a:pt x="21032" y="17233"/>
                  <a:pt x="20976" y="17233"/>
                </a:cubicBezTo>
                <a:cubicBezTo>
                  <a:pt x="20908" y="17233"/>
                  <a:pt x="20845" y="17284"/>
                  <a:pt x="20845" y="17399"/>
                </a:cubicBezTo>
                <a:cubicBezTo>
                  <a:pt x="20776" y="18508"/>
                  <a:pt x="21123" y="19617"/>
                  <a:pt x="21677" y="20588"/>
                </a:cubicBezTo>
                <a:cubicBezTo>
                  <a:pt x="21261" y="23568"/>
                  <a:pt x="20915" y="26549"/>
                  <a:pt x="20707" y="29530"/>
                </a:cubicBezTo>
                <a:cubicBezTo>
                  <a:pt x="20499" y="29252"/>
                  <a:pt x="20221" y="29114"/>
                  <a:pt x="19944" y="29044"/>
                </a:cubicBezTo>
                <a:cubicBezTo>
                  <a:pt x="19805" y="29044"/>
                  <a:pt x="19736" y="29114"/>
                  <a:pt x="19736" y="29252"/>
                </a:cubicBezTo>
                <a:cubicBezTo>
                  <a:pt x="19805" y="30015"/>
                  <a:pt x="20013" y="30708"/>
                  <a:pt x="20360" y="31401"/>
                </a:cubicBezTo>
                <a:cubicBezTo>
                  <a:pt x="20429" y="31540"/>
                  <a:pt x="20499" y="31679"/>
                  <a:pt x="20568" y="31817"/>
                </a:cubicBezTo>
                <a:cubicBezTo>
                  <a:pt x="20499" y="33342"/>
                  <a:pt x="20429" y="34798"/>
                  <a:pt x="20429" y="36323"/>
                </a:cubicBezTo>
                <a:cubicBezTo>
                  <a:pt x="20429" y="37640"/>
                  <a:pt x="20499" y="39026"/>
                  <a:pt x="20568" y="40413"/>
                </a:cubicBezTo>
                <a:cubicBezTo>
                  <a:pt x="20360" y="39858"/>
                  <a:pt x="20083" y="39373"/>
                  <a:pt x="19667" y="38957"/>
                </a:cubicBezTo>
                <a:cubicBezTo>
                  <a:pt x="19624" y="38914"/>
                  <a:pt x="19574" y="38898"/>
                  <a:pt x="19528" y="38898"/>
                </a:cubicBezTo>
                <a:cubicBezTo>
                  <a:pt x="19426" y="38898"/>
                  <a:pt x="19342" y="38979"/>
                  <a:pt x="19390" y="39026"/>
                </a:cubicBezTo>
                <a:cubicBezTo>
                  <a:pt x="19528" y="40343"/>
                  <a:pt x="20013" y="41591"/>
                  <a:pt x="20707" y="42700"/>
                </a:cubicBezTo>
                <a:lnTo>
                  <a:pt x="20776" y="42700"/>
                </a:lnTo>
                <a:cubicBezTo>
                  <a:pt x="21053" y="46651"/>
                  <a:pt x="21469" y="50603"/>
                  <a:pt x="21954" y="54554"/>
                </a:cubicBezTo>
                <a:cubicBezTo>
                  <a:pt x="21816" y="54762"/>
                  <a:pt x="21746" y="54900"/>
                  <a:pt x="21677" y="55108"/>
                </a:cubicBezTo>
                <a:cubicBezTo>
                  <a:pt x="20915" y="51573"/>
                  <a:pt x="19112" y="48176"/>
                  <a:pt x="17310" y="44988"/>
                </a:cubicBezTo>
                <a:cubicBezTo>
                  <a:pt x="17310" y="44918"/>
                  <a:pt x="17310" y="44918"/>
                  <a:pt x="17310" y="44849"/>
                </a:cubicBezTo>
                <a:cubicBezTo>
                  <a:pt x="17449" y="44364"/>
                  <a:pt x="17518" y="43879"/>
                  <a:pt x="17449" y="43393"/>
                </a:cubicBezTo>
                <a:cubicBezTo>
                  <a:pt x="17449" y="42770"/>
                  <a:pt x="17241" y="42215"/>
                  <a:pt x="16894" y="41799"/>
                </a:cubicBezTo>
                <a:cubicBezTo>
                  <a:pt x="16837" y="41770"/>
                  <a:pt x="16779" y="41754"/>
                  <a:pt x="16727" y="41754"/>
                </a:cubicBezTo>
                <a:cubicBezTo>
                  <a:pt x="16653" y="41754"/>
                  <a:pt x="16588" y="41787"/>
                  <a:pt x="16548" y="41868"/>
                </a:cubicBezTo>
                <a:cubicBezTo>
                  <a:pt x="16409" y="42423"/>
                  <a:pt x="16409" y="42908"/>
                  <a:pt x="16478" y="43393"/>
                </a:cubicBezTo>
                <a:cubicBezTo>
                  <a:pt x="16340" y="43116"/>
                  <a:pt x="16201" y="42839"/>
                  <a:pt x="15993" y="42562"/>
                </a:cubicBezTo>
                <a:cubicBezTo>
                  <a:pt x="15161" y="41037"/>
                  <a:pt x="14399" y="39373"/>
                  <a:pt x="13705" y="37779"/>
                </a:cubicBezTo>
                <a:cubicBezTo>
                  <a:pt x="14399" y="37155"/>
                  <a:pt x="14329" y="35699"/>
                  <a:pt x="14260" y="34798"/>
                </a:cubicBezTo>
                <a:cubicBezTo>
                  <a:pt x="14260" y="34750"/>
                  <a:pt x="14161" y="34669"/>
                  <a:pt x="14077" y="34669"/>
                </a:cubicBezTo>
                <a:cubicBezTo>
                  <a:pt x="14039" y="34669"/>
                  <a:pt x="14004" y="34686"/>
                  <a:pt x="13983" y="34729"/>
                </a:cubicBezTo>
                <a:cubicBezTo>
                  <a:pt x="13498" y="35352"/>
                  <a:pt x="13290" y="36184"/>
                  <a:pt x="13290" y="37016"/>
                </a:cubicBezTo>
                <a:cubicBezTo>
                  <a:pt x="11765" y="33204"/>
                  <a:pt x="10586" y="29252"/>
                  <a:pt x="9685" y="25232"/>
                </a:cubicBezTo>
                <a:cubicBezTo>
                  <a:pt x="9754" y="25093"/>
                  <a:pt x="9824" y="25024"/>
                  <a:pt x="9893" y="24885"/>
                </a:cubicBezTo>
                <a:cubicBezTo>
                  <a:pt x="10101" y="24677"/>
                  <a:pt x="10309" y="24400"/>
                  <a:pt x="10378" y="24123"/>
                </a:cubicBezTo>
                <a:cubicBezTo>
                  <a:pt x="11349" y="23984"/>
                  <a:pt x="12250" y="23707"/>
                  <a:pt x="13151" y="23291"/>
                </a:cubicBezTo>
                <a:cubicBezTo>
                  <a:pt x="13567" y="23014"/>
                  <a:pt x="14884" y="21974"/>
                  <a:pt x="13775" y="21558"/>
                </a:cubicBezTo>
                <a:cubicBezTo>
                  <a:pt x="13725" y="21558"/>
                  <a:pt x="13676" y="21558"/>
                  <a:pt x="13652" y="21583"/>
                </a:cubicBezTo>
                <a:lnTo>
                  <a:pt x="13652" y="21583"/>
                </a:lnTo>
                <a:cubicBezTo>
                  <a:pt x="14230" y="20877"/>
                  <a:pt x="14602" y="20037"/>
                  <a:pt x="14745" y="19132"/>
                </a:cubicBezTo>
                <a:cubicBezTo>
                  <a:pt x="14745" y="19030"/>
                  <a:pt x="14708" y="18966"/>
                  <a:pt x="14661" y="18966"/>
                </a:cubicBezTo>
                <a:cubicBezTo>
                  <a:pt x="14644" y="18966"/>
                  <a:pt x="14625" y="18975"/>
                  <a:pt x="14607" y="18993"/>
                </a:cubicBezTo>
                <a:cubicBezTo>
                  <a:pt x="14476" y="18976"/>
                  <a:pt x="14346" y="18967"/>
                  <a:pt x="14218" y="18967"/>
                </a:cubicBezTo>
                <a:cubicBezTo>
                  <a:pt x="13329" y="18967"/>
                  <a:pt x="12527" y="19384"/>
                  <a:pt x="12042" y="20172"/>
                </a:cubicBezTo>
                <a:cubicBezTo>
                  <a:pt x="12458" y="19063"/>
                  <a:pt x="12596" y="17884"/>
                  <a:pt x="12388" y="16775"/>
                </a:cubicBezTo>
                <a:cubicBezTo>
                  <a:pt x="12388" y="16694"/>
                  <a:pt x="12341" y="16660"/>
                  <a:pt x="12301" y="16660"/>
                </a:cubicBezTo>
                <a:cubicBezTo>
                  <a:pt x="12274" y="16660"/>
                  <a:pt x="12250" y="16677"/>
                  <a:pt x="12250" y="16706"/>
                </a:cubicBezTo>
                <a:cubicBezTo>
                  <a:pt x="11557" y="17399"/>
                  <a:pt x="10933" y="18161"/>
                  <a:pt x="10517" y="18993"/>
                </a:cubicBezTo>
                <a:cubicBezTo>
                  <a:pt x="10378" y="17884"/>
                  <a:pt x="10032" y="16775"/>
                  <a:pt x="9477" y="15805"/>
                </a:cubicBezTo>
                <a:cubicBezTo>
                  <a:pt x="9442" y="15770"/>
                  <a:pt x="9390" y="15753"/>
                  <a:pt x="9338" y="15753"/>
                </a:cubicBezTo>
                <a:cubicBezTo>
                  <a:pt x="9286" y="15753"/>
                  <a:pt x="9234" y="15770"/>
                  <a:pt x="9200" y="15805"/>
                </a:cubicBezTo>
                <a:cubicBezTo>
                  <a:pt x="8368" y="16706"/>
                  <a:pt x="8021" y="17884"/>
                  <a:pt x="8160" y="19063"/>
                </a:cubicBezTo>
                <a:cubicBezTo>
                  <a:pt x="7536" y="18231"/>
                  <a:pt x="6843" y="17468"/>
                  <a:pt x="6427" y="16775"/>
                </a:cubicBezTo>
                <a:cubicBezTo>
                  <a:pt x="6392" y="16706"/>
                  <a:pt x="6340" y="16671"/>
                  <a:pt x="6288" y="16671"/>
                </a:cubicBezTo>
                <a:cubicBezTo>
                  <a:pt x="6236" y="16671"/>
                  <a:pt x="6184" y="16706"/>
                  <a:pt x="6150" y="16775"/>
                </a:cubicBezTo>
                <a:cubicBezTo>
                  <a:pt x="5179" y="18092"/>
                  <a:pt x="5179" y="19964"/>
                  <a:pt x="6219" y="21281"/>
                </a:cubicBezTo>
                <a:cubicBezTo>
                  <a:pt x="5318" y="20865"/>
                  <a:pt x="4417" y="20657"/>
                  <a:pt x="3446" y="20518"/>
                </a:cubicBezTo>
                <a:cubicBezTo>
                  <a:pt x="3377" y="20518"/>
                  <a:pt x="3308" y="20657"/>
                  <a:pt x="3308" y="20726"/>
                </a:cubicBezTo>
                <a:cubicBezTo>
                  <a:pt x="4001" y="23291"/>
                  <a:pt x="6427" y="24400"/>
                  <a:pt x="8853" y="24677"/>
                </a:cubicBezTo>
                <a:lnTo>
                  <a:pt x="9061" y="24677"/>
                </a:lnTo>
                <a:cubicBezTo>
                  <a:pt x="9130" y="24677"/>
                  <a:pt x="9200" y="24539"/>
                  <a:pt x="9130" y="24469"/>
                </a:cubicBezTo>
                <a:cubicBezTo>
                  <a:pt x="8992" y="24331"/>
                  <a:pt x="8784" y="24123"/>
                  <a:pt x="8715" y="23984"/>
                </a:cubicBezTo>
                <a:lnTo>
                  <a:pt x="8715" y="23846"/>
                </a:lnTo>
                <a:cubicBezTo>
                  <a:pt x="8853" y="24054"/>
                  <a:pt x="9061" y="24192"/>
                  <a:pt x="9200" y="24400"/>
                </a:cubicBezTo>
                <a:cubicBezTo>
                  <a:pt x="9200" y="24539"/>
                  <a:pt x="9269" y="24608"/>
                  <a:pt x="9408" y="24608"/>
                </a:cubicBezTo>
                <a:lnTo>
                  <a:pt x="9408" y="24816"/>
                </a:lnTo>
                <a:lnTo>
                  <a:pt x="9338" y="24955"/>
                </a:lnTo>
                <a:cubicBezTo>
                  <a:pt x="9269" y="25093"/>
                  <a:pt x="9338" y="25232"/>
                  <a:pt x="9546" y="25232"/>
                </a:cubicBezTo>
                <a:cubicBezTo>
                  <a:pt x="9893" y="27173"/>
                  <a:pt x="10378" y="29044"/>
                  <a:pt x="10933" y="30916"/>
                </a:cubicBezTo>
                <a:cubicBezTo>
                  <a:pt x="10101" y="30916"/>
                  <a:pt x="9477" y="30362"/>
                  <a:pt x="9408" y="29530"/>
                </a:cubicBezTo>
                <a:lnTo>
                  <a:pt x="9408" y="29530"/>
                </a:lnTo>
                <a:cubicBezTo>
                  <a:pt x="9616" y="29738"/>
                  <a:pt x="9824" y="29876"/>
                  <a:pt x="10032" y="30084"/>
                </a:cubicBezTo>
                <a:cubicBezTo>
                  <a:pt x="10170" y="30362"/>
                  <a:pt x="10448" y="30639"/>
                  <a:pt x="10655" y="30847"/>
                </a:cubicBezTo>
                <a:cubicBezTo>
                  <a:pt x="10674" y="30865"/>
                  <a:pt x="10698" y="30874"/>
                  <a:pt x="10721" y="30874"/>
                </a:cubicBezTo>
                <a:cubicBezTo>
                  <a:pt x="10784" y="30874"/>
                  <a:pt x="10845" y="30810"/>
                  <a:pt x="10794" y="30708"/>
                </a:cubicBezTo>
                <a:cubicBezTo>
                  <a:pt x="10725" y="30362"/>
                  <a:pt x="10517" y="30084"/>
                  <a:pt x="10240" y="29807"/>
                </a:cubicBezTo>
                <a:cubicBezTo>
                  <a:pt x="10032" y="29530"/>
                  <a:pt x="9685" y="29322"/>
                  <a:pt x="9408" y="29114"/>
                </a:cubicBezTo>
                <a:cubicBezTo>
                  <a:pt x="9367" y="29093"/>
                  <a:pt x="9332" y="29085"/>
                  <a:pt x="9302" y="29085"/>
                </a:cubicBezTo>
                <a:cubicBezTo>
                  <a:pt x="9228" y="29085"/>
                  <a:pt x="9179" y="29134"/>
                  <a:pt x="9130" y="29183"/>
                </a:cubicBezTo>
                <a:cubicBezTo>
                  <a:pt x="8930" y="30255"/>
                  <a:pt x="9699" y="31197"/>
                  <a:pt x="10752" y="31197"/>
                </a:cubicBezTo>
                <a:cubicBezTo>
                  <a:pt x="10789" y="31197"/>
                  <a:pt x="10826" y="31196"/>
                  <a:pt x="10863" y="31193"/>
                </a:cubicBezTo>
                <a:cubicBezTo>
                  <a:pt x="10863" y="31193"/>
                  <a:pt x="10933" y="31193"/>
                  <a:pt x="10933" y="31124"/>
                </a:cubicBezTo>
                <a:cubicBezTo>
                  <a:pt x="11765" y="34035"/>
                  <a:pt x="12804" y="36877"/>
                  <a:pt x="14052" y="39581"/>
                </a:cubicBezTo>
                <a:cubicBezTo>
                  <a:pt x="13428" y="38680"/>
                  <a:pt x="12735" y="37848"/>
                  <a:pt x="12111" y="37016"/>
                </a:cubicBezTo>
                <a:cubicBezTo>
                  <a:pt x="9546" y="32718"/>
                  <a:pt x="5873" y="28490"/>
                  <a:pt x="466" y="28421"/>
                </a:cubicBezTo>
                <a:cubicBezTo>
                  <a:pt x="327" y="28421"/>
                  <a:pt x="327" y="28559"/>
                  <a:pt x="466" y="28559"/>
                </a:cubicBezTo>
                <a:cubicBezTo>
                  <a:pt x="3238" y="29183"/>
                  <a:pt x="5595" y="29876"/>
                  <a:pt x="7744" y="31748"/>
                </a:cubicBezTo>
                <a:cubicBezTo>
                  <a:pt x="8992" y="32926"/>
                  <a:pt x="10101" y="34243"/>
                  <a:pt x="11002" y="35699"/>
                </a:cubicBezTo>
                <a:cubicBezTo>
                  <a:pt x="8229" y="32441"/>
                  <a:pt x="5041" y="29599"/>
                  <a:pt x="604" y="28767"/>
                </a:cubicBezTo>
                <a:cubicBezTo>
                  <a:pt x="535" y="28767"/>
                  <a:pt x="535" y="28906"/>
                  <a:pt x="604" y="28906"/>
                </a:cubicBezTo>
                <a:cubicBezTo>
                  <a:pt x="3793" y="29946"/>
                  <a:pt x="6704" y="31748"/>
                  <a:pt x="9130" y="34035"/>
                </a:cubicBezTo>
                <a:cubicBezTo>
                  <a:pt x="10170" y="35075"/>
                  <a:pt x="11141" y="36184"/>
                  <a:pt x="12042" y="37363"/>
                </a:cubicBezTo>
                <a:cubicBezTo>
                  <a:pt x="10725" y="35907"/>
                  <a:pt x="8715" y="35214"/>
                  <a:pt x="6982" y="34382"/>
                </a:cubicBezTo>
                <a:cubicBezTo>
                  <a:pt x="4278" y="32996"/>
                  <a:pt x="2268" y="30777"/>
                  <a:pt x="188" y="28698"/>
                </a:cubicBezTo>
                <a:cubicBezTo>
                  <a:pt x="168" y="28678"/>
                  <a:pt x="142" y="28669"/>
                  <a:pt x="117" y="28669"/>
                </a:cubicBezTo>
                <a:cubicBezTo>
                  <a:pt x="56" y="28669"/>
                  <a:pt x="1" y="28718"/>
                  <a:pt x="50" y="28767"/>
                </a:cubicBezTo>
                <a:cubicBezTo>
                  <a:pt x="1575" y="30569"/>
                  <a:pt x="3238" y="32164"/>
                  <a:pt x="5110" y="33550"/>
                </a:cubicBezTo>
                <a:cubicBezTo>
                  <a:pt x="7328" y="35145"/>
                  <a:pt x="9962" y="35976"/>
                  <a:pt x="12180" y="37709"/>
                </a:cubicBezTo>
                <a:lnTo>
                  <a:pt x="12319" y="37709"/>
                </a:lnTo>
                <a:lnTo>
                  <a:pt x="12319" y="37779"/>
                </a:lnTo>
                <a:lnTo>
                  <a:pt x="12458" y="37779"/>
                </a:lnTo>
                <a:lnTo>
                  <a:pt x="14399" y="40274"/>
                </a:lnTo>
                <a:cubicBezTo>
                  <a:pt x="16062" y="43532"/>
                  <a:pt x="17795" y="46651"/>
                  <a:pt x="19251" y="49909"/>
                </a:cubicBezTo>
                <a:cubicBezTo>
                  <a:pt x="18696" y="49216"/>
                  <a:pt x="17934" y="48800"/>
                  <a:pt x="17102" y="48731"/>
                </a:cubicBezTo>
                <a:cubicBezTo>
                  <a:pt x="16963" y="48731"/>
                  <a:pt x="16894" y="48870"/>
                  <a:pt x="16963" y="49008"/>
                </a:cubicBezTo>
                <a:cubicBezTo>
                  <a:pt x="17449" y="49909"/>
                  <a:pt x="18350" y="50464"/>
                  <a:pt x="19320" y="50533"/>
                </a:cubicBezTo>
                <a:cubicBezTo>
                  <a:pt x="19390" y="50533"/>
                  <a:pt x="19459" y="50464"/>
                  <a:pt x="19459" y="50395"/>
                </a:cubicBezTo>
                <a:cubicBezTo>
                  <a:pt x="20221" y="52128"/>
                  <a:pt x="20845" y="53861"/>
                  <a:pt x="21330" y="55732"/>
                </a:cubicBezTo>
                <a:cubicBezTo>
                  <a:pt x="20915" y="56633"/>
                  <a:pt x="20499" y="57673"/>
                  <a:pt x="20152" y="58644"/>
                </a:cubicBezTo>
                <a:cubicBezTo>
                  <a:pt x="20360" y="57812"/>
                  <a:pt x="20152" y="56911"/>
                  <a:pt x="19528" y="56287"/>
                </a:cubicBezTo>
                <a:cubicBezTo>
                  <a:pt x="19499" y="56258"/>
                  <a:pt x="19459" y="56241"/>
                  <a:pt x="19416" y="56241"/>
                </a:cubicBezTo>
                <a:cubicBezTo>
                  <a:pt x="19356" y="56241"/>
                  <a:pt x="19292" y="56275"/>
                  <a:pt x="19251" y="56356"/>
                </a:cubicBezTo>
                <a:cubicBezTo>
                  <a:pt x="19043" y="57257"/>
                  <a:pt x="19320" y="58228"/>
                  <a:pt x="19875" y="58990"/>
                </a:cubicBezTo>
                <a:lnTo>
                  <a:pt x="19875" y="59129"/>
                </a:lnTo>
                <a:lnTo>
                  <a:pt x="19944" y="59129"/>
                </a:lnTo>
                <a:cubicBezTo>
                  <a:pt x="19528" y="60376"/>
                  <a:pt x="19251" y="61624"/>
                  <a:pt x="18974" y="62872"/>
                </a:cubicBezTo>
                <a:cubicBezTo>
                  <a:pt x="18904" y="63357"/>
                  <a:pt x="18835" y="63842"/>
                  <a:pt x="18766" y="64258"/>
                </a:cubicBezTo>
                <a:cubicBezTo>
                  <a:pt x="18835" y="63219"/>
                  <a:pt x="18835" y="62179"/>
                  <a:pt x="18835" y="61139"/>
                </a:cubicBezTo>
                <a:cubicBezTo>
                  <a:pt x="18835" y="58713"/>
                  <a:pt x="18003" y="56564"/>
                  <a:pt x="17518" y="54207"/>
                </a:cubicBezTo>
                <a:cubicBezTo>
                  <a:pt x="17518" y="54138"/>
                  <a:pt x="17449" y="54103"/>
                  <a:pt x="17371" y="54103"/>
                </a:cubicBezTo>
                <a:cubicBezTo>
                  <a:pt x="17293" y="54103"/>
                  <a:pt x="17206" y="54138"/>
                  <a:pt x="17171" y="54207"/>
                </a:cubicBezTo>
                <a:cubicBezTo>
                  <a:pt x="16201" y="58921"/>
                  <a:pt x="16617" y="63842"/>
                  <a:pt x="18419" y="68348"/>
                </a:cubicBezTo>
                <a:cubicBezTo>
                  <a:pt x="18350" y="72299"/>
                  <a:pt x="18835" y="76181"/>
                  <a:pt x="19875" y="80063"/>
                </a:cubicBezTo>
                <a:cubicBezTo>
                  <a:pt x="18280" y="77429"/>
                  <a:pt x="16409" y="75072"/>
                  <a:pt x="14260" y="72923"/>
                </a:cubicBezTo>
                <a:cubicBezTo>
                  <a:pt x="14191" y="72369"/>
                  <a:pt x="14121" y="71883"/>
                  <a:pt x="14052" y="71329"/>
                </a:cubicBezTo>
                <a:cubicBezTo>
                  <a:pt x="14607" y="69734"/>
                  <a:pt x="15508" y="68002"/>
                  <a:pt x="14884" y="66407"/>
                </a:cubicBezTo>
                <a:cubicBezTo>
                  <a:pt x="14849" y="66338"/>
                  <a:pt x="14780" y="66303"/>
                  <a:pt x="14711" y="66303"/>
                </a:cubicBezTo>
                <a:cubicBezTo>
                  <a:pt x="14641" y="66303"/>
                  <a:pt x="14572" y="66338"/>
                  <a:pt x="14537" y="66407"/>
                </a:cubicBezTo>
                <a:cubicBezTo>
                  <a:pt x="14329" y="66892"/>
                  <a:pt x="14121" y="67308"/>
                  <a:pt x="13844" y="67794"/>
                </a:cubicBezTo>
                <a:cubicBezTo>
                  <a:pt x="13844" y="66892"/>
                  <a:pt x="13844" y="66061"/>
                  <a:pt x="13913" y="65159"/>
                </a:cubicBezTo>
                <a:cubicBezTo>
                  <a:pt x="13913" y="65090"/>
                  <a:pt x="13775" y="65021"/>
                  <a:pt x="13705" y="65021"/>
                </a:cubicBezTo>
                <a:cubicBezTo>
                  <a:pt x="12527" y="65575"/>
                  <a:pt x="11834" y="66892"/>
                  <a:pt x="11973" y="68209"/>
                </a:cubicBezTo>
                <a:cubicBezTo>
                  <a:pt x="11210" y="67239"/>
                  <a:pt x="10309" y="66477"/>
                  <a:pt x="9200" y="65922"/>
                </a:cubicBezTo>
                <a:cubicBezTo>
                  <a:pt x="9181" y="65903"/>
                  <a:pt x="9158" y="65895"/>
                  <a:pt x="9133" y="65895"/>
                </a:cubicBezTo>
                <a:cubicBezTo>
                  <a:pt x="9066" y="65895"/>
                  <a:pt x="8992" y="65959"/>
                  <a:pt x="8992" y="66061"/>
                </a:cubicBezTo>
                <a:cubicBezTo>
                  <a:pt x="9061" y="67170"/>
                  <a:pt x="9408" y="68209"/>
                  <a:pt x="9962" y="69180"/>
                </a:cubicBezTo>
                <a:lnTo>
                  <a:pt x="9824" y="69111"/>
                </a:lnTo>
                <a:cubicBezTo>
                  <a:pt x="9370" y="68758"/>
                  <a:pt x="8514" y="68222"/>
                  <a:pt x="7787" y="68222"/>
                </a:cubicBezTo>
                <a:cubicBezTo>
                  <a:pt x="7514" y="68222"/>
                  <a:pt x="7259" y="68297"/>
                  <a:pt x="7051" y="68487"/>
                </a:cubicBezTo>
                <a:cubicBezTo>
                  <a:pt x="5942" y="69527"/>
                  <a:pt x="7120" y="70428"/>
                  <a:pt x="8507" y="70982"/>
                </a:cubicBezTo>
                <a:lnTo>
                  <a:pt x="7883" y="70982"/>
                </a:lnTo>
                <a:cubicBezTo>
                  <a:pt x="6358" y="71121"/>
                  <a:pt x="6219" y="72438"/>
                  <a:pt x="6774" y="73616"/>
                </a:cubicBezTo>
                <a:cubicBezTo>
                  <a:pt x="6808" y="73686"/>
                  <a:pt x="6860" y="73720"/>
                  <a:pt x="6921" y="73720"/>
                </a:cubicBezTo>
                <a:cubicBezTo>
                  <a:pt x="6982" y="73720"/>
                  <a:pt x="7051" y="73686"/>
                  <a:pt x="7120" y="73616"/>
                </a:cubicBezTo>
                <a:cubicBezTo>
                  <a:pt x="7661" y="72824"/>
                  <a:pt x="8688" y="72593"/>
                  <a:pt x="9764" y="72593"/>
                </a:cubicBezTo>
                <a:cubicBezTo>
                  <a:pt x="10758" y="72593"/>
                  <a:pt x="11795" y="72790"/>
                  <a:pt x="12527" y="72923"/>
                </a:cubicBezTo>
                <a:cubicBezTo>
                  <a:pt x="12596" y="72923"/>
                  <a:pt x="12666" y="72784"/>
                  <a:pt x="12527" y="72784"/>
                </a:cubicBezTo>
                <a:cubicBezTo>
                  <a:pt x="11779" y="72478"/>
                  <a:pt x="10713" y="72256"/>
                  <a:pt x="9675" y="72256"/>
                </a:cubicBezTo>
                <a:cubicBezTo>
                  <a:pt x="8597" y="72256"/>
                  <a:pt x="7548" y="72496"/>
                  <a:pt x="6912" y="73131"/>
                </a:cubicBezTo>
                <a:cubicBezTo>
                  <a:pt x="6704" y="72715"/>
                  <a:pt x="6704" y="72091"/>
                  <a:pt x="7051" y="71675"/>
                </a:cubicBezTo>
                <a:cubicBezTo>
                  <a:pt x="7383" y="71439"/>
                  <a:pt x="7779" y="71331"/>
                  <a:pt x="8196" y="71331"/>
                </a:cubicBezTo>
                <a:cubicBezTo>
                  <a:pt x="8389" y="71331"/>
                  <a:pt x="8586" y="71354"/>
                  <a:pt x="8784" y="71398"/>
                </a:cubicBezTo>
                <a:cubicBezTo>
                  <a:pt x="9824" y="71606"/>
                  <a:pt x="10863" y="71953"/>
                  <a:pt x="11765" y="72369"/>
                </a:cubicBezTo>
                <a:lnTo>
                  <a:pt x="11834" y="72369"/>
                </a:lnTo>
                <a:cubicBezTo>
                  <a:pt x="12319" y="72646"/>
                  <a:pt x="12874" y="72854"/>
                  <a:pt x="13428" y="72923"/>
                </a:cubicBezTo>
                <a:lnTo>
                  <a:pt x="13428" y="72992"/>
                </a:lnTo>
                <a:cubicBezTo>
                  <a:pt x="13471" y="73078"/>
                  <a:pt x="13567" y="73137"/>
                  <a:pt x="13650" y="73137"/>
                </a:cubicBezTo>
                <a:cubicBezTo>
                  <a:pt x="13702" y="73137"/>
                  <a:pt x="13748" y="73115"/>
                  <a:pt x="13775" y="73062"/>
                </a:cubicBezTo>
                <a:cubicBezTo>
                  <a:pt x="13775" y="73131"/>
                  <a:pt x="13844" y="73131"/>
                  <a:pt x="13913" y="73131"/>
                </a:cubicBezTo>
                <a:cubicBezTo>
                  <a:pt x="13913" y="73200"/>
                  <a:pt x="13983" y="73270"/>
                  <a:pt x="13983" y="73339"/>
                </a:cubicBezTo>
                <a:cubicBezTo>
                  <a:pt x="13983" y="73433"/>
                  <a:pt x="14039" y="73470"/>
                  <a:pt x="14101" y="73470"/>
                </a:cubicBezTo>
                <a:cubicBezTo>
                  <a:pt x="14177" y="73470"/>
                  <a:pt x="14260" y="73415"/>
                  <a:pt x="14260" y="73339"/>
                </a:cubicBezTo>
                <a:lnTo>
                  <a:pt x="14260" y="73270"/>
                </a:lnTo>
                <a:cubicBezTo>
                  <a:pt x="15300" y="74448"/>
                  <a:pt x="16340" y="75696"/>
                  <a:pt x="17241" y="76944"/>
                </a:cubicBezTo>
                <a:cubicBezTo>
                  <a:pt x="18419" y="78469"/>
                  <a:pt x="19251" y="80202"/>
                  <a:pt x="20291" y="81796"/>
                </a:cubicBezTo>
                <a:lnTo>
                  <a:pt x="20429" y="82142"/>
                </a:lnTo>
                <a:cubicBezTo>
                  <a:pt x="20637" y="82905"/>
                  <a:pt x="20845" y="83668"/>
                  <a:pt x="21123" y="84430"/>
                </a:cubicBezTo>
                <a:cubicBezTo>
                  <a:pt x="18649" y="80582"/>
                  <a:pt x="14609" y="76735"/>
                  <a:pt x="10488" y="76735"/>
                </a:cubicBezTo>
                <a:cubicBezTo>
                  <a:pt x="10451" y="76735"/>
                  <a:pt x="10415" y="76735"/>
                  <a:pt x="10378" y="76736"/>
                </a:cubicBezTo>
                <a:cubicBezTo>
                  <a:pt x="10170" y="76736"/>
                  <a:pt x="10101" y="76944"/>
                  <a:pt x="10240" y="77082"/>
                </a:cubicBezTo>
                <a:cubicBezTo>
                  <a:pt x="12042" y="79023"/>
                  <a:pt x="13290" y="81727"/>
                  <a:pt x="15438" y="83390"/>
                </a:cubicBezTo>
                <a:cubicBezTo>
                  <a:pt x="17241" y="84777"/>
                  <a:pt x="19459" y="85608"/>
                  <a:pt x="21192" y="86995"/>
                </a:cubicBezTo>
                <a:cubicBezTo>
                  <a:pt x="21538" y="87411"/>
                  <a:pt x="21885" y="87896"/>
                  <a:pt x="22232" y="88243"/>
                </a:cubicBezTo>
                <a:cubicBezTo>
                  <a:pt x="22232" y="88263"/>
                  <a:pt x="22244" y="88271"/>
                  <a:pt x="22259" y="88271"/>
                </a:cubicBezTo>
                <a:cubicBezTo>
                  <a:pt x="22295" y="88271"/>
                  <a:pt x="22350" y="88222"/>
                  <a:pt x="22301" y="88173"/>
                </a:cubicBezTo>
                <a:cubicBezTo>
                  <a:pt x="22301" y="88104"/>
                  <a:pt x="22232" y="88035"/>
                  <a:pt x="22162" y="87896"/>
                </a:cubicBezTo>
                <a:lnTo>
                  <a:pt x="22162" y="87896"/>
                </a:lnTo>
                <a:cubicBezTo>
                  <a:pt x="22370" y="88104"/>
                  <a:pt x="22509" y="88312"/>
                  <a:pt x="22717" y="88589"/>
                </a:cubicBezTo>
                <a:cubicBezTo>
                  <a:pt x="23341" y="90183"/>
                  <a:pt x="24034" y="91778"/>
                  <a:pt x="24727" y="93372"/>
                </a:cubicBezTo>
                <a:cubicBezTo>
                  <a:pt x="24588" y="93303"/>
                  <a:pt x="24450" y="93233"/>
                  <a:pt x="24311" y="93164"/>
                </a:cubicBezTo>
                <a:cubicBezTo>
                  <a:pt x="24034" y="92679"/>
                  <a:pt x="23618" y="92194"/>
                  <a:pt x="23202" y="91778"/>
                </a:cubicBezTo>
                <a:cubicBezTo>
                  <a:pt x="22786" y="91223"/>
                  <a:pt x="22232" y="90807"/>
                  <a:pt x="21608" y="90599"/>
                </a:cubicBezTo>
                <a:cubicBezTo>
                  <a:pt x="21583" y="90587"/>
                  <a:pt x="21559" y="90581"/>
                  <a:pt x="21535" y="90581"/>
                </a:cubicBezTo>
                <a:cubicBezTo>
                  <a:pt x="21427" y="90581"/>
                  <a:pt x="21343" y="90706"/>
                  <a:pt x="21400" y="90877"/>
                </a:cubicBezTo>
                <a:cubicBezTo>
                  <a:pt x="22093" y="92332"/>
                  <a:pt x="23341" y="93372"/>
                  <a:pt x="24866" y="93788"/>
                </a:cubicBezTo>
                <a:cubicBezTo>
                  <a:pt x="25905" y="96283"/>
                  <a:pt x="26668" y="98918"/>
                  <a:pt x="27153" y="101621"/>
                </a:cubicBezTo>
                <a:cubicBezTo>
                  <a:pt x="27153" y="102037"/>
                  <a:pt x="27153" y="102522"/>
                  <a:pt x="27084" y="102938"/>
                </a:cubicBezTo>
                <a:cubicBezTo>
                  <a:pt x="26945" y="101829"/>
                  <a:pt x="26321" y="100859"/>
                  <a:pt x="25351" y="100304"/>
                </a:cubicBezTo>
                <a:cubicBezTo>
                  <a:pt x="25326" y="100291"/>
                  <a:pt x="25298" y="100286"/>
                  <a:pt x="25270" y="100286"/>
                </a:cubicBezTo>
                <a:cubicBezTo>
                  <a:pt x="25145" y="100286"/>
                  <a:pt x="25017" y="100399"/>
                  <a:pt x="25074" y="100512"/>
                </a:cubicBezTo>
                <a:cubicBezTo>
                  <a:pt x="25282" y="101968"/>
                  <a:pt x="25628" y="103909"/>
                  <a:pt x="26945" y="104810"/>
                </a:cubicBezTo>
                <a:cubicBezTo>
                  <a:pt x="26529" y="109315"/>
                  <a:pt x="25767" y="113752"/>
                  <a:pt x="24519" y="118119"/>
                </a:cubicBezTo>
                <a:cubicBezTo>
                  <a:pt x="24519" y="118253"/>
                  <a:pt x="24606" y="118330"/>
                  <a:pt x="24686" y="118330"/>
                </a:cubicBezTo>
                <a:cubicBezTo>
                  <a:pt x="24730" y="118330"/>
                  <a:pt x="24772" y="118307"/>
                  <a:pt x="24796" y="118257"/>
                </a:cubicBezTo>
                <a:cubicBezTo>
                  <a:pt x="26044" y="114999"/>
                  <a:pt x="26945" y="111672"/>
                  <a:pt x="27430" y="108276"/>
                </a:cubicBezTo>
                <a:cubicBezTo>
                  <a:pt x="28817" y="107097"/>
                  <a:pt x="30134" y="104948"/>
                  <a:pt x="29926" y="103146"/>
                </a:cubicBezTo>
                <a:cubicBezTo>
                  <a:pt x="29926" y="103045"/>
                  <a:pt x="29852" y="102980"/>
                  <a:pt x="29757" y="102980"/>
                </a:cubicBezTo>
                <a:cubicBezTo>
                  <a:pt x="29723" y="102980"/>
                  <a:pt x="29686" y="102989"/>
                  <a:pt x="29649" y="103007"/>
                </a:cubicBezTo>
                <a:cubicBezTo>
                  <a:pt x="28540" y="103770"/>
                  <a:pt x="28193" y="104948"/>
                  <a:pt x="27708" y="106057"/>
                </a:cubicBezTo>
                <a:cubicBezTo>
                  <a:pt x="27985" y="103146"/>
                  <a:pt x="28054" y="100165"/>
                  <a:pt x="27916" y="97185"/>
                </a:cubicBezTo>
                <a:cubicBezTo>
                  <a:pt x="28817" y="95937"/>
                  <a:pt x="29371" y="94412"/>
                  <a:pt x="29510" y="92887"/>
                </a:cubicBezTo>
                <a:cubicBezTo>
                  <a:pt x="29510" y="92780"/>
                  <a:pt x="29469" y="92633"/>
                  <a:pt x="29388" y="92633"/>
                </a:cubicBezTo>
                <a:cubicBezTo>
                  <a:pt x="29363" y="92633"/>
                  <a:pt x="29334" y="92647"/>
                  <a:pt x="29302" y="92679"/>
                </a:cubicBezTo>
                <a:cubicBezTo>
                  <a:pt x="28678" y="93372"/>
                  <a:pt x="28193" y="94135"/>
                  <a:pt x="27777" y="94966"/>
                </a:cubicBezTo>
                <a:lnTo>
                  <a:pt x="27777" y="94343"/>
                </a:lnTo>
                <a:cubicBezTo>
                  <a:pt x="28054" y="91570"/>
                  <a:pt x="28401" y="88797"/>
                  <a:pt x="28817" y="86094"/>
                </a:cubicBezTo>
                <a:cubicBezTo>
                  <a:pt x="30688" y="83806"/>
                  <a:pt x="32421" y="81449"/>
                  <a:pt x="34016" y="78954"/>
                </a:cubicBezTo>
                <a:cubicBezTo>
                  <a:pt x="36511" y="75627"/>
                  <a:pt x="38729" y="72022"/>
                  <a:pt x="40670" y="68279"/>
                </a:cubicBezTo>
                <a:cubicBezTo>
                  <a:pt x="40730" y="68159"/>
                  <a:pt x="40687" y="67988"/>
                  <a:pt x="40540" y="67988"/>
                </a:cubicBezTo>
                <a:cubicBezTo>
                  <a:pt x="40517" y="67988"/>
                  <a:pt x="40491" y="67992"/>
                  <a:pt x="40462" y="68002"/>
                </a:cubicBezTo>
                <a:cubicBezTo>
                  <a:pt x="35610" y="69388"/>
                  <a:pt x="32213" y="73339"/>
                  <a:pt x="30273" y="77914"/>
                </a:cubicBezTo>
                <a:cubicBezTo>
                  <a:pt x="30688" y="75904"/>
                  <a:pt x="31174" y="73894"/>
                  <a:pt x="31659" y="71883"/>
                </a:cubicBezTo>
                <a:cubicBezTo>
                  <a:pt x="31659" y="71883"/>
                  <a:pt x="31659" y="71883"/>
                  <a:pt x="31659" y="71953"/>
                </a:cubicBezTo>
                <a:cubicBezTo>
                  <a:pt x="31659" y="71987"/>
                  <a:pt x="31676" y="72005"/>
                  <a:pt x="31702" y="72005"/>
                </a:cubicBezTo>
                <a:cubicBezTo>
                  <a:pt x="31728" y="72005"/>
                  <a:pt x="31763" y="71987"/>
                  <a:pt x="31798" y="71953"/>
                </a:cubicBezTo>
                <a:cubicBezTo>
                  <a:pt x="31867" y="71537"/>
                  <a:pt x="31867" y="71121"/>
                  <a:pt x="31867" y="70705"/>
                </a:cubicBezTo>
                <a:cubicBezTo>
                  <a:pt x="32213" y="69527"/>
                  <a:pt x="32491" y="68417"/>
                  <a:pt x="32768" y="67239"/>
                </a:cubicBezTo>
                <a:cubicBezTo>
                  <a:pt x="33808" y="66684"/>
                  <a:pt x="34640" y="65853"/>
                  <a:pt x="35194" y="64813"/>
                </a:cubicBezTo>
                <a:cubicBezTo>
                  <a:pt x="35263" y="64674"/>
                  <a:pt x="35125" y="64536"/>
                  <a:pt x="34986" y="64536"/>
                </a:cubicBezTo>
                <a:cubicBezTo>
                  <a:pt x="34293" y="64744"/>
                  <a:pt x="33669" y="65090"/>
                  <a:pt x="33184" y="65714"/>
                </a:cubicBezTo>
                <a:cubicBezTo>
                  <a:pt x="33392" y="64882"/>
                  <a:pt x="33669" y="64050"/>
                  <a:pt x="33877" y="63219"/>
                </a:cubicBezTo>
                <a:cubicBezTo>
                  <a:pt x="34432" y="62803"/>
                  <a:pt x="34986" y="62387"/>
                  <a:pt x="35541" y="61901"/>
                </a:cubicBezTo>
                <a:lnTo>
                  <a:pt x="35541" y="61901"/>
                </a:lnTo>
                <a:lnTo>
                  <a:pt x="35333" y="62179"/>
                </a:lnTo>
                <a:cubicBezTo>
                  <a:pt x="35333" y="62248"/>
                  <a:pt x="35402" y="62317"/>
                  <a:pt x="35471" y="62317"/>
                </a:cubicBezTo>
                <a:cubicBezTo>
                  <a:pt x="35610" y="62179"/>
                  <a:pt x="35749" y="62040"/>
                  <a:pt x="35887" y="61901"/>
                </a:cubicBezTo>
                <a:cubicBezTo>
                  <a:pt x="35928" y="61903"/>
                  <a:pt x="35969" y="61904"/>
                  <a:pt x="36010" y="61904"/>
                </a:cubicBezTo>
                <a:cubicBezTo>
                  <a:pt x="37580" y="61904"/>
                  <a:pt x="39449" y="60633"/>
                  <a:pt x="40462" y="59822"/>
                </a:cubicBezTo>
                <a:cubicBezTo>
                  <a:pt x="40601" y="59753"/>
                  <a:pt x="40462" y="59545"/>
                  <a:pt x="40324" y="59545"/>
                </a:cubicBezTo>
                <a:cubicBezTo>
                  <a:pt x="39284" y="59614"/>
                  <a:pt x="38313" y="59822"/>
                  <a:pt x="37343" y="60169"/>
                </a:cubicBezTo>
                <a:cubicBezTo>
                  <a:pt x="38591" y="59198"/>
                  <a:pt x="39561" y="58020"/>
                  <a:pt x="40393" y="56703"/>
                </a:cubicBezTo>
                <a:cubicBezTo>
                  <a:pt x="40462" y="56633"/>
                  <a:pt x="40393" y="56495"/>
                  <a:pt x="40254" y="56495"/>
                </a:cubicBezTo>
                <a:cubicBezTo>
                  <a:pt x="38937" y="56495"/>
                  <a:pt x="37690" y="57049"/>
                  <a:pt x="36927" y="58089"/>
                </a:cubicBezTo>
                <a:cubicBezTo>
                  <a:pt x="37343" y="56772"/>
                  <a:pt x="37274" y="55386"/>
                  <a:pt x="36650" y="54138"/>
                </a:cubicBezTo>
                <a:cubicBezTo>
                  <a:pt x="36615" y="54103"/>
                  <a:pt x="36563" y="54086"/>
                  <a:pt x="36511" y="54086"/>
                </a:cubicBezTo>
                <a:cubicBezTo>
                  <a:pt x="36459" y="54086"/>
                  <a:pt x="36407" y="54103"/>
                  <a:pt x="36373" y="54138"/>
                </a:cubicBezTo>
                <a:cubicBezTo>
                  <a:pt x="35541" y="54970"/>
                  <a:pt x="34848" y="55940"/>
                  <a:pt x="34570" y="57118"/>
                </a:cubicBezTo>
                <a:cubicBezTo>
                  <a:pt x="34432" y="56495"/>
                  <a:pt x="34154" y="55940"/>
                  <a:pt x="33738" y="55455"/>
                </a:cubicBezTo>
                <a:cubicBezTo>
                  <a:pt x="33525" y="55135"/>
                  <a:pt x="32617" y="54284"/>
                  <a:pt x="32018" y="54284"/>
                </a:cubicBezTo>
                <a:cubicBezTo>
                  <a:pt x="31838" y="54284"/>
                  <a:pt x="31686" y="54361"/>
                  <a:pt x="31590" y="54554"/>
                </a:cubicBezTo>
                <a:cubicBezTo>
                  <a:pt x="31035" y="55732"/>
                  <a:pt x="31451" y="57188"/>
                  <a:pt x="31867" y="58366"/>
                </a:cubicBezTo>
                <a:cubicBezTo>
                  <a:pt x="31368" y="57923"/>
                  <a:pt x="30736" y="57701"/>
                  <a:pt x="30077" y="57701"/>
                </a:cubicBezTo>
                <a:cubicBezTo>
                  <a:pt x="29912" y="57701"/>
                  <a:pt x="29746" y="57715"/>
                  <a:pt x="29579" y="57742"/>
                </a:cubicBezTo>
                <a:cubicBezTo>
                  <a:pt x="29510" y="57742"/>
                  <a:pt x="29441" y="57812"/>
                  <a:pt x="29441" y="57881"/>
                </a:cubicBezTo>
                <a:cubicBezTo>
                  <a:pt x="29579" y="59961"/>
                  <a:pt x="31174" y="61624"/>
                  <a:pt x="33253" y="61901"/>
                </a:cubicBezTo>
                <a:cubicBezTo>
                  <a:pt x="33323" y="62248"/>
                  <a:pt x="33461" y="62595"/>
                  <a:pt x="33600" y="62941"/>
                </a:cubicBezTo>
                <a:lnTo>
                  <a:pt x="33669" y="63011"/>
                </a:lnTo>
                <a:cubicBezTo>
                  <a:pt x="33600" y="63011"/>
                  <a:pt x="33600" y="63080"/>
                  <a:pt x="33669" y="63080"/>
                </a:cubicBezTo>
                <a:cubicBezTo>
                  <a:pt x="33253" y="64189"/>
                  <a:pt x="32907" y="65298"/>
                  <a:pt x="32560" y="66477"/>
                </a:cubicBezTo>
                <a:cubicBezTo>
                  <a:pt x="32560" y="66477"/>
                  <a:pt x="32560" y="66546"/>
                  <a:pt x="32560" y="66546"/>
                </a:cubicBezTo>
                <a:lnTo>
                  <a:pt x="32421" y="66962"/>
                </a:lnTo>
                <a:cubicBezTo>
                  <a:pt x="32283" y="67100"/>
                  <a:pt x="32144" y="67170"/>
                  <a:pt x="32005" y="67308"/>
                </a:cubicBezTo>
                <a:cubicBezTo>
                  <a:pt x="31867" y="67447"/>
                  <a:pt x="32005" y="67516"/>
                  <a:pt x="32144" y="67516"/>
                </a:cubicBezTo>
                <a:cubicBezTo>
                  <a:pt x="32213" y="67447"/>
                  <a:pt x="32283" y="67447"/>
                  <a:pt x="32352" y="67447"/>
                </a:cubicBezTo>
                <a:lnTo>
                  <a:pt x="31728" y="69388"/>
                </a:lnTo>
                <a:cubicBezTo>
                  <a:pt x="31590" y="68764"/>
                  <a:pt x="31312" y="68140"/>
                  <a:pt x="30827" y="67586"/>
                </a:cubicBezTo>
                <a:cubicBezTo>
                  <a:pt x="30798" y="67557"/>
                  <a:pt x="30758" y="67540"/>
                  <a:pt x="30720" y="67540"/>
                </a:cubicBezTo>
                <a:cubicBezTo>
                  <a:pt x="30667" y="67540"/>
                  <a:pt x="30619" y="67574"/>
                  <a:pt x="30619" y="67655"/>
                </a:cubicBezTo>
                <a:cubicBezTo>
                  <a:pt x="30480" y="68764"/>
                  <a:pt x="30758" y="69942"/>
                  <a:pt x="31312" y="70913"/>
                </a:cubicBezTo>
                <a:cubicBezTo>
                  <a:pt x="30966" y="72161"/>
                  <a:pt x="30619" y="73478"/>
                  <a:pt x="30342" y="74725"/>
                </a:cubicBezTo>
                <a:cubicBezTo>
                  <a:pt x="30342" y="73755"/>
                  <a:pt x="30065" y="72854"/>
                  <a:pt x="29510" y="72091"/>
                </a:cubicBezTo>
                <a:cubicBezTo>
                  <a:pt x="29510" y="72057"/>
                  <a:pt x="29458" y="72039"/>
                  <a:pt x="29406" y="72039"/>
                </a:cubicBezTo>
                <a:cubicBezTo>
                  <a:pt x="29354" y="72039"/>
                  <a:pt x="29302" y="72057"/>
                  <a:pt x="29302" y="72091"/>
                </a:cubicBezTo>
                <a:cubicBezTo>
                  <a:pt x="28886" y="73339"/>
                  <a:pt x="29163" y="74725"/>
                  <a:pt x="30065" y="75765"/>
                </a:cubicBezTo>
                <a:lnTo>
                  <a:pt x="30065" y="75835"/>
                </a:lnTo>
                <a:cubicBezTo>
                  <a:pt x="29302" y="79023"/>
                  <a:pt x="28609" y="82281"/>
                  <a:pt x="28124" y="85539"/>
                </a:cubicBezTo>
                <a:cubicBezTo>
                  <a:pt x="27916" y="86163"/>
                  <a:pt x="27638" y="86787"/>
                  <a:pt x="27292" y="87341"/>
                </a:cubicBezTo>
                <a:cubicBezTo>
                  <a:pt x="27243" y="87439"/>
                  <a:pt x="27332" y="87537"/>
                  <a:pt x="27414" y="87537"/>
                </a:cubicBezTo>
                <a:cubicBezTo>
                  <a:pt x="27447" y="87537"/>
                  <a:pt x="27480" y="87521"/>
                  <a:pt x="27500" y="87480"/>
                </a:cubicBezTo>
                <a:cubicBezTo>
                  <a:pt x="27569" y="87341"/>
                  <a:pt x="27638" y="87203"/>
                  <a:pt x="27708" y="87064"/>
                </a:cubicBezTo>
                <a:cubicBezTo>
                  <a:pt x="27708" y="87099"/>
                  <a:pt x="27742" y="87116"/>
                  <a:pt x="27777" y="87116"/>
                </a:cubicBezTo>
                <a:cubicBezTo>
                  <a:pt x="27812" y="87116"/>
                  <a:pt x="27846" y="87099"/>
                  <a:pt x="27846" y="87064"/>
                </a:cubicBezTo>
                <a:lnTo>
                  <a:pt x="27916" y="86995"/>
                </a:lnTo>
                <a:lnTo>
                  <a:pt x="27916" y="86995"/>
                </a:lnTo>
                <a:cubicBezTo>
                  <a:pt x="27777" y="88173"/>
                  <a:pt x="27638" y="89352"/>
                  <a:pt x="27569" y="90461"/>
                </a:cubicBezTo>
                <a:cubicBezTo>
                  <a:pt x="27153" y="86371"/>
                  <a:pt x="26529" y="82212"/>
                  <a:pt x="25836" y="78191"/>
                </a:cubicBezTo>
                <a:cubicBezTo>
                  <a:pt x="25836" y="78122"/>
                  <a:pt x="25836" y="78122"/>
                  <a:pt x="25836" y="78122"/>
                </a:cubicBezTo>
                <a:cubicBezTo>
                  <a:pt x="26737" y="76874"/>
                  <a:pt x="27292" y="75003"/>
                  <a:pt x="26737" y="73686"/>
                </a:cubicBezTo>
                <a:cubicBezTo>
                  <a:pt x="26694" y="73600"/>
                  <a:pt x="26599" y="73541"/>
                  <a:pt x="26515" y="73541"/>
                </a:cubicBezTo>
                <a:cubicBezTo>
                  <a:pt x="26464" y="73541"/>
                  <a:pt x="26417" y="73563"/>
                  <a:pt x="26391" y="73616"/>
                </a:cubicBezTo>
                <a:cubicBezTo>
                  <a:pt x="25905" y="74240"/>
                  <a:pt x="25559" y="74933"/>
                  <a:pt x="25351" y="75765"/>
                </a:cubicBezTo>
                <a:cubicBezTo>
                  <a:pt x="24866" y="72784"/>
                  <a:pt x="24380" y="69873"/>
                  <a:pt x="24034" y="67100"/>
                </a:cubicBezTo>
                <a:cubicBezTo>
                  <a:pt x="23826" y="65506"/>
                  <a:pt x="23618" y="63981"/>
                  <a:pt x="23410" y="62387"/>
                </a:cubicBezTo>
                <a:cubicBezTo>
                  <a:pt x="24173" y="61416"/>
                  <a:pt x="24519" y="60238"/>
                  <a:pt x="24519" y="58990"/>
                </a:cubicBezTo>
                <a:cubicBezTo>
                  <a:pt x="24519" y="58889"/>
                  <a:pt x="24408" y="58824"/>
                  <a:pt x="24294" y="58824"/>
                </a:cubicBezTo>
                <a:cubicBezTo>
                  <a:pt x="24252" y="58824"/>
                  <a:pt x="24210" y="58833"/>
                  <a:pt x="24173" y="58851"/>
                </a:cubicBezTo>
                <a:cubicBezTo>
                  <a:pt x="23757" y="59406"/>
                  <a:pt x="23410" y="60030"/>
                  <a:pt x="23202" y="60654"/>
                </a:cubicBezTo>
                <a:cubicBezTo>
                  <a:pt x="22925" y="58713"/>
                  <a:pt x="22648" y="56703"/>
                  <a:pt x="22440" y="54692"/>
                </a:cubicBezTo>
                <a:cubicBezTo>
                  <a:pt x="23133" y="53375"/>
                  <a:pt x="23965" y="52058"/>
                  <a:pt x="24866" y="50811"/>
                </a:cubicBezTo>
                <a:lnTo>
                  <a:pt x="25004" y="50811"/>
                </a:lnTo>
                <a:cubicBezTo>
                  <a:pt x="25381" y="50542"/>
                  <a:pt x="25840" y="50440"/>
                  <a:pt x="26318" y="50440"/>
                </a:cubicBezTo>
                <a:cubicBezTo>
                  <a:pt x="26457" y="50440"/>
                  <a:pt x="26597" y="50448"/>
                  <a:pt x="26737" y="50464"/>
                </a:cubicBezTo>
                <a:cubicBezTo>
                  <a:pt x="26529" y="50741"/>
                  <a:pt x="26321" y="50949"/>
                  <a:pt x="26044" y="51088"/>
                </a:cubicBezTo>
                <a:cubicBezTo>
                  <a:pt x="25628" y="51296"/>
                  <a:pt x="25212" y="51365"/>
                  <a:pt x="24727" y="51365"/>
                </a:cubicBezTo>
                <a:cubicBezTo>
                  <a:pt x="24658" y="51365"/>
                  <a:pt x="24519" y="51573"/>
                  <a:pt x="24658" y="51642"/>
                </a:cubicBezTo>
                <a:cubicBezTo>
                  <a:pt x="24828" y="51715"/>
                  <a:pt x="25003" y="51748"/>
                  <a:pt x="25178" y="51748"/>
                </a:cubicBezTo>
                <a:cubicBezTo>
                  <a:pt x="25999" y="51748"/>
                  <a:pt x="26823" y="51035"/>
                  <a:pt x="27223" y="50464"/>
                </a:cubicBezTo>
                <a:cubicBezTo>
                  <a:pt x="27223" y="50325"/>
                  <a:pt x="27223" y="50187"/>
                  <a:pt x="27084" y="50187"/>
                </a:cubicBezTo>
                <a:cubicBezTo>
                  <a:pt x="26876" y="50140"/>
                  <a:pt x="26660" y="50117"/>
                  <a:pt x="26445" y="50117"/>
                </a:cubicBezTo>
                <a:cubicBezTo>
                  <a:pt x="26013" y="50117"/>
                  <a:pt x="25582" y="50210"/>
                  <a:pt x="25212" y="50395"/>
                </a:cubicBezTo>
                <a:cubicBezTo>
                  <a:pt x="25905" y="49493"/>
                  <a:pt x="26668" y="48662"/>
                  <a:pt x="27430" y="47830"/>
                </a:cubicBezTo>
                <a:cubicBezTo>
                  <a:pt x="27916" y="47345"/>
                  <a:pt x="28401" y="46859"/>
                  <a:pt x="28886" y="46374"/>
                </a:cubicBezTo>
                <a:cubicBezTo>
                  <a:pt x="29926" y="45889"/>
                  <a:pt x="31035" y="45404"/>
                  <a:pt x="32213" y="44988"/>
                </a:cubicBezTo>
                <a:cubicBezTo>
                  <a:pt x="34709" y="44017"/>
                  <a:pt x="37343" y="43324"/>
                  <a:pt x="40046" y="43047"/>
                </a:cubicBezTo>
                <a:cubicBezTo>
                  <a:pt x="40185" y="43047"/>
                  <a:pt x="40185" y="42839"/>
                  <a:pt x="40046" y="42839"/>
                </a:cubicBezTo>
                <a:cubicBezTo>
                  <a:pt x="39957" y="42837"/>
                  <a:pt x="39869" y="42836"/>
                  <a:pt x="39780" y="42836"/>
                </a:cubicBezTo>
                <a:cubicBezTo>
                  <a:pt x="36904" y="42836"/>
                  <a:pt x="34280" y="43912"/>
                  <a:pt x="31590" y="44988"/>
                </a:cubicBezTo>
                <a:cubicBezTo>
                  <a:pt x="30966" y="45196"/>
                  <a:pt x="30203" y="45473"/>
                  <a:pt x="29579" y="45750"/>
                </a:cubicBezTo>
                <a:cubicBezTo>
                  <a:pt x="31035" y="45057"/>
                  <a:pt x="32421" y="44087"/>
                  <a:pt x="33877" y="43324"/>
                </a:cubicBezTo>
                <a:cubicBezTo>
                  <a:pt x="35424" y="42550"/>
                  <a:pt x="37074" y="42185"/>
                  <a:pt x="38738" y="42185"/>
                </a:cubicBezTo>
                <a:cubicBezTo>
                  <a:pt x="39012" y="42185"/>
                  <a:pt x="39287" y="42195"/>
                  <a:pt x="39561" y="42215"/>
                </a:cubicBezTo>
                <a:cubicBezTo>
                  <a:pt x="39801" y="42215"/>
                  <a:pt x="40244" y="42204"/>
                  <a:pt x="40755" y="42204"/>
                </a:cubicBezTo>
                <a:cubicBezTo>
                  <a:pt x="42457" y="42204"/>
                  <a:pt x="44909" y="42327"/>
                  <a:pt x="43096" y="43393"/>
                </a:cubicBezTo>
                <a:cubicBezTo>
                  <a:pt x="40564" y="44926"/>
                  <a:pt x="37647" y="45754"/>
                  <a:pt x="34654" y="45754"/>
                </a:cubicBezTo>
                <a:cubicBezTo>
                  <a:pt x="34534" y="45754"/>
                  <a:pt x="34413" y="45753"/>
                  <a:pt x="34293" y="45750"/>
                </a:cubicBezTo>
                <a:cubicBezTo>
                  <a:pt x="34173" y="45746"/>
                  <a:pt x="34053" y="45744"/>
                  <a:pt x="33933" y="45744"/>
                </a:cubicBezTo>
                <a:cubicBezTo>
                  <a:pt x="31905" y="45744"/>
                  <a:pt x="29891" y="46294"/>
                  <a:pt x="28124" y="47275"/>
                </a:cubicBezTo>
                <a:cubicBezTo>
                  <a:pt x="28054" y="47275"/>
                  <a:pt x="28124" y="47414"/>
                  <a:pt x="28193" y="47414"/>
                </a:cubicBezTo>
                <a:cubicBezTo>
                  <a:pt x="31451" y="46097"/>
                  <a:pt x="34570" y="46235"/>
                  <a:pt x="37967" y="45958"/>
                </a:cubicBezTo>
                <a:cubicBezTo>
                  <a:pt x="40532" y="45750"/>
                  <a:pt x="42750" y="43948"/>
                  <a:pt x="44899" y="42770"/>
                </a:cubicBezTo>
                <a:cubicBezTo>
                  <a:pt x="45037" y="42700"/>
                  <a:pt x="45037" y="42492"/>
                  <a:pt x="44899" y="42423"/>
                </a:cubicBezTo>
                <a:cubicBezTo>
                  <a:pt x="43168" y="42043"/>
                  <a:pt x="41438" y="41869"/>
                  <a:pt x="39708" y="41869"/>
                </a:cubicBezTo>
                <a:cubicBezTo>
                  <a:pt x="38596" y="41869"/>
                  <a:pt x="37484" y="41941"/>
                  <a:pt x="36373" y="42076"/>
                </a:cubicBezTo>
                <a:cubicBezTo>
                  <a:pt x="34154" y="42423"/>
                  <a:pt x="32283" y="43879"/>
                  <a:pt x="30342" y="45057"/>
                </a:cubicBezTo>
                <a:cubicBezTo>
                  <a:pt x="31520" y="43948"/>
                  <a:pt x="32768" y="42839"/>
                  <a:pt x="34016" y="41730"/>
                </a:cubicBezTo>
                <a:cubicBezTo>
                  <a:pt x="35194" y="40551"/>
                  <a:pt x="36373" y="39581"/>
                  <a:pt x="37620" y="38610"/>
                </a:cubicBezTo>
                <a:cubicBezTo>
                  <a:pt x="38106" y="38818"/>
                  <a:pt x="38660" y="38888"/>
                  <a:pt x="39215" y="38888"/>
                </a:cubicBezTo>
                <a:cubicBezTo>
                  <a:pt x="39492" y="38818"/>
                  <a:pt x="40046" y="38541"/>
                  <a:pt x="39977" y="38195"/>
                </a:cubicBezTo>
                <a:cubicBezTo>
                  <a:pt x="39908" y="37779"/>
                  <a:pt x="39492" y="37709"/>
                  <a:pt x="39215" y="37640"/>
                </a:cubicBezTo>
                <a:lnTo>
                  <a:pt x="39007" y="37571"/>
                </a:lnTo>
                <a:cubicBezTo>
                  <a:pt x="39700" y="37016"/>
                  <a:pt x="40462" y="36531"/>
                  <a:pt x="41225" y="36115"/>
                </a:cubicBezTo>
                <a:cubicBezTo>
                  <a:pt x="41294" y="36184"/>
                  <a:pt x="41363" y="36184"/>
                  <a:pt x="41433" y="36184"/>
                </a:cubicBezTo>
                <a:lnTo>
                  <a:pt x="41571" y="36184"/>
                </a:lnTo>
                <a:cubicBezTo>
                  <a:pt x="41779" y="36323"/>
                  <a:pt x="41987" y="36462"/>
                  <a:pt x="42195" y="36531"/>
                </a:cubicBezTo>
                <a:lnTo>
                  <a:pt x="42542" y="36531"/>
                </a:lnTo>
                <a:cubicBezTo>
                  <a:pt x="43790" y="38610"/>
                  <a:pt x="45661" y="40690"/>
                  <a:pt x="48226" y="40690"/>
                </a:cubicBezTo>
                <a:cubicBezTo>
                  <a:pt x="48365" y="40690"/>
                  <a:pt x="48434" y="40551"/>
                  <a:pt x="48434" y="40413"/>
                </a:cubicBezTo>
                <a:cubicBezTo>
                  <a:pt x="48018" y="39442"/>
                  <a:pt x="47463" y="38541"/>
                  <a:pt x="46701" y="37848"/>
                </a:cubicBezTo>
                <a:lnTo>
                  <a:pt x="46701" y="37848"/>
                </a:lnTo>
                <a:cubicBezTo>
                  <a:pt x="46805" y="37855"/>
                  <a:pt x="46910" y="37858"/>
                  <a:pt x="47015" y="37858"/>
                </a:cubicBezTo>
                <a:cubicBezTo>
                  <a:pt x="47961" y="37858"/>
                  <a:pt x="48947" y="37578"/>
                  <a:pt x="49820" y="37016"/>
                </a:cubicBezTo>
                <a:cubicBezTo>
                  <a:pt x="49959" y="37016"/>
                  <a:pt x="49959" y="36877"/>
                  <a:pt x="49890" y="36808"/>
                </a:cubicBezTo>
                <a:cubicBezTo>
                  <a:pt x="49386" y="35612"/>
                  <a:pt x="48024" y="35273"/>
                  <a:pt x="46584" y="35273"/>
                </a:cubicBezTo>
                <a:cubicBezTo>
                  <a:pt x="46439" y="35273"/>
                  <a:pt x="46292" y="35277"/>
                  <a:pt x="46146" y="35283"/>
                </a:cubicBezTo>
                <a:lnTo>
                  <a:pt x="46770" y="35006"/>
                </a:lnTo>
                <a:cubicBezTo>
                  <a:pt x="47602" y="34659"/>
                  <a:pt x="49266" y="34105"/>
                  <a:pt x="49335" y="32996"/>
                </a:cubicBezTo>
                <a:cubicBezTo>
                  <a:pt x="49373" y="32273"/>
                  <a:pt x="48723" y="32072"/>
                  <a:pt x="48025" y="32072"/>
                </a:cubicBezTo>
                <a:cubicBezTo>
                  <a:pt x="47451" y="32072"/>
                  <a:pt x="46844" y="32209"/>
                  <a:pt x="46562" y="32302"/>
                </a:cubicBezTo>
                <a:cubicBezTo>
                  <a:pt x="46285" y="32372"/>
                  <a:pt x="45938" y="32510"/>
                  <a:pt x="45661" y="32718"/>
                </a:cubicBezTo>
                <a:cubicBezTo>
                  <a:pt x="46424" y="31817"/>
                  <a:pt x="46978" y="30708"/>
                  <a:pt x="47256" y="29599"/>
                </a:cubicBezTo>
                <a:cubicBezTo>
                  <a:pt x="47256" y="29460"/>
                  <a:pt x="47186" y="29391"/>
                  <a:pt x="47117" y="29391"/>
                </a:cubicBezTo>
                <a:cubicBezTo>
                  <a:pt x="45731" y="29460"/>
                  <a:pt x="44552" y="30292"/>
                  <a:pt x="43998" y="31540"/>
                </a:cubicBezTo>
                <a:cubicBezTo>
                  <a:pt x="44136" y="29876"/>
                  <a:pt x="43651" y="28282"/>
                  <a:pt x="42611" y="27034"/>
                </a:cubicBezTo>
                <a:cubicBezTo>
                  <a:pt x="42577" y="27000"/>
                  <a:pt x="42525" y="26982"/>
                  <a:pt x="42473" y="26982"/>
                </a:cubicBezTo>
                <a:cubicBezTo>
                  <a:pt x="42421" y="26982"/>
                  <a:pt x="42369" y="27000"/>
                  <a:pt x="42334" y="27034"/>
                </a:cubicBezTo>
                <a:cubicBezTo>
                  <a:pt x="41849" y="28143"/>
                  <a:pt x="41502" y="29322"/>
                  <a:pt x="41433" y="30500"/>
                </a:cubicBezTo>
                <a:cubicBezTo>
                  <a:pt x="41294" y="30223"/>
                  <a:pt x="41156" y="29946"/>
                  <a:pt x="41017" y="29668"/>
                </a:cubicBezTo>
                <a:cubicBezTo>
                  <a:pt x="40948" y="29599"/>
                  <a:pt x="40878" y="29530"/>
                  <a:pt x="40809" y="29530"/>
                </a:cubicBezTo>
                <a:lnTo>
                  <a:pt x="40670" y="29530"/>
                </a:lnTo>
                <a:cubicBezTo>
                  <a:pt x="40532" y="29530"/>
                  <a:pt x="40462" y="29599"/>
                  <a:pt x="40462" y="29668"/>
                </a:cubicBezTo>
                <a:cubicBezTo>
                  <a:pt x="39838" y="31540"/>
                  <a:pt x="39700" y="34174"/>
                  <a:pt x="41294" y="35630"/>
                </a:cubicBezTo>
                <a:cubicBezTo>
                  <a:pt x="41225" y="35699"/>
                  <a:pt x="41225" y="35768"/>
                  <a:pt x="41294" y="35838"/>
                </a:cubicBezTo>
                <a:cubicBezTo>
                  <a:pt x="40254" y="36323"/>
                  <a:pt x="39284" y="36877"/>
                  <a:pt x="38313" y="37571"/>
                </a:cubicBezTo>
                <a:cubicBezTo>
                  <a:pt x="38244" y="37571"/>
                  <a:pt x="38106" y="37640"/>
                  <a:pt x="38036" y="37640"/>
                </a:cubicBezTo>
                <a:cubicBezTo>
                  <a:pt x="38036" y="37709"/>
                  <a:pt x="37967" y="37709"/>
                  <a:pt x="38036" y="37779"/>
                </a:cubicBezTo>
                <a:cubicBezTo>
                  <a:pt x="37204" y="38333"/>
                  <a:pt x="36442" y="38888"/>
                  <a:pt x="35749" y="39512"/>
                </a:cubicBezTo>
                <a:cubicBezTo>
                  <a:pt x="36234" y="38818"/>
                  <a:pt x="36373" y="37917"/>
                  <a:pt x="36026" y="37085"/>
                </a:cubicBezTo>
                <a:cubicBezTo>
                  <a:pt x="35991" y="37051"/>
                  <a:pt x="35957" y="37033"/>
                  <a:pt x="35922" y="37033"/>
                </a:cubicBezTo>
                <a:cubicBezTo>
                  <a:pt x="35887" y="37033"/>
                  <a:pt x="35853" y="37051"/>
                  <a:pt x="35818" y="37085"/>
                </a:cubicBezTo>
                <a:cubicBezTo>
                  <a:pt x="35125" y="37848"/>
                  <a:pt x="34848" y="38818"/>
                  <a:pt x="35056" y="39789"/>
                </a:cubicBezTo>
                <a:cubicBezTo>
                  <a:pt x="34986" y="39927"/>
                  <a:pt x="34986" y="40066"/>
                  <a:pt x="34917" y="40135"/>
                </a:cubicBezTo>
                <a:cubicBezTo>
                  <a:pt x="34917" y="40205"/>
                  <a:pt x="34917" y="40205"/>
                  <a:pt x="34917" y="40205"/>
                </a:cubicBezTo>
                <a:cubicBezTo>
                  <a:pt x="32768" y="42076"/>
                  <a:pt x="30688" y="44156"/>
                  <a:pt x="28748" y="46028"/>
                </a:cubicBezTo>
                <a:lnTo>
                  <a:pt x="28609" y="46097"/>
                </a:lnTo>
                <a:cubicBezTo>
                  <a:pt x="28609" y="46097"/>
                  <a:pt x="28609" y="46166"/>
                  <a:pt x="28609" y="46166"/>
                </a:cubicBezTo>
                <a:lnTo>
                  <a:pt x="27916" y="46859"/>
                </a:lnTo>
                <a:cubicBezTo>
                  <a:pt x="27569" y="47137"/>
                  <a:pt x="27292" y="47414"/>
                  <a:pt x="27015" y="47691"/>
                </a:cubicBezTo>
                <a:cubicBezTo>
                  <a:pt x="26807" y="47899"/>
                  <a:pt x="26668" y="48038"/>
                  <a:pt x="26460" y="48246"/>
                </a:cubicBezTo>
                <a:cubicBezTo>
                  <a:pt x="27430" y="46443"/>
                  <a:pt x="28124" y="44503"/>
                  <a:pt x="28609" y="42492"/>
                </a:cubicBezTo>
                <a:cubicBezTo>
                  <a:pt x="28886" y="41383"/>
                  <a:pt x="29163" y="40274"/>
                  <a:pt x="29441" y="39165"/>
                </a:cubicBezTo>
                <a:cubicBezTo>
                  <a:pt x="29926" y="38957"/>
                  <a:pt x="30342" y="38610"/>
                  <a:pt x="30688" y="38125"/>
                </a:cubicBezTo>
                <a:cubicBezTo>
                  <a:pt x="31035" y="37779"/>
                  <a:pt x="31174" y="37293"/>
                  <a:pt x="31174" y="36808"/>
                </a:cubicBezTo>
                <a:cubicBezTo>
                  <a:pt x="31174" y="36707"/>
                  <a:pt x="31099" y="36642"/>
                  <a:pt x="31005" y="36642"/>
                </a:cubicBezTo>
                <a:cubicBezTo>
                  <a:pt x="30971" y="36642"/>
                  <a:pt x="30934" y="36651"/>
                  <a:pt x="30896" y="36670"/>
                </a:cubicBezTo>
                <a:cubicBezTo>
                  <a:pt x="30480" y="36947"/>
                  <a:pt x="30134" y="37293"/>
                  <a:pt x="29857" y="37709"/>
                </a:cubicBezTo>
                <a:cubicBezTo>
                  <a:pt x="30203" y="36184"/>
                  <a:pt x="30480" y="34590"/>
                  <a:pt x="30619" y="32996"/>
                </a:cubicBezTo>
                <a:cubicBezTo>
                  <a:pt x="30654" y="33030"/>
                  <a:pt x="30706" y="33048"/>
                  <a:pt x="30758" y="33048"/>
                </a:cubicBezTo>
                <a:cubicBezTo>
                  <a:pt x="30810" y="33048"/>
                  <a:pt x="30862" y="33030"/>
                  <a:pt x="30896" y="32996"/>
                </a:cubicBezTo>
                <a:cubicBezTo>
                  <a:pt x="30966" y="32857"/>
                  <a:pt x="31035" y="32718"/>
                  <a:pt x="31104" y="32580"/>
                </a:cubicBezTo>
                <a:cubicBezTo>
                  <a:pt x="31243" y="32441"/>
                  <a:pt x="31312" y="32302"/>
                  <a:pt x="31382" y="32164"/>
                </a:cubicBezTo>
                <a:cubicBezTo>
                  <a:pt x="33600" y="31540"/>
                  <a:pt x="35818" y="29044"/>
                  <a:pt x="34986" y="26826"/>
                </a:cubicBezTo>
                <a:cubicBezTo>
                  <a:pt x="34960" y="26773"/>
                  <a:pt x="34913" y="26751"/>
                  <a:pt x="34865" y="26751"/>
                </a:cubicBezTo>
                <a:cubicBezTo>
                  <a:pt x="34788" y="26751"/>
                  <a:pt x="34709" y="26810"/>
                  <a:pt x="34709" y="26896"/>
                </a:cubicBezTo>
                <a:cubicBezTo>
                  <a:pt x="35471" y="28975"/>
                  <a:pt x="33461" y="30708"/>
                  <a:pt x="31659" y="31609"/>
                </a:cubicBezTo>
                <a:cubicBezTo>
                  <a:pt x="31798" y="31401"/>
                  <a:pt x="31936" y="31193"/>
                  <a:pt x="32005" y="30916"/>
                </a:cubicBezTo>
                <a:cubicBezTo>
                  <a:pt x="32075" y="30847"/>
                  <a:pt x="32144" y="30777"/>
                  <a:pt x="32144" y="30708"/>
                </a:cubicBezTo>
                <a:cubicBezTo>
                  <a:pt x="32144" y="30639"/>
                  <a:pt x="32144" y="30639"/>
                  <a:pt x="32144" y="30569"/>
                </a:cubicBezTo>
                <a:cubicBezTo>
                  <a:pt x="33738" y="29460"/>
                  <a:pt x="34640" y="27519"/>
                  <a:pt x="34501" y="25509"/>
                </a:cubicBezTo>
                <a:cubicBezTo>
                  <a:pt x="34501" y="25440"/>
                  <a:pt x="34432" y="25371"/>
                  <a:pt x="34362" y="25371"/>
                </a:cubicBezTo>
                <a:cubicBezTo>
                  <a:pt x="33738" y="25579"/>
                  <a:pt x="33184" y="25994"/>
                  <a:pt x="32907" y="26549"/>
                </a:cubicBezTo>
                <a:cubicBezTo>
                  <a:pt x="32907" y="25856"/>
                  <a:pt x="32907" y="25163"/>
                  <a:pt x="32907" y="24469"/>
                </a:cubicBezTo>
                <a:cubicBezTo>
                  <a:pt x="32907" y="24400"/>
                  <a:pt x="32768" y="24331"/>
                  <a:pt x="32699" y="24331"/>
                </a:cubicBezTo>
                <a:cubicBezTo>
                  <a:pt x="31728" y="24677"/>
                  <a:pt x="31035" y="25509"/>
                  <a:pt x="30827" y="26549"/>
                </a:cubicBezTo>
                <a:cubicBezTo>
                  <a:pt x="30611" y="26170"/>
                  <a:pt x="29844" y="25072"/>
                  <a:pt x="29321" y="25072"/>
                </a:cubicBezTo>
                <a:cubicBezTo>
                  <a:pt x="29174" y="25072"/>
                  <a:pt x="29047" y="25158"/>
                  <a:pt x="28955" y="25371"/>
                </a:cubicBezTo>
                <a:cubicBezTo>
                  <a:pt x="28886" y="25163"/>
                  <a:pt x="28886" y="25024"/>
                  <a:pt x="28886" y="24885"/>
                </a:cubicBezTo>
                <a:cubicBezTo>
                  <a:pt x="28886" y="24751"/>
                  <a:pt x="28799" y="24675"/>
                  <a:pt x="28719" y="24675"/>
                </a:cubicBezTo>
                <a:cubicBezTo>
                  <a:pt x="28675" y="24675"/>
                  <a:pt x="28633" y="24698"/>
                  <a:pt x="28609" y="24747"/>
                </a:cubicBezTo>
                <a:cubicBezTo>
                  <a:pt x="27223" y="25925"/>
                  <a:pt x="27292" y="29807"/>
                  <a:pt x="28955" y="30916"/>
                </a:cubicBezTo>
                <a:cubicBezTo>
                  <a:pt x="28262" y="30777"/>
                  <a:pt x="27569" y="30362"/>
                  <a:pt x="27015" y="29807"/>
                </a:cubicBezTo>
                <a:cubicBezTo>
                  <a:pt x="26668" y="29460"/>
                  <a:pt x="26391" y="28975"/>
                  <a:pt x="26391" y="28421"/>
                </a:cubicBezTo>
                <a:cubicBezTo>
                  <a:pt x="26391" y="27866"/>
                  <a:pt x="26599" y="27312"/>
                  <a:pt x="26945" y="26826"/>
                </a:cubicBezTo>
                <a:cubicBezTo>
                  <a:pt x="26945" y="26757"/>
                  <a:pt x="26945" y="26688"/>
                  <a:pt x="26807" y="26688"/>
                </a:cubicBezTo>
                <a:cubicBezTo>
                  <a:pt x="25975" y="27381"/>
                  <a:pt x="25767" y="28559"/>
                  <a:pt x="26391" y="29530"/>
                </a:cubicBezTo>
                <a:cubicBezTo>
                  <a:pt x="27015" y="30500"/>
                  <a:pt x="28054" y="31124"/>
                  <a:pt x="29233" y="31193"/>
                </a:cubicBezTo>
                <a:lnTo>
                  <a:pt x="29302" y="31193"/>
                </a:lnTo>
                <a:lnTo>
                  <a:pt x="29649" y="31263"/>
                </a:lnTo>
                <a:cubicBezTo>
                  <a:pt x="29718" y="31679"/>
                  <a:pt x="29787" y="32094"/>
                  <a:pt x="29857" y="32510"/>
                </a:cubicBezTo>
                <a:cubicBezTo>
                  <a:pt x="29857" y="32625"/>
                  <a:pt x="29941" y="32676"/>
                  <a:pt x="30028" y="32676"/>
                </a:cubicBezTo>
                <a:cubicBezTo>
                  <a:pt x="30099" y="32676"/>
                  <a:pt x="30172" y="32642"/>
                  <a:pt x="30203" y="32580"/>
                </a:cubicBezTo>
                <a:cubicBezTo>
                  <a:pt x="30273" y="32580"/>
                  <a:pt x="30273" y="32510"/>
                  <a:pt x="30342" y="32510"/>
                </a:cubicBezTo>
                <a:cubicBezTo>
                  <a:pt x="29995" y="35630"/>
                  <a:pt x="29441" y="38680"/>
                  <a:pt x="28609" y="41591"/>
                </a:cubicBezTo>
                <a:cubicBezTo>
                  <a:pt x="28748" y="40482"/>
                  <a:pt x="28748" y="39304"/>
                  <a:pt x="28609" y="38125"/>
                </a:cubicBezTo>
                <a:cubicBezTo>
                  <a:pt x="28193" y="35560"/>
                  <a:pt x="25905" y="34451"/>
                  <a:pt x="24727" y="32233"/>
                </a:cubicBezTo>
                <a:cubicBezTo>
                  <a:pt x="24701" y="32180"/>
                  <a:pt x="24654" y="32158"/>
                  <a:pt x="24610" y="32158"/>
                </a:cubicBezTo>
                <a:cubicBezTo>
                  <a:pt x="24539" y="32158"/>
                  <a:pt x="24476" y="32217"/>
                  <a:pt x="24519" y="32302"/>
                </a:cubicBezTo>
                <a:cubicBezTo>
                  <a:pt x="25143" y="34798"/>
                  <a:pt x="24866" y="37363"/>
                  <a:pt x="25143" y="39927"/>
                </a:cubicBezTo>
                <a:cubicBezTo>
                  <a:pt x="25490" y="42631"/>
                  <a:pt x="26807" y="44710"/>
                  <a:pt x="26321" y="47553"/>
                </a:cubicBezTo>
                <a:cubicBezTo>
                  <a:pt x="26044" y="48246"/>
                  <a:pt x="25698" y="48870"/>
                  <a:pt x="25351" y="49493"/>
                </a:cubicBezTo>
                <a:cubicBezTo>
                  <a:pt x="24173" y="50811"/>
                  <a:pt x="23202" y="52266"/>
                  <a:pt x="22301" y="53791"/>
                </a:cubicBezTo>
                <a:cubicBezTo>
                  <a:pt x="22093" y="51850"/>
                  <a:pt x="21885" y="49840"/>
                  <a:pt x="21677" y="47899"/>
                </a:cubicBezTo>
                <a:cubicBezTo>
                  <a:pt x="22301" y="46998"/>
                  <a:pt x="22578" y="45958"/>
                  <a:pt x="22370" y="44918"/>
                </a:cubicBezTo>
                <a:cubicBezTo>
                  <a:pt x="22370" y="44837"/>
                  <a:pt x="22323" y="44804"/>
                  <a:pt x="22269" y="44804"/>
                </a:cubicBezTo>
                <a:cubicBezTo>
                  <a:pt x="22232" y="44804"/>
                  <a:pt x="22191" y="44820"/>
                  <a:pt x="22162" y="44849"/>
                </a:cubicBezTo>
                <a:cubicBezTo>
                  <a:pt x="21885" y="45057"/>
                  <a:pt x="21608" y="45334"/>
                  <a:pt x="21469" y="45681"/>
                </a:cubicBezTo>
                <a:cubicBezTo>
                  <a:pt x="21261" y="43255"/>
                  <a:pt x="21123" y="40898"/>
                  <a:pt x="21053" y="38472"/>
                </a:cubicBezTo>
                <a:lnTo>
                  <a:pt x="21053" y="36739"/>
                </a:lnTo>
                <a:cubicBezTo>
                  <a:pt x="21885" y="35907"/>
                  <a:pt x="22301" y="34729"/>
                  <a:pt x="22232" y="33550"/>
                </a:cubicBezTo>
                <a:cubicBezTo>
                  <a:pt x="22232" y="33449"/>
                  <a:pt x="22157" y="33384"/>
                  <a:pt x="22063" y="33384"/>
                </a:cubicBezTo>
                <a:cubicBezTo>
                  <a:pt x="22029" y="33384"/>
                  <a:pt x="21991" y="33393"/>
                  <a:pt x="21954" y="33412"/>
                </a:cubicBezTo>
                <a:cubicBezTo>
                  <a:pt x="21538" y="33827"/>
                  <a:pt x="21192" y="34382"/>
                  <a:pt x="21053" y="34937"/>
                </a:cubicBezTo>
                <a:cubicBezTo>
                  <a:pt x="21053" y="34174"/>
                  <a:pt x="21053" y="33412"/>
                  <a:pt x="21123" y="32580"/>
                </a:cubicBezTo>
                <a:cubicBezTo>
                  <a:pt x="21330" y="28074"/>
                  <a:pt x="23618" y="23846"/>
                  <a:pt x="26113" y="20172"/>
                </a:cubicBezTo>
                <a:cubicBezTo>
                  <a:pt x="27985" y="17330"/>
                  <a:pt x="30550" y="15042"/>
                  <a:pt x="31798" y="11853"/>
                </a:cubicBezTo>
                <a:lnTo>
                  <a:pt x="31798" y="11853"/>
                </a:lnTo>
                <a:cubicBezTo>
                  <a:pt x="31867" y="12339"/>
                  <a:pt x="31798" y="12893"/>
                  <a:pt x="31590" y="13378"/>
                </a:cubicBezTo>
                <a:cubicBezTo>
                  <a:pt x="31451" y="13933"/>
                  <a:pt x="31243" y="14557"/>
                  <a:pt x="31035" y="15111"/>
                </a:cubicBezTo>
                <a:cubicBezTo>
                  <a:pt x="30411" y="16775"/>
                  <a:pt x="29579" y="18439"/>
                  <a:pt x="28609" y="19964"/>
                </a:cubicBezTo>
                <a:cubicBezTo>
                  <a:pt x="27015" y="22529"/>
                  <a:pt x="24588" y="24469"/>
                  <a:pt x="22717" y="26896"/>
                </a:cubicBezTo>
                <a:cubicBezTo>
                  <a:pt x="22668" y="26945"/>
                  <a:pt x="22723" y="26994"/>
                  <a:pt x="22784" y="26994"/>
                </a:cubicBezTo>
                <a:cubicBezTo>
                  <a:pt x="22809" y="26994"/>
                  <a:pt x="22835" y="26985"/>
                  <a:pt x="22855" y="26965"/>
                </a:cubicBezTo>
                <a:cubicBezTo>
                  <a:pt x="27500" y="22529"/>
                  <a:pt x="31798" y="17330"/>
                  <a:pt x="32283" y="10675"/>
                </a:cubicBezTo>
                <a:cubicBezTo>
                  <a:pt x="32283" y="10574"/>
                  <a:pt x="32208" y="10509"/>
                  <a:pt x="32141" y="10509"/>
                </a:cubicBezTo>
                <a:cubicBezTo>
                  <a:pt x="32117" y="10509"/>
                  <a:pt x="32093" y="10518"/>
                  <a:pt x="32075" y="10536"/>
                </a:cubicBezTo>
                <a:cubicBezTo>
                  <a:pt x="29926" y="13101"/>
                  <a:pt x="27223" y="15111"/>
                  <a:pt x="25212" y="17746"/>
                </a:cubicBezTo>
                <a:cubicBezTo>
                  <a:pt x="23271" y="20449"/>
                  <a:pt x="22093" y="23638"/>
                  <a:pt x="21816" y="26965"/>
                </a:cubicBezTo>
                <a:cubicBezTo>
                  <a:pt x="21816" y="27034"/>
                  <a:pt x="21816" y="27034"/>
                  <a:pt x="21885" y="27034"/>
                </a:cubicBezTo>
                <a:cubicBezTo>
                  <a:pt x="21677" y="27727"/>
                  <a:pt x="21469" y="28351"/>
                  <a:pt x="21261" y="29044"/>
                </a:cubicBezTo>
                <a:cubicBezTo>
                  <a:pt x="21608" y="25024"/>
                  <a:pt x="22162" y="21004"/>
                  <a:pt x="22648" y="16914"/>
                </a:cubicBezTo>
                <a:cubicBezTo>
                  <a:pt x="23271" y="16221"/>
                  <a:pt x="23757" y="15319"/>
                  <a:pt x="23895" y="14349"/>
                </a:cubicBezTo>
                <a:cubicBezTo>
                  <a:pt x="23895" y="14210"/>
                  <a:pt x="23757" y="14210"/>
                  <a:pt x="23687" y="14210"/>
                </a:cubicBezTo>
                <a:cubicBezTo>
                  <a:pt x="23341" y="14418"/>
                  <a:pt x="23063" y="14696"/>
                  <a:pt x="22855" y="15042"/>
                </a:cubicBezTo>
                <a:cubicBezTo>
                  <a:pt x="22925" y="14002"/>
                  <a:pt x="23063" y="12963"/>
                  <a:pt x="23133" y="11923"/>
                </a:cubicBezTo>
                <a:cubicBezTo>
                  <a:pt x="23202" y="11923"/>
                  <a:pt x="23202" y="11853"/>
                  <a:pt x="23202" y="11784"/>
                </a:cubicBezTo>
                <a:cubicBezTo>
                  <a:pt x="23202" y="11784"/>
                  <a:pt x="23202" y="11715"/>
                  <a:pt x="23202" y="11646"/>
                </a:cubicBezTo>
                <a:lnTo>
                  <a:pt x="23202" y="11368"/>
                </a:lnTo>
                <a:cubicBezTo>
                  <a:pt x="24103" y="11022"/>
                  <a:pt x="24796" y="10328"/>
                  <a:pt x="25074" y="9358"/>
                </a:cubicBezTo>
                <a:cubicBezTo>
                  <a:pt x="25074" y="9358"/>
                  <a:pt x="25143" y="9358"/>
                  <a:pt x="25212" y="9289"/>
                </a:cubicBezTo>
                <a:cubicBezTo>
                  <a:pt x="25821" y="9750"/>
                  <a:pt x="26499" y="9907"/>
                  <a:pt x="27208" y="9907"/>
                </a:cubicBezTo>
                <a:cubicBezTo>
                  <a:pt x="28713" y="9907"/>
                  <a:pt x="30358" y="9202"/>
                  <a:pt x="31778" y="9202"/>
                </a:cubicBezTo>
                <a:cubicBezTo>
                  <a:pt x="31902" y="9202"/>
                  <a:pt x="32024" y="9208"/>
                  <a:pt x="32144" y="9219"/>
                </a:cubicBezTo>
                <a:cubicBezTo>
                  <a:pt x="32283" y="9219"/>
                  <a:pt x="32352" y="9081"/>
                  <a:pt x="32352" y="9011"/>
                </a:cubicBezTo>
                <a:cubicBezTo>
                  <a:pt x="32097" y="7734"/>
                  <a:pt x="30841" y="7339"/>
                  <a:pt x="29669" y="7339"/>
                </a:cubicBezTo>
                <a:cubicBezTo>
                  <a:pt x="29569" y="7339"/>
                  <a:pt x="29470" y="7342"/>
                  <a:pt x="29371" y="7348"/>
                </a:cubicBezTo>
                <a:cubicBezTo>
                  <a:pt x="30411" y="6447"/>
                  <a:pt x="31243" y="5268"/>
                  <a:pt x="31798" y="4020"/>
                </a:cubicBezTo>
                <a:cubicBezTo>
                  <a:pt x="31867" y="3882"/>
                  <a:pt x="31798" y="3743"/>
                  <a:pt x="31659" y="3743"/>
                </a:cubicBezTo>
                <a:cubicBezTo>
                  <a:pt x="31332" y="3724"/>
                  <a:pt x="30995" y="3705"/>
                  <a:pt x="30658" y="3705"/>
                </a:cubicBezTo>
                <a:cubicBezTo>
                  <a:pt x="29782" y="3705"/>
                  <a:pt x="28914" y="3835"/>
                  <a:pt x="28262" y="4436"/>
                </a:cubicBezTo>
                <a:cubicBezTo>
                  <a:pt x="28470" y="3605"/>
                  <a:pt x="28540" y="2773"/>
                  <a:pt x="28401" y="1941"/>
                </a:cubicBezTo>
                <a:cubicBezTo>
                  <a:pt x="28401" y="1872"/>
                  <a:pt x="28262" y="1872"/>
                  <a:pt x="28262" y="1872"/>
                </a:cubicBezTo>
                <a:lnTo>
                  <a:pt x="28054" y="2010"/>
                </a:lnTo>
                <a:cubicBezTo>
                  <a:pt x="28124" y="1594"/>
                  <a:pt x="28401" y="1525"/>
                  <a:pt x="28332" y="1178"/>
                </a:cubicBezTo>
                <a:cubicBezTo>
                  <a:pt x="28332" y="1109"/>
                  <a:pt x="28332" y="1040"/>
                  <a:pt x="28262" y="1040"/>
                </a:cubicBezTo>
                <a:cubicBezTo>
                  <a:pt x="28048" y="989"/>
                  <a:pt x="27845" y="965"/>
                  <a:pt x="27654" y="965"/>
                </a:cubicBezTo>
                <a:cubicBezTo>
                  <a:pt x="26547" y="965"/>
                  <a:pt x="25814" y="1768"/>
                  <a:pt x="25282" y="2773"/>
                </a:cubicBezTo>
                <a:cubicBezTo>
                  <a:pt x="25212" y="1872"/>
                  <a:pt x="24935" y="1040"/>
                  <a:pt x="24796" y="139"/>
                </a:cubicBezTo>
                <a:cubicBezTo>
                  <a:pt x="24796" y="69"/>
                  <a:pt x="24658" y="0"/>
                  <a:pt x="245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2000" t="7000" r="1000" b="7000"/>
          </a:stretch>
        </a:blipFill>
        <a:effectLst/>
      </p:bgPr>
    </p:bg>
    <p:spTree>
      <p:nvGrpSpPr>
        <p:cNvPr id="1" name="Shape 674"/>
        <p:cNvGrpSpPr/>
        <p:nvPr/>
      </p:nvGrpSpPr>
      <p:grpSpPr>
        <a:xfrm>
          <a:off x="0" y="0"/>
          <a:ext cx="0" cy="0"/>
          <a:chOff x="0" y="0"/>
          <a:chExt cx="0" cy="0"/>
        </a:xfrm>
      </p:grpSpPr>
      <p:sp>
        <p:nvSpPr>
          <p:cNvPr id="675" name="Google Shape;675;p46"/>
          <p:cNvSpPr txBox="1">
            <a:spLocks noGrp="1"/>
          </p:cNvSpPr>
          <p:nvPr>
            <p:ph type="title"/>
          </p:nvPr>
        </p:nvSpPr>
        <p:spPr>
          <a:xfrm>
            <a:off x="722350" y="2376800"/>
            <a:ext cx="2280300" cy="10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sz="4400" dirty="0">
                <a:solidFill>
                  <a:schemeClr val="lt1"/>
                </a:solidFill>
                <a:latin typeface="微软雅黑" panose="020B0503020204020204" pitchFamily="34" charset="-122"/>
                <a:ea typeface="微软雅黑" panose="020B0503020204020204" pitchFamily="34" charset="-122"/>
              </a:rPr>
              <a:t>花屿</a:t>
            </a:r>
            <a:endParaRPr sz="4400" dirty="0">
              <a:solidFill>
                <a:schemeClr val="lt1"/>
              </a:solidFill>
              <a:latin typeface="微软雅黑" panose="020B0503020204020204" pitchFamily="34" charset="-122"/>
              <a:ea typeface="微软雅黑" panose="020B0503020204020204" pitchFamily="34" charset="-122"/>
            </a:endParaRPr>
          </a:p>
        </p:txBody>
      </p:sp>
      <p:sp>
        <p:nvSpPr>
          <p:cNvPr id="676" name="Google Shape;676;p46"/>
          <p:cNvSpPr txBox="1">
            <a:spLocks noGrp="1"/>
          </p:cNvSpPr>
          <p:nvPr>
            <p:ph type="subTitle" idx="1"/>
          </p:nvPr>
        </p:nvSpPr>
        <p:spPr>
          <a:xfrm>
            <a:off x="722351" y="3546637"/>
            <a:ext cx="2470792" cy="90199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600" dirty="0">
                <a:solidFill>
                  <a:schemeClr val="lt1"/>
                </a:solidFill>
                <a:latin typeface="微软雅黑 Light" panose="020B0502040204020203" pitchFamily="34" charset="-122"/>
                <a:ea typeface="微软雅黑 Light" panose="020B0502040204020203" pitchFamily="34" charset="-122"/>
              </a:rPr>
              <a:t>基于机器视觉的</a:t>
            </a:r>
            <a:endParaRPr lang="en-US" altLang="zh-CN" sz="1600" dirty="0">
              <a:solidFill>
                <a:schemeClr val="lt1"/>
              </a:solidFill>
              <a:latin typeface="微软雅黑 Light" panose="020B0502040204020203" pitchFamily="34" charset="-122"/>
              <a:ea typeface="微软雅黑 Light" panose="020B0502040204020203" pitchFamily="34" charset="-122"/>
            </a:endParaRPr>
          </a:p>
          <a:p>
            <a:pPr marL="0" lvl="0" indent="0" algn="l" rtl="0">
              <a:spcBef>
                <a:spcPts val="0"/>
              </a:spcBef>
              <a:spcAft>
                <a:spcPts val="0"/>
              </a:spcAft>
              <a:buNone/>
            </a:pPr>
            <a:r>
              <a:rPr lang="zh-CN" altLang="en-US" sz="1600" dirty="0">
                <a:solidFill>
                  <a:schemeClr val="lt1"/>
                </a:solidFill>
                <a:latin typeface="微软雅黑 Light" panose="020B0502040204020203" pitchFamily="34" charset="-122"/>
                <a:ea typeface="微软雅黑 Light" panose="020B0502040204020203" pitchFamily="34" charset="-122"/>
              </a:rPr>
              <a:t>智能识别系统</a:t>
            </a:r>
            <a:endParaRPr sz="1600" dirty="0">
              <a:solidFill>
                <a:schemeClr val="lt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8"/>
          <p:cNvSpPr txBox="1">
            <a:spLocks noGrp="1"/>
          </p:cNvSpPr>
          <p:nvPr>
            <p:ph type="title"/>
          </p:nvPr>
        </p:nvSpPr>
        <p:spPr>
          <a:xfrm>
            <a:off x="1106400" y="1118100"/>
            <a:ext cx="1847257" cy="50024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产品介绍</a:t>
            </a:r>
            <a:endParaRPr b="0" dirty="0">
              <a:latin typeface="微软雅黑" panose="020B0503020204020204" pitchFamily="34" charset="-122"/>
              <a:ea typeface="微软雅黑" panose="020B0503020204020204" pitchFamily="34" charset="-122"/>
            </a:endParaRPr>
          </a:p>
        </p:txBody>
      </p:sp>
      <p:sp>
        <p:nvSpPr>
          <p:cNvPr id="307" name="Google Shape;307;p38"/>
          <p:cNvSpPr txBox="1">
            <a:spLocks noGrp="1"/>
          </p:cNvSpPr>
          <p:nvPr>
            <p:ph type="subTitle" idx="1"/>
          </p:nvPr>
        </p:nvSpPr>
        <p:spPr>
          <a:xfrm>
            <a:off x="1106400" y="2117650"/>
            <a:ext cx="4356554" cy="17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400" dirty="0">
                <a:solidFill>
                  <a:srgbClr val="393E41"/>
                </a:solidFill>
                <a:latin typeface="微软雅黑 Light" panose="020B0502040204020203" pitchFamily="34" charset="-122"/>
                <a:ea typeface="微软雅黑 Light" panose="020B0502040204020203" pitchFamily="34" charset="-122"/>
              </a:rPr>
              <a:t>农作物成熟度预测，种植、生产、运输的建议</a:t>
            </a:r>
            <a:endParaRPr lang="en-US" altLang="zh-CN" sz="1400" dirty="0">
              <a:solidFill>
                <a:srgbClr val="393E41"/>
              </a:solidFill>
              <a:latin typeface="微软雅黑 Light" panose="020B0502040204020203" pitchFamily="34" charset="-122"/>
              <a:ea typeface="微软雅黑 Light" panose="020B0502040204020203" pitchFamily="34" charset="-122"/>
            </a:endParaRPr>
          </a:p>
          <a:p>
            <a:pPr marL="0" lvl="0" indent="0" algn="l" rtl="0">
              <a:spcBef>
                <a:spcPts val="0"/>
              </a:spcBef>
              <a:spcAft>
                <a:spcPts val="0"/>
              </a:spcAft>
              <a:buNone/>
            </a:pPr>
            <a:endParaRPr lang="en-US" sz="1400" dirty="0">
              <a:solidFill>
                <a:srgbClr val="393E41"/>
              </a:solidFill>
              <a:latin typeface="微软雅黑 Light" panose="020B0502040204020203" pitchFamily="34" charset="-122"/>
              <a:ea typeface="微软雅黑 Light" panose="020B0502040204020203" pitchFamily="34" charset="-122"/>
            </a:endParaRPr>
          </a:p>
          <a:p>
            <a:pPr marL="0" lvl="0" indent="0" algn="l" rtl="0">
              <a:spcBef>
                <a:spcPts val="0"/>
              </a:spcBef>
              <a:spcAft>
                <a:spcPts val="0"/>
              </a:spcAft>
              <a:buNone/>
            </a:pPr>
            <a:r>
              <a:rPr lang="zh-CN" altLang="en-US" sz="1400" dirty="0">
                <a:solidFill>
                  <a:srgbClr val="393E41"/>
                </a:solidFill>
                <a:latin typeface="微软雅黑 Light" panose="020B0502040204020203" pitchFamily="34" charset="-122"/>
                <a:ea typeface="微软雅黑 Light" panose="020B0502040204020203" pitchFamily="34" charset="-122"/>
              </a:rPr>
              <a:t>系统采用 </a:t>
            </a:r>
            <a:r>
              <a:rPr lang="en-US" altLang="zh-CN" sz="1400" dirty="0">
                <a:solidFill>
                  <a:srgbClr val="393E41"/>
                </a:solidFill>
                <a:latin typeface="微软雅黑 Light" panose="020B0502040204020203" pitchFamily="34" charset="-122"/>
                <a:ea typeface="微软雅黑 Light" panose="020B0502040204020203" pitchFamily="34" charset="-122"/>
              </a:rPr>
              <a:t>BS </a:t>
            </a:r>
            <a:r>
              <a:rPr lang="zh-CN" altLang="en-US" sz="1400" dirty="0">
                <a:solidFill>
                  <a:srgbClr val="393E41"/>
                </a:solidFill>
                <a:latin typeface="微软雅黑 Light" panose="020B0502040204020203" pitchFamily="34" charset="-122"/>
                <a:ea typeface="微软雅黑 Light" panose="020B0502040204020203" pitchFamily="34" charset="-122"/>
              </a:rPr>
              <a:t>架构，可在浏览器中进行查看，用户可以配置摄像头监控设施进行使用</a:t>
            </a:r>
            <a:endParaRPr lang="en-US" altLang="zh-CN" sz="1400" dirty="0">
              <a:solidFill>
                <a:srgbClr val="393E41"/>
              </a:solidFill>
              <a:latin typeface="微软雅黑 Light" panose="020B0502040204020203" pitchFamily="34" charset="-122"/>
              <a:ea typeface="微软雅黑 Light" panose="020B0502040204020203" pitchFamily="34" charset="-122"/>
            </a:endParaRPr>
          </a:p>
          <a:p>
            <a:pPr marL="0" lvl="0" indent="0" algn="l" rtl="0">
              <a:spcBef>
                <a:spcPts val="0"/>
              </a:spcBef>
              <a:spcAft>
                <a:spcPts val="0"/>
              </a:spcAft>
              <a:buNone/>
            </a:pPr>
            <a:endParaRPr lang="en-US" sz="1400" dirty="0">
              <a:solidFill>
                <a:srgbClr val="393E41"/>
              </a:solidFill>
              <a:latin typeface="微软雅黑 Light" panose="020B0502040204020203" pitchFamily="34" charset="-122"/>
              <a:ea typeface="微软雅黑 Light" panose="020B0502040204020203" pitchFamily="34" charset="-122"/>
            </a:endParaRPr>
          </a:p>
          <a:p>
            <a:pPr marL="171450" lvl="0" indent="-171450" algn="l" rtl="0">
              <a:spcBef>
                <a:spcPts val="0"/>
              </a:spcBef>
              <a:spcAft>
                <a:spcPts val="0"/>
              </a:spcAft>
              <a:buFontTx/>
              <a:buChar char="-"/>
            </a:pPr>
            <a:r>
              <a:rPr lang="zh-CN" altLang="en-US" sz="1400" dirty="0">
                <a:solidFill>
                  <a:srgbClr val="393E41"/>
                </a:solidFill>
                <a:latin typeface="微软雅黑 Light" panose="020B0502040204020203" pitchFamily="34" charset="-122"/>
                <a:ea typeface="微软雅黑 Light" panose="020B0502040204020203" pitchFamily="34" charset="-122"/>
              </a:rPr>
              <a:t>提高了分类效率</a:t>
            </a:r>
            <a:endParaRPr lang="en-US" altLang="zh-CN" sz="1400" dirty="0">
              <a:solidFill>
                <a:srgbClr val="393E41"/>
              </a:solidFill>
              <a:latin typeface="微软雅黑 Light" panose="020B0502040204020203" pitchFamily="34" charset="-122"/>
              <a:ea typeface="微软雅黑 Light" panose="020B0502040204020203" pitchFamily="34" charset="-122"/>
            </a:endParaRPr>
          </a:p>
          <a:p>
            <a:pPr marL="171450" lvl="0" indent="-171450" algn="l" rtl="0">
              <a:spcBef>
                <a:spcPts val="0"/>
              </a:spcBef>
              <a:spcAft>
                <a:spcPts val="0"/>
              </a:spcAft>
              <a:buFontTx/>
              <a:buChar char="-"/>
            </a:pPr>
            <a:r>
              <a:rPr lang="zh-CN" altLang="en-US" sz="1400" dirty="0">
                <a:solidFill>
                  <a:srgbClr val="393E41"/>
                </a:solidFill>
                <a:latin typeface="微软雅黑 Light" panose="020B0502040204020203" pitchFamily="34" charset="-122"/>
                <a:ea typeface="微软雅黑 Light" panose="020B0502040204020203" pitchFamily="34" charset="-122"/>
              </a:rPr>
              <a:t>给出对应鲜花的最佳销售建议</a:t>
            </a:r>
            <a:endParaRPr lang="en-US" altLang="zh-CN" sz="1400" dirty="0">
              <a:solidFill>
                <a:srgbClr val="393E41"/>
              </a:solidFill>
              <a:latin typeface="微软雅黑 Light" panose="020B0502040204020203" pitchFamily="34" charset="-122"/>
              <a:ea typeface="微软雅黑 Light" panose="020B0502040204020203" pitchFamily="34" charset="-122"/>
            </a:endParaRPr>
          </a:p>
        </p:txBody>
      </p:sp>
      <p:pic>
        <p:nvPicPr>
          <p:cNvPr id="308" name="Google Shape;308;p38"/>
          <p:cNvPicPr preferRelativeResize="0"/>
          <p:nvPr/>
        </p:nvPicPr>
        <p:blipFill>
          <a:blip r:embed="rId3">
            <a:alphaModFix/>
          </a:blip>
          <a:stretch>
            <a:fillRect/>
          </a:stretch>
        </p:blipFill>
        <p:spPr>
          <a:xfrm rot="6386636" flipH="1">
            <a:off x="5394317" y="1670336"/>
            <a:ext cx="5314218" cy="3220331"/>
          </a:xfrm>
          <a:prstGeom prst="rect">
            <a:avLst/>
          </a:prstGeom>
          <a:noFill/>
          <a:ln>
            <a:noFill/>
          </a:ln>
        </p:spPr>
      </p:pic>
      <p:sp>
        <p:nvSpPr>
          <p:cNvPr id="309" name="Google Shape;309;p38"/>
          <p:cNvSpPr/>
          <p:nvPr/>
        </p:nvSpPr>
        <p:spPr>
          <a:xfrm>
            <a:off x="7220650" y="1354200"/>
            <a:ext cx="1661559" cy="3852617"/>
          </a:xfrm>
          <a:custGeom>
            <a:avLst/>
            <a:gdLst/>
            <a:ahLst/>
            <a:cxnLst/>
            <a:rect l="l" t="t" r="r" b="b"/>
            <a:pathLst>
              <a:path w="38958" h="90331" extrusionOk="0">
                <a:moveTo>
                  <a:pt x="36629" y="1550"/>
                </a:moveTo>
                <a:cubicBezTo>
                  <a:pt x="36579" y="1678"/>
                  <a:pt x="36523" y="1801"/>
                  <a:pt x="36467" y="1915"/>
                </a:cubicBezTo>
                <a:lnTo>
                  <a:pt x="36467" y="1915"/>
                </a:lnTo>
                <a:cubicBezTo>
                  <a:pt x="36530" y="1795"/>
                  <a:pt x="36585" y="1673"/>
                  <a:pt x="36629" y="1550"/>
                </a:cubicBezTo>
                <a:close/>
                <a:moveTo>
                  <a:pt x="38472" y="1828"/>
                </a:moveTo>
                <a:cubicBezTo>
                  <a:pt x="38750" y="1828"/>
                  <a:pt x="38957" y="2036"/>
                  <a:pt x="38750" y="2244"/>
                </a:cubicBezTo>
                <a:cubicBezTo>
                  <a:pt x="38334" y="2660"/>
                  <a:pt x="37710" y="2938"/>
                  <a:pt x="37086" y="3076"/>
                </a:cubicBezTo>
                <a:cubicBezTo>
                  <a:pt x="37294" y="2938"/>
                  <a:pt x="37432" y="2799"/>
                  <a:pt x="37502" y="2591"/>
                </a:cubicBezTo>
                <a:cubicBezTo>
                  <a:pt x="37502" y="2522"/>
                  <a:pt x="37432" y="2522"/>
                  <a:pt x="37432" y="2522"/>
                </a:cubicBezTo>
                <a:lnTo>
                  <a:pt x="36809" y="2868"/>
                </a:lnTo>
                <a:cubicBezTo>
                  <a:pt x="37017" y="2660"/>
                  <a:pt x="37294" y="2452"/>
                  <a:pt x="37571" y="2314"/>
                </a:cubicBezTo>
                <a:lnTo>
                  <a:pt x="37571" y="2244"/>
                </a:lnTo>
                <a:cubicBezTo>
                  <a:pt x="37779" y="2036"/>
                  <a:pt x="38126" y="1898"/>
                  <a:pt x="38472" y="1828"/>
                </a:cubicBezTo>
                <a:close/>
                <a:moveTo>
                  <a:pt x="36508" y="5014"/>
                </a:moveTo>
                <a:cubicBezTo>
                  <a:pt x="36797" y="5014"/>
                  <a:pt x="37095" y="5091"/>
                  <a:pt x="37363" y="5225"/>
                </a:cubicBezTo>
                <a:cubicBezTo>
                  <a:pt x="37571" y="5294"/>
                  <a:pt x="37848" y="5502"/>
                  <a:pt x="37640" y="5780"/>
                </a:cubicBezTo>
                <a:cubicBezTo>
                  <a:pt x="37225" y="6057"/>
                  <a:pt x="36670" y="6196"/>
                  <a:pt x="36115" y="6196"/>
                </a:cubicBezTo>
                <a:cubicBezTo>
                  <a:pt x="35838" y="6196"/>
                  <a:pt x="35561" y="6196"/>
                  <a:pt x="35353" y="6126"/>
                </a:cubicBezTo>
                <a:lnTo>
                  <a:pt x="35561" y="5918"/>
                </a:lnTo>
                <a:cubicBezTo>
                  <a:pt x="35684" y="5857"/>
                  <a:pt x="35588" y="5630"/>
                  <a:pt x="35419" y="5630"/>
                </a:cubicBezTo>
                <a:cubicBezTo>
                  <a:pt x="35398" y="5630"/>
                  <a:pt x="35376" y="5633"/>
                  <a:pt x="35353" y="5641"/>
                </a:cubicBezTo>
                <a:cubicBezTo>
                  <a:pt x="35076" y="5780"/>
                  <a:pt x="34729" y="5849"/>
                  <a:pt x="34382" y="5988"/>
                </a:cubicBezTo>
                <a:lnTo>
                  <a:pt x="34452" y="5849"/>
                </a:lnTo>
                <a:cubicBezTo>
                  <a:pt x="34937" y="5502"/>
                  <a:pt x="35492" y="5225"/>
                  <a:pt x="36046" y="5086"/>
                </a:cubicBezTo>
                <a:cubicBezTo>
                  <a:pt x="36193" y="5037"/>
                  <a:pt x="36349" y="5014"/>
                  <a:pt x="36508" y="5014"/>
                </a:cubicBezTo>
                <a:close/>
                <a:moveTo>
                  <a:pt x="33183" y="2721"/>
                </a:moveTo>
                <a:cubicBezTo>
                  <a:pt x="33296" y="2721"/>
                  <a:pt x="33403" y="2820"/>
                  <a:pt x="33481" y="3076"/>
                </a:cubicBezTo>
                <a:cubicBezTo>
                  <a:pt x="33551" y="3423"/>
                  <a:pt x="33551" y="3839"/>
                  <a:pt x="33551" y="4255"/>
                </a:cubicBezTo>
                <a:cubicBezTo>
                  <a:pt x="33551" y="4948"/>
                  <a:pt x="33412" y="5641"/>
                  <a:pt x="33204" y="6265"/>
                </a:cubicBezTo>
                <a:cubicBezTo>
                  <a:pt x="33204" y="5988"/>
                  <a:pt x="33135" y="5641"/>
                  <a:pt x="33135" y="5364"/>
                </a:cubicBezTo>
                <a:cubicBezTo>
                  <a:pt x="33135" y="5294"/>
                  <a:pt x="33083" y="5260"/>
                  <a:pt x="33031" y="5260"/>
                </a:cubicBezTo>
                <a:cubicBezTo>
                  <a:pt x="32979" y="5260"/>
                  <a:pt x="32927" y="5294"/>
                  <a:pt x="32927" y="5364"/>
                </a:cubicBezTo>
                <a:lnTo>
                  <a:pt x="32927" y="5918"/>
                </a:lnTo>
                <a:cubicBezTo>
                  <a:pt x="32719" y="5156"/>
                  <a:pt x="32580" y="4463"/>
                  <a:pt x="32580" y="3700"/>
                </a:cubicBezTo>
                <a:cubicBezTo>
                  <a:pt x="32580" y="3353"/>
                  <a:pt x="32900" y="2721"/>
                  <a:pt x="33183" y="2721"/>
                </a:cubicBezTo>
                <a:close/>
                <a:moveTo>
                  <a:pt x="30560" y="4206"/>
                </a:moveTo>
                <a:cubicBezTo>
                  <a:pt x="31029" y="4206"/>
                  <a:pt x="31263" y="6212"/>
                  <a:pt x="31263" y="6403"/>
                </a:cubicBezTo>
                <a:cubicBezTo>
                  <a:pt x="31402" y="7235"/>
                  <a:pt x="31402" y="8067"/>
                  <a:pt x="31263" y="8899"/>
                </a:cubicBezTo>
                <a:lnTo>
                  <a:pt x="31263" y="8830"/>
                </a:lnTo>
                <a:cubicBezTo>
                  <a:pt x="31263" y="8691"/>
                  <a:pt x="31194" y="8552"/>
                  <a:pt x="31194" y="8344"/>
                </a:cubicBezTo>
                <a:cubicBezTo>
                  <a:pt x="31125" y="7998"/>
                  <a:pt x="31055" y="7651"/>
                  <a:pt x="30917" y="7374"/>
                </a:cubicBezTo>
                <a:cubicBezTo>
                  <a:pt x="30917" y="7305"/>
                  <a:pt x="30865" y="7270"/>
                  <a:pt x="30813" y="7270"/>
                </a:cubicBezTo>
                <a:cubicBezTo>
                  <a:pt x="30761" y="7270"/>
                  <a:pt x="30709" y="7305"/>
                  <a:pt x="30709" y="7374"/>
                </a:cubicBezTo>
                <a:cubicBezTo>
                  <a:pt x="30709" y="7582"/>
                  <a:pt x="30709" y="7859"/>
                  <a:pt x="30778" y="8067"/>
                </a:cubicBezTo>
                <a:cubicBezTo>
                  <a:pt x="30778" y="8136"/>
                  <a:pt x="30778" y="8206"/>
                  <a:pt x="30778" y="8275"/>
                </a:cubicBezTo>
                <a:cubicBezTo>
                  <a:pt x="30778" y="8457"/>
                  <a:pt x="30831" y="8586"/>
                  <a:pt x="30891" y="8708"/>
                </a:cubicBezTo>
                <a:lnTo>
                  <a:pt x="30891" y="8708"/>
                </a:lnTo>
                <a:cubicBezTo>
                  <a:pt x="30626" y="8171"/>
                  <a:pt x="30427" y="7634"/>
                  <a:pt x="30293" y="7097"/>
                </a:cubicBezTo>
                <a:cubicBezTo>
                  <a:pt x="30085" y="6334"/>
                  <a:pt x="29600" y="4878"/>
                  <a:pt x="30431" y="4255"/>
                </a:cubicBezTo>
                <a:cubicBezTo>
                  <a:pt x="30476" y="4221"/>
                  <a:pt x="30519" y="4206"/>
                  <a:pt x="30560" y="4206"/>
                </a:cubicBezTo>
                <a:close/>
                <a:moveTo>
                  <a:pt x="35178" y="7835"/>
                </a:moveTo>
                <a:cubicBezTo>
                  <a:pt x="35519" y="7835"/>
                  <a:pt x="35857" y="7903"/>
                  <a:pt x="36185" y="8067"/>
                </a:cubicBezTo>
                <a:lnTo>
                  <a:pt x="36185" y="7998"/>
                </a:lnTo>
                <a:lnTo>
                  <a:pt x="36185" y="7998"/>
                </a:lnTo>
                <a:cubicBezTo>
                  <a:pt x="37502" y="8691"/>
                  <a:pt x="35145" y="9176"/>
                  <a:pt x="34660" y="9246"/>
                </a:cubicBezTo>
                <a:cubicBezTo>
                  <a:pt x="34244" y="9246"/>
                  <a:pt x="33828" y="9246"/>
                  <a:pt x="33412" y="9176"/>
                </a:cubicBezTo>
                <a:cubicBezTo>
                  <a:pt x="33620" y="9038"/>
                  <a:pt x="33551" y="8830"/>
                  <a:pt x="33343" y="8830"/>
                </a:cubicBezTo>
                <a:lnTo>
                  <a:pt x="32372" y="8830"/>
                </a:lnTo>
                <a:cubicBezTo>
                  <a:pt x="33241" y="8370"/>
                  <a:pt x="34222" y="7835"/>
                  <a:pt x="35178" y="7835"/>
                </a:cubicBezTo>
                <a:close/>
                <a:moveTo>
                  <a:pt x="28072" y="6955"/>
                </a:moveTo>
                <a:cubicBezTo>
                  <a:pt x="28095" y="6955"/>
                  <a:pt x="28119" y="6956"/>
                  <a:pt x="28144" y="6958"/>
                </a:cubicBezTo>
                <a:cubicBezTo>
                  <a:pt x="29184" y="7097"/>
                  <a:pt x="29184" y="9246"/>
                  <a:pt x="29184" y="9939"/>
                </a:cubicBezTo>
                <a:cubicBezTo>
                  <a:pt x="29253" y="10771"/>
                  <a:pt x="29114" y="11533"/>
                  <a:pt x="28976" y="12296"/>
                </a:cubicBezTo>
                <a:cubicBezTo>
                  <a:pt x="28976" y="11880"/>
                  <a:pt x="28906" y="11533"/>
                  <a:pt x="28698" y="11186"/>
                </a:cubicBezTo>
                <a:cubicBezTo>
                  <a:pt x="28698" y="11117"/>
                  <a:pt x="28629" y="11117"/>
                  <a:pt x="28560" y="11117"/>
                </a:cubicBezTo>
                <a:cubicBezTo>
                  <a:pt x="28560" y="11082"/>
                  <a:pt x="28525" y="11065"/>
                  <a:pt x="28482" y="11065"/>
                </a:cubicBezTo>
                <a:cubicBezTo>
                  <a:pt x="28438" y="11065"/>
                  <a:pt x="28386" y="11082"/>
                  <a:pt x="28352" y="11117"/>
                </a:cubicBezTo>
                <a:cubicBezTo>
                  <a:pt x="28352" y="11325"/>
                  <a:pt x="28352" y="11533"/>
                  <a:pt x="28421" y="11741"/>
                </a:cubicBezTo>
                <a:lnTo>
                  <a:pt x="28421" y="11880"/>
                </a:lnTo>
                <a:cubicBezTo>
                  <a:pt x="28421" y="12088"/>
                  <a:pt x="28490" y="12296"/>
                  <a:pt x="28560" y="12504"/>
                </a:cubicBezTo>
                <a:cubicBezTo>
                  <a:pt x="27468" y="11275"/>
                  <a:pt x="26577" y="6955"/>
                  <a:pt x="28072" y="6955"/>
                </a:cubicBezTo>
                <a:close/>
                <a:moveTo>
                  <a:pt x="33296" y="10976"/>
                </a:moveTo>
                <a:cubicBezTo>
                  <a:pt x="33519" y="10976"/>
                  <a:pt x="33743" y="10999"/>
                  <a:pt x="33967" y="11048"/>
                </a:cubicBezTo>
                <a:cubicBezTo>
                  <a:pt x="34937" y="11256"/>
                  <a:pt x="34452" y="12018"/>
                  <a:pt x="33967" y="12434"/>
                </a:cubicBezTo>
                <a:cubicBezTo>
                  <a:pt x="33481" y="12642"/>
                  <a:pt x="33065" y="12850"/>
                  <a:pt x="32580" y="12919"/>
                </a:cubicBezTo>
                <a:cubicBezTo>
                  <a:pt x="31748" y="13197"/>
                  <a:pt x="30847" y="13266"/>
                  <a:pt x="30015" y="13335"/>
                </a:cubicBezTo>
                <a:cubicBezTo>
                  <a:pt x="30223" y="13127"/>
                  <a:pt x="30431" y="12989"/>
                  <a:pt x="30570" y="12781"/>
                </a:cubicBezTo>
                <a:cubicBezTo>
                  <a:pt x="30627" y="12668"/>
                  <a:pt x="30545" y="12554"/>
                  <a:pt x="30437" y="12554"/>
                </a:cubicBezTo>
                <a:cubicBezTo>
                  <a:pt x="30413" y="12554"/>
                  <a:pt x="30387" y="12560"/>
                  <a:pt x="30362" y="12573"/>
                </a:cubicBezTo>
                <a:cubicBezTo>
                  <a:pt x="30085" y="12781"/>
                  <a:pt x="29738" y="12919"/>
                  <a:pt x="29461" y="13058"/>
                </a:cubicBezTo>
                <a:lnTo>
                  <a:pt x="29600" y="12781"/>
                </a:lnTo>
                <a:cubicBezTo>
                  <a:pt x="30612" y="11827"/>
                  <a:pt x="31933" y="10976"/>
                  <a:pt x="33296" y="10976"/>
                </a:cubicBezTo>
                <a:close/>
                <a:moveTo>
                  <a:pt x="24686" y="10883"/>
                </a:moveTo>
                <a:cubicBezTo>
                  <a:pt x="24921" y="10883"/>
                  <a:pt x="25192" y="11021"/>
                  <a:pt x="25440" y="11325"/>
                </a:cubicBezTo>
                <a:cubicBezTo>
                  <a:pt x="25718" y="11741"/>
                  <a:pt x="25926" y="12157"/>
                  <a:pt x="26064" y="12711"/>
                </a:cubicBezTo>
                <a:cubicBezTo>
                  <a:pt x="26619" y="14098"/>
                  <a:pt x="26342" y="15484"/>
                  <a:pt x="26272" y="16871"/>
                </a:cubicBezTo>
                <a:cubicBezTo>
                  <a:pt x="26252" y="16891"/>
                  <a:pt x="26238" y="16899"/>
                  <a:pt x="26227" y="16899"/>
                </a:cubicBezTo>
                <a:cubicBezTo>
                  <a:pt x="26203" y="16899"/>
                  <a:pt x="26203" y="16850"/>
                  <a:pt x="26203" y="16801"/>
                </a:cubicBezTo>
                <a:cubicBezTo>
                  <a:pt x="26203" y="16801"/>
                  <a:pt x="26203" y="16732"/>
                  <a:pt x="26203" y="16732"/>
                </a:cubicBezTo>
                <a:cubicBezTo>
                  <a:pt x="26203" y="16732"/>
                  <a:pt x="26203" y="16663"/>
                  <a:pt x="26134" y="16663"/>
                </a:cubicBezTo>
                <a:cubicBezTo>
                  <a:pt x="26064" y="16524"/>
                  <a:pt x="25995" y="16385"/>
                  <a:pt x="25926" y="16247"/>
                </a:cubicBezTo>
                <a:cubicBezTo>
                  <a:pt x="25787" y="15900"/>
                  <a:pt x="25648" y="15554"/>
                  <a:pt x="25510" y="15207"/>
                </a:cubicBezTo>
                <a:cubicBezTo>
                  <a:pt x="25481" y="15120"/>
                  <a:pt x="25427" y="15081"/>
                  <a:pt x="25380" y="15081"/>
                </a:cubicBezTo>
                <a:cubicBezTo>
                  <a:pt x="25315" y="15081"/>
                  <a:pt x="25261" y="15155"/>
                  <a:pt x="25302" y="15276"/>
                </a:cubicBezTo>
                <a:cubicBezTo>
                  <a:pt x="25371" y="15554"/>
                  <a:pt x="25440" y="15831"/>
                  <a:pt x="25510" y="16108"/>
                </a:cubicBezTo>
                <a:cubicBezTo>
                  <a:pt x="25510" y="16177"/>
                  <a:pt x="25510" y="16247"/>
                  <a:pt x="25510" y="16316"/>
                </a:cubicBezTo>
                <a:cubicBezTo>
                  <a:pt x="25579" y="16455"/>
                  <a:pt x="25648" y="16593"/>
                  <a:pt x="25718" y="16732"/>
                </a:cubicBezTo>
                <a:lnTo>
                  <a:pt x="25787" y="16940"/>
                </a:lnTo>
                <a:cubicBezTo>
                  <a:pt x="24609" y="15761"/>
                  <a:pt x="23985" y="13335"/>
                  <a:pt x="24054" y="11741"/>
                </a:cubicBezTo>
                <a:cubicBezTo>
                  <a:pt x="24054" y="11199"/>
                  <a:pt x="24330" y="10883"/>
                  <a:pt x="24686" y="10883"/>
                </a:cubicBezTo>
                <a:close/>
                <a:moveTo>
                  <a:pt x="30879" y="14990"/>
                </a:moveTo>
                <a:cubicBezTo>
                  <a:pt x="30983" y="14990"/>
                  <a:pt x="31088" y="14993"/>
                  <a:pt x="31194" y="14999"/>
                </a:cubicBezTo>
                <a:cubicBezTo>
                  <a:pt x="31610" y="14999"/>
                  <a:pt x="32719" y="15138"/>
                  <a:pt x="32234" y="15761"/>
                </a:cubicBezTo>
                <a:cubicBezTo>
                  <a:pt x="31748" y="16177"/>
                  <a:pt x="31194" y="16455"/>
                  <a:pt x="30639" y="16593"/>
                </a:cubicBezTo>
                <a:cubicBezTo>
                  <a:pt x="29738" y="16940"/>
                  <a:pt x="28837" y="17079"/>
                  <a:pt x="27936" y="17217"/>
                </a:cubicBezTo>
                <a:cubicBezTo>
                  <a:pt x="28144" y="17079"/>
                  <a:pt x="28352" y="16871"/>
                  <a:pt x="28490" y="16663"/>
                </a:cubicBezTo>
                <a:cubicBezTo>
                  <a:pt x="28490" y="16524"/>
                  <a:pt x="28421" y="16385"/>
                  <a:pt x="28282" y="16385"/>
                </a:cubicBezTo>
                <a:cubicBezTo>
                  <a:pt x="27936" y="16524"/>
                  <a:pt x="27589" y="16593"/>
                  <a:pt x="27312" y="16801"/>
                </a:cubicBezTo>
                <a:cubicBezTo>
                  <a:pt x="27173" y="16871"/>
                  <a:pt x="27035" y="16940"/>
                  <a:pt x="26965" y="17009"/>
                </a:cubicBezTo>
                <a:cubicBezTo>
                  <a:pt x="27243" y="16663"/>
                  <a:pt x="27451" y="16316"/>
                  <a:pt x="27659" y="15900"/>
                </a:cubicBezTo>
                <a:cubicBezTo>
                  <a:pt x="28674" y="15329"/>
                  <a:pt x="29747" y="14990"/>
                  <a:pt x="30879" y="14990"/>
                </a:cubicBezTo>
                <a:close/>
                <a:moveTo>
                  <a:pt x="27936" y="16871"/>
                </a:moveTo>
                <a:lnTo>
                  <a:pt x="27936" y="16871"/>
                </a:lnTo>
                <a:cubicBezTo>
                  <a:pt x="27659" y="17079"/>
                  <a:pt x="27312" y="17217"/>
                  <a:pt x="27035" y="17425"/>
                </a:cubicBezTo>
                <a:lnTo>
                  <a:pt x="26827" y="17425"/>
                </a:lnTo>
                <a:cubicBezTo>
                  <a:pt x="26896" y="17356"/>
                  <a:pt x="27035" y="17356"/>
                  <a:pt x="27104" y="17287"/>
                </a:cubicBezTo>
                <a:cubicBezTo>
                  <a:pt x="27243" y="17217"/>
                  <a:pt x="27381" y="17148"/>
                  <a:pt x="27520" y="17079"/>
                </a:cubicBezTo>
                <a:cubicBezTo>
                  <a:pt x="27659" y="17009"/>
                  <a:pt x="27797" y="16940"/>
                  <a:pt x="27936" y="16871"/>
                </a:cubicBezTo>
                <a:close/>
                <a:moveTo>
                  <a:pt x="22158" y="16292"/>
                </a:moveTo>
                <a:cubicBezTo>
                  <a:pt x="22633" y="16292"/>
                  <a:pt x="23285" y="17336"/>
                  <a:pt x="23430" y="17772"/>
                </a:cubicBezTo>
                <a:cubicBezTo>
                  <a:pt x="23915" y="19089"/>
                  <a:pt x="23707" y="20337"/>
                  <a:pt x="23707" y="21654"/>
                </a:cubicBezTo>
                <a:lnTo>
                  <a:pt x="23638" y="21654"/>
                </a:lnTo>
                <a:lnTo>
                  <a:pt x="23638" y="21584"/>
                </a:lnTo>
                <a:cubicBezTo>
                  <a:pt x="23638" y="21584"/>
                  <a:pt x="23638" y="21515"/>
                  <a:pt x="23638" y="21515"/>
                </a:cubicBezTo>
                <a:cubicBezTo>
                  <a:pt x="23638" y="21238"/>
                  <a:pt x="23499" y="21030"/>
                  <a:pt x="23430" y="20752"/>
                </a:cubicBezTo>
                <a:cubicBezTo>
                  <a:pt x="23361" y="20614"/>
                  <a:pt x="23292" y="20475"/>
                  <a:pt x="23292" y="20337"/>
                </a:cubicBezTo>
                <a:cubicBezTo>
                  <a:pt x="23262" y="20278"/>
                  <a:pt x="23221" y="20256"/>
                  <a:pt x="23182" y="20256"/>
                </a:cubicBezTo>
                <a:cubicBezTo>
                  <a:pt x="23130" y="20256"/>
                  <a:pt x="23084" y="20297"/>
                  <a:pt x="23084" y="20337"/>
                </a:cubicBezTo>
                <a:cubicBezTo>
                  <a:pt x="22945" y="20337"/>
                  <a:pt x="22876" y="20475"/>
                  <a:pt x="22876" y="20614"/>
                </a:cubicBezTo>
                <a:cubicBezTo>
                  <a:pt x="22945" y="20683"/>
                  <a:pt x="23014" y="20822"/>
                  <a:pt x="23084" y="20960"/>
                </a:cubicBezTo>
                <a:cubicBezTo>
                  <a:pt x="22113" y="19851"/>
                  <a:pt x="21628" y="18465"/>
                  <a:pt x="21697" y="17009"/>
                </a:cubicBezTo>
                <a:cubicBezTo>
                  <a:pt x="21781" y="16487"/>
                  <a:pt x="21953" y="16292"/>
                  <a:pt x="22158" y="16292"/>
                </a:cubicBezTo>
                <a:close/>
                <a:moveTo>
                  <a:pt x="29020" y="19222"/>
                </a:moveTo>
                <a:cubicBezTo>
                  <a:pt x="29567" y="19222"/>
                  <a:pt x="30093" y="19468"/>
                  <a:pt x="30501" y="19921"/>
                </a:cubicBezTo>
                <a:cubicBezTo>
                  <a:pt x="30847" y="20475"/>
                  <a:pt x="29877" y="20891"/>
                  <a:pt x="29530" y="21030"/>
                </a:cubicBezTo>
                <a:cubicBezTo>
                  <a:pt x="28144" y="21446"/>
                  <a:pt x="26757" y="21654"/>
                  <a:pt x="25302" y="21654"/>
                </a:cubicBezTo>
                <a:cubicBezTo>
                  <a:pt x="25440" y="21584"/>
                  <a:pt x="25510" y="21376"/>
                  <a:pt x="25579" y="21238"/>
                </a:cubicBezTo>
                <a:cubicBezTo>
                  <a:pt x="25579" y="21124"/>
                  <a:pt x="25487" y="21011"/>
                  <a:pt x="25377" y="21011"/>
                </a:cubicBezTo>
                <a:cubicBezTo>
                  <a:pt x="25353" y="21011"/>
                  <a:pt x="25327" y="21017"/>
                  <a:pt x="25302" y="21030"/>
                </a:cubicBezTo>
                <a:cubicBezTo>
                  <a:pt x="25163" y="21168"/>
                  <a:pt x="24955" y="21238"/>
                  <a:pt x="24817" y="21307"/>
                </a:cubicBezTo>
                <a:lnTo>
                  <a:pt x="24609" y="21376"/>
                </a:lnTo>
                <a:lnTo>
                  <a:pt x="24678" y="21168"/>
                </a:lnTo>
                <a:cubicBezTo>
                  <a:pt x="25718" y="20337"/>
                  <a:pt x="26896" y="19782"/>
                  <a:pt x="28144" y="19435"/>
                </a:cubicBezTo>
                <a:cubicBezTo>
                  <a:pt x="28432" y="19291"/>
                  <a:pt x="28729" y="19222"/>
                  <a:pt x="29020" y="19222"/>
                </a:cubicBezTo>
                <a:close/>
                <a:moveTo>
                  <a:pt x="19336" y="20763"/>
                </a:moveTo>
                <a:cubicBezTo>
                  <a:pt x="19540" y="20763"/>
                  <a:pt x="19758" y="20880"/>
                  <a:pt x="19964" y="21168"/>
                </a:cubicBezTo>
                <a:cubicBezTo>
                  <a:pt x="20242" y="21584"/>
                  <a:pt x="20519" y="22000"/>
                  <a:pt x="20657" y="22485"/>
                </a:cubicBezTo>
                <a:cubicBezTo>
                  <a:pt x="20935" y="23525"/>
                  <a:pt x="21073" y="24634"/>
                  <a:pt x="21004" y="25674"/>
                </a:cubicBezTo>
                <a:cubicBezTo>
                  <a:pt x="20727" y="24981"/>
                  <a:pt x="20449" y="24288"/>
                  <a:pt x="20242" y="23594"/>
                </a:cubicBezTo>
                <a:cubicBezTo>
                  <a:pt x="20242" y="23542"/>
                  <a:pt x="20201" y="23519"/>
                  <a:pt x="20155" y="23519"/>
                </a:cubicBezTo>
                <a:cubicBezTo>
                  <a:pt x="20080" y="23519"/>
                  <a:pt x="19991" y="23578"/>
                  <a:pt x="20034" y="23664"/>
                </a:cubicBezTo>
                <a:cubicBezTo>
                  <a:pt x="20242" y="24704"/>
                  <a:pt x="20657" y="25743"/>
                  <a:pt x="21073" y="26783"/>
                </a:cubicBezTo>
                <a:lnTo>
                  <a:pt x="21073" y="27130"/>
                </a:lnTo>
                <a:lnTo>
                  <a:pt x="21004" y="27199"/>
                </a:lnTo>
                <a:lnTo>
                  <a:pt x="20865" y="26991"/>
                </a:lnTo>
                <a:cubicBezTo>
                  <a:pt x="20935" y="26922"/>
                  <a:pt x="20935" y="26852"/>
                  <a:pt x="20865" y="26852"/>
                </a:cubicBezTo>
                <a:cubicBezTo>
                  <a:pt x="20865" y="26506"/>
                  <a:pt x="20727" y="26159"/>
                  <a:pt x="20519" y="25882"/>
                </a:cubicBezTo>
                <a:cubicBezTo>
                  <a:pt x="20449" y="25605"/>
                  <a:pt x="20311" y="25327"/>
                  <a:pt x="20242" y="25050"/>
                </a:cubicBezTo>
                <a:cubicBezTo>
                  <a:pt x="20221" y="25030"/>
                  <a:pt x="20195" y="25021"/>
                  <a:pt x="20168" y="25021"/>
                </a:cubicBezTo>
                <a:cubicBezTo>
                  <a:pt x="20103" y="25021"/>
                  <a:pt x="20034" y="25070"/>
                  <a:pt x="20034" y="25120"/>
                </a:cubicBezTo>
                <a:cubicBezTo>
                  <a:pt x="20172" y="25605"/>
                  <a:pt x="20242" y="26021"/>
                  <a:pt x="20449" y="26506"/>
                </a:cubicBezTo>
                <a:cubicBezTo>
                  <a:pt x="19340" y="25258"/>
                  <a:pt x="18647" y="23664"/>
                  <a:pt x="18509" y="22000"/>
                </a:cubicBezTo>
                <a:cubicBezTo>
                  <a:pt x="18460" y="21416"/>
                  <a:pt x="18856" y="20763"/>
                  <a:pt x="19336" y="20763"/>
                </a:cubicBezTo>
                <a:close/>
                <a:moveTo>
                  <a:pt x="26758" y="24439"/>
                </a:moveTo>
                <a:cubicBezTo>
                  <a:pt x="27517" y="24439"/>
                  <a:pt x="28123" y="24687"/>
                  <a:pt x="28352" y="25327"/>
                </a:cubicBezTo>
                <a:cubicBezTo>
                  <a:pt x="28906" y="27060"/>
                  <a:pt x="25025" y="27268"/>
                  <a:pt x="22806" y="27268"/>
                </a:cubicBezTo>
                <a:cubicBezTo>
                  <a:pt x="23292" y="27199"/>
                  <a:pt x="23777" y="26991"/>
                  <a:pt x="24123" y="26645"/>
                </a:cubicBezTo>
                <a:cubicBezTo>
                  <a:pt x="24262" y="26506"/>
                  <a:pt x="24123" y="26298"/>
                  <a:pt x="23985" y="26298"/>
                </a:cubicBezTo>
                <a:cubicBezTo>
                  <a:pt x="23430" y="26367"/>
                  <a:pt x="22945" y="26506"/>
                  <a:pt x="22460" y="26714"/>
                </a:cubicBezTo>
                <a:cubicBezTo>
                  <a:pt x="22252" y="26783"/>
                  <a:pt x="21974" y="26852"/>
                  <a:pt x="21767" y="26922"/>
                </a:cubicBezTo>
                <a:lnTo>
                  <a:pt x="22113" y="26298"/>
                </a:lnTo>
                <a:cubicBezTo>
                  <a:pt x="23042" y="25462"/>
                  <a:pt x="25216" y="24439"/>
                  <a:pt x="26758" y="24439"/>
                </a:cubicBezTo>
                <a:close/>
                <a:moveTo>
                  <a:pt x="17072" y="26327"/>
                </a:moveTo>
                <a:cubicBezTo>
                  <a:pt x="17275" y="26327"/>
                  <a:pt x="17503" y="26420"/>
                  <a:pt x="17746" y="26645"/>
                </a:cubicBezTo>
                <a:cubicBezTo>
                  <a:pt x="18162" y="27130"/>
                  <a:pt x="18439" y="27615"/>
                  <a:pt x="18578" y="28239"/>
                </a:cubicBezTo>
                <a:cubicBezTo>
                  <a:pt x="19063" y="29625"/>
                  <a:pt x="18717" y="31150"/>
                  <a:pt x="18786" y="32606"/>
                </a:cubicBezTo>
                <a:lnTo>
                  <a:pt x="18647" y="32814"/>
                </a:lnTo>
                <a:cubicBezTo>
                  <a:pt x="17261" y="31427"/>
                  <a:pt x="16429" y="29556"/>
                  <a:pt x="16221" y="27615"/>
                </a:cubicBezTo>
                <a:cubicBezTo>
                  <a:pt x="16170" y="27008"/>
                  <a:pt x="16526" y="26327"/>
                  <a:pt x="17072" y="26327"/>
                </a:cubicBezTo>
                <a:close/>
                <a:moveTo>
                  <a:pt x="24343" y="29909"/>
                </a:moveTo>
                <a:cubicBezTo>
                  <a:pt x="25109" y="29909"/>
                  <a:pt x="25893" y="30123"/>
                  <a:pt x="25995" y="30942"/>
                </a:cubicBezTo>
                <a:cubicBezTo>
                  <a:pt x="25995" y="31497"/>
                  <a:pt x="25232" y="31843"/>
                  <a:pt x="24747" y="32051"/>
                </a:cubicBezTo>
                <a:cubicBezTo>
                  <a:pt x="23376" y="32550"/>
                  <a:pt x="21949" y="32824"/>
                  <a:pt x="20466" y="32824"/>
                </a:cubicBezTo>
                <a:cubicBezTo>
                  <a:pt x="20300" y="32824"/>
                  <a:pt x="20132" y="32821"/>
                  <a:pt x="19964" y="32814"/>
                </a:cubicBezTo>
                <a:lnTo>
                  <a:pt x="20172" y="32745"/>
                </a:lnTo>
                <a:cubicBezTo>
                  <a:pt x="21073" y="32467"/>
                  <a:pt x="21905" y="32190"/>
                  <a:pt x="22737" y="31843"/>
                </a:cubicBezTo>
                <a:cubicBezTo>
                  <a:pt x="22806" y="31843"/>
                  <a:pt x="22737" y="31705"/>
                  <a:pt x="22737" y="31705"/>
                </a:cubicBezTo>
                <a:cubicBezTo>
                  <a:pt x="22113" y="31774"/>
                  <a:pt x="21559" y="31913"/>
                  <a:pt x="21004" y="32051"/>
                </a:cubicBezTo>
                <a:lnTo>
                  <a:pt x="21073" y="31982"/>
                </a:lnTo>
                <a:cubicBezTo>
                  <a:pt x="21242" y="31870"/>
                  <a:pt x="21138" y="31667"/>
                  <a:pt x="20982" y="31667"/>
                </a:cubicBezTo>
                <a:cubicBezTo>
                  <a:pt x="20945" y="31667"/>
                  <a:pt x="20905" y="31678"/>
                  <a:pt x="20865" y="31705"/>
                </a:cubicBezTo>
                <a:cubicBezTo>
                  <a:pt x="20395" y="31974"/>
                  <a:pt x="19924" y="32178"/>
                  <a:pt x="19390" y="32379"/>
                </a:cubicBezTo>
                <a:lnTo>
                  <a:pt x="19390" y="32379"/>
                </a:lnTo>
                <a:cubicBezTo>
                  <a:pt x="19410" y="32359"/>
                  <a:pt x="19410" y="32329"/>
                  <a:pt x="19410" y="32329"/>
                </a:cubicBezTo>
                <a:cubicBezTo>
                  <a:pt x="20519" y="31081"/>
                  <a:pt x="21974" y="30318"/>
                  <a:pt x="23569" y="29972"/>
                </a:cubicBezTo>
                <a:cubicBezTo>
                  <a:pt x="23804" y="29936"/>
                  <a:pt x="24073" y="29909"/>
                  <a:pt x="24343" y="29909"/>
                </a:cubicBezTo>
                <a:close/>
                <a:moveTo>
                  <a:pt x="12645" y="21392"/>
                </a:moveTo>
                <a:cubicBezTo>
                  <a:pt x="13022" y="21392"/>
                  <a:pt x="13934" y="24981"/>
                  <a:pt x="13934" y="24981"/>
                </a:cubicBezTo>
                <a:cubicBezTo>
                  <a:pt x="14072" y="26090"/>
                  <a:pt x="14142" y="27130"/>
                  <a:pt x="14142" y="28239"/>
                </a:cubicBezTo>
                <a:cubicBezTo>
                  <a:pt x="14280" y="31220"/>
                  <a:pt x="14280" y="34270"/>
                  <a:pt x="14557" y="37250"/>
                </a:cubicBezTo>
                <a:cubicBezTo>
                  <a:pt x="14072" y="35101"/>
                  <a:pt x="13587" y="32952"/>
                  <a:pt x="12963" y="30873"/>
                </a:cubicBezTo>
                <a:cubicBezTo>
                  <a:pt x="12686" y="29902"/>
                  <a:pt x="12339" y="29071"/>
                  <a:pt x="11854" y="28239"/>
                </a:cubicBezTo>
                <a:cubicBezTo>
                  <a:pt x="11715" y="26021"/>
                  <a:pt x="11923" y="23733"/>
                  <a:pt x="12547" y="21584"/>
                </a:cubicBezTo>
                <a:lnTo>
                  <a:pt x="12547" y="21515"/>
                </a:lnTo>
                <a:cubicBezTo>
                  <a:pt x="12573" y="21431"/>
                  <a:pt x="12606" y="21392"/>
                  <a:pt x="12645" y="21392"/>
                </a:cubicBezTo>
                <a:close/>
                <a:moveTo>
                  <a:pt x="5047" y="31679"/>
                </a:moveTo>
                <a:cubicBezTo>
                  <a:pt x="6436" y="31679"/>
                  <a:pt x="7828" y="31979"/>
                  <a:pt x="8804" y="32467"/>
                </a:cubicBezTo>
                <a:lnTo>
                  <a:pt x="9012" y="32745"/>
                </a:lnTo>
                <a:lnTo>
                  <a:pt x="9081" y="32745"/>
                </a:lnTo>
                <a:cubicBezTo>
                  <a:pt x="10190" y="34270"/>
                  <a:pt x="11369" y="35725"/>
                  <a:pt x="12270" y="37320"/>
                </a:cubicBezTo>
                <a:cubicBezTo>
                  <a:pt x="12755" y="38082"/>
                  <a:pt x="13518" y="39191"/>
                  <a:pt x="14142" y="40300"/>
                </a:cubicBezTo>
                <a:cubicBezTo>
                  <a:pt x="13448" y="39260"/>
                  <a:pt x="12617" y="38290"/>
                  <a:pt x="11785" y="37389"/>
                </a:cubicBezTo>
                <a:cubicBezTo>
                  <a:pt x="11161" y="36418"/>
                  <a:pt x="10468" y="35587"/>
                  <a:pt x="9567" y="34893"/>
                </a:cubicBezTo>
                <a:cubicBezTo>
                  <a:pt x="9557" y="34884"/>
                  <a:pt x="9547" y="34879"/>
                  <a:pt x="9537" y="34879"/>
                </a:cubicBezTo>
                <a:cubicBezTo>
                  <a:pt x="9480" y="34879"/>
                  <a:pt x="9438" y="35032"/>
                  <a:pt x="9497" y="35032"/>
                </a:cubicBezTo>
                <a:cubicBezTo>
                  <a:pt x="10329" y="35864"/>
                  <a:pt x="11022" y="36834"/>
                  <a:pt x="11785" y="37805"/>
                </a:cubicBezTo>
                <a:cubicBezTo>
                  <a:pt x="10398" y="36488"/>
                  <a:pt x="8873" y="35309"/>
                  <a:pt x="7210" y="34408"/>
                </a:cubicBezTo>
                <a:cubicBezTo>
                  <a:pt x="6595" y="34073"/>
                  <a:pt x="3007" y="33197"/>
                  <a:pt x="1385" y="33197"/>
                </a:cubicBezTo>
                <a:cubicBezTo>
                  <a:pt x="995" y="33197"/>
                  <a:pt x="718" y="33248"/>
                  <a:pt x="624" y="33368"/>
                </a:cubicBezTo>
                <a:cubicBezTo>
                  <a:pt x="1517" y="32165"/>
                  <a:pt x="3279" y="31679"/>
                  <a:pt x="5047" y="31679"/>
                </a:cubicBezTo>
                <a:close/>
                <a:moveTo>
                  <a:pt x="7483" y="23542"/>
                </a:moveTo>
                <a:cubicBezTo>
                  <a:pt x="7506" y="23542"/>
                  <a:pt x="7531" y="23559"/>
                  <a:pt x="7556" y="23594"/>
                </a:cubicBezTo>
                <a:cubicBezTo>
                  <a:pt x="9081" y="25189"/>
                  <a:pt x="10468" y="26852"/>
                  <a:pt x="11646" y="28655"/>
                </a:cubicBezTo>
                <a:cubicBezTo>
                  <a:pt x="12824" y="30665"/>
                  <a:pt x="13102" y="33022"/>
                  <a:pt x="13518" y="35240"/>
                </a:cubicBezTo>
                <a:cubicBezTo>
                  <a:pt x="13864" y="36626"/>
                  <a:pt x="14211" y="38013"/>
                  <a:pt x="14557" y="39399"/>
                </a:cubicBezTo>
                <a:cubicBezTo>
                  <a:pt x="14072" y="38013"/>
                  <a:pt x="13379" y="36765"/>
                  <a:pt x="12824" y="35448"/>
                </a:cubicBezTo>
                <a:cubicBezTo>
                  <a:pt x="11854" y="33299"/>
                  <a:pt x="11092" y="30942"/>
                  <a:pt x="9636" y="29001"/>
                </a:cubicBezTo>
                <a:cubicBezTo>
                  <a:pt x="9567" y="29001"/>
                  <a:pt x="9497" y="29001"/>
                  <a:pt x="9567" y="29071"/>
                </a:cubicBezTo>
                <a:cubicBezTo>
                  <a:pt x="10537" y="31012"/>
                  <a:pt x="11369" y="32952"/>
                  <a:pt x="12270" y="34963"/>
                </a:cubicBezTo>
                <a:cubicBezTo>
                  <a:pt x="13240" y="36765"/>
                  <a:pt x="14072" y="38706"/>
                  <a:pt x="14696" y="40716"/>
                </a:cubicBezTo>
                <a:cubicBezTo>
                  <a:pt x="14349" y="39954"/>
                  <a:pt x="13795" y="39260"/>
                  <a:pt x="13448" y="38637"/>
                </a:cubicBezTo>
                <a:lnTo>
                  <a:pt x="13379" y="38637"/>
                </a:lnTo>
                <a:cubicBezTo>
                  <a:pt x="12409" y="36904"/>
                  <a:pt x="11507" y="35171"/>
                  <a:pt x="10329" y="33576"/>
                </a:cubicBezTo>
                <a:cubicBezTo>
                  <a:pt x="9012" y="32051"/>
                  <a:pt x="7972" y="30249"/>
                  <a:pt x="7348" y="28308"/>
                </a:cubicBezTo>
                <a:cubicBezTo>
                  <a:pt x="7210" y="27684"/>
                  <a:pt x="7071" y="26991"/>
                  <a:pt x="7071" y="26298"/>
                </a:cubicBezTo>
                <a:cubicBezTo>
                  <a:pt x="7071" y="26169"/>
                  <a:pt x="7190" y="23542"/>
                  <a:pt x="7483" y="23542"/>
                </a:cubicBezTo>
                <a:close/>
                <a:moveTo>
                  <a:pt x="23732" y="37429"/>
                </a:moveTo>
                <a:cubicBezTo>
                  <a:pt x="24096" y="37429"/>
                  <a:pt x="24473" y="37479"/>
                  <a:pt x="24817" y="37528"/>
                </a:cubicBezTo>
                <a:cubicBezTo>
                  <a:pt x="25787" y="37735"/>
                  <a:pt x="24747" y="38567"/>
                  <a:pt x="24539" y="38775"/>
                </a:cubicBezTo>
                <a:cubicBezTo>
                  <a:pt x="23499" y="39676"/>
                  <a:pt x="22252" y="40300"/>
                  <a:pt x="20865" y="40647"/>
                </a:cubicBezTo>
                <a:cubicBezTo>
                  <a:pt x="20034" y="40786"/>
                  <a:pt x="19132" y="40924"/>
                  <a:pt x="18301" y="40993"/>
                </a:cubicBezTo>
                <a:cubicBezTo>
                  <a:pt x="18717" y="40786"/>
                  <a:pt x="19132" y="40508"/>
                  <a:pt x="19548" y="40162"/>
                </a:cubicBezTo>
                <a:cubicBezTo>
                  <a:pt x="19672" y="40100"/>
                  <a:pt x="19575" y="39873"/>
                  <a:pt x="19455" y="39873"/>
                </a:cubicBezTo>
                <a:cubicBezTo>
                  <a:pt x="19440" y="39873"/>
                  <a:pt x="19425" y="39877"/>
                  <a:pt x="19410" y="39884"/>
                </a:cubicBezTo>
                <a:cubicBezTo>
                  <a:pt x="18370" y="40162"/>
                  <a:pt x="17330" y="40647"/>
                  <a:pt x="16429" y="41201"/>
                </a:cubicBezTo>
                <a:cubicBezTo>
                  <a:pt x="17538" y="40162"/>
                  <a:pt x="18717" y="39330"/>
                  <a:pt x="20034" y="38637"/>
                </a:cubicBezTo>
                <a:cubicBezTo>
                  <a:pt x="21004" y="38013"/>
                  <a:pt x="22113" y="37597"/>
                  <a:pt x="23292" y="37458"/>
                </a:cubicBezTo>
                <a:cubicBezTo>
                  <a:pt x="23434" y="37438"/>
                  <a:pt x="23582" y="37429"/>
                  <a:pt x="23732" y="37429"/>
                </a:cubicBezTo>
                <a:close/>
                <a:moveTo>
                  <a:pt x="7689" y="40069"/>
                </a:moveTo>
                <a:cubicBezTo>
                  <a:pt x="8412" y="40069"/>
                  <a:pt x="9551" y="41500"/>
                  <a:pt x="9705" y="41756"/>
                </a:cubicBezTo>
                <a:cubicBezTo>
                  <a:pt x="10398" y="42588"/>
                  <a:pt x="10884" y="43489"/>
                  <a:pt x="11299" y="44529"/>
                </a:cubicBezTo>
                <a:cubicBezTo>
                  <a:pt x="11785" y="45707"/>
                  <a:pt x="12131" y="46886"/>
                  <a:pt x="12478" y="48133"/>
                </a:cubicBezTo>
                <a:cubicBezTo>
                  <a:pt x="12131" y="47163"/>
                  <a:pt x="11507" y="46331"/>
                  <a:pt x="10606" y="45776"/>
                </a:cubicBezTo>
                <a:cubicBezTo>
                  <a:pt x="10569" y="45758"/>
                  <a:pt x="10532" y="45749"/>
                  <a:pt x="10498" y="45749"/>
                </a:cubicBezTo>
                <a:cubicBezTo>
                  <a:pt x="10403" y="45749"/>
                  <a:pt x="10329" y="45814"/>
                  <a:pt x="10329" y="45915"/>
                </a:cubicBezTo>
                <a:cubicBezTo>
                  <a:pt x="10329" y="45984"/>
                  <a:pt x="10329" y="46123"/>
                  <a:pt x="10329" y="46192"/>
                </a:cubicBezTo>
                <a:cubicBezTo>
                  <a:pt x="10304" y="46180"/>
                  <a:pt x="10278" y="46174"/>
                  <a:pt x="10254" y="46174"/>
                </a:cubicBezTo>
                <a:cubicBezTo>
                  <a:pt x="10147" y="46174"/>
                  <a:pt x="10064" y="46287"/>
                  <a:pt x="10121" y="46400"/>
                </a:cubicBezTo>
                <a:cubicBezTo>
                  <a:pt x="10260" y="46539"/>
                  <a:pt x="10329" y="46678"/>
                  <a:pt x="10468" y="46816"/>
                </a:cubicBezTo>
                <a:cubicBezTo>
                  <a:pt x="10883" y="47646"/>
                  <a:pt x="11435" y="48407"/>
                  <a:pt x="12057" y="49099"/>
                </a:cubicBezTo>
                <a:lnTo>
                  <a:pt x="12057" y="49099"/>
                </a:lnTo>
                <a:cubicBezTo>
                  <a:pt x="9370" y="47096"/>
                  <a:pt x="6523" y="44243"/>
                  <a:pt x="7140" y="40786"/>
                </a:cubicBezTo>
                <a:lnTo>
                  <a:pt x="7140" y="40716"/>
                </a:lnTo>
                <a:cubicBezTo>
                  <a:pt x="7231" y="40246"/>
                  <a:pt x="7434" y="40069"/>
                  <a:pt x="7689" y="40069"/>
                </a:cubicBezTo>
                <a:close/>
                <a:moveTo>
                  <a:pt x="10676" y="46331"/>
                </a:moveTo>
                <a:lnTo>
                  <a:pt x="10676" y="46331"/>
                </a:lnTo>
                <a:cubicBezTo>
                  <a:pt x="11646" y="46955"/>
                  <a:pt x="11993" y="48411"/>
                  <a:pt x="12617" y="49312"/>
                </a:cubicBezTo>
                <a:cubicBezTo>
                  <a:pt x="12643" y="49365"/>
                  <a:pt x="12680" y="49387"/>
                  <a:pt x="12711" y="49387"/>
                </a:cubicBezTo>
                <a:cubicBezTo>
                  <a:pt x="12761" y="49387"/>
                  <a:pt x="12798" y="49328"/>
                  <a:pt x="12755" y="49242"/>
                </a:cubicBezTo>
                <a:lnTo>
                  <a:pt x="12755" y="49242"/>
                </a:lnTo>
                <a:cubicBezTo>
                  <a:pt x="12894" y="49450"/>
                  <a:pt x="12963" y="49658"/>
                  <a:pt x="13032" y="49797"/>
                </a:cubicBezTo>
                <a:cubicBezTo>
                  <a:pt x="12730" y="49588"/>
                  <a:pt x="12419" y="49367"/>
                  <a:pt x="12106" y="49135"/>
                </a:cubicBezTo>
                <a:lnTo>
                  <a:pt x="12106" y="49135"/>
                </a:lnTo>
                <a:cubicBezTo>
                  <a:pt x="12128" y="49145"/>
                  <a:pt x="12151" y="49149"/>
                  <a:pt x="12174" y="49149"/>
                </a:cubicBezTo>
                <a:cubicBezTo>
                  <a:pt x="12307" y="49149"/>
                  <a:pt x="12446" y="49002"/>
                  <a:pt x="12339" y="48896"/>
                </a:cubicBezTo>
                <a:cubicBezTo>
                  <a:pt x="11923" y="48272"/>
                  <a:pt x="11507" y="47717"/>
                  <a:pt x="11022" y="47163"/>
                </a:cubicBezTo>
                <a:cubicBezTo>
                  <a:pt x="10814" y="46886"/>
                  <a:pt x="10745" y="46608"/>
                  <a:pt x="10676" y="46331"/>
                </a:cubicBezTo>
                <a:close/>
                <a:moveTo>
                  <a:pt x="27156" y="44781"/>
                </a:moveTo>
                <a:cubicBezTo>
                  <a:pt x="27751" y="44781"/>
                  <a:pt x="27191" y="46122"/>
                  <a:pt x="26827" y="46955"/>
                </a:cubicBezTo>
                <a:cubicBezTo>
                  <a:pt x="25995" y="48896"/>
                  <a:pt x="24539" y="50559"/>
                  <a:pt x="22737" y="51669"/>
                </a:cubicBezTo>
                <a:cubicBezTo>
                  <a:pt x="21905" y="51530"/>
                  <a:pt x="21143" y="51461"/>
                  <a:pt x="20311" y="51461"/>
                </a:cubicBezTo>
                <a:cubicBezTo>
                  <a:pt x="19479" y="51461"/>
                  <a:pt x="18647" y="51599"/>
                  <a:pt x="17885" y="51807"/>
                </a:cubicBezTo>
                <a:cubicBezTo>
                  <a:pt x="18509" y="51530"/>
                  <a:pt x="19132" y="51322"/>
                  <a:pt x="19756" y="51045"/>
                </a:cubicBezTo>
                <a:cubicBezTo>
                  <a:pt x="21628" y="50282"/>
                  <a:pt x="23499" y="49312"/>
                  <a:pt x="24609" y="47579"/>
                </a:cubicBezTo>
                <a:cubicBezTo>
                  <a:pt x="24658" y="47530"/>
                  <a:pt x="24637" y="47481"/>
                  <a:pt x="24597" y="47481"/>
                </a:cubicBezTo>
                <a:cubicBezTo>
                  <a:pt x="24580" y="47481"/>
                  <a:pt x="24560" y="47489"/>
                  <a:pt x="24539" y="47509"/>
                </a:cubicBezTo>
                <a:cubicBezTo>
                  <a:pt x="22390" y="49381"/>
                  <a:pt x="19964" y="50837"/>
                  <a:pt x="17261" y="51738"/>
                </a:cubicBezTo>
                <a:cubicBezTo>
                  <a:pt x="15805" y="52292"/>
                  <a:pt x="14003" y="52708"/>
                  <a:pt x="13171" y="54164"/>
                </a:cubicBezTo>
                <a:cubicBezTo>
                  <a:pt x="12894" y="54441"/>
                  <a:pt x="12686" y="54788"/>
                  <a:pt x="12478" y="55204"/>
                </a:cubicBezTo>
                <a:lnTo>
                  <a:pt x="12409" y="55134"/>
                </a:lnTo>
                <a:cubicBezTo>
                  <a:pt x="12894" y="53124"/>
                  <a:pt x="15667" y="51461"/>
                  <a:pt x="17261" y="50629"/>
                </a:cubicBezTo>
                <a:cubicBezTo>
                  <a:pt x="19479" y="49381"/>
                  <a:pt x="21697" y="48411"/>
                  <a:pt x="23915" y="47024"/>
                </a:cubicBezTo>
                <a:cubicBezTo>
                  <a:pt x="24678" y="46539"/>
                  <a:pt x="25371" y="45915"/>
                  <a:pt x="26134" y="45291"/>
                </a:cubicBezTo>
                <a:cubicBezTo>
                  <a:pt x="26634" y="44929"/>
                  <a:pt x="26959" y="44781"/>
                  <a:pt x="27156" y="44781"/>
                </a:cubicBezTo>
                <a:close/>
                <a:moveTo>
                  <a:pt x="20323" y="52026"/>
                </a:moveTo>
                <a:cubicBezTo>
                  <a:pt x="20979" y="52026"/>
                  <a:pt x="21628" y="52071"/>
                  <a:pt x="22252" y="52154"/>
                </a:cubicBezTo>
                <a:lnTo>
                  <a:pt x="22876" y="52154"/>
                </a:lnTo>
                <a:cubicBezTo>
                  <a:pt x="22876" y="52203"/>
                  <a:pt x="22910" y="52252"/>
                  <a:pt x="22931" y="52252"/>
                </a:cubicBezTo>
                <a:cubicBezTo>
                  <a:pt x="22939" y="52252"/>
                  <a:pt x="22945" y="52243"/>
                  <a:pt x="22945" y="52223"/>
                </a:cubicBezTo>
                <a:lnTo>
                  <a:pt x="23707" y="52362"/>
                </a:lnTo>
                <a:cubicBezTo>
                  <a:pt x="24401" y="52570"/>
                  <a:pt x="31471" y="55966"/>
                  <a:pt x="29530" y="56590"/>
                </a:cubicBezTo>
                <a:lnTo>
                  <a:pt x="29530" y="56521"/>
                </a:lnTo>
                <a:cubicBezTo>
                  <a:pt x="28975" y="56724"/>
                  <a:pt x="28365" y="56804"/>
                  <a:pt x="27731" y="56804"/>
                </a:cubicBezTo>
                <a:cubicBezTo>
                  <a:pt x="25992" y="56804"/>
                  <a:pt x="24072" y="56202"/>
                  <a:pt x="22598" y="55897"/>
                </a:cubicBezTo>
                <a:cubicBezTo>
                  <a:pt x="20768" y="55453"/>
                  <a:pt x="17874" y="54344"/>
                  <a:pt x="15405" y="54344"/>
                </a:cubicBezTo>
                <a:cubicBezTo>
                  <a:pt x="14788" y="54344"/>
                  <a:pt x="14197" y="54414"/>
                  <a:pt x="13656" y="54580"/>
                </a:cubicBezTo>
                <a:cubicBezTo>
                  <a:pt x="14765" y="54164"/>
                  <a:pt x="15944" y="53956"/>
                  <a:pt x="17122" y="53956"/>
                </a:cubicBezTo>
                <a:cubicBezTo>
                  <a:pt x="17354" y="53936"/>
                  <a:pt x="17583" y="53927"/>
                  <a:pt x="17810" y="53927"/>
                </a:cubicBezTo>
                <a:cubicBezTo>
                  <a:pt x="19961" y="53927"/>
                  <a:pt x="21922" y="54745"/>
                  <a:pt x="24054" y="54996"/>
                </a:cubicBezTo>
                <a:cubicBezTo>
                  <a:pt x="24054" y="54996"/>
                  <a:pt x="24054" y="54926"/>
                  <a:pt x="24054" y="54926"/>
                </a:cubicBezTo>
                <a:cubicBezTo>
                  <a:pt x="22070" y="54091"/>
                  <a:pt x="19930" y="53688"/>
                  <a:pt x="17809" y="53688"/>
                </a:cubicBezTo>
                <a:cubicBezTo>
                  <a:pt x="17114" y="53688"/>
                  <a:pt x="16421" y="53732"/>
                  <a:pt x="15736" y="53817"/>
                </a:cubicBezTo>
                <a:cubicBezTo>
                  <a:pt x="14835" y="53887"/>
                  <a:pt x="14003" y="54164"/>
                  <a:pt x="13171" y="54511"/>
                </a:cubicBezTo>
                <a:cubicBezTo>
                  <a:pt x="14946" y="52736"/>
                  <a:pt x="17696" y="52026"/>
                  <a:pt x="20323" y="52026"/>
                </a:cubicBezTo>
                <a:close/>
                <a:moveTo>
                  <a:pt x="6912" y="55130"/>
                </a:moveTo>
                <a:cubicBezTo>
                  <a:pt x="7235" y="55130"/>
                  <a:pt x="7607" y="55274"/>
                  <a:pt x="7903" y="55481"/>
                </a:cubicBezTo>
                <a:cubicBezTo>
                  <a:pt x="8388" y="55758"/>
                  <a:pt x="8804" y="56244"/>
                  <a:pt x="9081" y="56729"/>
                </a:cubicBezTo>
                <a:cubicBezTo>
                  <a:pt x="9705" y="57977"/>
                  <a:pt x="10260" y="59363"/>
                  <a:pt x="10676" y="60749"/>
                </a:cubicBezTo>
                <a:lnTo>
                  <a:pt x="10537" y="61304"/>
                </a:lnTo>
                <a:lnTo>
                  <a:pt x="10190" y="60957"/>
                </a:lnTo>
                <a:cubicBezTo>
                  <a:pt x="10190" y="60888"/>
                  <a:pt x="10190" y="60819"/>
                  <a:pt x="10190" y="60819"/>
                </a:cubicBezTo>
                <a:cubicBezTo>
                  <a:pt x="9982" y="60472"/>
                  <a:pt x="9774" y="60125"/>
                  <a:pt x="9636" y="59779"/>
                </a:cubicBezTo>
                <a:cubicBezTo>
                  <a:pt x="9601" y="59709"/>
                  <a:pt x="9549" y="59675"/>
                  <a:pt x="9497" y="59675"/>
                </a:cubicBezTo>
                <a:cubicBezTo>
                  <a:pt x="9445" y="59675"/>
                  <a:pt x="9393" y="59709"/>
                  <a:pt x="9359" y="59779"/>
                </a:cubicBezTo>
                <a:cubicBezTo>
                  <a:pt x="9289" y="59640"/>
                  <a:pt x="9220" y="59502"/>
                  <a:pt x="9151" y="59363"/>
                </a:cubicBezTo>
                <a:cubicBezTo>
                  <a:pt x="9110" y="59322"/>
                  <a:pt x="9069" y="59305"/>
                  <a:pt x="9034" y="59305"/>
                </a:cubicBezTo>
                <a:cubicBezTo>
                  <a:pt x="8949" y="59305"/>
                  <a:pt x="8894" y="59403"/>
                  <a:pt x="8943" y="59502"/>
                </a:cubicBezTo>
                <a:cubicBezTo>
                  <a:pt x="9081" y="59779"/>
                  <a:pt x="9220" y="60056"/>
                  <a:pt x="9359" y="60333"/>
                </a:cubicBezTo>
                <a:cubicBezTo>
                  <a:pt x="7903" y="59224"/>
                  <a:pt x="6309" y="58046"/>
                  <a:pt x="6170" y="56105"/>
                </a:cubicBezTo>
                <a:cubicBezTo>
                  <a:pt x="6130" y="55390"/>
                  <a:pt x="6478" y="55130"/>
                  <a:pt x="6912" y="55130"/>
                </a:cubicBezTo>
                <a:close/>
                <a:moveTo>
                  <a:pt x="15112" y="54788"/>
                </a:moveTo>
                <a:cubicBezTo>
                  <a:pt x="15597" y="54788"/>
                  <a:pt x="16082" y="54788"/>
                  <a:pt x="16568" y="54857"/>
                </a:cubicBezTo>
                <a:cubicBezTo>
                  <a:pt x="17885" y="55412"/>
                  <a:pt x="19063" y="56244"/>
                  <a:pt x="20034" y="57353"/>
                </a:cubicBezTo>
                <a:cubicBezTo>
                  <a:pt x="20935" y="58323"/>
                  <a:pt x="21697" y="59640"/>
                  <a:pt x="22806" y="60403"/>
                </a:cubicBezTo>
                <a:cubicBezTo>
                  <a:pt x="22827" y="60423"/>
                  <a:pt x="22847" y="60431"/>
                  <a:pt x="22865" y="60431"/>
                </a:cubicBezTo>
                <a:cubicBezTo>
                  <a:pt x="22910" y="60431"/>
                  <a:pt x="22945" y="60382"/>
                  <a:pt x="22945" y="60333"/>
                </a:cubicBezTo>
                <a:cubicBezTo>
                  <a:pt x="21974" y="58878"/>
                  <a:pt x="20865" y="57561"/>
                  <a:pt x="19618" y="56382"/>
                </a:cubicBezTo>
                <a:cubicBezTo>
                  <a:pt x="19132" y="55897"/>
                  <a:pt x="18578" y="55481"/>
                  <a:pt x="18023" y="55134"/>
                </a:cubicBezTo>
                <a:lnTo>
                  <a:pt x="18023" y="55134"/>
                </a:lnTo>
                <a:cubicBezTo>
                  <a:pt x="19132" y="55412"/>
                  <a:pt x="20172" y="55689"/>
                  <a:pt x="21004" y="55966"/>
                </a:cubicBezTo>
                <a:cubicBezTo>
                  <a:pt x="21004" y="55966"/>
                  <a:pt x="21004" y="55966"/>
                  <a:pt x="21004" y="56036"/>
                </a:cubicBezTo>
                <a:cubicBezTo>
                  <a:pt x="23084" y="57491"/>
                  <a:pt x="24678" y="59502"/>
                  <a:pt x="25648" y="61789"/>
                </a:cubicBezTo>
                <a:lnTo>
                  <a:pt x="25648" y="61720"/>
                </a:lnTo>
                <a:lnTo>
                  <a:pt x="25648" y="61720"/>
                </a:lnTo>
                <a:cubicBezTo>
                  <a:pt x="25992" y="62539"/>
                  <a:pt x="25852" y="62814"/>
                  <a:pt x="25501" y="62814"/>
                </a:cubicBezTo>
                <a:cubicBezTo>
                  <a:pt x="24931" y="62814"/>
                  <a:pt x="23806" y="62089"/>
                  <a:pt x="23292" y="61789"/>
                </a:cubicBezTo>
                <a:cubicBezTo>
                  <a:pt x="22044" y="61027"/>
                  <a:pt x="20935" y="60056"/>
                  <a:pt x="19964" y="58947"/>
                </a:cubicBezTo>
                <a:cubicBezTo>
                  <a:pt x="18786" y="57630"/>
                  <a:pt x="17122" y="55204"/>
                  <a:pt x="15112" y="54788"/>
                </a:cubicBezTo>
                <a:close/>
                <a:moveTo>
                  <a:pt x="14319" y="59260"/>
                </a:moveTo>
                <a:cubicBezTo>
                  <a:pt x="14812" y="59260"/>
                  <a:pt x="15259" y="59472"/>
                  <a:pt x="15181" y="60056"/>
                </a:cubicBezTo>
                <a:cubicBezTo>
                  <a:pt x="15112" y="61096"/>
                  <a:pt x="13795" y="62205"/>
                  <a:pt x="13102" y="62898"/>
                </a:cubicBezTo>
                <a:cubicBezTo>
                  <a:pt x="12478" y="63453"/>
                  <a:pt x="11785" y="63938"/>
                  <a:pt x="11092" y="64423"/>
                </a:cubicBezTo>
                <a:cubicBezTo>
                  <a:pt x="11438" y="64007"/>
                  <a:pt x="11785" y="63591"/>
                  <a:pt x="12062" y="63106"/>
                </a:cubicBezTo>
                <a:cubicBezTo>
                  <a:pt x="12131" y="63037"/>
                  <a:pt x="12131" y="62967"/>
                  <a:pt x="12062" y="62967"/>
                </a:cubicBezTo>
                <a:cubicBezTo>
                  <a:pt x="12062" y="62898"/>
                  <a:pt x="12062" y="62898"/>
                  <a:pt x="12062" y="62829"/>
                </a:cubicBezTo>
                <a:cubicBezTo>
                  <a:pt x="12062" y="62780"/>
                  <a:pt x="11993" y="62731"/>
                  <a:pt x="11928" y="62731"/>
                </a:cubicBezTo>
                <a:cubicBezTo>
                  <a:pt x="11901" y="62731"/>
                  <a:pt x="11874" y="62739"/>
                  <a:pt x="11854" y="62759"/>
                </a:cubicBezTo>
                <a:cubicBezTo>
                  <a:pt x="11507" y="63106"/>
                  <a:pt x="11161" y="63522"/>
                  <a:pt x="10884" y="63938"/>
                </a:cubicBezTo>
                <a:cubicBezTo>
                  <a:pt x="11022" y="63661"/>
                  <a:pt x="11161" y="63453"/>
                  <a:pt x="11299" y="63175"/>
                </a:cubicBezTo>
                <a:cubicBezTo>
                  <a:pt x="11577" y="62759"/>
                  <a:pt x="11785" y="62344"/>
                  <a:pt x="11993" y="61858"/>
                </a:cubicBezTo>
                <a:cubicBezTo>
                  <a:pt x="11993" y="61824"/>
                  <a:pt x="11975" y="61806"/>
                  <a:pt x="11949" y="61806"/>
                </a:cubicBezTo>
                <a:cubicBezTo>
                  <a:pt x="11923" y="61806"/>
                  <a:pt x="11889" y="61824"/>
                  <a:pt x="11854" y="61858"/>
                </a:cubicBezTo>
                <a:lnTo>
                  <a:pt x="11854" y="61789"/>
                </a:lnTo>
                <a:cubicBezTo>
                  <a:pt x="11646" y="62066"/>
                  <a:pt x="11438" y="62344"/>
                  <a:pt x="11230" y="62690"/>
                </a:cubicBezTo>
                <a:cubicBezTo>
                  <a:pt x="11438" y="62205"/>
                  <a:pt x="11646" y="61789"/>
                  <a:pt x="11854" y="61373"/>
                </a:cubicBezTo>
                <a:cubicBezTo>
                  <a:pt x="12201" y="60680"/>
                  <a:pt x="12686" y="60056"/>
                  <a:pt x="13310" y="59571"/>
                </a:cubicBezTo>
                <a:cubicBezTo>
                  <a:pt x="13522" y="59389"/>
                  <a:pt x="13934" y="59260"/>
                  <a:pt x="14319" y="59260"/>
                </a:cubicBezTo>
                <a:close/>
                <a:moveTo>
                  <a:pt x="35905" y="0"/>
                </a:moveTo>
                <a:cubicBezTo>
                  <a:pt x="34662" y="0"/>
                  <a:pt x="34452" y="3256"/>
                  <a:pt x="34452" y="4463"/>
                </a:cubicBezTo>
                <a:cubicBezTo>
                  <a:pt x="34452" y="4532"/>
                  <a:pt x="34452" y="4671"/>
                  <a:pt x="34452" y="4740"/>
                </a:cubicBezTo>
                <a:cubicBezTo>
                  <a:pt x="34382" y="4809"/>
                  <a:pt x="34452" y="4948"/>
                  <a:pt x="34521" y="4948"/>
                </a:cubicBezTo>
                <a:lnTo>
                  <a:pt x="34175" y="5433"/>
                </a:lnTo>
                <a:cubicBezTo>
                  <a:pt x="33967" y="5572"/>
                  <a:pt x="33759" y="5710"/>
                  <a:pt x="33620" y="5849"/>
                </a:cubicBezTo>
                <a:cubicBezTo>
                  <a:pt x="33412" y="6057"/>
                  <a:pt x="33620" y="6057"/>
                  <a:pt x="33689" y="6057"/>
                </a:cubicBezTo>
                <a:lnTo>
                  <a:pt x="33412" y="6334"/>
                </a:lnTo>
                <a:cubicBezTo>
                  <a:pt x="33689" y="5502"/>
                  <a:pt x="33759" y="4671"/>
                  <a:pt x="33759" y="3908"/>
                </a:cubicBezTo>
                <a:cubicBezTo>
                  <a:pt x="33759" y="3353"/>
                  <a:pt x="33620" y="2175"/>
                  <a:pt x="32857" y="2175"/>
                </a:cubicBezTo>
                <a:cubicBezTo>
                  <a:pt x="32095" y="2244"/>
                  <a:pt x="31956" y="3631"/>
                  <a:pt x="32026" y="4185"/>
                </a:cubicBezTo>
                <a:cubicBezTo>
                  <a:pt x="32095" y="4740"/>
                  <a:pt x="32164" y="5225"/>
                  <a:pt x="32303" y="5710"/>
                </a:cubicBezTo>
                <a:cubicBezTo>
                  <a:pt x="32372" y="6196"/>
                  <a:pt x="32442" y="6611"/>
                  <a:pt x="32650" y="7027"/>
                </a:cubicBezTo>
                <a:cubicBezTo>
                  <a:pt x="32650" y="7097"/>
                  <a:pt x="32650" y="7097"/>
                  <a:pt x="32650" y="7097"/>
                </a:cubicBezTo>
                <a:cubicBezTo>
                  <a:pt x="32650" y="7166"/>
                  <a:pt x="32650" y="7235"/>
                  <a:pt x="32719" y="7305"/>
                </a:cubicBezTo>
                <a:cubicBezTo>
                  <a:pt x="32303" y="7790"/>
                  <a:pt x="31887" y="8344"/>
                  <a:pt x="31471" y="8968"/>
                </a:cubicBezTo>
                <a:lnTo>
                  <a:pt x="31402" y="8968"/>
                </a:lnTo>
                <a:cubicBezTo>
                  <a:pt x="31715" y="7903"/>
                  <a:pt x="31518" y="3832"/>
                  <a:pt x="30401" y="3832"/>
                </a:cubicBezTo>
                <a:cubicBezTo>
                  <a:pt x="30283" y="3832"/>
                  <a:pt x="30155" y="3878"/>
                  <a:pt x="30015" y="3977"/>
                </a:cubicBezTo>
                <a:cubicBezTo>
                  <a:pt x="28906" y="4878"/>
                  <a:pt x="30015" y="9176"/>
                  <a:pt x="31125" y="9454"/>
                </a:cubicBezTo>
                <a:cubicBezTo>
                  <a:pt x="30501" y="10355"/>
                  <a:pt x="29877" y="11186"/>
                  <a:pt x="29322" y="12088"/>
                </a:cubicBezTo>
                <a:cubicBezTo>
                  <a:pt x="29783" y="10243"/>
                  <a:pt x="29556" y="6581"/>
                  <a:pt x="27984" y="6581"/>
                </a:cubicBezTo>
                <a:cubicBezTo>
                  <a:pt x="27902" y="6581"/>
                  <a:pt x="27817" y="6591"/>
                  <a:pt x="27728" y="6611"/>
                </a:cubicBezTo>
                <a:cubicBezTo>
                  <a:pt x="26480" y="6889"/>
                  <a:pt x="26827" y="8691"/>
                  <a:pt x="26965" y="9592"/>
                </a:cubicBezTo>
                <a:cubicBezTo>
                  <a:pt x="27104" y="10493"/>
                  <a:pt x="27589" y="12781"/>
                  <a:pt x="28698" y="12919"/>
                </a:cubicBezTo>
                <a:lnTo>
                  <a:pt x="28768" y="12919"/>
                </a:lnTo>
                <a:cubicBezTo>
                  <a:pt x="28144" y="13890"/>
                  <a:pt x="27589" y="14791"/>
                  <a:pt x="26965" y="15761"/>
                </a:cubicBezTo>
                <a:cubicBezTo>
                  <a:pt x="26827" y="15900"/>
                  <a:pt x="26688" y="16039"/>
                  <a:pt x="26550" y="16177"/>
                </a:cubicBezTo>
                <a:cubicBezTo>
                  <a:pt x="26827" y="14722"/>
                  <a:pt x="26619" y="13197"/>
                  <a:pt x="25995" y="11880"/>
                </a:cubicBezTo>
                <a:cubicBezTo>
                  <a:pt x="25692" y="11224"/>
                  <a:pt x="25132" y="10347"/>
                  <a:pt x="24475" y="10347"/>
                </a:cubicBezTo>
                <a:cubicBezTo>
                  <a:pt x="24230" y="10347"/>
                  <a:pt x="23971" y="10469"/>
                  <a:pt x="23707" y="10771"/>
                </a:cubicBezTo>
                <a:cubicBezTo>
                  <a:pt x="23014" y="11672"/>
                  <a:pt x="23638" y="13543"/>
                  <a:pt x="23915" y="14444"/>
                </a:cubicBezTo>
                <a:cubicBezTo>
                  <a:pt x="24193" y="15346"/>
                  <a:pt x="24817" y="17217"/>
                  <a:pt x="25926" y="17494"/>
                </a:cubicBezTo>
                <a:cubicBezTo>
                  <a:pt x="25302" y="18534"/>
                  <a:pt x="24678" y="19643"/>
                  <a:pt x="24123" y="20752"/>
                </a:cubicBezTo>
                <a:cubicBezTo>
                  <a:pt x="24193" y="19574"/>
                  <a:pt x="23985" y="18326"/>
                  <a:pt x="23499" y="17217"/>
                </a:cubicBezTo>
                <a:cubicBezTo>
                  <a:pt x="23215" y="16705"/>
                  <a:pt x="22698" y="15914"/>
                  <a:pt x="22100" y="15914"/>
                </a:cubicBezTo>
                <a:cubicBezTo>
                  <a:pt x="21969" y="15914"/>
                  <a:pt x="21834" y="15952"/>
                  <a:pt x="21697" y="16039"/>
                </a:cubicBezTo>
                <a:cubicBezTo>
                  <a:pt x="20935" y="16524"/>
                  <a:pt x="21212" y="18188"/>
                  <a:pt x="21489" y="18950"/>
                </a:cubicBezTo>
                <a:cubicBezTo>
                  <a:pt x="21767" y="20198"/>
                  <a:pt x="22460" y="21238"/>
                  <a:pt x="23499" y="21931"/>
                </a:cubicBezTo>
                <a:cubicBezTo>
                  <a:pt x="22737" y="23387"/>
                  <a:pt x="21974" y="24842"/>
                  <a:pt x="21281" y="26367"/>
                </a:cubicBezTo>
                <a:cubicBezTo>
                  <a:pt x="21420" y="24704"/>
                  <a:pt x="21143" y="23040"/>
                  <a:pt x="20519" y="21515"/>
                </a:cubicBezTo>
                <a:cubicBezTo>
                  <a:pt x="20183" y="20891"/>
                  <a:pt x="19681" y="20234"/>
                  <a:pt x="19104" y="20234"/>
                </a:cubicBezTo>
                <a:cubicBezTo>
                  <a:pt x="18848" y="20234"/>
                  <a:pt x="18578" y="20363"/>
                  <a:pt x="18301" y="20683"/>
                </a:cubicBezTo>
                <a:cubicBezTo>
                  <a:pt x="17469" y="21654"/>
                  <a:pt x="18162" y="23248"/>
                  <a:pt x="18578" y="24218"/>
                </a:cubicBezTo>
                <a:cubicBezTo>
                  <a:pt x="18994" y="25466"/>
                  <a:pt x="19756" y="26506"/>
                  <a:pt x="20796" y="27338"/>
                </a:cubicBezTo>
                <a:cubicBezTo>
                  <a:pt x="20242" y="28585"/>
                  <a:pt x="19687" y="29902"/>
                  <a:pt x="19063" y="31289"/>
                </a:cubicBezTo>
                <a:cubicBezTo>
                  <a:pt x="19202" y="29833"/>
                  <a:pt x="18994" y="28447"/>
                  <a:pt x="18439" y="27130"/>
                </a:cubicBezTo>
                <a:cubicBezTo>
                  <a:pt x="18071" y="26439"/>
                  <a:pt x="17489" y="25841"/>
                  <a:pt x="16896" y="25841"/>
                </a:cubicBezTo>
                <a:cubicBezTo>
                  <a:pt x="16596" y="25841"/>
                  <a:pt x="16293" y="25994"/>
                  <a:pt x="16013" y="26367"/>
                </a:cubicBezTo>
                <a:cubicBezTo>
                  <a:pt x="15251" y="27268"/>
                  <a:pt x="16013" y="29001"/>
                  <a:pt x="16360" y="29833"/>
                </a:cubicBezTo>
                <a:cubicBezTo>
                  <a:pt x="16706" y="31012"/>
                  <a:pt x="17399" y="32051"/>
                  <a:pt x="18301" y="32883"/>
                </a:cubicBezTo>
                <a:cubicBezTo>
                  <a:pt x="18162" y="33022"/>
                  <a:pt x="18023" y="33160"/>
                  <a:pt x="17954" y="33368"/>
                </a:cubicBezTo>
                <a:cubicBezTo>
                  <a:pt x="17954" y="33417"/>
                  <a:pt x="17989" y="33466"/>
                  <a:pt x="18034" y="33466"/>
                </a:cubicBezTo>
                <a:cubicBezTo>
                  <a:pt x="18052" y="33466"/>
                  <a:pt x="18072" y="33458"/>
                  <a:pt x="18093" y="33438"/>
                </a:cubicBezTo>
                <a:lnTo>
                  <a:pt x="18162" y="33438"/>
                </a:lnTo>
                <a:cubicBezTo>
                  <a:pt x="17192" y="36072"/>
                  <a:pt x="16221" y="38706"/>
                  <a:pt x="15320" y="41409"/>
                </a:cubicBezTo>
                <a:cubicBezTo>
                  <a:pt x="14349" y="37320"/>
                  <a:pt x="14488" y="33091"/>
                  <a:pt x="14488" y="28932"/>
                </a:cubicBezTo>
                <a:cubicBezTo>
                  <a:pt x="14488" y="25951"/>
                  <a:pt x="14349" y="22971"/>
                  <a:pt x="12686" y="20406"/>
                </a:cubicBezTo>
                <a:cubicBezTo>
                  <a:pt x="12633" y="20353"/>
                  <a:pt x="12560" y="20330"/>
                  <a:pt x="12486" y="20330"/>
                </a:cubicBezTo>
                <a:cubicBezTo>
                  <a:pt x="12366" y="20330"/>
                  <a:pt x="12243" y="20389"/>
                  <a:pt x="12201" y="20475"/>
                </a:cubicBezTo>
                <a:cubicBezTo>
                  <a:pt x="11577" y="22555"/>
                  <a:pt x="11230" y="24634"/>
                  <a:pt x="11230" y="26783"/>
                </a:cubicBezTo>
                <a:cubicBezTo>
                  <a:pt x="11092" y="26159"/>
                  <a:pt x="10953" y="25466"/>
                  <a:pt x="10884" y="24773"/>
                </a:cubicBezTo>
                <a:cubicBezTo>
                  <a:pt x="10884" y="24288"/>
                  <a:pt x="10814" y="23872"/>
                  <a:pt x="10745" y="23456"/>
                </a:cubicBezTo>
                <a:lnTo>
                  <a:pt x="10676" y="23040"/>
                </a:lnTo>
                <a:cubicBezTo>
                  <a:pt x="10745" y="22832"/>
                  <a:pt x="10676" y="22624"/>
                  <a:pt x="10537" y="22485"/>
                </a:cubicBezTo>
                <a:lnTo>
                  <a:pt x="10537" y="22416"/>
                </a:lnTo>
                <a:cubicBezTo>
                  <a:pt x="10537" y="22347"/>
                  <a:pt x="10537" y="22277"/>
                  <a:pt x="10537" y="22208"/>
                </a:cubicBezTo>
                <a:cubicBezTo>
                  <a:pt x="10814" y="21654"/>
                  <a:pt x="10884" y="20960"/>
                  <a:pt x="10606" y="20337"/>
                </a:cubicBezTo>
                <a:cubicBezTo>
                  <a:pt x="10537" y="20163"/>
                  <a:pt x="10398" y="20077"/>
                  <a:pt x="10268" y="20077"/>
                </a:cubicBezTo>
                <a:cubicBezTo>
                  <a:pt x="10138" y="20077"/>
                  <a:pt x="10017" y="20163"/>
                  <a:pt x="9982" y="20337"/>
                </a:cubicBezTo>
                <a:cubicBezTo>
                  <a:pt x="9774" y="20822"/>
                  <a:pt x="9774" y="21376"/>
                  <a:pt x="9982" y="21931"/>
                </a:cubicBezTo>
                <a:lnTo>
                  <a:pt x="9982" y="22139"/>
                </a:lnTo>
                <a:cubicBezTo>
                  <a:pt x="9913" y="22277"/>
                  <a:pt x="10052" y="22416"/>
                  <a:pt x="10190" y="22416"/>
                </a:cubicBezTo>
                <a:lnTo>
                  <a:pt x="10260" y="22416"/>
                </a:lnTo>
                <a:cubicBezTo>
                  <a:pt x="10260" y="22485"/>
                  <a:pt x="10260" y="22555"/>
                  <a:pt x="10260" y="22555"/>
                </a:cubicBezTo>
                <a:cubicBezTo>
                  <a:pt x="10676" y="24149"/>
                  <a:pt x="10606" y="25813"/>
                  <a:pt x="11161" y="27407"/>
                </a:cubicBezTo>
                <a:cubicBezTo>
                  <a:pt x="11092" y="27338"/>
                  <a:pt x="11022" y="27268"/>
                  <a:pt x="11022" y="27199"/>
                </a:cubicBezTo>
                <a:cubicBezTo>
                  <a:pt x="10537" y="25397"/>
                  <a:pt x="9705" y="23733"/>
                  <a:pt x="9151" y="22000"/>
                </a:cubicBezTo>
                <a:cubicBezTo>
                  <a:pt x="9289" y="21307"/>
                  <a:pt x="9081" y="20614"/>
                  <a:pt x="8596" y="20129"/>
                </a:cubicBezTo>
                <a:cubicBezTo>
                  <a:pt x="8535" y="20047"/>
                  <a:pt x="8456" y="20014"/>
                  <a:pt x="8375" y="20014"/>
                </a:cubicBezTo>
                <a:cubicBezTo>
                  <a:pt x="8180" y="20014"/>
                  <a:pt x="7972" y="20210"/>
                  <a:pt x="7972" y="20406"/>
                </a:cubicBezTo>
                <a:cubicBezTo>
                  <a:pt x="7972" y="21168"/>
                  <a:pt x="8180" y="21931"/>
                  <a:pt x="8665" y="22485"/>
                </a:cubicBezTo>
                <a:cubicBezTo>
                  <a:pt x="8692" y="22538"/>
                  <a:pt x="8749" y="22561"/>
                  <a:pt x="8805" y="22561"/>
                </a:cubicBezTo>
                <a:cubicBezTo>
                  <a:pt x="8896" y="22561"/>
                  <a:pt x="8985" y="22502"/>
                  <a:pt x="8943" y="22416"/>
                </a:cubicBezTo>
                <a:lnTo>
                  <a:pt x="8943" y="22277"/>
                </a:lnTo>
                <a:cubicBezTo>
                  <a:pt x="9567" y="23664"/>
                  <a:pt x="10052" y="25189"/>
                  <a:pt x="10537" y="26645"/>
                </a:cubicBezTo>
                <a:cubicBezTo>
                  <a:pt x="9497" y="25258"/>
                  <a:pt x="8319" y="24010"/>
                  <a:pt x="7279" y="22763"/>
                </a:cubicBezTo>
                <a:cubicBezTo>
                  <a:pt x="7244" y="22728"/>
                  <a:pt x="7192" y="22711"/>
                  <a:pt x="7132" y="22711"/>
                </a:cubicBezTo>
                <a:cubicBezTo>
                  <a:pt x="7071" y="22711"/>
                  <a:pt x="7002" y="22728"/>
                  <a:pt x="6932" y="22763"/>
                </a:cubicBezTo>
                <a:cubicBezTo>
                  <a:pt x="5754" y="24080"/>
                  <a:pt x="6170" y="26783"/>
                  <a:pt x="6794" y="28793"/>
                </a:cubicBezTo>
                <a:cubicBezTo>
                  <a:pt x="6170" y="27476"/>
                  <a:pt x="5407" y="26298"/>
                  <a:pt x="4576" y="25120"/>
                </a:cubicBezTo>
                <a:cubicBezTo>
                  <a:pt x="4506" y="25120"/>
                  <a:pt x="4506" y="25050"/>
                  <a:pt x="4437" y="25050"/>
                </a:cubicBezTo>
                <a:lnTo>
                  <a:pt x="4437" y="24981"/>
                </a:lnTo>
                <a:cubicBezTo>
                  <a:pt x="4462" y="24994"/>
                  <a:pt x="4488" y="24999"/>
                  <a:pt x="4512" y="24999"/>
                </a:cubicBezTo>
                <a:cubicBezTo>
                  <a:pt x="4619" y="24999"/>
                  <a:pt x="4702" y="24886"/>
                  <a:pt x="4645" y="24773"/>
                </a:cubicBezTo>
                <a:cubicBezTo>
                  <a:pt x="4506" y="24704"/>
                  <a:pt x="4437" y="24565"/>
                  <a:pt x="4368" y="24496"/>
                </a:cubicBezTo>
                <a:cubicBezTo>
                  <a:pt x="4437" y="24426"/>
                  <a:pt x="4437" y="24357"/>
                  <a:pt x="4368" y="24357"/>
                </a:cubicBezTo>
                <a:cubicBezTo>
                  <a:pt x="4298" y="24010"/>
                  <a:pt x="4160" y="23733"/>
                  <a:pt x="4021" y="23456"/>
                </a:cubicBezTo>
                <a:cubicBezTo>
                  <a:pt x="3970" y="23354"/>
                  <a:pt x="3863" y="23308"/>
                  <a:pt x="3752" y="23308"/>
                </a:cubicBezTo>
                <a:cubicBezTo>
                  <a:pt x="3559" y="23308"/>
                  <a:pt x="3353" y="23444"/>
                  <a:pt x="3397" y="23664"/>
                </a:cubicBezTo>
                <a:cubicBezTo>
                  <a:pt x="3397" y="23733"/>
                  <a:pt x="3467" y="23872"/>
                  <a:pt x="3467" y="23941"/>
                </a:cubicBezTo>
                <a:cubicBezTo>
                  <a:pt x="3328" y="24080"/>
                  <a:pt x="3328" y="24288"/>
                  <a:pt x="3467" y="24426"/>
                </a:cubicBezTo>
                <a:cubicBezTo>
                  <a:pt x="3744" y="24773"/>
                  <a:pt x="4021" y="25189"/>
                  <a:pt x="4090" y="25605"/>
                </a:cubicBezTo>
                <a:cubicBezTo>
                  <a:pt x="4160" y="25709"/>
                  <a:pt x="4264" y="25761"/>
                  <a:pt x="4359" y="25761"/>
                </a:cubicBezTo>
                <a:cubicBezTo>
                  <a:pt x="4454" y="25761"/>
                  <a:pt x="4541" y="25709"/>
                  <a:pt x="4576" y="25605"/>
                </a:cubicBezTo>
                <a:cubicBezTo>
                  <a:pt x="5685" y="27130"/>
                  <a:pt x="6239" y="29001"/>
                  <a:pt x="7348" y="30457"/>
                </a:cubicBezTo>
                <a:cubicBezTo>
                  <a:pt x="7383" y="30492"/>
                  <a:pt x="7418" y="30509"/>
                  <a:pt x="7444" y="30509"/>
                </a:cubicBezTo>
                <a:cubicBezTo>
                  <a:pt x="7470" y="30509"/>
                  <a:pt x="7487" y="30492"/>
                  <a:pt x="7487" y="30457"/>
                </a:cubicBezTo>
                <a:cubicBezTo>
                  <a:pt x="7695" y="30804"/>
                  <a:pt x="7903" y="31220"/>
                  <a:pt x="8180" y="31566"/>
                </a:cubicBezTo>
                <a:cubicBezTo>
                  <a:pt x="6932" y="30041"/>
                  <a:pt x="5477" y="28724"/>
                  <a:pt x="3882" y="27615"/>
                </a:cubicBezTo>
                <a:cubicBezTo>
                  <a:pt x="3882" y="27546"/>
                  <a:pt x="3813" y="27476"/>
                  <a:pt x="3744" y="27407"/>
                </a:cubicBezTo>
                <a:cubicBezTo>
                  <a:pt x="3674" y="27407"/>
                  <a:pt x="3674" y="27338"/>
                  <a:pt x="3536" y="27338"/>
                </a:cubicBezTo>
                <a:cubicBezTo>
                  <a:pt x="3397" y="27199"/>
                  <a:pt x="3189" y="27060"/>
                  <a:pt x="2912" y="26991"/>
                </a:cubicBezTo>
                <a:cubicBezTo>
                  <a:pt x="2855" y="26962"/>
                  <a:pt x="2797" y="26946"/>
                  <a:pt x="2740" y="26946"/>
                </a:cubicBezTo>
                <a:cubicBezTo>
                  <a:pt x="2658" y="26946"/>
                  <a:pt x="2577" y="26979"/>
                  <a:pt x="2496" y="27060"/>
                </a:cubicBezTo>
                <a:cubicBezTo>
                  <a:pt x="2357" y="27199"/>
                  <a:pt x="2288" y="27407"/>
                  <a:pt x="2427" y="27546"/>
                </a:cubicBezTo>
                <a:lnTo>
                  <a:pt x="2565" y="27615"/>
                </a:lnTo>
                <a:cubicBezTo>
                  <a:pt x="2664" y="28009"/>
                  <a:pt x="2903" y="28369"/>
                  <a:pt x="3232" y="28369"/>
                </a:cubicBezTo>
                <a:cubicBezTo>
                  <a:pt x="3366" y="28369"/>
                  <a:pt x="3514" y="28310"/>
                  <a:pt x="3674" y="28170"/>
                </a:cubicBezTo>
                <a:cubicBezTo>
                  <a:pt x="3744" y="28100"/>
                  <a:pt x="3744" y="28100"/>
                  <a:pt x="3813" y="28031"/>
                </a:cubicBezTo>
                <a:cubicBezTo>
                  <a:pt x="5477" y="28932"/>
                  <a:pt x="6932" y="30180"/>
                  <a:pt x="8180" y="31705"/>
                </a:cubicBezTo>
                <a:cubicBezTo>
                  <a:pt x="7538" y="31384"/>
                  <a:pt x="6746" y="31243"/>
                  <a:pt x="5907" y="31243"/>
                </a:cubicBezTo>
                <a:cubicBezTo>
                  <a:pt x="3669" y="31243"/>
                  <a:pt x="1097" y="32246"/>
                  <a:pt x="139" y="33507"/>
                </a:cubicBezTo>
                <a:cubicBezTo>
                  <a:pt x="1" y="33646"/>
                  <a:pt x="70" y="33854"/>
                  <a:pt x="278" y="33854"/>
                </a:cubicBezTo>
                <a:cubicBezTo>
                  <a:pt x="537" y="33842"/>
                  <a:pt x="798" y="33837"/>
                  <a:pt x="1060" y="33837"/>
                </a:cubicBezTo>
                <a:cubicBezTo>
                  <a:pt x="4033" y="33837"/>
                  <a:pt x="7199" y="34577"/>
                  <a:pt x="9428" y="36488"/>
                </a:cubicBezTo>
                <a:cubicBezTo>
                  <a:pt x="11646" y="38359"/>
                  <a:pt x="14349" y="39884"/>
                  <a:pt x="15112" y="42934"/>
                </a:cubicBezTo>
                <a:cubicBezTo>
                  <a:pt x="15043" y="42934"/>
                  <a:pt x="15043" y="42934"/>
                  <a:pt x="15112" y="43004"/>
                </a:cubicBezTo>
                <a:cubicBezTo>
                  <a:pt x="14904" y="43558"/>
                  <a:pt x="14696" y="44113"/>
                  <a:pt x="14557" y="44667"/>
                </a:cubicBezTo>
                <a:cubicBezTo>
                  <a:pt x="14142" y="46123"/>
                  <a:pt x="13726" y="47648"/>
                  <a:pt x="13310" y="49173"/>
                </a:cubicBezTo>
                <a:cubicBezTo>
                  <a:pt x="12755" y="46539"/>
                  <a:pt x="11715" y="44043"/>
                  <a:pt x="10260" y="41825"/>
                </a:cubicBezTo>
                <a:cubicBezTo>
                  <a:pt x="9918" y="41313"/>
                  <a:pt x="8691" y="39775"/>
                  <a:pt x="7763" y="39775"/>
                </a:cubicBezTo>
                <a:cubicBezTo>
                  <a:pt x="7560" y="39775"/>
                  <a:pt x="7372" y="39849"/>
                  <a:pt x="7210" y="40023"/>
                </a:cubicBezTo>
                <a:cubicBezTo>
                  <a:pt x="5962" y="41340"/>
                  <a:pt x="7071" y="43974"/>
                  <a:pt x="7834" y="45222"/>
                </a:cubicBezTo>
                <a:cubicBezTo>
                  <a:pt x="9151" y="47163"/>
                  <a:pt x="10953" y="48826"/>
                  <a:pt x="13032" y="50074"/>
                </a:cubicBezTo>
                <a:cubicBezTo>
                  <a:pt x="12478" y="52154"/>
                  <a:pt x="11993" y="54303"/>
                  <a:pt x="11507" y="56451"/>
                </a:cubicBezTo>
                <a:cubicBezTo>
                  <a:pt x="11507" y="56451"/>
                  <a:pt x="11507" y="56521"/>
                  <a:pt x="11507" y="56521"/>
                </a:cubicBezTo>
                <a:cubicBezTo>
                  <a:pt x="11299" y="57561"/>
                  <a:pt x="11092" y="58600"/>
                  <a:pt x="10884" y="59640"/>
                </a:cubicBezTo>
                <a:cubicBezTo>
                  <a:pt x="10350" y="57566"/>
                  <a:pt x="8804" y="54733"/>
                  <a:pt x="7154" y="54733"/>
                </a:cubicBezTo>
                <a:cubicBezTo>
                  <a:pt x="6874" y="54733"/>
                  <a:pt x="6590" y="54815"/>
                  <a:pt x="6309" y="54996"/>
                </a:cubicBezTo>
                <a:cubicBezTo>
                  <a:pt x="5199" y="55689"/>
                  <a:pt x="6170" y="57699"/>
                  <a:pt x="6724" y="58462"/>
                </a:cubicBezTo>
                <a:cubicBezTo>
                  <a:pt x="7764" y="59779"/>
                  <a:pt x="9081" y="60888"/>
                  <a:pt x="10468" y="61789"/>
                </a:cubicBezTo>
                <a:cubicBezTo>
                  <a:pt x="8804" y="71078"/>
                  <a:pt x="8249" y="80644"/>
                  <a:pt x="8735" y="90071"/>
                </a:cubicBezTo>
                <a:cubicBezTo>
                  <a:pt x="8769" y="90244"/>
                  <a:pt x="8908" y="90331"/>
                  <a:pt x="9047" y="90331"/>
                </a:cubicBezTo>
                <a:cubicBezTo>
                  <a:pt x="9185" y="90331"/>
                  <a:pt x="9324" y="90244"/>
                  <a:pt x="9359" y="90071"/>
                </a:cubicBezTo>
                <a:cubicBezTo>
                  <a:pt x="8873" y="81822"/>
                  <a:pt x="9289" y="73573"/>
                  <a:pt x="10468" y="65394"/>
                </a:cubicBezTo>
                <a:cubicBezTo>
                  <a:pt x="10537" y="65394"/>
                  <a:pt x="10606" y="65324"/>
                  <a:pt x="10606" y="65324"/>
                </a:cubicBezTo>
                <a:cubicBezTo>
                  <a:pt x="11854" y="65116"/>
                  <a:pt x="13102" y="63661"/>
                  <a:pt x="13934" y="62829"/>
                </a:cubicBezTo>
                <a:cubicBezTo>
                  <a:pt x="14557" y="62136"/>
                  <a:pt x="16082" y="60611"/>
                  <a:pt x="15320" y="59571"/>
                </a:cubicBezTo>
                <a:cubicBezTo>
                  <a:pt x="15075" y="59203"/>
                  <a:pt x="14751" y="59058"/>
                  <a:pt x="14402" y="59058"/>
                </a:cubicBezTo>
                <a:cubicBezTo>
                  <a:pt x="13568" y="59058"/>
                  <a:pt x="12592" y="59886"/>
                  <a:pt x="12201" y="60472"/>
                </a:cubicBezTo>
                <a:cubicBezTo>
                  <a:pt x="11646" y="61096"/>
                  <a:pt x="11230" y="61928"/>
                  <a:pt x="10953" y="62690"/>
                </a:cubicBezTo>
                <a:cubicBezTo>
                  <a:pt x="11299" y="60541"/>
                  <a:pt x="11715" y="58323"/>
                  <a:pt x="12201" y="56105"/>
                </a:cubicBezTo>
                <a:cubicBezTo>
                  <a:pt x="12617" y="55689"/>
                  <a:pt x="13102" y="55342"/>
                  <a:pt x="13726" y="55134"/>
                </a:cubicBezTo>
                <a:cubicBezTo>
                  <a:pt x="13786" y="55132"/>
                  <a:pt x="13846" y="55130"/>
                  <a:pt x="13905" y="55130"/>
                </a:cubicBezTo>
                <a:cubicBezTo>
                  <a:pt x="16714" y="55130"/>
                  <a:pt x="18544" y="58291"/>
                  <a:pt x="20242" y="60056"/>
                </a:cubicBezTo>
                <a:cubicBezTo>
                  <a:pt x="21905" y="61858"/>
                  <a:pt x="23985" y="63037"/>
                  <a:pt x="26342" y="63661"/>
                </a:cubicBezTo>
                <a:cubicBezTo>
                  <a:pt x="26480" y="63661"/>
                  <a:pt x="26619" y="63522"/>
                  <a:pt x="26550" y="63383"/>
                </a:cubicBezTo>
                <a:cubicBezTo>
                  <a:pt x="25648" y="60680"/>
                  <a:pt x="24193" y="57977"/>
                  <a:pt x="21767" y="56313"/>
                </a:cubicBezTo>
                <a:lnTo>
                  <a:pt x="21767" y="56313"/>
                </a:lnTo>
                <a:cubicBezTo>
                  <a:pt x="23471" y="56750"/>
                  <a:pt x="25590" y="57325"/>
                  <a:pt x="27548" y="57325"/>
                </a:cubicBezTo>
                <a:cubicBezTo>
                  <a:pt x="28695" y="57325"/>
                  <a:pt x="29787" y="57128"/>
                  <a:pt x="30709" y="56590"/>
                </a:cubicBezTo>
                <a:cubicBezTo>
                  <a:pt x="30778" y="56521"/>
                  <a:pt x="30847" y="56451"/>
                  <a:pt x="30778" y="56382"/>
                </a:cubicBezTo>
                <a:cubicBezTo>
                  <a:pt x="30431" y="55134"/>
                  <a:pt x="28213" y="54095"/>
                  <a:pt x="27173" y="53471"/>
                </a:cubicBezTo>
                <a:cubicBezTo>
                  <a:pt x="26757" y="53194"/>
                  <a:pt x="26342" y="52986"/>
                  <a:pt x="25926" y="52847"/>
                </a:cubicBezTo>
                <a:lnTo>
                  <a:pt x="25926" y="52847"/>
                </a:lnTo>
                <a:cubicBezTo>
                  <a:pt x="26688" y="52916"/>
                  <a:pt x="27451" y="52986"/>
                  <a:pt x="28213" y="53055"/>
                </a:cubicBezTo>
                <a:cubicBezTo>
                  <a:pt x="29184" y="53124"/>
                  <a:pt x="30154" y="53263"/>
                  <a:pt x="31055" y="53609"/>
                </a:cubicBezTo>
                <a:cubicBezTo>
                  <a:pt x="31055" y="53748"/>
                  <a:pt x="31055" y="53817"/>
                  <a:pt x="31125" y="53956"/>
                </a:cubicBezTo>
                <a:cubicBezTo>
                  <a:pt x="31402" y="54164"/>
                  <a:pt x="31679" y="54372"/>
                  <a:pt x="31956" y="54580"/>
                </a:cubicBezTo>
                <a:cubicBezTo>
                  <a:pt x="32015" y="54615"/>
                  <a:pt x="32072" y="54631"/>
                  <a:pt x="32125" y="54631"/>
                </a:cubicBezTo>
                <a:cubicBezTo>
                  <a:pt x="32381" y="54631"/>
                  <a:pt x="32533" y="54267"/>
                  <a:pt x="32303" y="54095"/>
                </a:cubicBezTo>
                <a:cubicBezTo>
                  <a:pt x="32234" y="53956"/>
                  <a:pt x="32164" y="53887"/>
                  <a:pt x="32095" y="53817"/>
                </a:cubicBezTo>
                <a:lnTo>
                  <a:pt x="32164" y="53609"/>
                </a:lnTo>
                <a:cubicBezTo>
                  <a:pt x="32218" y="53393"/>
                  <a:pt x="32019" y="53219"/>
                  <a:pt x="31797" y="53219"/>
                </a:cubicBezTo>
                <a:cubicBezTo>
                  <a:pt x="31735" y="53219"/>
                  <a:pt x="31671" y="53232"/>
                  <a:pt x="31610" y="53263"/>
                </a:cubicBezTo>
                <a:lnTo>
                  <a:pt x="31540" y="53263"/>
                </a:lnTo>
                <a:cubicBezTo>
                  <a:pt x="31506" y="53228"/>
                  <a:pt x="31471" y="53211"/>
                  <a:pt x="31436" y="53211"/>
                </a:cubicBezTo>
                <a:cubicBezTo>
                  <a:pt x="31402" y="53211"/>
                  <a:pt x="31367" y="53228"/>
                  <a:pt x="31332" y="53263"/>
                </a:cubicBezTo>
                <a:cubicBezTo>
                  <a:pt x="30709" y="52986"/>
                  <a:pt x="30085" y="52847"/>
                  <a:pt x="29461" y="52778"/>
                </a:cubicBezTo>
                <a:cubicBezTo>
                  <a:pt x="27936" y="52570"/>
                  <a:pt x="26342" y="52431"/>
                  <a:pt x="24817" y="52292"/>
                </a:cubicBezTo>
                <a:cubicBezTo>
                  <a:pt x="24401" y="52154"/>
                  <a:pt x="23915" y="52015"/>
                  <a:pt x="23569" y="51946"/>
                </a:cubicBezTo>
                <a:cubicBezTo>
                  <a:pt x="23638" y="51876"/>
                  <a:pt x="23777" y="51807"/>
                  <a:pt x="23915" y="51738"/>
                </a:cubicBezTo>
                <a:cubicBezTo>
                  <a:pt x="25025" y="51738"/>
                  <a:pt x="26134" y="51669"/>
                  <a:pt x="27173" y="51461"/>
                </a:cubicBezTo>
                <a:cubicBezTo>
                  <a:pt x="27867" y="51322"/>
                  <a:pt x="28421" y="51114"/>
                  <a:pt x="29045" y="50975"/>
                </a:cubicBezTo>
                <a:cubicBezTo>
                  <a:pt x="29322" y="50906"/>
                  <a:pt x="29669" y="50837"/>
                  <a:pt x="29946" y="50837"/>
                </a:cubicBezTo>
                <a:cubicBezTo>
                  <a:pt x="29807" y="50906"/>
                  <a:pt x="29669" y="50975"/>
                  <a:pt x="29600" y="51114"/>
                </a:cubicBezTo>
                <a:cubicBezTo>
                  <a:pt x="29461" y="51183"/>
                  <a:pt x="29530" y="51391"/>
                  <a:pt x="29738" y="51391"/>
                </a:cubicBezTo>
                <a:cubicBezTo>
                  <a:pt x="29877" y="51391"/>
                  <a:pt x="30015" y="51322"/>
                  <a:pt x="30154" y="51322"/>
                </a:cubicBezTo>
                <a:cubicBezTo>
                  <a:pt x="30223" y="51322"/>
                  <a:pt x="30223" y="51391"/>
                  <a:pt x="30293" y="51391"/>
                </a:cubicBezTo>
                <a:cubicBezTo>
                  <a:pt x="30323" y="51399"/>
                  <a:pt x="30353" y="51402"/>
                  <a:pt x="30384" y="51402"/>
                </a:cubicBezTo>
                <a:cubicBezTo>
                  <a:pt x="30631" y="51402"/>
                  <a:pt x="30878" y="51176"/>
                  <a:pt x="31125" y="51114"/>
                </a:cubicBezTo>
                <a:cubicBezTo>
                  <a:pt x="31125" y="51045"/>
                  <a:pt x="31194" y="51045"/>
                  <a:pt x="31194" y="50975"/>
                </a:cubicBezTo>
                <a:cubicBezTo>
                  <a:pt x="31332" y="50906"/>
                  <a:pt x="31402" y="50837"/>
                  <a:pt x="31540" y="50767"/>
                </a:cubicBezTo>
                <a:cubicBezTo>
                  <a:pt x="31610" y="50629"/>
                  <a:pt x="31610" y="50559"/>
                  <a:pt x="31540" y="50490"/>
                </a:cubicBezTo>
                <a:cubicBezTo>
                  <a:pt x="31397" y="50275"/>
                  <a:pt x="31112" y="50200"/>
                  <a:pt x="30779" y="50200"/>
                </a:cubicBezTo>
                <a:cubicBezTo>
                  <a:pt x="30147" y="50200"/>
                  <a:pt x="29339" y="50469"/>
                  <a:pt x="28976" y="50559"/>
                </a:cubicBezTo>
                <a:cubicBezTo>
                  <a:pt x="27867" y="50837"/>
                  <a:pt x="26827" y="51114"/>
                  <a:pt x="25718" y="51322"/>
                </a:cubicBezTo>
                <a:cubicBezTo>
                  <a:pt x="25926" y="51253"/>
                  <a:pt x="26134" y="51183"/>
                  <a:pt x="26342" y="51114"/>
                </a:cubicBezTo>
                <a:cubicBezTo>
                  <a:pt x="27797" y="50490"/>
                  <a:pt x="29114" y="49728"/>
                  <a:pt x="30362" y="48757"/>
                </a:cubicBezTo>
                <a:cubicBezTo>
                  <a:pt x="30501" y="48688"/>
                  <a:pt x="30501" y="48480"/>
                  <a:pt x="30293" y="48411"/>
                </a:cubicBezTo>
                <a:cubicBezTo>
                  <a:pt x="30456" y="48192"/>
                  <a:pt x="30234" y="47931"/>
                  <a:pt x="29996" y="47931"/>
                </a:cubicBezTo>
                <a:cubicBezTo>
                  <a:pt x="29932" y="47931"/>
                  <a:pt x="29867" y="47950"/>
                  <a:pt x="29807" y="47995"/>
                </a:cubicBezTo>
                <a:cubicBezTo>
                  <a:pt x="29392" y="48203"/>
                  <a:pt x="29045" y="48411"/>
                  <a:pt x="28698" y="48757"/>
                </a:cubicBezTo>
                <a:cubicBezTo>
                  <a:pt x="28560" y="48826"/>
                  <a:pt x="28629" y="49034"/>
                  <a:pt x="28768" y="49104"/>
                </a:cubicBezTo>
                <a:cubicBezTo>
                  <a:pt x="28768" y="49242"/>
                  <a:pt x="28768" y="49381"/>
                  <a:pt x="28837" y="49450"/>
                </a:cubicBezTo>
                <a:cubicBezTo>
                  <a:pt x="27797" y="50213"/>
                  <a:pt x="26550" y="50767"/>
                  <a:pt x="25302" y="51183"/>
                </a:cubicBezTo>
                <a:cubicBezTo>
                  <a:pt x="24955" y="51253"/>
                  <a:pt x="24539" y="51322"/>
                  <a:pt x="24123" y="51391"/>
                </a:cubicBezTo>
                <a:cubicBezTo>
                  <a:pt x="26272" y="49936"/>
                  <a:pt x="27728" y="46747"/>
                  <a:pt x="28005" y="44459"/>
                </a:cubicBezTo>
                <a:cubicBezTo>
                  <a:pt x="28062" y="44346"/>
                  <a:pt x="27980" y="44233"/>
                  <a:pt x="27872" y="44233"/>
                </a:cubicBezTo>
                <a:cubicBezTo>
                  <a:pt x="27848" y="44233"/>
                  <a:pt x="27823" y="44239"/>
                  <a:pt x="27797" y="44251"/>
                </a:cubicBezTo>
                <a:cubicBezTo>
                  <a:pt x="26134" y="44667"/>
                  <a:pt x="25025" y="45915"/>
                  <a:pt x="23707" y="46816"/>
                </a:cubicBezTo>
                <a:cubicBezTo>
                  <a:pt x="21974" y="47995"/>
                  <a:pt x="20172" y="49034"/>
                  <a:pt x="18231" y="49936"/>
                </a:cubicBezTo>
                <a:cubicBezTo>
                  <a:pt x="18578" y="49450"/>
                  <a:pt x="18924" y="48965"/>
                  <a:pt x="19202" y="48480"/>
                </a:cubicBezTo>
                <a:cubicBezTo>
                  <a:pt x="19687" y="47717"/>
                  <a:pt x="20311" y="46955"/>
                  <a:pt x="20796" y="46192"/>
                </a:cubicBezTo>
                <a:cubicBezTo>
                  <a:pt x="20852" y="46192"/>
                  <a:pt x="20818" y="46104"/>
                  <a:pt x="20767" y="46104"/>
                </a:cubicBezTo>
                <a:cubicBezTo>
                  <a:pt x="20754" y="46104"/>
                  <a:pt x="20741" y="46109"/>
                  <a:pt x="20727" y="46123"/>
                </a:cubicBezTo>
                <a:cubicBezTo>
                  <a:pt x="19410" y="47093"/>
                  <a:pt x="18855" y="48826"/>
                  <a:pt x="17885" y="50074"/>
                </a:cubicBezTo>
                <a:lnTo>
                  <a:pt x="17815" y="50144"/>
                </a:lnTo>
                <a:cubicBezTo>
                  <a:pt x="17399" y="50282"/>
                  <a:pt x="16914" y="50559"/>
                  <a:pt x="16429" y="50837"/>
                </a:cubicBezTo>
                <a:cubicBezTo>
                  <a:pt x="17538" y="49589"/>
                  <a:pt x="18370" y="47856"/>
                  <a:pt x="19479" y="46608"/>
                </a:cubicBezTo>
                <a:cubicBezTo>
                  <a:pt x="20380" y="45361"/>
                  <a:pt x="21628" y="44390"/>
                  <a:pt x="23014" y="43836"/>
                </a:cubicBezTo>
                <a:cubicBezTo>
                  <a:pt x="23066" y="43820"/>
                  <a:pt x="23110" y="43812"/>
                  <a:pt x="23149" y="43812"/>
                </a:cubicBezTo>
                <a:cubicBezTo>
                  <a:pt x="23792" y="43812"/>
                  <a:pt x="22798" y="45858"/>
                  <a:pt x="22668" y="46054"/>
                </a:cubicBezTo>
                <a:cubicBezTo>
                  <a:pt x="22182" y="46816"/>
                  <a:pt x="21628" y="47579"/>
                  <a:pt x="21004" y="48203"/>
                </a:cubicBezTo>
                <a:cubicBezTo>
                  <a:pt x="20948" y="48259"/>
                  <a:pt x="21028" y="48360"/>
                  <a:pt x="21097" y="48360"/>
                </a:cubicBezTo>
                <a:cubicBezTo>
                  <a:pt x="21114" y="48360"/>
                  <a:pt x="21129" y="48354"/>
                  <a:pt x="21143" y="48341"/>
                </a:cubicBezTo>
                <a:cubicBezTo>
                  <a:pt x="22668" y="47232"/>
                  <a:pt x="23638" y="45499"/>
                  <a:pt x="23915" y="43628"/>
                </a:cubicBezTo>
                <a:cubicBezTo>
                  <a:pt x="23985" y="43489"/>
                  <a:pt x="23846" y="43350"/>
                  <a:pt x="23707" y="43350"/>
                </a:cubicBezTo>
                <a:cubicBezTo>
                  <a:pt x="19687" y="43350"/>
                  <a:pt x="17954" y="48688"/>
                  <a:pt x="15667" y="51253"/>
                </a:cubicBezTo>
                <a:cubicBezTo>
                  <a:pt x="14557" y="51876"/>
                  <a:pt x="13518" y="52778"/>
                  <a:pt x="12686" y="53817"/>
                </a:cubicBezTo>
                <a:cubicBezTo>
                  <a:pt x="13310" y="51114"/>
                  <a:pt x="14003" y="48411"/>
                  <a:pt x="14765" y="45707"/>
                </a:cubicBezTo>
                <a:cubicBezTo>
                  <a:pt x="15112" y="44459"/>
                  <a:pt x="15528" y="43212"/>
                  <a:pt x="15944" y="41964"/>
                </a:cubicBezTo>
                <a:cubicBezTo>
                  <a:pt x="18231" y="41687"/>
                  <a:pt x="20865" y="41409"/>
                  <a:pt x="22945" y="40300"/>
                </a:cubicBezTo>
                <a:cubicBezTo>
                  <a:pt x="23499" y="40023"/>
                  <a:pt x="25995" y="38706"/>
                  <a:pt x="25510" y="37735"/>
                </a:cubicBezTo>
                <a:cubicBezTo>
                  <a:pt x="25269" y="37200"/>
                  <a:pt x="24686" y="37016"/>
                  <a:pt x="24007" y="37016"/>
                </a:cubicBezTo>
                <a:cubicBezTo>
                  <a:pt x="22926" y="37016"/>
                  <a:pt x="21600" y="37480"/>
                  <a:pt x="21004" y="37735"/>
                </a:cubicBezTo>
                <a:cubicBezTo>
                  <a:pt x="19271" y="38429"/>
                  <a:pt x="17677" y="39468"/>
                  <a:pt x="16290" y="40716"/>
                </a:cubicBezTo>
                <a:cubicBezTo>
                  <a:pt x="17122" y="38221"/>
                  <a:pt x="18023" y="35725"/>
                  <a:pt x="18994" y="33230"/>
                </a:cubicBezTo>
                <a:lnTo>
                  <a:pt x="19202" y="33160"/>
                </a:lnTo>
                <a:cubicBezTo>
                  <a:pt x="19597" y="33204"/>
                  <a:pt x="19992" y="33227"/>
                  <a:pt x="20385" y="33227"/>
                </a:cubicBezTo>
                <a:cubicBezTo>
                  <a:pt x="21233" y="33227"/>
                  <a:pt x="22070" y="33120"/>
                  <a:pt x="22876" y="32883"/>
                </a:cubicBezTo>
                <a:cubicBezTo>
                  <a:pt x="23915" y="32745"/>
                  <a:pt x="25718" y="32398"/>
                  <a:pt x="26203" y="31289"/>
                </a:cubicBezTo>
                <a:cubicBezTo>
                  <a:pt x="26688" y="30180"/>
                  <a:pt x="25025" y="29556"/>
                  <a:pt x="24193" y="29556"/>
                </a:cubicBezTo>
                <a:cubicBezTo>
                  <a:pt x="22460" y="29695"/>
                  <a:pt x="20796" y="30457"/>
                  <a:pt x="19618" y="31705"/>
                </a:cubicBezTo>
                <a:cubicBezTo>
                  <a:pt x="20172" y="30318"/>
                  <a:pt x="20796" y="29001"/>
                  <a:pt x="21420" y="27615"/>
                </a:cubicBezTo>
                <a:cubicBezTo>
                  <a:pt x="21752" y="27702"/>
                  <a:pt x="22331" y="27752"/>
                  <a:pt x="23022" y="27752"/>
                </a:cubicBezTo>
                <a:cubicBezTo>
                  <a:pt x="25647" y="27752"/>
                  <a:pt x="29888" y="27023"/>
                  <a:pt x="28352" y="24773"/>
                </a:cubicBezTo>
                <a:cubicBezTo>
                  <a:pt x="28056" y="24340"/>
                  <a:pt x="27482" y="24162"/>
                  <a:pt x="26785" y="24162"/>
                </a:cubicBezTo>
                <a:cubicBezTo>
                  <a:pt x="25360" y="24162"/>
                  <a:pt x="23415" y="24906"/>
                  <a:pt x="22252" y="25743"/>
                </a:cubicBezTo>
                <a:cubicBezTo>
                  <a:pt x="22876" y="24496"/>
                  <a:pt x="23430" y="23317"/>
                  <a:pt x="24054" y="22139"/>
                </a:cubicBezTo>
                <a:cubicBezTo>
                  <a:pt x="24268" y="22151"/>
                  <a:pt x="24480" y="22156"/>
                  <a:pt x="24690" y="22156"/>
                </a:cubicBezTo>
                <a:cubicBezTo>
                  <a:pt x="25704" y="22156"/>
                  <a:pt x="26670" y="22022"/>
                  <a:pt x="27589" y="21792"/>
                </a:cubicBezTo>
                <a:cubicBezTo>
                  <a:pt x="28560" y="21654"/>
                  <a:pt x="30223" y="21446"/>
                  <a:pt x="30709" y="20475"/>
                </a:cubicBezTo>
                <a:cubicBezTo>
                  <a:pt x="31167" y="19494"/>
                  <a:pt x="29586" y="18944"/>
                  <a:pt x="28883" y="18944"/>
                </a:cubicBezTo>
                <a:cubicBezTo>
                  <a:pt x="28841" y="18944"/>
                  <a:pt x="28803" y="18946"/>
                  <a:pt x="28768" y="18950"/>
                </a:cubicBezTo>
                <a:cubicBezTo>
                  <a:pt x="27312" y="19158"/>
                  <a:pt x="25995" y="19713"/>
                  <a:pt x="24886" y="20683"/>
                </a:cubicBezTo>
                <a:cubicBezTo>
                  <a:pt x="25440" y="19643"/>
                  <a:pt x="25995" y="18673"/>
                  <a:pt x="26550" y="17633"/>
                </a:cubicBezTo>
                <a:cubicBezTo>
                  <a:pt x="26878" y="17673"/>
                  <a:pt x="27210" y="17692"/>
                  <a:pt x="27541" y="17692"/>
                </a:cubicBezTo>
                <a:cubicBezTo>
                  <a:pt x="28956" y="17692"/>
                  <a:pt x="30374" y="17337"/>
                  <a:pt x="31610" y="16663"/>
                </a:cubicBezTo>
                <a:cubicBezTo>
                  <a:pt x="32303" y="16316"/>
                  <a:pt x="33204" y="15415"/>
                  <a:pt x="32164" y="14860"/>
                </a:cubicBezTo>
                <a:cubicBezTo>
                  <a:pt x="31825" y="14702"/>
                  <a:pt x="31418" y="14639"/>
                  <a:pt x="30989" y="14639"/>
                </a:cubicBezTo>
                <a:cubicBezTo>
                  <a:pt x="30104" y="14639"/>
                  <a:pt x="29121" y="14904"/>
                  <a:pt x="28421" y="15138"/>
                </a:cubicBezTo>
                <a:cubicBezTo>
                  <a:pt x="28213" y="15207"/>
                  <a:pt x="28075" y="15276"/>
                  <a:pt x="27936" y="15346"/>
                </a:cubicBezTo>
                <a:cubicBezTo>
                  <a:pt x="28213" y="14791"/>
                  <a:pt x="28560" y="14306"/>
                  <a:pt x="28906" y="13751"/>
                </a:cubicBezTo>
                <a:cubicBezTo>
                  <a:pt x="29045" y="13751"/>
                  <a:pt x="29184" y="13682"/>
                  <a:pt x="29253" y="13682"/>
                </a:cubicBezTo>
                <a:cubicBezTo>
                  <a:pt x="29552" y="13709"/>
                  <a:pt x="29849" y="13723"/>
                  <a:pt x="30142" y="13723"/>
                </a:cubicBezTo>
                <a:cubicBezTo>
                  <a:pt x="31346" y="13723"/>
                  <a:pt x="32506" y="13490"/>
                  <a:pt x="33620" y="12989"/>
                </a:cubicBezTo>
                <a:cubicBezTo>
                  <a:pt x="34105" y="12781"/>
                  <a:pt x="35214" y="12088"/>
                  <a:pt x="34798" y="11325"/>
                </a:cubicBezTo>
                <a:cubicBezTo>
                  <a:pt x="34496" y="10833"/>
                  <a:pt x="33924" y="10672"/>
                  <a:pt x="33321" y="10672"/>
                </a:cubicBezTo>
                <a:cubicBezTo>
                  <a:pt x="32820" y="10672"/>
                  <a:pt x="32296" y="10783"/>
                  <a:pt x="31887" y="10909"/>
                </a:cubicBezTo>
                <a:cubicBezTo>
                  <a:pt x="31263" y="11117"/>
                  <a:pt x="30639" y="11464"/>
                  <a:pt x="30085" y="11880"/>
                </a:cubicBezTo>
                <a:cubicBezTo>
                  <a:pt x="30709" y="11048"/>
                  <a:pt x="31263" y="10147"/>
                  <a:pt x="31818" y="9315"/>
                </a:cubicBezTo>
                <a:lnTo>
                  <a:pt x="32164" y="9384"/>
                </a:lnTo>
                <a:cubicBezTo>
                  <a:pt x="32026" y="9454"/>
                  <a:pt x="32095" y="9592"/>
                  <a:pt x="32164" y="9592"/>
                </a:cubicBezTo>
                <a:cubicBezTo>
                  <a:pt x="32303" y="9592"/>
                  <a:pt x="32442" y="9592"/>
                  <a:pt x="32511" y="9523"/>
                </a:cubicBezTo>
                <a:cubicBezTo>
                  <a:pt x="32996" y="9627"/>
                  <a:pt x="33481" y="9679"/>
                  <a:pt x="33958" y="9679"/>
                </a:cubicBezTo>
                <a:cubicBezTo>
                  <a:pt x="34434" y="9679"/>
                  <a:pt x="34902" y="9627"/>
                  <a:pt x="35353" y="9523"/>
                </a:cubicBezTo>
                <a:cubicBezTo>
                  <a:pt x="35977" y="9384"/>
                  <a:pt x="37086" y="8968"/>
                  <a:pt x="36947" y="8206"/>
                </a:cubicBezTo>
                <a:cubicBezTo>
                  <a:pt x="36809" y="7374"/>
                  <a:pt x="35284" y="7305"/>
                  <a:pt x="34660" y="7305"/>
                </a:cubicBezTo>
                <a:cubicBezTo>
                  <a:pt x="33897" y="7513"/>
                  <a:pt x="33135" y="7859"/>
                  <a:pt x="32442" y="8275"/>
                </a:cubicBezTo>
                <a:cubicBezTo>
                  <a:pt x="32996" y="7582"/>
                  <a:pt x="33481" y="6819"/>
                  <a:pt x="34036" y="6057"/>
                </a:cubicBezTo>
                <a:cubicBezTo>
                  <a:pt x="34105" y="6092"/>
                  <a:pt x="34157" y="6109"/>
                  <a:pt x="34209" y="6109"/>
                </a:cubicBezTo>
                <a:cubicBezTo>
                  <a:pt x="34261" y="6109"/>
                  <a:pt x="34313" y="6092"/>
                  <a:pt x="34382" y="6057"/>
                </a:cubicBezTo>
                <a:lnTo>
                  <a:pt x="34382" y="6057"/>
                </a:lnTo>
                <a:cubicBezTo>
                  <a:pt x="34313" y="6126"/>
                  <a:pt x="34313" y="6265"/>
                  <a:pt x="34382" y="6265"/>
                </a:cubicBezTo>
                <a:lnTo>
                  <a:pt x="34590" y="6265"/>
                </a:lnTo>
                <a:cubicBezTo>
                  <a:pt x="34960" y="6450"/>
                  <a:pt x="35361" y="6542"/>
                  <a:pt x="35751" y="6542"/>
                </a:cubicBezTo>
                <a:cubicBezTo>
                  <a:pt x="35946" y="6542"/>
                  <a:pt x="36139" y="6519"/>
                  <a:pt x="36323" y="6473"/>
                </a:cubicBezTo>
                <a:cubicBezTo>
                  <a:pt x="36878" y="6403"/>
                  <a:pt x="37710" y="6196"/>
                  <a:pt x="37918" y="5572"/>
                </a:cubicBezTo>
                <a:cubicBezTo>
                  <a:pt x="38126" y="4948"/>
                  <a:pt x="37017" y="4532"/>
                  <a:pt x="36601" y="4463"/>
                </a:cubicBezTo>
                <a:cubicBezTo>
                  <a:pt x="35977" y="4463"/>
                  <a:pt x="35422" y="4601"/>
                  <a:pt x="34868" y="4948"/>
                </a:cubicBezTo>
                <a:lnTo>
                  <a:pt x="35076" y="4671"/>
                </a:lnTo>
                <a:lnTo>
                  <a:pt x="35214" y="4671"/>
                </a:lnTo>
                <a:cubicBezTo>
                  <a:pt x="35214" y="4601"/>
                  <a:pt x="35284" y="4463"/>
                  <a:pt x="35353" y="4393"/>
                </a:cubicBezTo>
                <a:lnTo>
                  <a:pt x="35353" y="4324"/>
                </a:lnTo>
                <a:cubicBezTo>
                  <a:pt x="35353" y="4324"/>
                  <a:pt x="35353" y="4255"/>
                  <a:pt x="35353" y="4255"/>
                </a:cubicBezTo>
                <a:cubicBezTo>
                  <a:pt x="35353" y="4116"/>
                  <a:pt x="35422" y="4047"/>
                  <a:pt x="35422" y="3908"/>
                </a:cubicBezTo>
                <a:cubicBezTo>
                  <a:pt x="35561" y="3769"/>
                  <a:pt x="35630" y="3631"/>
                  <a:pt x="35700" y="3492"/>
                </a:cubicBezTo>
                <a:cubicBezTo>
                  <a:pt x="35700" y="3541"/>
                  <a:pt x="35734" y="3590"/>
                  <a:pt x="35779" y="3590"/>
                </a:cubicBezTo>
                <a:cubicBezTo>
                  <a:pt x="35798" y="3590"/>
                  <a:pt x="35818" y="3582"/>
                  <a:pt x="35838" y="3561"/>
                </a:cubicBezTo>
                <a:lnTo>
                  <a:pt x="35907" y="3561"/>
                </a:lnTo>
                <a:cubicBezTo>
                  <a:pt x="36462" y="3492"/>
                  <a:pt x="37017" y="3353"/>
                  <a:pt x="37502" y="3076"/>
                </a:cubicBezTo>
                <a:cubicBezTo>
                  <a:pt x="37918" y="2868"/>
                  <a:pt x="38957" y="2522"/>
                  <a:pt x="38957" y="1967"/>
                </a:cubicBezTo>
                <a:cubicBezTo>
                  <a:pt x="38918" y="1650"/>
                  <a:pt x="38607" y="1537"/>
                  <a:pt x="38270" y="1537"/>
                </a:cubicBezTo>
                <a:cubicBezTo>
                  <a:pt x="38017" y="1537"/>
                  <a:pt x="37749" y="1601"/>
                  <a:pt x="37571" y="1690"/>
                </a:cubicBezTo>
                <a:cubicBezTo>
                  <a:pt x="37155" y="1898"/>
                  <a:pt x="36739" y="2175"/>
                  <a:pt x="36393" y="2522"/>
                </a:cubicBezTo>
                <a:cubicBezTo>
                  <a:pt x="36254" y="2660"/>
                  <a:pt x="36115" y="2868"/>
                  <a:pt x="35907" y="3007"/>
                </a:cubicBezTo>
                <a:cubicBezTo>
                  <a:pt x="36046" y="2799"/>
                  <a:pt x="36185" y="2522"/>
                  <a:pt x="36254" y="2314"/>
                </a:cubicBezTo>
                <a:cubicBezTo>
                  <a:pt x="36314" y="2208"/>
                  <a:pt x="36391" y="2070"/>
                  <a:pt x="36467" y="1915"/>
                </a:cubicBezTo>
                <a:lnTo>
                  <a:pt x="36467" y="1915"/>
                </a:lnTo>
                <a:cubicBezTo>
                  <a:pt x="36249" y="2332"/>
                  <a:pt x="35946" y="2724"/>
                  <a:pt x="35769" y="3007"/>
                </a:cubicBezTo>
                <a:cubicBezTo>
                  <a:pt x="35630" y="3215"/>
                  <a:pt x="35492" y="3423"/>
                  <a:pt x="35353" y="3631"/>
                </a:cubicBezTo>
                <a:cubicBezTo>
                  <a:pt x="35422" y="3284"/>
                  <a:pt x="35492" y="2938"/>
                  <a:pt x="35492" y="2522"/>
                </a:cubicBezTo>
                <a:cubicBezTo>
                  <a:pt x="35492" y="2487"/>
                  <a:pt x="35457" y="2470"/>
                  <a:pt x="35422" y="2470"/>
                </a:cubicBezTo>
                <a:cubicBezTo>
                  <a:pt x="35388" y="2470"/>
                  <a:pt x="35353" y="2487"/>
                  <a:pt x="35353" y="2522"/>
                </a:cubicBezTo>
                <a:cubicBezTo>
                  <a:pt x="35284" y="2660"/>
                  <a:pt x="35214" y="2868"/>
                  <a:pt x="35145" y="3076"/>
                </a:cubicBezTo>
                <a:lnTo>
                  <a:pt x="35145" y="2730"/>
                </a:lnTo>
                <a:cubicBezTo>
                  <a:pt x="35145" y="2244"/>
                  <a:pt x="35214" y="1690"/>
                  <a:pt x="35422" y="1205"/>
                </a:cubicBezTo>
                <a:cubicBezTo>
                  <a:pt x="35471" y="912"/>
                  <a:pt x="35932" y="379"/>
                  <a:pt x="36297" y="379"/>
                </a:cubicBezTo>
                <a:cubicBezTo>
                  <a:pt x="36451" y="379"/>
                  <a:pt x="36588" y="473"/>
                  <a:pt x="36670" y="719"/>
                </a:cubicBezTo>
                <a:cubicBezTo>
                  <a:pt x="36765" y="980"/>
                  <a:pt x="36730" y="1266"/>
                  <a:pt x="36629" y="1550"/>
                </a:cubicBezTo>
                <a:lnTo>
                  <a:pt x="36629" y="1550"/>
                </a:lnTo>
                <a:cubicBezTo>
                  <a:pt x="36824" y="1051"/>
                  <a:pt x="36921" y="494"/>
                  <a:pt x="36531" y="234"/>
                </a:cubicBezTo>
                <a:cubicBezTo>
                  <a:pt x="36298" y="73"/>
                  <a:pt x="36090" y="0"/>
                  <a:pt x="35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43"/>
          <p:cNvSpPr/>
          <p:nvPr/>
        </p:nvSpPr>
        <p:spPr>
          <a:xfrm>
            <a:off x="8168799" y="4375833"/>
            <a:ext cx="3801" cy="3801"/>
          </a:xfrm>
          <a:custGeom>
            <a:avLst/>
            <a:gdLst/>
            <a:ahLst/>
            <a:cxnLst/>
            <a:rect l="l" t="t" r="r" b="b"/>
            <a:pathLst>
              <a:path w="74" h="74" extrusionOk="0">
                <a:moveTo>
                  <a:pt x="1" y="0"/>
                </a:moveTo>
                <a:lnTo>
                  <a:pt x="74" y="73"/>
                </a:lnTo>
                <a:close/>
              </a:path>
            </a:pathLst>
          </a:custGeom>
          <a:solidFill>
            <a:srgbClr val="F6AF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43"/>
          <p:cNvGrpSpPr/>
          <p:nvPr/>
        </p:nvGrpSpPr>
        <p:grpSpPr>
          <a:xfrm>
            <a:off x="2054448" y="2391563"/>
            <a:ext cx="244733" cy="479986"/>
            <a:chOff x="4208975" y="434350"/>
            <a:chExt cx="826800" cy="1621575"/>
          </a:xfrm>
        </p:grpSpPr>
        <p:sp>
          <p:nvSpPr>
            <p:cNvPr id="532" name="Google Shape;532;p43"/>
            <p:cNvSpPr/>
            <p:nvPr/>
          </p:nvSpPr>
          <p:spPr>
            <a:xfrm>
              <a:off x="4317000" y="586700"/>
              <a:ext cx="249200" cy="628025"/>
            </a:xfrm>
            <a:custGeom>
              <a:avLst/>
              <a:gdLst/>
              <a:ahLst/>
              <a:cxnLst/>
              <a:rect l="l" t="t" r="r" b="b"/>
              <a:pathLst>
                <a:path w="9968" h="25121" extrusionOk="0">
                  <a:moveTo>
                    <a:pt x="2651" y="0"/>
                  </a:moveTo>
                  <a:cubicBezTo>
                    <a:pt x="3572" y="2247"/>
                    <a:pt x="3630" y="4725"/>
                    <a:pt x="2823" y="6972"/>
                  </a:cubicBezTo>
                  <a:cubicBezTo>
                    <a:pt x="2651" y="7548"/>
                    <a:pt x="2363" y="8124"/>
                    <a:pt x="2132" y="8815"/>
                  </a:cubicBezTo>
                  <a:cubicBezTo>
                    <a:pt x="865" y="11350"/>
                    <a:pt x="173" y="14116"/>
                    <a:pt x="116" y="16939"/>
                  </a:cubicBezTo>
                  <a:cubicBezTo>
                    <a:pt x="0" y="19186"/>
                    <a:pt x="807" y="21376"/>
                    <a:pt x="2363" y="23047"/>
                  </a:cubicBezTo>
                  <a:cubicBezTo>
                    <a:pt x="3342" y="23968"/>
                    <a:pt x="4494" y="24660"/>
                    <a:pt x="5704" y="25121"/>
                  </a:cubicBezTo>
                  <a:cubicBezTo>
                    <a:pt x="5301" y="24660"/>
                    <a:pt x="4955" y="24141"/>
                    <a:pt x="4667" y="23565"/>
                  </a:cubicBezTo>
                  <a:cubicBezTo>
                    <a:pt x="3400" y="21376"/>
                    <a:pt x="2363" y="17573"/>
                    <a:pt x="4149" y="11984"/>
                  </a:cubicBezTo>
                  <a:cubicBezTo>
                    <a:pt x="5301" y="8758"/>
                    <a:pt x="7317" y="5935"/>
                    <a:pt x="9968" y="3803"/>
                  </a:cubicBezTo>
                  <a:cubicBezTo>
                    <a:pt x="7663" y="2247"/>
                    <a:pt x="5243" y="980"/>
                    <a:pt x="26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3"/>
            <p:cNvSpPr/>
            <p:nvPr/>
          </p:nvSpPr>
          <p:spPr>
            <a:xfrm>
              <a:off x="4412050" y="593900"/>
              <a:ext cx="505625" cy="649750"/>
            </a:xfrm>
            <a:custGeom>
              <a:avLst/>
              <a:gdLst/>
              <a:ahLst/>
              <a:cxnLst/>
              <a:rect l="l" t="t" r="r" b="b"/>
              <a:pathLst>
                <a:path w="20225" h="25990" extrusionOk="0">
                  <a:moveTo>
                    <a:pt x="16940" y="0"/>
                  </a:moveTo>
                  <a:cubicBezTo>
                    <a:pt x="12561" y="1959"/>
                    <a:pt x="4898" y="6165"/>
                    <a:pt x="2824" y="12561"/>
                  </a:cubicBezTo>
                  <a:cubicBezTo>
                    <a:pt x="1" y="21203"/>
                    <a:pt x="5244" y="24487"/>
                    <a:pt x="5474" y="24602"/>
                  </a:cubicBezTo>
                  <a:lnTo>
                    <a:pt x="5532" y="24660"/>
                  </a:lnTo>
                  <a:cubicBezTo>
                    <a:pt x="7055" y="25530"/>
                    <a:pt x="8733" y="25990"/>
                    <a:pt x="10467" y="25990"/>
                  </a:cubicBezTo>
                  <a:cubicBezTo>
                    <a:pt x="10570" y="25990"/>
                    <a:pt x="10672" y="25988"/>
                    <a:pt x="10775" y="25985"/>
                  </a:cubicBezTo>
                  <a:cubicBezTo>
                    <a:pt x="13771" y="25985"/>
                    <a:pt x="16479" y="24948"/>
                    <a:pt x="18150" y="23162"/>
                  </a:cubicBezTo>
                  <a:cubicBezTo>
                    <a:pt x="19590" y="21606"/>
                    <a:pt x="20224" y="19474"/>
                    <a:pt x="20051" y="16882"/>
                  </a:cubicBezTo>
                  <a:cubicBezTo>
                    <a:pt x="19936" y="14635"/>
                    <a:pt x="19245" y="12388"/>
                    <a:pt x="18035" y="10486"/>
                  </a:cubicBezTo>
                  <a:cubicBezTo>
                    <a:pt x="17516" y="9564"/>
                    <a:pt x="17055" y="8643"/>
                    <a:pt x="16710" y="7721"/>
                  </a:cubicBezTo>
                  <a:cubicBezTo>
                    <a:pt x="15903" y="5186"/>
                    <a:pt x="15961" y="2478"/>
                    <a:pt x="16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3"/>
            <p:cNvSpPr/>
            <p:nvPr/>
          </p:nvSpPr>
          <p:spPr>
            <a:xfrm>
              <a:off x="4504250" y="503150"/>
              <a:ext cx="242000" cy="136850"/>
            </a:xfrm>
            <a:custGeom>
              <a:avLst/>
              <a:gdLst/>
              <a:ahLst/>
              <a:cxnLst/>
              <a:rect l="l" t="t" r="r" b="b"/>
              <a:pathLst>
                <a:path w="9680" h="5474" extrusionOk="0">
                  <a:moveTo>
                    <a:pt x="6972" y="0"/>
                  </a:moveTo>
                  <a:cubicBezTo>
                    <a:pt x="4552" y="634"/>
                    <a:pt x="2247" y="1498"/>
                    <a:pt x="0" y="2651"/>
                  </a:cubicBezTo>
                  <a:cubicBezTo>
                    <a:pt x="1556" y="3457"/>
                    <a:pt x="3112" y="4379"/>
                    <a:pt x="4552" y="5416"/>
                  </a:cubicBezTo>
                  <a:lnTo>
                    <a:pt x="4610" y="5474"/>
                  </a:lnTo>
                  <a:cubicBezTo>
                    <a:pt x="6223" y="4322"/>
                    <a:pt x="7894" y="3284"/>
                    <a:pt x="9680" y="2363"/>
                  </a:cubicBezTo>
                  <a:lnTo>
                    <a:pt x="69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3"/>
            <p:cNvSpPr/>
            <p:nvPr/>
          </p:nvSpPr>
          <p:spPr>
            <a:xfrm>
              <a:off x="4208975" y="434350"/>
              <a:ext cx="826800" cy="1621575"/>
            </a:xfrm>
            <a:custGeom>
              <a:avLst/>
              <a:gdLst/>
              <a:ahLst/>
              <a:cxnLst/>
              <a:rect l="l" t="t" r="r" b="b"/>
              <a:pathLst>
                <a:path w="33072" h="64863" extrusionOk="0">
                  <a:moveTo>
                    <a:pt x="18840" y="2752"/>
                  </a:moveTo>
                  <a:lnTo>
                    <a:pt x="21548" y="5115"/>
                  </a:lnTo>
                  <a:cubicBezTo>
                    <a:pt x="19762" y="6036"/>
                    <a:pt x="18091" y="7016"/>
                    <a:pt x="16478" y="8168"/>
                  </a:cubicBezTo>
                  <a:lnTo>
                    <a:pt x="16421" y="8168"/>
                  </a:lnTo>
                  <a:cubicBezTo>
                    <a:pt x="14980" y="7131"/>
                    <a:pt x="13482" y="6209"/>
                    <a:pt x="11869" y="5403"/>
                  </a:cubicBezTo>
                  <a:cubicBezTo>
                    <a:pt x="14116" y="4250"/>
                    <a:pt x="16421" y="3386"/>
                    <a:pt x="18840" y="2752"/>
                  </a:cubicBezTo>
                  <a:close/>
                  <a:moveTo>
                    <a:pt x="6972" y="6094"/>
                  </a:moveTo>
                  <a:lnTo>
                    <a:pt x="6972" y="6094"/>
                  </a:lnTo>
                  <a:cubicBezTo>
                    <a:pt x="9564" y="7074"/>
                    <a:pt x="11984" y="8341"/>
                    <a:pt x="14289" y="9897"/>
                  </a:cubicBezTo>
                  <a:cubicBezTo>
                    <a:pt x="11638" y="12029"/>
                    <a:pt x="9622" y="14852"/>
                    <a:pt x="8470" y="18078"/>
                  </a:cubicBezTo>
                  <a:cubicBezTo>
                    <a:pt x="6684" y="23667"/>
                    <a:pt x="7721" y="27470"/>
                    <a:pt x="8988" y="29602"/>
                  </a:cubicBezTo>
                  <a:cubicBezTo>
                    <a:pt x="9276" y="30178"/>
                    <a:pt x="9622" y="30696"/>
                    <a:pt x="10025" y="31157"/>
                  </a:cubicBezTo>
                  <a:cubicBezTo>
                    <a:pt x="8815" y="30696"/>
                    <a:pt x="7663" y="30005"/>
                    <a:pt x="6684" y="29141"/>
                  </a:cubicBezTo>
                  <a:cubicBezTo>
                    <a:pt x="5128" y="27527"/>
                    <a:pt x="4321" y="25338"/>
                    <a:pt x="4379" y="23091"/>
                  </a:cubicBezTo>
                  <a:cubicBezTo>
                    <a:pt x="4494" y="20268"/>
                    <a:pt x="5186" y="17444"/>
                    <a:pt x="6453" y="14909"/>
                  </a:cubicBezTo>
                  <a:cubicBezTo>
                    <a:pt x="6741" y="14276"/>
                    <a:pt x="6972" y="13642"/>
                    <a:pt x="7144" y="13066"/>
                  </a:cubicBezTo>
                  <a:cubicBezTo>
                    <a:pt x="7951" y="10819"/>
                    <a:pt x="7893" y="8341"/>
                    <a:pt x="6972" y="6094"/>
                  </a:cubicBezTo>
                  <a:close/>
                  <a:moveTo>
                    <a:pt x="25063" y="6382"/>
                  </a:moveTo>
                  <a:lnTo>
                    <a:pt x="25063" y="6382"/>
                  </a:lnTo>
                  <a:cubicBezTo>
                    <a:pt x="24084" y="8860"/>
                    <a:pt x="24026" y="11568"/>
                    <a:pt x="24833" y="14103"/>
                  </a:cubicBezTo>
                  <a:cubicBezTo>
                    <a:pt x="25178" y="15025"/>
                    <a:pt x="25639" y="15946"/>
                    <a:pt x="26158" y="16868"/>
                  </a:cubicBezTo>
                  <a:cubicBezTo>
                    <a:pt x="27368" y="18770"/>
                    <a:pt x="28059" y="21017"/>
                    <a:pt x="28174" y="23264"/>
                  </a:cubicBezTo>
                  <a:cubicBezTo>
                    <a:pt x="28347" y="25856"/>
                    <a:pt x="27713" y="27988"/>
                    <a:pt x="26273" y="29544"/>
                  </a:cubicBezTo>
                  <a:cubicBezTo>
                    <a:pt x="24602" y="31330"/>
                    <a:pt x="21894" y="32367"/>
                    <a:pt x="18840" y="32367"/>
                  </a:cubicBezTo>
                  <a:cubicBezTo>
                    <a:pt x="18741" y="32370"/>
                    <a:pt x="18641" y="32372"/>
                    <a:pt x="18542" y="32372"/>
                  </a:cubicBezTo>
                  <a:cubicBezTo>
                    <a:pt x="16856" y="32372"/>
                    <a:pt x="15178" y="31912"/>
                    <a:pt x="13655" y="31042"/>
                  </a:cubicBezTo>
                  <a:lnTo>
                    <a:pt x="13597" y="30984"/>
                  </a:lnTo>
                  <a:cubicBezTo>
                    <a:pt x="13367" y="30869"/>
                    <a:pt x="8124" y="27585"/>
                    <a:pt x="10947" y="18943"/>
                  </a:cubicBezTo>
                  <a:cubicBezTo>
                    <a:pt x="13021" y="12547"/>
                    <a:pt x="20684" y="8341"/>
                    <a:pt x="25063" y="6382"/>
                  </a:cubicBezTo>
                  <a:close/>
                  <a:moveTo>
                    <a:pt x="4840" y="42508"/>
                  </a:moveTo>
                  <a:cubicBezTo>
                    <a:pt x="9276" y="42508"/>
                    <a:pt x="12387" y="43487"/>
                    <a:pt x="13886" y="45388"/>
                  </a:cubicBezTo>
                  <a:cubicBezTo>
                    <a:pt x="14692" y="46368"/>
                    <a:pt x="15038" y="47635"/>
                    <a:pt x="14923" y="48903"/>
                  </a:cubicBezTo>
                  <a:cubicBezTo>
                    <a:pt x="14058" y="49594"/>
                    <a:pt x="13021" y="49940"/>
                    <a:pt x="11927" y="49998"/>
                  </a:cubicBezTo>
                  <a:cubicBezTo>
                    <a:pt x="9103" y="49998"/>
                    <a:pt x="6165" y="47405"/>
                    <a:pt x="3457" y="42508"/>
                  </a:cubicBezTo>
                  <a:close/>
                  <a:moveTo>
                    <a:pt x="29615" y="46771"/>
                  </a:moveTo>
                  <a:cubicBezTo>
                    <a:pt x="26907" y="51726"/>
                    <a:pt x="24026" y="54261"/>
                    <a:pt x="21203" y="54261"/>
                  </a:cubicBezTo>
                  <a:lnTo>
                    <a:pt x="21145" y="54261"/>
                  </a:lnTo>
                  <a:cubicBezTo>
                    <a:pt x="20108" y="54261"/>
                    <a:pt x="19013" y="53916"/>
                    <a:pt x="18149" y="53224"/>
                  </a:cubicBezTo>
                  <a:cubicBezTo>
                    <a:pt x="18034" y="51957"/>
                    <a:pt x="18380" y="50631"/>
                    <a:pt x="19186" y="49652"/>
                  </a:cubicBezTo>
                  <a:cubicBezTo>
                    <a:pt x="20684" y="47751"/>
                    <a:pt x="23795" y="46771"/>
                    <a:pt x="28232" y="46771"/>
                  </a:cubicBezTo>
                  <a:close/>
                  <a:moveTo>
                    <a:pt x="19195" y="0"/>
                  </a:moveTo>
                  <a:cubicBezTo>
                    <a:pt x="19079" y="0"/>
                    <a:pt x="18960" y="15"/>
                    <a:pt x="18840" y="44"/>
                  </a:cubicBezTo>
                  <a:cubicBezTo>
                    <a:pt x="12791" y="1658"/>
                    <a:pt x="10025" y="3386"/>
                    <a:pt x="9046" y="4135"/>
                  </a:cubicBezTo>
                  <a:cubicBezTo>
                    <a:pt x="8758" y="4020"/>
                    <a:pt x="6107" y="3040"/>
                    <a:pt x="5474" y="2868"/>
                  </a:cubicBezTo>
                  <a:cubicBezTo>
                    <a:pt x="4748" y="2660"/>
                    <a:pt x="4374" y="2556"/>
                    <a:pt x="4080" y="2556"/>
                  </a:cubicBezTo>
                  <a:cubicBezTo>
                    <a:pt x="3883" y="2556"/>
                    <a:pt x="3722" y="2603"/>
                    <a:pt x="3515" y="2695"/>
                  </a:cubicBezTo>
                  <a:cubicBezTo>
                    <a:pt x="3111" y="2868"/>
                    <a:pt x="2881" y="3213"/>
                    <a:pt x="2766" y="3617"/>
                  </a:cubicBezTo>
                  <a:cubicBezTo>
                    <a:pt x="2708" y="4020"/>
                    <a:pt x="2823" y="4481"/>
                    <a:pt x="3111" y="4769"/>
                  </a:cubicBezTo>
                  <a:cubicBezTo>
                    <a:pt x="3111" y="4769"/>
                    <a:pt x="6107" y="8053"/>
                    <a:pt x="4667" y="12259"/>
                  </a:cubicBezTo>
                  <a:cubicBezTo>
                    <a:pt x="4494" y="12720"/>
                    <a:pt x="4264" y="13239"/>
                    <a:pt x="3976" y="13872"/>
                  </a:cubicBezTo>
                  <a:cubicBezTo>
                    <a:pt x="2593" y="16753"/>
                    <a:pt x="1844" y="19864"/>
                    <a:pt x="1729" y="23091"/>
                  </a:cubicBezTo>
                  <a:cubicBezTo>
                    <a:pt x="1613" y="26029"/>
                    <a:pt x="2766" y="28910"/>
                    <a:pt x="4840" y="30984"/>
                  </a:cubicBezTo>
                  <a:cubicBezTo>
                    <a:pt x="8124" y="34268"/>
                    <a:pt x="12964" y="34845"/>
                    <a:pt x="15384" y="34902"/>
                  </a:cubicBezTo>
                  <a:lnTo>
                    <a:pt x="15384" y="43026"/>
                  </a:lnTo>
                  <a:cubicBezTo>
                    <a:pt x="13252" y="40894"/>
                    <a:pt x="9680" y="39857"/>
                    <a:pt x="4840" y="39857"/>
                  </a:cubicBezTo>
                  <a:cubicBezTo>
                    <a:pt x="3745" y="39857"/>
                    <a:pt x="2535" y="39915"/>
                    <a:pt x="1268" y="40030"/>
                  </a:cubicBezTo>
                  <a:cubicBezTo>
                    <a:pt x="807" y="40088"/>
                    <a:pt x="461" y="40318"/>
                    <a:pt x="231" y="40664"/>
                  </a:cubicBezTo>
                  <a:cubicBezTo>
                    <a:pt x="0" y="41067"/>
                    <a:pt x="0" y="41528"/>
                    <a:pt x="173" y="41931"/>
                  </a:cubicBezTo>
                  <a:cubicBezTo>
                    <a:pt x="3688" y="49018"/>
                    <a:pt x="7605" y="52590"/>
                    <a:pt x="11927" y="52590"/>
                  </a:cubicBezTo>
                  <a:cubicBezTo>
                    <a:pt x="13136" y="52590"/>
                    <a:pt x="14289" y="52302"/>
                    <a:pt x="15384" y="51726"/>
                  </a:cubicBezTo>
                  <a:lnTo>
                    <a:pt x="15384" y="63653"/>
                  </a:lnTo>
                  <a:cubicBezTo>
                    <a:pt x="15441" y="64459"/>
                    <a:pt x="16060" y="64863"/>
                    <a:pt x="16680" y="64863"/>
                  </a:cubicBezTo>
                  <a:cubicBezTo>
                    <a:pt x="17299" y="64863"/>
                    <a:pt x="17919" y="64459"/>
                    <a:pt x="17976" y="63653"/>
                  </a:cubicBezTo>
                  <a:lnTo>
                    <a:pt x="17976" y="56163"/>
                  </a:lnTo>
                  <a:cubicBezTo>
                    <a:pt x="18956" y="56681"/>
                    <a:pt x="20050" y="56912"/>
                    <a:pt x="21145" y="56912"/>
                  </a:cubicBezTo>
                  <a:cubicBezTo>
                    <a:pt x="25466" y="56912"/>
                    <a:pt x="29384" y="53282"/>
                    <a:pt x="32899" y="46195"/>
                  </a:cubicBezTo>
                  <a:cubicBezTo>
                    <a:pt x="33072" y="45849"/>
                    <a:pt x="33072" y="45388"/>
                    <a:pt x="32841" y="44985"/>
                  </a:cubicBezTo>
                  <a:cubicBezTo>
                    <a:pt x="32668" y="44639"/>
                    <a:pt x="32265" y="44351"/>
                    <a:pt x="31804" y="44351"/>
                  </a:cubicBezTo>
                  <a:cubicBezTo>
                    <a:pt x="30536" y="44236"/>
                    <a:pt x="29327" y="44178"/>
                    <a:pt x="28232" y="44178"/>
                  </a:cubicBezTo>
                  <a:cubicBezTo>
                    <a:pt x="23565" y="44178"/>
                    <a:pt x="20166" y="45158"/>
                    <a:pt x="17976" y="47059"/>
                  </a:cubicBezTo>
                  <a:lnTo>
                    <a:pt x="17976" y="34960"/>
                  </a:lnTo>
                  <a:lnTo>
                    <a:pt x="18898" y="34960"/>
                  </a:lnTo>
                  <a:cubicBezTo>
                    <a:pt x="22643" y="34960"/>
                    <a:pt x="26100" y="33635"/>
                    <a:pt x="28232" y="31330"/>
                  </a:cubicBezTo>
                  <a:cubicBezTo>
                    <a:pt x="30191" y="29198"/>
                    <a:pt x="31055" y="26375"/>
                    <a:pt x="30825" y="23033"/>
                  </a:cubicBezTo>
                  <a:cubicBezTo>
                    <a:pt x="30709" y="20383"/>
                    <a:pt x="29903" y="17790"/>
                    <a:pt x="28520" y="15543"/>
                  </a:cubicBezTo>
                  <a:cubicBezTo>
                    <a:pt x="28059" y="14794"/>
                    <a:pt x="27656" y="13988"/>
                    <a:pt x="27368" y="13181"/>
                  </a:cubicBezTo>
                  <a:cubicBezTo>
                    <a:pt x="25812" y="8860"/>
                    <a:pt x="28923" y="4654"/>
                    <a:pt x="28981" y="4654"/>
                  </a:cubicBezTo>
                  <a:cubicBezTo>
                    <a:pt x="29327" y="4193"/>
                    <a:pt x="29327" y="3559"/>
                    <a:pt x="29038" y="3098"/>
                  </a:cubicBezTo>
                  <a:cubicBezTo>
                    <a:pt x="28771" y="2741"/>
                    <a:pt x="28330" y="2522"/>
                    <a:pt x="27904" y="2522"/>
                  </a:cubicBezTo>
                  <a:cubicBezTo>
                    <a:pt x="27780" y="2522"/>
                    <a:pt x="27657" y="2541"/>
                    <a:pt x="27540" y="2580"/>
                  </a:cubicBezTo>
                  <a:cubicBezTo>
                    <a:pt x="27368" y="2637"/>
                    <a:pt x="26042" y="3098"/>
                    <a:pt x="24141" y="3905"/>
                  </a:cubicBezTo>
                  <a:lnTo>
                    <a:pt x="20050" y="332"/>
                  </a:lnTo>
                  <a:cubicBezTo>
                    <a:pt x="19837" y="119"/>
                    <a:pt x="19528" y="0"/>
                    <a:pt x="19195"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43"/>
          <p:cNvGrpSpPr/>
          <p:nvPr/>
        </p:nvGrpSpPr>
        <p:grpSpPr>
          <a:xfrm>
            <a:off x="5298985" y="1640505"/>
            <a:ext cx="413929" cy="396301"/>
            <a:chOff x="2143450" y="2210025"/>
            <a:chExt cx="1590200" cy="1520725"/>
          </a:xfrm>
        </p:grpSpPr>
        <p:sp>
          <p:nvSpPr>
            <p:cNvPr id="548" name="Google Shape;548;p43"/>
            <p:cNvSpPr/>
            <p:nvPr/>
          </p:nvSpPr>
          <p:spPr>
            <a:xfrm>
              <a:off x="3599675" y="2813550"/>
              <a:ext cx="69175" cy="195925"/>
            </a:xfrm>
            <a:custGeom>
              <a:avLst/>
              <a:gdLst/>
              <a:ahLst/>
              <a:cxnLst/>
              <a:rect l="l" t="t" r="r" b="b"/>
              <a:pathLst>
                <a:path w="2767" h="7837" extrusionOk="0">
                  <a:moveTo>
                    <a:pt x="1" y="1"/>
                  </a:moveTo>
                  <a:lnTo>
                    <a:pt x="1" y="7837"/>
                  </a:lnTo>
                  <a:lnTo>
                    <a:pt x="2766" y="7837"/>
                  </a:lnTo>
                  <a:lnTo>
                    <a:pt x="27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2990400" y="3202475"/>
              <a:ext cx="181500" cy="96525"/>
            </a:xfrm>
            <a:custGeom>
              <a:avLst/>
              <a:gdLst/>
              <a:ahLst/>
              <a:cxnLst/>
              <a:rect l="l" t="t" r="r" b="b"/>
              <a:pathLst>
                <a:path w="7260" h="3861" extrusionOk="0">
                  <a:moveTo>
                    <a:pt x="0" y="0"/>
                  </a:moveTo>
                  <a:lnTo>
                    <a:pt x="0" y="3860"/>
                  </a:lnTo>
                  <a:lnTo>
                    <a:pt x="7260" y="3860"/>
                  </a:lnTo>
                  <a:lnTo>
                    <a:pt x="72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3"/>
            <p:cNvSpPr/>
            <p:nvPr/>
          </p:nvSpPr>
          <p:spPr>
            <a:xfrm>
              <a:off x="2493450" y="2838050"/>
              <a:ext cx="69175" cy="149825"/>
            </a:xfrm>
            <a:custGeom>
              <a:avLst/>
              <a:gdLst/>
              <a:ahLst/>
              <a:cxnLst/>
              <a:rect l="l" t="t" r="r" b="b"/>
              <a:pathLst>
                <a:path w="2767" h="5993" extrusionOk="0">
                  <a:moveTo>
                    <a:pt x="1" y="0"/>
                  </a:moveTo>
                  <a:lnTo>
                    <a:pt x="1" y="5992"/>
                  </a:lnTo>
                  <a:lnTo>
                    <a:pt x="2766" y="5992"/>
                  </a:lnTo>
                  <a:lnTo>
                    <a:pt x="27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2209700" y="2770350"/>
              <a:ext cx="218950" cy="282325"/>
            </a:xfrm>
            <a:custGeom>
              <a:avLst/>
              <a:gdLst/>
              <a:ahLst/>
              <a:cxnLst/>
              <a:rect l="l" t="t" r="r" b="b"/>
              <a:pathLst>
                <a:path w="8758" h="11293" extrusionOk="0">
                  <a:moveTo>
                    <a:pt x="0" y="0"/>
                  </a:moveTo>
                  <a:lnTo>
                    <a:pt x="0" y="11293"/>
                  </a:lnTo>
                  <a:lnTo>
                    <a:pt x="8758" y="6223"/>
                  </a:lnTo>
                  <a:lnTo>
                    <a:pt x="8758" y="5013"/>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2143450" y="2210025"/>
              <a:ext cx="1590200" cy="1520725"/>
            </a:xfrm>
            <a:custGeom>
              <a:avLst/>
              <a:gdLst/>
              <a:ahLst/>
              <a:cxnLst/>
              <a:rect l="l" t="t" r="r" b="b"/>
              <a:pathLst>
                <a:path w="63608" h="60829" extrusionOk="0">
                  <a:moveTo>
                    <a:pt x="29320" y="2587"/>
                  </a:moveTo>
                  <a:cubicBezTo>
                    <a:pt x="31017" y="2587"/>
                    <a:pt x="32751" y="3213"/>
                    <a:pt x="34166" y="4610"/>
                  </a:cubicBezTo>
                  <a:cubicBezTo>
                    <a:pt x="38487" y="8931"/>
                    <a:pt x="35434" y="16364"/>
                    <a:pt x="29326" y="16364"/>
                  </a:cubicBezTo>
                  <a:cubicBezTo>
                    <a:pt x="25524" y="16364"/>
                    <a:pt x="22413" y="13310"/>
                    <a:pt x="22413" y="9507"/>
                  </a:cubicBezTo>
                  <a:cubicBezTo>
                    <a:pt x="22374" y="5335"/>
                    <a:pt x="25766" y="2587"/>
                    <a:pt x="29320" y="2587"/>
                  </a:cubicBezTo>
                  <a:close/>
                  <a:moveTo>
                    <a:pt x="37508" y="14289"/>
                  </a:moveTo>
                  <a:cubicBezTo>
                    <a:pt x="37969" y="15096"/>
                    <a:pt x="38545" y="15787"/>
                    <a:pt x="39179" y="16364"/>
                  </a:cubicBezTo>
                  <a:lnTo>
                    <a:pt x="35837" y="16364"/>
                  </a:lnTo>
                  <a:cubicBezTo>
                    <a:pt x="36528" y="15787"/>
                    <a:pt x="37047" y="15096"/>
                    <a:pt x="37508" y="14289"/>
                  </a:cubicBezTo>
                  <a:close/>
                  <a:moveTo>
                    <a:pt x="45692" y="2596"/>
                  </a:moveTo>
                  <a:cubicBezTo>
                    <a:pt x="48334" y="2596"/>
                    <a:pt x="50935" y="4106"/>
                    <a:pt x="52085" y="6857"/>
                  </a:cubicBezTo>
                  <a:cubicBezTo>
                    <a:pt x="53986" y="11409"/>
                    <a:pt x="50644" y="16364"/>
                    <a:pt x="45747" y="16421"/>
                  </a:cubicBezTo>
                  <a:cubicBezTo>
                    <a:pt x="39582" y="16364"/>
                    <a:pt x="36528" y="8989"/>
                    <a:pt x="40850" y="4610"/>
                  </a:cubicBezTo>
                  <a:cubicBezTo>
                    <a:pt x="42217" y="3242"/>
                    <a:pt x="43963" y="2596"/>
                    <a:pt x="45692" y="2596"/>
                  </a:cubicBezTo>
                  <a:close/>
                  <a:moveTo>
                    <a:pt x="16766" y="25121"/>
                  </a:moveTo>
                  <a:lnTo>
                    <a:pt x="16766" y="31113"/>
                  </a:lnTo>
                  <a:lnTo>
                    <a:pt x="14001" y="31113"/>
                  </a:lnTo>
                  <a:lnTo>
                    <a:pt x="14001" y="25121"/>
                  </a:lnTo>
                  <a:close/>
                  <a:moveTo>
                    <a:pt x="61015" y="24142"/>
                  </a:moveTo>
                  <a:lnTo>
                    <a:pt x="61015" y="31978"/>
                  </a:lnTo>
                  <a:lnTo>
                    <a:pt x="58250" y="31978"/>
                  </a:lnTo>
                  <a:lnTo>
                    <a:pt x="58250" y="24142"/>
                  </a:lnTo>
                  <a:close/>
                  <a:moveTo>
                    <a:pt x="2593" y="22413"/>
                  </a:moveTo>
                  <a:lnTo>
                    <a:pt x="11350" y="27426"/>
                  </a:lnTo>
                  <a:lnTo>
                    <a:pt x="11350" y="28636"/>
                  </a:lnTo>
                  <a:lnTo>
                    <a:pt x="2593" y="33706"/>
                  </a:lnTo>
                  <a:lnTo>
                    <a:pt x="2593" y="22413"/>
                  </a:lnTo>
                  <a:close/>
                  <a:moveTo>
                    <a:pt x="55599" y="19014"/>
                  </a:moveTo>
                  <a:lnTo>
                    <a:pt x="55599" y="37105"/>
                  </a:lnTo>
                  <a:lnTo>
                    <a:pt x="19474" y="37105"/>
                  </a:lnTo>
                  <a:lnTo>
                    <a:pt x="19474" y="19014"/>
                  </a:lnTo>
                  <a:close/>
                  <a:moveTo>
                    <a:pt x="41138" y="39698"/>
                  </a:moveTo>
                  <a:lnTo>
                    <a:pt x="41138" y="43558"/>
                  </a:lnTo>
                  <a:lnTo>
                    <a:pt x="33936" y="43558"/>
                  </a:lnTo>
                  <a:lnTo>
                    <a:pt x="33936" y="39698"/>
                  </a:lnTo>
                  <a:close/>
                  <a:moveTo>
                    <a:pt x="29256" y="0"/>
                  </a:moveTo>
                  <a:cubicBezTo>
                    <a:pt x="20719" y="0"/>
                    <a:pt x="16553" y="10503"/>
                    <a:pt x="22758" y="16421"/>
                  </a:cubicBezTo>
                  <a:lnTo>
                    <a:pt x="18091" y="16421"/>
                  </a:lnTo>
                  <a:cubicBezTo>
                    <a:pt x="17400" y="16421"/>
                    <a:pt x="16766" y="16997"/>
                    <a:pt x="16766" y="17689"/>
                  </a:cubicBezTo>
                  <a:lnTo>
                    <a:pt x="16766" y="22528"/>
                  </a:lnTo>
                  <a:lnTo>
                    <a:pt x="12675" y="22528"/>
                  </a:lnTo>
                  <a:cubicBezTo>
                    <a:pt x="11984" y="22528"/>
                    <a:pt x="11408" y="23105"/>
                    <a:pt x="11408" y="23796"/>
                  </a:cubicBezTo>
                  <a:lnTo>
                    <a:pt x="11408" y="24430"/>
                  </a:lnTo>
                  <a:lnTo>
                    <a:pt x="1959" y="18956"/>
                  </a:lnTo>
                  <a:cubicBezTo>
                    <a:pt x="1757" y="18841"/>
                    <a:pt x="1527" y="18783"/>
                    <a:pt x="1296" y="18783"/>
                  </a:cubicBezTo>
                  <a:cubicBezTo>
                    <a:pt x="1066" y="18783"/>
                    <a:pt x="835" y="18841"/>
                    <a:pt x="634" y="18956"/>
                  </a:cubicBezTo>
                  <a:cubicBezTo>
                    <a:pt x="230" y="19187"/>
                    <a:pt x="0" y="19648"/>
                    <a:pt x="0" y="20109"/>
                  </a:cubicBezTo>
                  <a:lnTo>
                    <a:pt x="0" y="36011"/>
                  </a:lnTo>
                  <a:cubicBezTo>
                    <a:pt x="0" y="36702"/>
                    <a:pt x="576" y="37278"/>
                    <a:pt x="1325" y="37278"/>
                  </a:cubicBezTo>
                  <a:cubicBezTo>
                    <a:pt x="1556" y="37278"/>
                    <a:pt x="1786" y="37221"/>
                    <a:pt x="1959" y="37105"/>
                  </a:cubicBezTo>
                  <a:lnTo>
                    <a:pt x="11408" y="31689"/>
                  </a:lnTo>
                  <a:lnTo>
                    <a:pt x="11408" y="32381"/>
                  </a:lnTo>
                  <a:cubicBezTo>
                    <a:pt x="11408" y="33130"/>
                    <a:pt x="11984" y="33706"/>
                    <a:pt x="12675" y="33706"/>
                  </a:cubicBezTo>
                  <a:lnTo>
                    <a:pt x="16766" y="33706"/>
                  </a:lnTo>
                  <a:lnTo>
                    <a:pt x="16766" y="38373"/>
                  </a:lnTo>
                  <a:cubicBezTo>
                    <a:pt x="16766" y="39064"/>
                    <a:pt x="17400" y="39698"/>
                    <a:pt x="18091" y="39698"/>
                  </a:cubicBezTo>
                  <a:lnTo>
                    <a:pt x="31285" y="39698"/>
                  </a:lnTo>
                  <a:lnTo>
                    <a:pt x="31285" y="44826"/>
                  </a:lnTo>
                  <a:cubicBezTo>
                    <a:pt x="31285" y="45575"/>
                    <a:pt x="31862" y="46151"/>
                    <a:pt x="32611" y="46151"/>
                  </a:cubicBezTo>
                  <a:lnTo>
                    <a:pt x="33648" y="46151"/>
                  </a:lnTo>
                  <a:lnTo>
                    <a:pt x="24832" y="58711"/>
                  </a:lnTo>
                  <a:cubicBezTo>
                    <a:pt x="24429" y="59288"/>
                    <a:pt x="24544" y="60094"/>
                    <a:pt x="25121" y="60498"/>
                  </a:cubicBezTo>
                  <a:cubicBezTo>
                    <a:pt x="25351" y="60670"/>
                    <a:pt x="25639" y="60728"/>
                    <a:pt x="25870" y="60786"/>
                  </a:cubicBezTo>
                  <a:cubicBezTo>
                    <a:pt x="26273" y="60786"/>
                    <a:pt x="26676" y="60555"/>
                    <a:pt x="26964" y="60209"/>
                  </a:cubicBezTo>
                  <a:lnTo>
                    <a:pt x="36183" y="47188"/>
                  </a:lnTo>
                  <a:lnTo>
                    <a:pt x="36183" y="59403"/>
                  </a:lnTo>
                  <a:cubicBezTo>
                    <a:pt x="36125" y="60353"/>
                    <a:pt x="36817" y="60829"/>
                    <a:pt x="37508" y="60829"/>
                  </a:cubicBezTo>
                  <a:cubicBezTo>
                    <a:pt x="38199" y="60829"/>
                    <a:pt x="38891" y="60353"/>
                    <a:pt x="38833" y="59403"/>
                  </a:cubicBezTo>
                  <a:lnTo>
                    <a:pt x="38833" y="47188"/>
                  </a:lnTo>
                  <a:lnTo>
                    <a:pt x="48052" y="60209"/>
                  </a:lnTo>
                  <a:cubicBezTo>
                    <a:pt x="48282" y="60555"/>
                    <a:pt x="48685" y="60728"/>
                    <a:pt x="49089" y="60728"/>
                  </a:cubicBezTo>
                  <a:cubicBezTo>
                    <a:pt x="49377" y="60728"/>
                    <a:pt x="49607" y="60670"/>
                    <a:pt x="49838" y="60498"/>
                  </a:cubicBezTo>
                  <a:cubicBezTo>
                    <a:pt x="50414" y="60094"/>
                    <a:pt x="50587" y="59288"/>
                    <a:pt x="50126" y="58654"/>
                  </a:cubicBezTo>
                  <a:lnTo>
                    <a:pt x="41368" y="46209"/>
                  </a:lnTo>
                  <a:lnTo>
                    <a:pt x="42463" y="46209"/>
                  </a:lnTo>
                  <a:cubicBezTo>
                    <a:pt x="43154" y="46209"/>
                    <a:pt x="43730" y="45575"/>
                    <a:pt x="43730" y="44884"/>
                  </a:cubicBezTo>
                  <a:lnTo>
                    <a:pt x="43730" y="39698"/>
                  </a:lnTo>
                  <a:lnTo>
                    <a:pt x="56924" y="39698"/>
                  </a:lnTo>
                  <a:cubicBezTo>
                    <a:pt x="57616" y="39698"/>
                    <a:pt x="58192" y="39122"/>
                    <a:pt x="58192" y="38373"/>
                  </a:cubicBezTo>
                  <a:lnTo>
                    <a:pt x="58192" y="34628"/>
                  </a:lnTo>
                  <a:lnTo>
                    <a:pt x="62283" y="34628"/>
                  </a:lnTo>
                  <a:cubicBezTo>
                    <a:pt x="63032" y="34628"/>
                    <a:pt x="63608" y="33994"/>
                    <a:pt x="63608" y="33303"/>
                  </a:cubicBezTo>
                  <a:lnTo>
                    <a:pt x="63608" y="22817"/>
                  </a:lnTo>
                  <a:cubicBezTo>
                    <a:pt x="63608" y="22068"/>
                    <a:pt x="63032" y="21491"/>
                    <a:pt x="62283" y="21491"/>
                  </a:cubicBezTo>
                  <a:lnTo>
                    <a:pt x="58250" y="21491"/>
                  </a:lnTo>
                  <a:lnTo>
                    <a:pt x="58250" y="17689"/>
                  </a:lnTo>
                  <a:cubicBezTo>
                    <a:pt x="58250" y="17027"/>
                    <a:pt x="57669" y="16417"/>
                    <a:pt x="57012" y="16417"/>
                  </a:cubicBezTo>
                  <a:cubicBezTo>
                    <a:pt x="56983" y="16417"/>
                    <a:pt x="56954" y="16419"/>
                    <a:pt x="56924" y="16421"/>
                  </a:cubicBezTo>
                  <a:lnTo>
                    <a:pt x="52258" y="16421"/>
                  </a:lnTo>
                  <a:cubicBezTo>
                    <a:pt x="56060" y="12734"/>
                    <a:pt x="56118" y="6684"/>
                    <a:pt x="52430" y="2939"/>
                  </a:cubicBezTo>
                  <a:cubicBezTo>
                    <a:pt x="50551" y="1030"/>
                    <a:pt x="48073" y="64"/>
                    <a:pt x="45599" y="64"/>
                  </a:cubicBezTo>
                  <a:cubicBezTo>
                    <a:pt x="43219" y="64"/>
                    <a:pt x="40842" y="958"/>
                    <a:pt x="39006" y="2766"/>
                  </a:cubicBezTo>
                  <a:cubicBezTo>
                    <a:pt x="38430" y="3342"/>
                    <a:pt x="37911" y="3976"/>
                    <a:pt x="37566" y="4667"/>
                  </a:cubicBezTo>
                  <a:cubicBezTo>
                    <a:pt x="35837" y="1787"/>
                    <a:pt x="32726" y="1"/>
                    <a:pt x="29326" y="1"/>
                  </a:cubicBezTo>
                  <a:cubicBezTo>
                    <a:pt x="29303" y="0"/>
                    <a:pt x="29280" y="0"/>
                    <a:pt x="29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43"/>
          <p:cNvSpPr txBox="1">
            <a:spLocks noGrp="1"/>
          </p:cNvSpPr>
          <p:nvPr>
            <p:ph type="subTitle" idx="4294967295"/>
          </p:nvPr>
        </p:nvSpPr>
        <p:spPr>
          <a:xfrm>
            <a:off x="2515700" y="1640205"/>
            <a:ext cx="2444400" cy="39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zh-CN" altLang="en-US" sz="1400" dirty="0">
                <a:solidFill>
                  <a:srgbClr val="393E41"/>
                </a:solidFill>
                <a:latin typeface="微软雅黑" panose="020B0503020204020204" pitchFamily="34" charset="-122"/>
                <a:ea typeface="微软雅黑" panose="020B0503020204020204" pitchFamily="34" charset="-122"/>
              </a:rPr>
              <a:t>花卉种类识别</a:t>
            </a:r>
            <a:endParaRPr sz="1400" dirty="0">
              <a:solidFill>
                <a:srgbClr val="393E41"/>
              </a:solidFill>
              <a:latin typeface="微软雅黑" panose="020B0503020204020204" pitchFamily="34" charset="-122"/>
              <a:ea typeface="微软雅黑" panose="020B0503020204020204" pitchFamily="34" charset="-122"/>
            </a:endParaRPr>
          </a:p>
        </p:txBody>
      </p:sp>
      <p:sp>
        <p:nvSpPr>
          <p:cNvPr id="570" name="Google Shape;570;p43"/>
          <p:cNvSpPr txBox="1">
            <a:spLocks noGrp="1"/>
          </p:cNvSpPr>
          <p:nvPr>
            <p:ph type="subTitle" idx="4294967295"/>
          </p:nvPr>
        </p:nvSpPr>
        <p:spPr>
          <a:xfrm>
            <a:off x="2515700" y="2417108"/>
            <a:ext cx="2444400" cy="39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zh-CN" altLang="en-US" sz="1400" dirty="0">
                <a:solidFill>
                  <a:srgbClr val="393E41"/>
                </a:solidFill>
                <a:latin typeface="微软雅黑" panose="020B0503020204020204" pitchFamily="34" charset="-122"/>
                <a:ea typeface="微软雅黑" panose="020B0503020204020204" pitchFamily="34" charset="-122"/>
              </a:rPr>
              <a:t>农作物的成熟度预测</a:t>
            </a:r>
            <a:endParaRPr sz="1400" dirty="0">
              <a:solidFill>
                <a:srgbClr val="393E41"/>
              </a:solidFill>
              <a:latin typeface="微软雅黑" panose="020B0503020204020204" pitchFamily="34" charset="-122"/>
              <a:ea typeface="微软雅黑" panose="020B0503020204020204" pitchFamily="34" charset="-122"/>
            </a:endParaRPr>
          </a:p>
        </p:txBody>
      </p:sp>
      <p:sp>
        <p:nvSpPr>
          <p:cNvPr id="571" name="Google Shape;571;p43"/>
          <p:cNvSpPr txBox="1">
            <a:spLocks noGrp="1"/>
          </p:cNvSpPr>
          <p:nvPr>
            <p:ph type="subTitle" idx="4294967295"/>
          </p:nvPr>
        </p:nvSpPr>
        <p:spPr>
          <a:xfrm>
            <a:off x="2515700" y="3120137"/>
            <a:ext cx="2444400" cy="39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zh-CN" altLang="en-US" sz="1400" dirty="0">
                <a:solidFill>
                  <a:srgbClr val="393E41"/>
                </a:solidFill>
                <a:latin typeface="微软雅黑" panose="020B0503020204020204" pitchFamily="34" charset="-122"/>
                <a:ea typeface="微软雅黑" panose="020B0503020204020204" pitchFamily="34" charset="-122"/>
              </a:rPr>
              <a:t>储存、销售、运输的建议</a:t>
            </a:r>
            <a:endParaRPr sz="1400" dirty="0">
              <a:solidFill>
                <a:srgbClr val="393E41"/>
              </a:solidFill>
              <a:latin typeface="微软雅黑" panose="020B0503020204020204" pitchFamily="34" charset="-122"/>
              <a:ea typeface="微软雅黑" panose="020B0503020204020204" pitchFamily="34" charset="-122"/>
            </a:endParaRPr>
          </a:p>
        </p:txBody>
      </p:sp>
      <p:sp>
        <p:nvSpPr>
          <p:cNvPr id="572" name="Google Shape;572;p43"/>
          <p:cNvSpPr txBox="1">
            <a:spLocks noGrp="1"/>
          </p:cNvSpPr>
          <p:nvPr>
            <p:ph type="subTitle" idx="4294967295"/>
          </p:nvPr>
        </p:nvSpPr>
        <p:spPr>
          <a:xfrm>
            <a:off x="5893975" y="1640205"/>
            <a:ext cx="2444400" cy="39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zh-CN" altLang="en-US" sz="1400" dirty="0">
                <a:solidFill>
                  <a:srgbClr val="393E41"/>
                </a:solidFill>
                <a:latin typeface="微软雅黑" panose="020B0503020204020204" pitchFamily="34" charset="-122"/>
                <a:ea typeface="微软雅黑" panose="020B0503020204020204" pitchFamily="34" charset="-122"/>
              </a:rPr>
              <a:t>实时监控、录制</a:t>
            </a:r>
            <a:endParaRPr sz="1400" dirty="0">
              <a:solidFill>
                <a:srgbClr val="393E41"/>
              </a:solidFill>
              <a:latin typeface="微软雅黑" panose="020B0503020204020204" pitchFamily="34" charset="-122"/>
              <a:ea typeface="微软雅黑" panose="020B0503020204020204" pitchFamily="34" charset="-122"/>
            </a:endParaRPr>
          </a:p>
        </p:txBody>
      </p:sp>
      <p:sp>
        <p:nvSpPr>
          <p:cNvPr id="573" name="Google Shape;573;p43"/>
          <p:cNvSpPr txBox="1">
            <a:spLocks noGrp="1"/>
          </p:cNvSpPr>
          <p:nvPr>
            <p:ph type="subTitle" idx="4294967295"/>
          </p:nvPr>
        </p:nvSpPr>
        <p:spPr>
          <a:xfrm>
            <a:off x="5893975" y="2417108"/>
            <a:ext cx="2444400" cy="39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zh-CN" altLang="en-US" sz="1400" dirty="0">
                <a:solidFill>
                  <a:srgbClr val="393E41"/>
                </a:solidFill>
                <a:latin typeface="微软雅黑" panose="020B0503020204020204" pitchFamily="34" charset="-122"/>
                <a:ea typeface="微软雅黑" panose="020B0503020204020204" pitchFamily="34" charset="-122"/>
              </a:rPr>
              <a:t>配套软件</a:t>
            </a:r>
            <a:endParaRPr sz="1400" dirty="0">
              <a:solidFill>
                <a:srgbClr val="393E41"/>
              </a:solidFill>
              <a:latin typeface="微软雅黑" panose="020B0503020204020204" pitchFamily="34" charset="-122"/>
              <a:ea typeface="微软雅黑" panose="020B0503020204020204" pitchFamily="34" charset="-122"/>
            </a:endParaRPr>
          </a:p>
        </p:txBody>
      </p:sp>
      <p:sp>
        <p:nvSpPr>
          <p:cNvPr id="574" name="Google Shape;574;p43"/>
          <p:cNvSpPr txBox="1">
            <a:spLocks noGrp="1"/>
          </p:cNvSpPr>
          <p:nvPr>
            <p:ph type="subTitle" idx="4294967295"/>
          </p:nvPr>
        </p:nvSpPr>
        <p:spPr>
          <a:xfrm>
            <a:off x="5907025" y="3120137"/>
            <a:ext cx="2444400" cy="39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zh-CN" altLang="en-US" sz="1400" dirty="0">
                <a:solidFill>
                  <a:srgbClr val="393E41"/>
                </a:solidFill>
                <a:latin typeface="微软雅黑" panose="020B0503020204020204" pitchFamily="34" charset="-122"/>
                <a:ea typeface="微软雅黑" panose="020B0503020204020204" pitchFamily="34" charset="-122"/>
              </a:rPr>
              <a:t>配套硬件系统支持</a:t>
            </a:r>
            <a:r>
              <a:rPr lang="en-US" altLang="zh-CN" sz="800" dirty="0">
                <a:solidFill>
                  <a:srgbClr val="393E41"/>
                </a:solidFill>
                <a:latin typeface="微软雅黑" panose="020B0503020204020204" pitchFamily="34" charset="-122"/>
                <a:ea typeface="微软雅黑" panose="020B0503020204020204" pitchFamily="34" charset="-122"/>
              </a:rPr>
              <a:t>_</a:t>
            </a:r>
            <a:r>
              <a:rPr lang="en-US" altLang="zh-CN" sz="800" dirty="0" err="1">
                <a:solidFill>
                  <a:srgbClr val="393E41"/>
                </a:solidFill>
                <a:latin typeface="微软雅黑" panose="020B0503020204020204" pitchFamily="34" charset="-122"/>
                <a:ea typeface="微软雅黑" panose="020B0503020204020204" pitchFamily="34" charset="-122"/>
              </a:rPr>
              <a:t>Todo</a:t>
            </a:r>
            <a:endParaRPr sz="1400" dirty="0">
              <a:solidFill>
                <a:srgbClr val="393E41"/>
              </a:solidFill>
              <a:latin typeface="微软雅黑" panose="020B0503020204020204" pitchFamily="34" charset="-122"/>
              <a:ea typeface="微软雅黑" panose="020B0503020204020204" pitchFamily="34" charset="-122"/>
            </a:endParaRPr>
          </a:p>
        </p:txBody>
      </p:sp>
      <p:sp>
        <p:nvSpPr>
          <p:cNvPr id="575" name="Google Shape;575;p43"/>
          <p:cNvSpPr txBox="1">
            <a:spLocks noGrp="1"/>
          </p:cNvSpPr>
          <p:nvPr>
            <p:ph type="title"/>
          </p:nvPr>
        </p:nvSpPr>
        <p:spPr>
          <a:xfrm>
            <a:off x="1136100" y="371325"/>
            <a:ext cx="6871800" cy="108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zh-CN" altLang="en-US" sz="2400" b="0" dirty="0">
                <a:latin typeface="微软雅黑" panose="020B0503020204020204" pitchFamily="34" charset="-122"/>
                <a:ea typeface="微软雅黑" panose="020B0503020204020204" pitchFamily="34" charset="-122"/>
              </a:rPr>
              <a:t>产品功能</a:t>
            </a:r>
            <a:endParaRPr sz="2400" b="0" dirty="0">
              <a:latin typeface="微软雅黑" panose="020B0503020204020204" pitchFamily="34" charset="-122"/>
              <a:ea typeface="微软雅黑" panose="020B0503020204020204" pitchFamily="34" charset="-122"/>
            </a:endParaRPr>
          </a:p>
        </p:txBody>
      </p:sp>
      <p:pic>
        <p:nvPicPr>
          <p:cNvPr id="3" name="图形 2">
            <a:extLst>
              <a:ext uri="{FF2B5EF4-FFF2-40B4-BE49-F238E27FC236}">
                <a16:creationId xmlns:a16="http://schemas.microsoft.com/office/drawing/2014/main" id="{FF3959D0-7F97-4440-8208-D27FE80B211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67449" y="1700212"/>
            <a:ext cx="418732" cy="418732"/>
          </a:xfrm>
          <a:prstGeom prst="rect">
            <a:avLst/>
          </a:prstGeom>
        </p:spPr>
      </p:pic>
      <p:pic>
        <p:nvPicPr>
          <p:cNvPr id="7" name="图形 6">
            <a:extLst>
              <a:ext uri="{FF2B5EF4-FFF2-40B4-BE49-F238E27FC236}">
                <a16:creationId xmlns:a16="http://schemas.microsoft.com/office/drawing/2014/main" id="{86E087BD-84CD-4460-9E71-1EBD25B6E82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276144" y="2368947"/>
            <a:ext cx="486604" cy="486604"/>
          </a:xfrm>
          <a:prstGeom prst="rect">
            <a:avLst/>
          </a:prstGeom>
        </p:spPr>
      </p:pic>
      <p:pic>
        <p:nvPicPr>
          <p:cNvPr id="11" name="图形 10">
            <a:extLst>
              <a:ext uri="{FF2B5EF4-FFF2-40B4-BE49-F238E27FC236}">
                <a16:creationId xmlns:a16="http://schemas.microsoft.com/office/drawing/2014/main" id="{B410C7FF-4DD0-466B-B319-A6B3E2C37DE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948635" y="3144168"/>
            <a:ext cx="454324" cy="418732"/>
          </a:xfrm>
          <a:prstGeom prst="rect">
            <a:avLst/>
          </a:prstGeom>
        </p:spPr>
      </p:pic>
      <p:pic>
        <p:nvPicPr>
          <p:cNvPr id="13" name="图形 12">
            <a:extLst>
              <a:ext uri="{FF2B5EF4-FFF2-40B4-BE49-F238E27FC236}">
                <a16:creationId xmlns:a16="http://schemas.microsoft.com/office/drawing/2014/main" id="{35073F51-C693-4D48-AC31-77D3FF277DDB}"/>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298985" y="3082229"/>
            <a:ext cx="454323" cy="45432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2" name="矩形 1">
            <a:extLst>
              <a:ext uri="{FF2B5EF4-FFF2-40B4-BE49-F238E27FC236}">
                <a16:creationId xmlns:a16="http://schemas.microsoft.com/office/drawing/2014/main" id="{2135970D-04C4-411F-AF11-CBE8383D73E7}"/>
              </a:ext>
            </a:extLst>
          </p:cNvPr>
          <p:cNvSpPr/>
          <p:nvPr/>
        </p:nvSpPr>
        <p:spPr>
          <a:xfrm>
            <a:off x="0" y="-10832"/>
            <a:ext cx="3937000" cy="51543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97" name="Google Shape;697;p49"/>
          <p:cNvPicPr preferRelativeResize="0"/>
          <p:nvPr/>
        </p:nvPicPr>
        <p:blipFill>
          <a:blip r:embed="rId4">
            <a:alphaModFix/>
          </a:blip>
          <a:stretch>
            <a:fillRect/>
          </a:stretch>
        </p:blipFill>
        <p:spPr>
          <a:xfrm rot="-9687047">
            <a:off x="5611344" y="1861701"/>
            <a:ext cx="1531876" cy="1028247"/>
          </a:xfrm>
          <a:prstGeom prst="rect">
            <a:avLst/>
          </a:prstGeom>
          <a:noFill/>
          <a:ln>
            <a:noFill/>
          </a:ln>
        </p:spPr>
      </p:pic>
      <p:sp>
        <p:nvSpPr>
          <p:cNvPr id="698" name="Google Shape;698;p49"/>
          <p:cNvSpPr txBox="1">
            <a:spLocks noGrp="1"/>
          </p:cNvSpPr>
          <p:nvPr>
            <p:ph type="title"/>
          </p:nvPr>
        </p:nvSpPr>
        <p:spPr>
          <a:xfrm>
            <a:off x="5518625" y="2216149"/>
            <a:ext cx="2500518" cy="47625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sz="2400" dirty="0">
                <a:latin typeface="微软雅黑" panose="020B0503020204020204" pitchFamily="34" charset="-122"/>
                <a:ea typeface="微软雅黑" panose="020B0503020204020204" pitchFamily="34" charset="-122"/>
              </a:rPr>
              <a:t>月季成熟度预测</a:t>
            </a:r>
            <a:endParaRPr sz="2400" dirty="0">
              <a:latin typeface="微软雅黑" panose="020B0503020204020204" pitchFamily="34" charset="-122"/>
              <a:ea typeface="微软雅黑" panose="020B0503020204020204" pitchFamily="34" charset="-122"/>
            </a:endParaRPr>
          </a:p>
        </p:txBody>
      </p:sp>
      <p:sp>
        <p:nvSpPr>
          <p:cNvPr id="699" name="Google Shape;699;p49"/>
          <p:cNvSpPr txBox="1">
            <a:spLocks noGrp="1"/>
          </p:cNvSpPr>
          <p:nvPr>
            <p:ph type="subTitle" idx="1"/>
          </p:nvPr>
        </p:nvSpPr>
        <p:spPr>
          <a:xfrm>
            <a:off x="5518625" y="2850849"/>
            <a:ext cx="3024900" cy="770734"/>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zh-CN" altLang="en-US" dirty="0">
                <a:solidFill>
                  <a:srgbClr val="393E41"/>
                </a:solidFill>
                <a:latin typeface="微软雅黑" panose="020B0503020204020204" pitchFamily="34" charset="-122"/>
                <a:ea typeface="微软雅黑" panose="020B0503020204020204" pitchFamily="34" charset="-122"/>
              </a:rPr>
              <a:t>月季成熟度的分级</a:t>
            </a:r>
            <a:endParaRPr lang="en-US" altLang="zh-CN" dirty="0">
              <a:solidFill>
                <a:srgbClr val="393E41"/>
              </a:solidFill>
              <a:latin typeface="微软雅黑" panose="020B0503020204020204" pitchFamily="34" charset="-122"/>
              <a:ea typeface="微软雅黑" panose="020B0503020204020204" pitchFamily="34" charset="-122"/>
            </a:endParaRPr>
          </a:p>
          <a:p>
            <a:pPr marL="0" lvl="0" indent="0" algn="l" rtl="0">
              <a:lnSpc>
                <a:spcPct val="115000"/>
              </a:lnSpc>
              <a:spcBef>
                <a:spcPts val="0"/>
              </a:spcBef>
              <a:spcAft>
                <a:spcPts val="1600"/>
              </a:spcAft>
              <a:buClr>
                <a:schemeClr val="dk1"/>
              </a:buClr>
              <a:buSzPts val="1100"/>
              <a:buFont typeface="Arial"/>
              <a:buNone/>
            </a:pPr>
            <a:r>
              <a:rPr lang="zh-CN" altLang="en-US" dirty="0">
                <a:solidFill>
                  <a:srgbClr val="393E41"/>
                </a:solidFill>
                <a:latin typeface="微软雅黑" panose="020B0503020204020204" pitchFamily="34" charset="-122"/>
                <a:ea typeface="微软雅黑" panose="020B0503020204020204" pitchFamily="34" charset="-122"/>
              </a:rPr>
              <a:t>按照国家标准 </a:t>
            </a:r>
            <a:r>
              <a:rPr lang="en-US" altLang="zh-CN" dirty="0">
                <a:solidFill>
                  <a:srgbClr val="393E41"/>
                </a:solidFill>
                <a:latin typeface="微软雅黑" panose="020B0503020204020204" pitchFamily="34" charset="-122"/>
                <a:ea typeface="微软雅黑" panose="020B0503020204020204" pitchFamily="34" charset="-122"/>
              </a:rPr>
              <a:t>GB_T 41201-2021</a:t>
            </a:r>
          </a:p>
        </p:txBody>
      </p:sp>
      <p:pic>
        <p:nvPicPr>
          <p:cNvPr id="6" name="图片 5">
            <a:extLst>
              <a:ext uri="{FF2B5EF4-FFF2-40B4-BE49-F238E27FC236}">
                <a16:creationId xmlns:a16="http://schemas.microsoft.com/office/drawing/2014/main" id="{A7D1E3FD-A9E7-4FAF-8D02-B9F4F030B840}"/>
              </a:ext>
            </a:extLst>
          </p:cNvPr>
          <p:cNvPicPr>
            <a:picLocks noChangeAspect="1"/>
          </p:cNvPicPr>
          <p:nvPr>
            <p:custDataLst>
              <p:tags r:id="rId1"/>
            </p:custDataLst>
          </p:nvPr>
        </p:nvPicPr>
        <p:blipFill>
          <a:blip r:embed="rId5"/>
          <a:stretch>
            <a:fillRect/>
          </a:stretch>
        </p:blipFill>
        <p:spPr>
          <a:xfrm>
            <a:off x="214163" y="245832"/>
            <a:ext cx="3508674" cy="1945143"/>
          </a:xfrm>
          <a:prstGeom prst="rect">
            <a:avLst/>
          </a:prstGeom>
          <a:effectLst>
            <a:outerShdw blurRad="50800" dist="38100" dir="5400000" algn="t" rotWithShape="0">
              <a:prstClr val="black">
                <a:alpha val="40000"/>
              </a:prstClr>
            </a:outerShdw>
            <a:softEdge rad="12700"/>
          </a:effectLst>
        </p:spPr>
      </p:pic>
      <p:pic>
        <p:nvPicPr>
          <p:cNvPr id="7" name="图片 6">
            <a:extLst>
              <a:ext uri="{FF2B5EF4-FFF2-40B4-BE49-F238E27FC236}">
                <a16:creationId xmlns:a16="http://schemas.microsoft.com/office/drawing/2014/main" id="{B44BB749-0859-4526-9082-61817BF0D631}"/>
              </a:ext>
            </a:extLst>
          </p:cNvPr>
          <p:cNvPicPr>
            <a:picLocks noChangeAspect="1"/>
          </p:cNvPicPr>
          <p:nvPr/>
        </p:nvPicPr>
        <p:blipFill>
          <a:blip r:embed="rId6"/>
          <a:stretch>
            <a:fillRect/>
          </a:stretch>
        </p:blipFill>
        <p:spPr>
          <a:xfrm>
            <a:off x="189763" y="2612069"/>
            <a:ext cx="3533074" cy="1009514"/>
          </a:xfrm>
          <a:prstGeom prst="rect">
            <a:avLst/>
          </a:prstGeom>
          <a:effectLst>
            <a:outerShdw blurRad="50800" dist="38100" dir="5400000" algn="t" rotWithShape="0">
              <a:prstClr val="black">
                <a:alpha val="40000"/>
              </a:prstClr>
            </a:outerShdw>
            <a:softEdge rad="12700"/>
          </a:effectLst>
        </p:spPr>
      </p:pic>
      <p:pic>
        <p:nvPicPr>
          <p:cNvPr id="8" name="图片 7">
            <a:extLst>
              <a:ext uri="{FF2B5EF4-FFF2-40B4-BE49-F238E27FC236}">
                <a16:creationId xmlns:a16="http://schemas.microsoft.com/office/drawing/2014/main" id="{18F78229-F83F-4779-9A87-FFF289FC8E49}"/>
              </a:ext>
            </a:extLst>
          </p:cNvPr>
          <p:cNvPicPr>
            <a:picLocks noChangeAspect="1"/>
          </p:cNvPicPr>
          <p:nvPr/>
        </p:nvPicPr>
        <p:blipFill>
          <a:blip r:embed="rId7"/>
          <a:stretch>
            <a:fillRect/>
          </a:stretch>
        </p:blipFill>
        <p:spPr>
          <a:xfrm>
            <a:off x="189763" y="4042678"/>
            <a:ext cx="3533074" cy="641191"/>
          </a:xfrm>
          <a:prstGeom prst="rect">
            <a:avLst/>
          </a:prstGeom>
          <a:effectLst>
            <a:outerShdw blurRad="50800" dist="38100" dir="5400000" algn="t" rotWithShape="0">
              <a:prstClr val="black">
                <a:alpha val="40000"/>
              </a:prstClr>
            </a:outerShdw>
            <a:softEdge rad="12700"/>
          </a:effectLst>
        </p:spPr>
      </p:pic>
    </p:spTree>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699">
                                            <p:txEl>
                                              <p:pRg st="0" end="0"/>
                                            </p:txEl>
                                          </p:spTgt>
                                        </p:tgtEl>
                                        <p:attrNameLst>
                                          <p:attrName>style.visibility</p:attrName>
                                        </p:attrNameLst>
                                      </p:cBhvr>
                                      <p:to>
                                        <p:strVal val="visible"/>
                                      </p:to>
                                    </p:set>
                                    <p:animEffect transition="in" filter="fade">
                                      <p:cBhvr>
                                        <p:cTn id="17" dur="500"/>
                                        <p:tgtEl>
                                          <p:spTgt spid="699">
                                            <p:txEl>
                                              <p:pRg st="0" end="0"/>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99">
                                            <p:txEl>
                                              <p:pRg st="1" end="1"/>
                                            </p:txEl>
                                          </p:spTgt>
                                        </p:tgtEl>
                                        <p:attrNameLst>
                                          <p:attrName>style.visibility</p:attrName>
                                        </p:attrNameLst>
                                      </p:cBhvr>
                                      <p:to>
                                        <p:strVal val="visible"/>
                                      </p:to>
                                    </p:set>
                                    <p:animEffect transition="in" filter="fade">
                                      <p:cBhvr>
                                        <p:cTn id="20" dur="500"/>
                                        <p:tgtEl>
                                          <p:spTgt spid="69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9"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08"/>
        <p:cNvGrpSpPr/>
        <p:nvPr/>
      </p:nvGrpSpPr>
      <p:grpSpPr>
        <a:xfrm>
          <a:off x="0" y="0"/>
          <a:ext cx="0" cy="0"/>
          <a:chOff x="0" y="0"/>
          <a:chExt cx="0" cy="0"/>
        </a:xfrm>
      </p:grpSpPr>
      <p:pic>
        <p:nvPicPr>
          <p:cNvPr id="7" name="图形 6">
            <a:extLst>
              <a:ext uri="{FF2B5EF4-FFF2-40B4-BE49-F238E27FC236}">
                <a16:creationId xmlns:a16="http://schemas.microsoft.com/office/drawing/2014/main" id="{26E7F2B9-CF14-433E-B0EC-89F53B5C21E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175788" y="2487887"/>
            <a:ext cx="2095500" cy="2095500"/>
          </a:xfrm>
          <a:prstGeom prst="rect">
            <a:avLst/>
          </a:prstGeom>
        </p:spPr>
      </p:pic>
      <p:pic>
        <p:nvPicPr>
          <p:cNvPr id="5" name="图形 4">
            <a:extLst>
              <a:ext uri="{FF2B5EF4-FFF2-40B4-BE49-F238E27FC236}">
                <a16:creationId xmlns:a16="http://schemas.microsoft.com/office/drawing/2014/main" id="{17A2775D-5A58-4244-96A7-8FA2B97682B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656250" y="2487087"/>
            <a:ext cx="1905000" cy="1905000"/>
          </a:xfrm>
          <a:prstGeom prst="rect">
            <a:avLst/>
          </a:prstGeom>
        </p:spPr>
      </p:pic>
      <p:pic>
        <p:nvPicPr>
          <p:cNvPr id="3" name="图形 2">
            <a:extLst>
              <a:ext uri="{FF2B5EF4-FFF2-40B4-BE49-F238E27FC236}">
                <a16:creationId xmlns:a16="http://schemas.microsoft.com/office/drawing/2014/main" id="{6C383BF4-5C79-4280-8B06-85B5558F7F8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80365" y="2487087"/>
            <a:ext cx="2050539" cy="2050539"/>
          </a:xfrm>
          <a:prstGeom prst="rect">
            <a:avLst/>
          </a:prstGeom>
        </p:spPr>
      </p:pic>
      <p:sp>
        <p:nvSpPr>
          <p:cNvPr id="1212" name="Google Shape;1212;p58"/>
          <p:cNvSpPr txBox="1">
            <a:spLocks noGrp="1"/>
          </p:cNvSpPr>
          <p:nvPr>
            <p:ph type="title"/>
          </p:nvPr>
        </p:nvSpPr>
        <p:spPr>
          <a:xfrm>
            <a:off x="724950" y="344075"/>
            <a:ext cx="2931300" cy="10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技术实现方案</a:t>
            </a:r>
            <a:endParaRPr b="0" dirty="0">
              <a:latin typeface="微软雅黑" panose="020B0503020204020204" pitchFamily="34" charset="-122"/>
              <a:ea typeface="微软雅黑" panose="020B0503020204020204" pitchFamily="34" charset="-122"/>
            </a:endParaRPr>
          </a:p>
        </p:txBody>
      </p:sp>
      <p:sp>
        <p:nvSpPr>
          <p:cNvPr id="1213" name="Google Shape;1213;p58"/>
          <p:cNvSpPr/>
          <p:nvPr/>
        </p:nvSpPr>
        <p:spPr>
          <a:xfrm>
            <a:off x="960263" y="3037150"/>
            <a:ext cx="2095500" cy="173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3561000" y="3037150"/>
            <a:ext cx="2095500" cy="173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6161738" y="3037150"/>
            <a:ext cx="2095500" cy="173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txBox="1">
            <a:spLocks noGrp="1"/>
          </p:cNvSpPr>
          <p:nvPr>
            <p:ph type="title" idx="2"/>
          </p:nvPr>
        </p:nvSpPr>
        <p:spPr>
          <a:xfrm>
            <a:off x="1042325" y="2809225"/>
            <a:ext cx="1931400" cy="108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800" dirty="0">
                <a:latin typeface="CMU Typewriter Text" panose="02000309000000000000" pitchFamily="50" charset="0"/>
                <a:ea typeface="CMU Typewriter Text" panose="02000309000000000000" pitchFamily="50" charset="0"/>
                <a:cs typeface="CMU Typewriter Text" panose="02000309000000000000" pitchFamily="50" charset="0"/>
              </a:rPr>
              <a:t>Python</a:t>
            </a:r>
            <a:endParaRPr sz="1800"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217" name="Google Shape;1217;p58"/>
          <p:cNvSpPr txBox="1">
            <a:spLocks noGrp="1"/>
          </p:cNvSpPr>
          <p:nvPr>
            <p:ph type="subTitle" idx="1"/>
          </p:nvPr>
        </p:nvSpPr>
        <p:spPr>
          <a:xfrm>
            <a:off x="1128713" y="3554251"/>
            <a:ext cx="1845012" cy="98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sz="1200" dirty="0">
                <a:solidFill>
                  <a:schemeClr val="dk1"/>
                </a:solidFill>
                <a:latin typeface="微软雅黑 Light" panose="020B0502040204020203" pitchFamily="34" charset="-122"/>
                <a:ea typeface="微软雅黑 Light" panose="020B0502040204020203" pitchFamily="34" charset="-122"/>
              </a:rPr>
              <a:t>丰富的第三方环境</a:t>
            </a:r>
            <a:endParaRPr lang="en-US" altLang="zh-CN" sz="1200" dirty="0">
              <a:solidFill>
                <a:schemeClr val="dk1"/>
              </a:solidFill>
              <a:latin typeface="微软雅黑 Light" panose="020B0502040204020203" pitchFamily="34" charset="-122"/>
              <a:ea typeface="微软雅黑 Light" panose="020B0502040204020203" pitchFamily="34" charset="-122"/>
            </a:endParaRPr>
          </a:p>
          <a:p>
            <a:pPr marL="0" lvl="0" indent="0" algn="ctr" rtl="0">
              <a:spcBef>
                <a:spcPts val="0"/>
              </a:spcBef>
              <a:spcAft>
                <a:spcPts val="0"/>
              </a:spcAft>
              <a:buNone/>
            </a:pPr>
            <a:r>
              <a:rPr lang="zh-CN" altLang="en-US" sz="1200" dirty="0">
                <a:solidFill>
                  <a:schemeClr val="dk1"/>
                </a:solidFill>
                <a:latin typeface="微软雅黑 Light" panose="020B0502040204020203" pitchFamily="34" charset="-122"/>
                <a:ea typeface="微软雅黑 Light" panose="020B0502040204020203" pitchFamily="34" charset="-122"/>
              </a:rPr>
              <a:t>多线程支持</a:t>
            </a:r>
            <a:endParaRPr lang="en-US" altLang="zh-CN" sz="1200" dirty="0">
              <a:solidFill>
                <a:schemeClr val="dk1"/>
              </a:solidFill>
              <a:latin typeface="微软雅黑 Light" panose="020B0502040204020203" pitchFamily="34" charset="-122"/>
              <a:ea typeface="微软雅黑 Light" panose="020B0502040204020203" pitchFamily="34" charset="-122"/>
            </a:endParaRPr>
          </a:p>
        </p:txBody>
      </p:sp>
      <p:sp>
        <p:nvSpPr>
          <p:cNvPr id="1218" name="Google Shape;1218;p58"/>
          <p:cNvSpPr txBox="1">
            <a:spLocks noGrp="1"/>
          </p:cNvSpPr>
          <p:nvPr>
            <p:ph type="title" idx="3"/>
          </p:nvPr>
        </p:nvSpPr>
        <p:spPr>
          <a:xfrm>
            <a:off x="3673888" y="2809225"/>
            <a:ext cx="1931400" cy="108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800" dirty="0">
                <a:latin typeface="CMU Typewriter Text" panose="02000309000000000000" pitchFamily="50" charset="0"/>
                <a:ea typeface="CMU Typewriter Text" panose="02000309000000000000" pitchFamily="50" charset="0"/>
                <a:cs typeface="CMU Typewriter Text" panose="02000309000000000000" pitchFamily="50" charset="0"/>
              </a:rPr>
              <a:t>P</a:t>
            </a:r>
            <a:r>
              <a:rPr lang="en-US" altLang="zh-CN" sz="1800" dirty="0" err="1">
                <a:latin typeface="CMU Typewriter Text" panose="02000309000000000000" pitchFamily="50" charset="0"/>
                <a:ea typeface="CMU Typewriter Text" panose="02000309000000000000" pitchFamily="50" charset="0"/>
                <a:cs typeface="CMU Typewriter Text" panose="02000309000000000000" pitchFamily="50" charset="0"/>
              </a:rPr>
              <a:t>ytorch</a:t>
            </a:r>
            <a:endParaRPr sz="1800"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219" name="Google Shape;1219;p58"/>
          <p:cNvSpPr txBox="1">
            <a:spLocks noGrp="1"/>
          </p:cNvSpPr>
          <p:nvPr>
            <p:ph type="subTitle" idx="4"/>
          </p:nvPr>
        </p:nvSpPr>
        <p:spPr>
          <a:xfrm>
            <a:off x="3710651" y="3554251"/>
            <a:ext cx="1796198" cy="98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sz="1200" dirty="0">
                <a:solidFill>
                  <a:schemeClr val="dk1"/>
                </a:solidFill>
                <a:latin typeface="微软雅黑 Light" panose="020B0502040204020203" pitchFamily="34" charset="-122"/>
                <a:ea typeface="微软雅黑 Light" panose="020B0502040204020203" pitchFamily="34" charset="-122"/>
              </a:rPr>
              <a:t>构建模型</a:t>
            </a:r>
            <a:endParaRPr lang="en-US" altLang="zh-CN" sz="1200" dirty="0">
              <a:solidFill>
                <a:schemeClr val="dk1"/>
              </a:solidFill>
              <a:latin typeface="微软雅黑 Light" panose="020B0502040204020203" pitchFamily="34" charset="-122"/>
              <a:ea typeface="微软雅黑 Light" panose="020B0502040204020203" pitchFamily="34" charset="-122"/>
            </a:endParaRPr>
          </a:p>
          <a:p>
            <a:pPr marL="0" lvl="0" indent="0" algn="ctr" rtl="0">
              <a:spcBef>
                <a:spcPts val="0"/>
              </a:spcBef>
              <a:spcAft>
                <a:spcPts val="0"/>
              </a:spcAft>
              <a:buNone/>
            </a:pPr>
            <a:r>
              <a:rPr lang="zh-CN" altLang="en-US" sz="1200" dirty="0">
                <a:solidFill>
                  <a:schemeClr val="dk1"/>
                </a:solidFill>
                <a:latin typeface="微软雅黑 Light" panose="020B0502040204020203" pitchFamily="34" charset="-122"/>
                <a:ea typeface="微软雅黑 Light" panose="020B0502040204020203" pitchFamily="34" charset="-122"/>
              </a:rPr>
              <a:t>对模型进行训练、优化</a:t>
            </a:r>
            <a:endParaRPr sz="1200" dirty="0">
              <a:solidFill>
                <a:schemeClr val="dk1"/>
              </a:solidFill>
              <a:latin typeface="微软雅黑 Light" panose="020B0502040204020203" pitchFamily="34" charset="-122"/>
              <a:ea typeface="微软雅黑 Light" panose="020B0502040204020203" pitchFamily="34" charset="-122"/>
            </a:endParaRPr>
          </a:p>
        </p:txBody>
      </p:sp>
      <p:sp>
        <p:nvSpPr>
          <p:cNvPr id="1220" name="Google Shape;1220;p58"/>
          <p:cNvSpPr txBox="1">
            <a:spLocks noGrp="1"/>
          </p:cNvSpPr>
          <p:nvPr>
            <p:ph type="title" idx="5"/>
          </p:nvPr>
        </p:nvSpPr>
        <p:spPr>
          <a:xfrm>
            <a:off x="6257838" y="2809225"/>
            <a:ext cx="1931400" cy="108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800" dirty="0">
                <a:latin typeface="CMU Typewriter Text" panose="02000309000000000000" pitchFamily="50" charset="0"/>
                <a:ea typeface="CMU Typewriter Text" panose="02000309000000000000" pitchFamily="50" charset="0"/>
                <a:cs typeface="CMU Typewriter Text" panose="02000309000000000000" pitchFamily="50" charset="0"/>
              </a:rPr>
              <a:t>O</a:t>
            </a:r>
            <a:r>
              <a:rPr lang="en-US" altLang="zh-CN" sz="1800" dirty="0" err="1">
                <a:latin typeface="CMU Typewriter Text" panose="02000309000000000000" pitchFamily="50" charset="0"/>
                <a:ea typeface="CMU Typewriter Text" panose="02000309000000000000" pitchFamily="50" charset="0"/>
                <a:cs typeface="CMU Typewriter Text" panose="02000309000000000000" pitchFamily="50" charset="0"/>
              </a:rPr>
              <a:t>penCV</a:t>
            </a:r>
            <a:endParaRPr sz="1800" dirty="0">
              <a:latin typeface="CMU Typewriter Text" panose="02000309000000000000" pitchFamily="50" charset="0"/>
              <a:ea typeface="CMU Typewriter Text" panose="02000309000000000000" pitchFamily="50" charset="0"/>
              <a:cs typeface="CMU Typewriter Text" panose="02000309000000000000" pitchFamily="50" charset="0"/>
            </a:endParaRPr>
          </a:p>
        </p:txBody>
      </p:sp>
      <p:sp>
        <p:nvSpPr>
          <p:cNvPr id="1221" name="Google Shape;1221;p58"/>
          <p:cNvSpPr txBox="1">
            <a:spLocks noGrp="1"/>
          </p:cNvSpPr>
          <p:nvPr>
            <p:ph type="subTitle" idx="6"/>
          </p:nvPr>
        </p:nvSpPr>
        <p:spPr>
          <a:xfrm>
            <a:off x="6329363" y="3554251"/>
            <a:ext cx="1772311" cy="98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sz="1200" dirty="0">
                <a:solidFill>
                  <a:schemeClr val="dk1"/>
                </a:solidFill>
                <a:latin typeface="微软雅黑 Light" panose="020B0502040204020203" pitchFamily="34" charset="-122"/>
                <a:ea typeface="微软雅黑 Light" panose="020B0502040204020203" pitchFamily="34" charset="-122"/>
              </a:rPr>
              <a:t>图片预处理</a:t>
            </a:r>
            <a:endParaRPr lang="en-US" altLang="zh-CN" sz="1200" dirty="0">
              <a:solidFill>
                <a:schemeClr val="dk1"/>
              </a:solidFill>
              <a:latin typeface="微软雅黑 Light" panose="020B0502040204020203" pitchFamily="34" charset="-122"/>
              <a:ea typeface="微软雅黑 Light" panose="020B0502040204020203" pitchFamily="34" charset="-122"/>
            </a:endParaRPr>
          </a:p>
          <a:p>
            <a:pPr marL="0" lvl="0" indent="0" algn="ctr" rtl="0">
              <a:spcBef>
                <a:spcPts val="0"/>
              </a:spcBef>
              <a:spcAft>
                <a:spcPts val="0"/>
              </a:spcAft>
              <a:buNone/>
            </a:pPr>
            <a:r>
              <a:rPr lang="zh-CN" altLang="en-US" sz="1200" dirty="0">
                <a:solidFill>
                  <a:schemeClr val="dk1"/>
                </a:solidFill>
                <a:latin typeface="微软雅黑 Light" panose="020B0502040204020203" pitchFamily="34" charset="-122"/>
                <a:ea typeface="微软雅黑 Light" panose="020B0502040204020203" pitchFamily="34" charset="-122"/>
              </a:rPr>
              <a:t>将背景等无关内容去除</a:t>
            </a:r>
            <a:endParaRPr lang="en-US" altLang="zh-CN" sz="1200" dirty="0">
              <a:solidFill>
                <a:schemeClr val="dk1"/>
              </a:solidFill>
              <a:latin typeface="微软雅黑 Light" panose="020B0502040204020203" pitchFamily="34" charset="-122"/>
              <a:ea typeface="微软雅黑 Light" panose="020B0502040204020203" pitchFamily="34" charset="-122"/>
            </a:endParaRPr>
          </a:p>
          <a:p>
            <a:pPr marL="0" lvl="0" indent="0" algn="ctr" rtl="0">
              <a:spcBef>
                <a:spcPts val="0"/>
              </a:spcBef>
              <a:spcAft>
                <a:spcPts val="0"/>
              </a:spcAft>
              <a:buNone/>
            </a:pPr>
            <a:r>
              <a:rPr lang="zh-CN" altLang="en-US" sz="1200" dirty="0">
                <a:solidFill>
                  <a:schemeClr val="dk1"/>
                </a:solidFill>
                <a:latin typeface="微软雅黑 Light" panose="020B0502040204020203" pitchFamily="34" charset="-122"/>
                <a:ea typeface="微软雅黑 Light" panose="020B0502040204020203" pitchFamily="34" charset="-122"/>
              </a:rPr>
              <a:t>数据增强</a:t>
            </a:r>
            <a:endParaRPr sz="1200" dirty="0">
              <a:solidFill>
                <a:schemeClr val="dk1"/>
              </a:solidFill>
              <a:latin typeface="微软雅黑 Light" panose="020B0502040204020203" pitchFamily="34" charset="-122"/>
              <a:ea typeface="微软雅黑 Light" panose="020B0502040204020203"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withEffect">
                                  <p:stCondLst>
                                    <p:cond delay="0"/>
                                  </p:stCondLst>
                                  <p:childTnLst>
                                    <p:animMotion origin="layout" path="M -5.55556E-7 4.32099E-6 L -5.55556E-7 -0.22315 " pathEditMode="relative" rAng="0" ptsTypes="AA">
                                      <p:cBhvr>
                                        <p:cTn id="6" dur="1000" fill="hold"/>
                                        <p:tgtEl>
                                          <p:spTgt spid="7"/>
                                        </p:tgtEl>
                                        <p:attrNameLst>
                                          <p:attrName>ppt_x</p:attrName>
                                          <p:attrName>ppt_y</p:attrName>
                                        </p:attrNameLst>
                                      </p:cBhvr>
                                      <p:rCtr x="0" y="-11173"/>
                                    </p:animMotion>
                                  </p:childTnLst>
                                </p:cTn>
                              </p:par>
                              <p:par>
                                <p:cTn id="7" presetID="64" presetClass="path" presetSubtype="0" accel="50000" decel="50000" fill="hold" nodeType="withEffect">
                                  <p:stCondLst>
                                    <p:cond delay="0"/>
                                  </p:stCondLst>
                                  <p:childTnLst>
                                    <p:animMotion origin="layout" path="M -3.05556E-6 2.83951E-6 L -0.00225 -0.22593 " pathEditMode="relative" rAng="0" ptsTypes="AA">
                                      <p:cBhvr>
                                        <p:cTn id="8" dur="1000" fill="hold"/>
                                        <p:tgtEl>
                                          <p:spTgt spid="5"/>
                                        </p:tgtEl>
                                        <p:attrNameLst>
                                          <p:attrName>ppt_x</p:attrName>
                                          <p:attrName>ppt_y</p:attrName>
                                        </p:attrNameLst>
                                      </p:cBhvr>
                                      <p:rCtr x="-122" y="-11296"/>
                                    </p:animMotion>
                                  </p:childTnLst>
                                </p:cTn>
                              </p:par>
                              <p:par>
                                <p:cTn id="9" presetID="64" presetClass="path" presetSubtype="0" accel="50000" decel="50000" fill="hold" nodeType="withEffect">
                                  <p:stCondLst>
                                    <p:cond delay="0"/>
                                  </p:stCondLst>
                                  <p:childTnLst>
                                    <p:animMotion origin="layout" path="M -8.33333E-7 3.95062E-6 L -8.33333E-7 -0.24445 " pathEditMode="relative" rAng="0" ptsTypes="AA">
                                      <p:cBhvr>
                                        <p:cTn id="10" dur="1000" fill="hold"/>
                                        <p:tgtEl>
                                          <p:spTgt spid="3"/>
                                        </p:tgtEl>
                                        <p:attrNameLst>
                                          <p:attrName>ppt_x</p:attrName>
                                          <p:attrName>ppt_y</p:attrName>
                                        </p:attrNameLst>
                                      </p:cBhvr>
                                      <p:rCtr x="0" y="-12222"/>
                                    </p:animMotion>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1213"/>
                                        </p:tgtEl>
                                        <p:attrNameLst>
                                          <p:attrName>style.visibility</p:attrName>
                                        </p:attrNameLst>
                                      </p:cBhvr>
                                      <p:to>
                                        <p:strVal val="visible"/>
                                      </p:to>
                                    </p:set>
                                    <p:animEffect transition="in" filter="fade">
                                      <p:cBhvr>
                                        <p:cTn id="14" dur="500"/>
                                        <p:tgtEl>
                                          <p:spTgt spid="12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217">
                                            <p:txEl>
                                              <p:pRg st="0" end="0"/>
                                            </p:txEl>
                                          </p:spTgt>
                                        </p:tgtEl>
                                        <p:attrNameLst>
                                          <p:attrName>style.visibility</p:attrName>
                                        </p:attrNameLst>
                                      </p:cBhvr>
                                      <p:to>
                                        <p:strVal val="visible"/>
                                      </p:to>
                                    </p:set>
                                    <p:animEffect transition="in" filter="fade">
                                      <p:cBhvr>
                                        <p:cTn id="17" dur="500"/>
                                        <p:tgtEl>
                                          <p:spTgt spid="1217">
                                            <p:txEl>
                                              <p:pRg st="0" end="0"/>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217">
                                            <p:txEl>
                                              <p:pRg st="1" end="1"/>
                                            </p:txEl>
                                          </p:spTgt>
                                        </p:tgtEl>
                                        <p:attrNameLst>
                                          <p:attrName>style.visibility</p:attrName>
                                        </p:attrNameLst>
                                      </p:cBhvr>
                                      <p:to>
                                        <p:strVal val="visible"/>
                                      </p:to>
                                    </p:set>
                                    <p:animEffect transition="in" filter="fade">
                                      <p:cBhvr>
                                        <p:cTn id="20" dur="500"/>
                                        <p:tgtEl>
                                          <p:spTgt spid="1217">
                                            <p:txEl>
                                              <p:pRg st="1" end="1"/>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216"/>
                                        </p:tgtEl>
                                        <p:attrNameLst>
                                          <p:attrName>style.visibility</p:attrName>
                                        </p:attrNameLst>
                                      </p:cBhvr>
                                      <p:to>
                                        <p:strVal val="visible"/>
                                      </p:to>
                                    </p:set>
                                    <p:animEffect transition="in" filter="fade">
                                      <p:cBhvr>
                                        <p:cTn id="23" dur="500"/>
                                        <p:tgtEl>
                                          <p:spTgt spid="12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18"/>
                                        </p:tgtEl>
                                        <p:attrNameLst>
                                          <p:attrName>style.visibility</p:attrName>
                                        </p:attrNameLst>
                                      </p:cBhvr>
                                      <p:to>
                                        <p:strVal val="visible"/>
                                      </p:to>
                                    </p:set>
                                    <p:animEffect transition="in" filter="fade">
                                      <p:cBhvr>
                                        <p:cTn id="26" dur="500"/>
                                        <p:tgtEl>
                                          <p:spTgt spid="121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219">
                                            <p:txEl>
                                              <p:pRg st="0" end="0"/>
                                            </p:txEl>
                                          </p:spTgt>
                                        </p:tgtEl>
                                        <p:attrNameLst>
                                          <p:attrName>style.visibility</p:attrName>
                                        </p:attrNameLst>
                                      </p:cBhvr>
                                      <p:to>
                                        <p:strVal val="visible"/>
                                      </p:to>
                                    </p:set>
                                    <p:animEffect transition="in" filter="fade">
                                      <p:cBhvr>
                                        <p:cTn id="29" dur="500"/>
                                        <p:tgtEl>
                                          <p:spTgt spid="1219">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19">
                                            <p:txEl>
                                              <p:pRg st="1" end="1"/>
                                            </p:txEl>
                                          </p:spTgt>
                                        </p:tgtEl>
                                        <p:attrNameLst>
                                          <p:attrName>style.visibility</p:attrName>
                                        </p:attrNameLst>
                                      </p:cBhvr>
                                      <p:to>
                                        <p:strVal val="visible"/>
                                      </p:to>
                                    </p:set>
                                    <p:animEffect transition="in" filter="fade">
                                      <p:cBhvr>
                                        <p:cTn id="32" dur="500"/>
                                        <p:tgtEl>
                                          <p:spTgt spid="1219">
                                            <p:txEl>
                                              <p:pRg st="1" end="1"/>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214"/>
                                        </p:tgtEl>
                                        <p:attrNameLst>
                                          <p:attrName>style.visibility</p:attrName>
                                        </p:attrNameLst>
                                      </p:cBhvr>
                                      <p:to>
                                        <p:strVal val="visible"/>
                                      </p:to>
                                    </p:set>
                                    <p:animEffect transition="in" filter="fade">
                                      <p:cBhvr>
                                        <p:cTn id="35" dur="500"/>
                                        <p:tgtEl>
                                          <p:spTgt spid="121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221">
                                            <p:txEl>
                                              <p:pRg st="0" end="0"/>
                                            </p:txEl>
                                          </p:spTgt>
                                        </p:tgtEl>
                                        <p:attrNameLst>
                                          <p:attrName>style.visibility</p:attrName>
                                        </p:attrNameLst>
                                      </p:cBhvr>
                                      <p:to>
                                        <p:strVal val="visible"/>
                                      </p:to>
                                    </p:set>
                                    <p:animEffect transition="in" filter="fade">
                                      <p:cBhvr>
                                        <p:cTn id="38" dur="500"/>
                                        <p:tgtEl>
                                          <p:spTgt spid="1221">
                                            <p:txEl>
                                              <p:pRg st="0" end="0"/>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21">
                                            <p:txEl>
                                              <p:pRg st="1" end="1"/>
                                            </p:txEl>
                                          </p:spTgt>
                                        </p:tgtEl>
                                        <p:attrNameLst>
                                          <p:attrName>style.visibility</p:attrName>
                                        </p:attrNameLst>
                                      </p:cBhvr>
                                      <p:to>
                                        <p:strVal val="visible"/>
                                      </p:to>
                                    </p:set>
                                    <p:animEffect transition="in" filter="fade">
                                      <p:cBhvr>
                                        <p:cTn id="41" dur="500"/>
                                        <p:tgtEl>
                                          <p:spTgt spid="1221">
                                            <p:txEl>
                                              <p:pRg st="1" end="1"/>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221">
                                            <p:txEl>
                                              <p:pRg st="2" end="2"/>
                                            </p:txEl>
                                          </p:spTgt>
                                        </p:tgtEl>
                                        <p:attrNameLst>
                                          <p:attrName>style.visibility</p:attrName>
                                        </p:attrNameLst>
                                      </p:cBhvr>
                                      <p:to>
                                        <p:strVal val="visible"/>
                                      </p:to>
                                    </p:set>
                                    <p:animEffect transition="in" filter="fade">
                                      <p:cBhvr>
                                        <p:cTn id="44" dur="500"/>
                                        <p:tgtEl>
                                          <p:spTgt spid="1221">
                                            <p:txEl>
                                              <p:pRg st="2" end="2"/>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220"/>
                                        </p:tgtEl>
                                        <p:attrNameLst>
                                          <p:attrName>style.visibility</p:attrName>
                                        </p:attrNameLst>
                                      </p:cBhvr>
                                      <p:to>
                                        <p:strVal val="visible"/>
                                      </p:to>
                                    </p:set>
                                    <p:animEffect transition="in" filter="fade">
                                      <p:cBhvr>
                                        <p:cTn id="47" dur="500"/>
                                        <p:tgtEl>
                                          <p:spTgt spid="122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15"/>
                                        </p:tgtEl>
                                        <p:attrNameLst>
                                          <p:attrName>style.visibility</p:attrName>
                                        </p:attrNameLst>
                                      </p:cBhvr>
                                      <p:to>
                                        <p:strVal val="visible"/>
                                      </p:to>
                                    </p:set>
                                    <p:animEffect transition="in" filter="fade">
                                      <p:cBhvr>
                                        <p:cTn id="50" dur="500"/>
                                        <p:tgtEl>
                                          <p:spTgt spid="12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3" grpId="0" animBg="1"/>
      <p:bldP spid="1214" grpId="0" animBg="1"/>
      <p:bldP spid="1215" grpId="0" animBg="1"/>
      <p:bldP spid="1216" grpId="0"/>
      <p:bldP spid="1217" grpId="0" uiExpand="1" build="p"/>
      <p:bldP spid="1218" grpId="0"/>
      <p:bldP spid="1219" grpId="0" uiExpand="1" build="p"/>
      <p:bldP spid="1220" grpId="0"/>
      <p:bldP spid="1221"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sp>
        <p:nvSpPr>
          <p:cNvPr id="1448" name="Google Shape;1448;p65"/>
          <p:cNvSpPr/>
          <p:nvPr/>
        </p:nvSpPr>
        <p:spPr>
          <a:xfrm rot="2897699">
            <a:off x="7686046" y="2286464"/>
            <a:ext cx="1776842" cy="3303141"/>
          </a:xfrm>
          <a:custGeom>
            <a:avLst/>
            <a:gdLst/>
            <a:ahLst/>
            <a:cxnLst/>
            <a:rect l="l" t="t" r="r" b="b"/>
            <a:pathLst>
              <a:path w="23361" h="43428" extrusionOk="0">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 name="图片 13">
            <a:extLst>
              <a:ext uri="{FF2B5EF4-FFF2-40B4-BE49-F238E27FC236}">
                <a16:creationId xmlns:a16="http://schemas.microsoft.com/office/drawing/2014/main" id="{4AD7F6C5-A2C7-4CDC-8475-034286DED12E}"/>
              </a:ext>
            </a:extLst>
          </p:cNvPr>
          <p:cNvPicPr>
            <a:picLocks noChangeAspect="1"/>
          </p:cNvPicPr>
          <p:nvPr/>
        </p:nvPicPr>
        <p:blipFill>
          <a:blip r:embed="rId3"/>
          <a:srcRect t="40012" r="35426" b="55067"/>
          <a:stretch>
            <a:fillRect/>
          </a:stretch>
        </p:blipFill>
        <p:spPr>
          <a:xfrm>
            <a:off x="3991248" y="3396156"/>
            <a:ext cx="3138510" cy="1297544"/>
          </a:xfrm>
          <a:prstGeom prst="rect">
            <a:avLst/>
          </a:prstGeom>
        </p:spPr>
      </p:pic>
      <p:sp>
        <p:nvSpPr>
          <p:cNvPr id="1446" name="Google Shape;1446;p65"/>
          <p:cNvSpPr txBox="1">
            <a:spLocks noGrp="1"/>
          </p:cNvSpPr>
          <p:nvPr>
            <p:ph type="title"/>
          </p:nvPr>
        </p:nvSpPr>
        <p:spPr>
          <a:xfrm>
            <a:off x="875996" y="267942"/>
            <a:ext cx="2180975" cy="36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dirty="0">
                <a:latin typeface="微软雅黑 Light" panose="020B0502040204020203" pitchFamily="34" charset="-122"/>
                <a:ea typeface="微软雅黑 Light" panose="020B0502040204020203" pitchFamily="34" charset="-122"/>
              </a:rPr>
              <a:t>核心代码</a:t>
            </a:r>
            <a:endParaRPr dirty="0">
              <a:latin typeface="微软雅黑 Light" panose="020B0502040204020203" pitchFamily="34" charset="-122"/>
              <a:ea typeface="微软雅黑 Light" panose="020B0502040204020203" pitchFamily="34" charset="-122"/>
            </a:endParaRPr>
          </a:p>
        </p:txBody>
      </p:sp>
      <p:sp>
        <p:nvSpPr>
          <p:cNvPr id="1447" name="Google Shape;1447;p65"/>
          <p:cNvSpPr txBox="1">
            <a:spLocks noGrp="1"/>
          </p:cNvSpPr>
          <p:nvPr>
            <p:ph type="subTitle" idx="1"/>
          </p:nvPr>
        </p:nvSpPr>
        <p:spPr>
          <a:xfrm>
            <a:off x="1009075" y="1297275"/>
            <a:ext cx="4071300" cy="17574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endParaRPr dirty="0">
              <a:solidFill>
                <a:schemeClr val="dk2"/>
              </a:solidFill>
            </a:endParaRPr>
          </a:p>
        </p:txBody>
      </p:sp>
      <p:pic>
        <p:nvPicPr>
          <p:cNvPr id="5" name="图片 4">
            <a:extLst>
              <a:ext uri="{FF2B5EF4-FFF2-40B4-BE49-F238E27FC236}">
                <a16:creationId xmlns:a16="http://schemas.microsoft.com/office/drawing/2014/main" id="{F78F70E2-5758-43FC-9F05-113926B578C5}"/>
              </a:ext>
            </a:extLst>
          </p:cNvPr>
          <p:cNvPicPr>
            <a:picLocks noChangeAspect="1"/>
          </p:cNvPicPr>
          <p:nvPr/>
        </p:nvPicPr>
        <p:blipFill>
          <a:blip r:embed="rId3"/>
          <a:srcRect b="84848"/>
          <a:stretch>
            <a:fillRect/>
          </a:stretch>
        </p:blipFill>
        <p:spPr>
          <a:xfrm>
            <a:off x="4021717" y="745439"/>
            <a:ext cx="3138510" cy="2579475"/>
          </a:xfrm>
          <a:prstGeom prst="rect">
            <a:avLst/>
          </a:prstGeom>
        </p:spPr>
      </p:pic>
      <p:pic>
        <p:nvPicPr>
          <p:cNvPr id="6" name="图片 5">
            <a:extLst>
              <a:ext uri="{FF2B5EF4-FFF2-40B4-BE49-F238E27FC236}">
                <a16:creationId xmlns:a16="http://schemas.microsoft.com/office/drawing/2014/main" id="{2AACC8B8-0590-4C13-BD13-F504A4D210D5}"/>
              </a:ext>
            </a:extLst>
          </p:cNvPr>
          <p:cNvPicPr>
            <a:picLocks noChangeAspect="1"/>
          </p:cNvPicPr>
          <p:nvPr/>
        </p:nvPicPr>
        <p:blipFill>
          <a:blip r:embed="rId3"/>
          <a:srcRect t="15319" b="60080"/>
          <a:stretch>
            <a:fillRect/>
          </a:stretch>
        </p:blipFill>
        <p:spPr>
          <a:xfrm>
            <a:off x="875996" y="743999"/>
            <a:ext cx="2959689" cy="3949701"/>
          </a:xfrm>
          <a:prstGeom prst="rect">
            <a:avLst/>
          </a:prstGeom>
        </p:spPr>
      </p:pic>
      <p:sp>
        <p:nvSpPr>
          <p:cNvPr id="10" name="Google Shape;699;p49">
            <a:extLst>
              <a:ext uri="{FF2B5EF4-FFF2-40B4-BE49-F238E27FC236}">
                <a16:creationId xmlns:a16="http://schemas.microsoft.com/office/drawing/2014/main" id="{4B38A62C-5DD8-4236-B8BA-B2A722BC245B}"/>
              </a:ext>
            </a:extLst>
          </p:cNvPr>
          <p:cNvSpPr txBox="1">
            <a:spLocks/>
          </p:cNvSpPr>
          <p:nvPr/>
        </p:nvSpPr>
        <p:spPr>
          <a:xfrm>
            <a:off x="1180031" y="4693700"/>
            <a:ext cx="2354685" cy="342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1pPr>
            <a:lvl2pPr marL="914400" marR="0" lvl="1"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2pPr>
            <a:lvl3pPr marL="1371600" marR="0" lvl="2"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3pPr>
            <a:lvl4pPr marL="1828800" marR="0" lvl="3"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4pPr>
            <a:lvl5pPr marL="2286000" marR="0" lvl="4"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5pPr>
            <a:lvl6pPr marL="2743200" marR="0" lvl="5"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6pPr>
            <a:lvl7pPr marL="3200400" marR="0" lvl="6"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7pPr>
            <a:lvl8pPr marL="3657600" marR="0" lvl="7"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8pPr>
            <a:lvl9pPr marL="4114800" marR="0" lvl="8"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9pPr>
          </a:lstStyle>
          <a:p>
            <a:pPr marL="0" indent="0">
              <a:lnSpc>
                <a:spcPct val="115000"/>
              </a:lnSpc>
              <a:spcAft>
                <a:spcPts val="1600"/>
              </a:spcAft>
              <a:buClr>
                <a:schemeClr val="dk1"/>
              </a:buClr>
              <a:buSzPts val="1100"/>
              <a:buFont typeface="Arial"/>
              <a:buNone/>
            </a:pPr>
            <a:r>
              <a:rPr lang="zh-CN" altLang="en-US" dirty="0">
                <a:solidFill>
                  <a:srgbClr val="393E41"/>
                </a:solidFill>
                <a:latin typeface="微软雅黑" panose="020B0503020204020204" pitchFamily="34" charset="-122"/>
                <a:ea typeface="微软雅黑" panose="020B0503020204020204" pitchFamily="34" charset="-122"/>
              </a:rPr>
              <a:t>原</a:t>
            </a:r>
            <a:r>
              <a:rPr lang="en-US" altLang="zh-CN" dirty="0">
                <a:solidFill>
                  <a:srgbClr val="393E41"/>
                </a:solidFill>
                <a:latin typeface="微软雅黑" panose="020B0503020204020204" pitchFamily="34" charset="-122"/>
                <a:ea typeface="微软雅黑" panose="020B0503020204020204" pitchFamily="34" charset="-122"/>
              </a:rPr>
              <a:t>Paper</a:t>
            </a:r>
            <a:r>
              <a:rPr lang="zh-CN" altLang="en-US" dirty="0">
                <a:solidFill>
                  <a:srgbClr val="393E41"/>
                </a:solidFill>
                <a:latin typeface="微软雅黑" panose="020B0503020204020204" pitchFamily="34" charset="-122"/>
                <a:ea typeface="微软雅黑" panose="020B0503020204020204" pitchFamily="34" charset="-122"/>
              </a:rPr>
              <a:t>中重复使用的一个结构</a:t>
            </a:r>
            <a:endParaRPr lang="en-US" dirty="0">
              <a:solidFill>
                <a:srgbClr val="393E41"/>
              </a:solidFill>
              <a:latin typeface="微软雅黑" panose="020B0503020204020204" pitchFamily="34" charset="-122"/>
              <a:ea typeface="微软雅黑" panose="020B0503020204020204" pitchFamily="34" charset="-122"/>
            </a:endParaRPr>
          </a:p>
        </p:txBody>
      </p:sp>
      <p:sp>
        <p:nvSpPr>
          <p:cNvPr id="11" name="Google Shape;699;p49">
            <a:extLst>
              <a:ext uri="{FF2B5EF4-FFF2-40B4-BE49-F238E27FC236}">
                <a16:creationId xmlns:a16="http://schemas.microsoft.com/office/drawing/2014/main" id="{69D0E6B4-6E6C-451A-86F9-0729517E9575}"/>
              </a:ext>
            </a:extLst>
          </p:cNvPr>
          <p:cNvSpPr txBox="1">
            <a:spLocks/>
          </p:cNvSpPr>
          <p:nvPr/>
        </p:nvSpPr>
        <p:spPr>
          <a:xfrm>
            <a:off x="7346259" y="1553363"/>
            <a:ext cx="1651285" cy="15917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1pPr>
            <a:lvl2pPr marL="914400" marR="0" lvl="1"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2pPr>
            <a:lvl3pPr marL="1371600" marR="0" lvl="2"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3pPr>
            <a:lvl4pPr marL="1828800" marR="0" lvl="3"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4pPr>
            <a:lvl5pPr marL="2286000" marR="0" lvl="4"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5pPr>
            <a:lvl6pPr marL="2743200" marR="0" lvl="5"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6pPr>
            <a:lvl7pPr marL="3200400" marR="0" lvl="6"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7pPr>
            <a:lvl8pPr marL="3657600" marR="0" lvl="7"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8pPr>
            <a:lvl9pPr marL="4114800" marR="0" lvl="8" indent="-304800" algn="l" rtl="0">
              <a:lnSpc>
                <a:spcPct val="100000"/>
              </a:lnSpc>
              <a:spcBef>
                <a:spcPts val="0"/>
              </a:spcBef>
              <a:spcAft>
                <a:spcPts val="0"/>
              </a:spcAft>
              <a:buClr>
                <a:srgbClr val="999999"/>
              </a:buClr>
              <a:buSzPts val="1200"/>
              <a:buFont typeface="Merriweather Light"/>
              <a:buNone/>
              <a:defRPr sz="1200" b="0" i="0" u="none" strike="noStrike" cap="none">
                <a:solidFill>
                  <a:srgbClr val="999999"/>
                </a:solidFill>
                <a:latin typeface="Merriweather Light"/>
                <a:ea typeface="Merriweather Light"/>
                <a:cs typeface="Merriweather Light"/>
                <a:sym typeface="Merriweather Light"/>
              </a:defRPr>
            </a:lvl9pPr>
          </a:lstStyle>
          <a:p>
            <a:pPr marL="0" indent="0" algn="ctr">
              <a:buClr>
                <a:schemeClr val="dk1"/>
              </a:buClr>
              <a:buSzPts val="1100"/>
              <a:buFont typeface="Arial"/>
              <a:buNone/>
            </a:pPr>
            <a:r>
              <a:rPr lang="en-US" altLang="zh-CN" sz="1400" b="1" dirty="0">
                <a:solidFill>
                  <a:srgbClr val="393E41"/>
                </a:solidFill>
                <a:latin typeface="CMU Typewriter Text" panose="02000309000000000000" pitchFamily="50" charset="0"/>
                <a:ea typeface="CMU Typewriter Text" panose="02000309000000000000" pitchFamily="50" charset="0"/>
                <a:cs typeface="CMU Typewriter Text" panose="02000309000000000000" pitchFamily="50" charset="0"/>
              </a:rPr>
              <a:t>SeparableConv2d</a:t>
            </a:r>
          </a:p>
          <a:p>
            <a:pPr marL="0" indent="0" algn="ctr">
              <a:buClr>
                <a:schemeClr val="dk1"/>
              </a:buClr>
              <a:buSzPts val="1100"/>
              <a:buFont typeface="Arial"/>
              <a:buNone/>
            </a:pPr>
            <a:endParaRPr lang="en-US" altLang="zh-CN" dirty="0">
              <a:solidFill>
                <a:srgbClr val="393E41"/>
              </a:solidFill>
              <a:latin typeface="微软雅黑" panose="020B0503020204020204" pitchFamily="34" charset="-122"/>
              <a:ea typeface="微软雅黑" panose="020B0503020204020204" pitchFamily="34" charset="-122"/>
            </a:endParaRPr>
          </a:p>
          <a:p>
            <a:pPr marL="0" indent="0" algn="ctr">
              <a:buClr>
                <a:schemeClr val="dk1"/>
              </a:buClr>
              <a:buSzPts val="1100"/>
              <a:buFont typeface="Arial"/>
              <a:buNone/>
            </a:pPr>
            <a:r>
              <a:rPr lang="zh-CN" altLang="en-US" dirty="0">
                <a:solidFill>
                  <a:srgbClr val="393E41"/>
                </a:solidFill>
                <a:latin typeface="微软雅黑" panose="020B0503020204020204" pitchFamily="34" charset="-122"/>
                <a:ea typeface="微软雅黑" panose="020B0503020204020204" pitchFamily="34" charset="-122"/>
              </a:rPr>
              <a:t>可分离的卷积神经</a:t>
            </a:r>
            <a:endParaRPr lang="en-US" altLang="zh-CN" dirty="0">
              <a:solidFill>
                <a:srgbClr val="393E41"/>
              </a:solidFill>
              <a:latin typeface="微软雅黑" panose="020B0503020204020204" pitchFamily="34" charset="-122"/>
              <a:ea typeface="微软雅黑" panose="020B0503020204020204" pitchFamily="34" charset="-122"/>
            </a:endParaRPr>
          </a:p>
          <a:p>
            <a:pPr marL="0" indent="0" algn="ctr">
              <a:buClr>
                <a:schemeClr val="dk1"/>
              </a:buClr>
              <a:buSzPts val="1100"/>
              <a:buFont typeface="Arial"/>
              <a:buNone/>
            </a:pPr>
            <a:r>
              <a:rPr lang="zh-CN" altLang="en-US" dirty="0">
                <a:solidFill>
                  <a:srgbClr val="393E41"/>
                </a:solidFill>
                <a:latin typeface="微软雅黑" panose="020B0503020204020204" pitchFamily="34" charset="-122"/>
                <a:ea typeface="微软雅黑" panose="020B0503020204020204" pitchFamily="34" charset="-122"/>
              </a:rPr>
              <a:t>网络的结构</a:t>
            </a:r>
          </a:p>
        </p:txBody>
      </p:sp>
      <p:pic>
        <p:nvPicPr>
          <p:cNvPr id="3" name="图片 2">
            <a:extLst>
              <a:ext uri="{FF2B5EF4-FFF2-40B4-BE49-F238E27FC236}">
                <a16:creationId xmlns:a16="http://schemas.microsoft.com/office/drawing/2014/main" id="{18B94FCB-3B4D-41D1-BEAF-0C55B84D94EB}"/>
              </a:ext>
            </a:extLst>
          </p:cNvPr>
          <p:cNvPicPr>
            <a:picLocks noChangeAspect="1"/>
          </p:cNvPicPr>
          <p:nvPr/>
        </p:nvPicPr>
        <p:blipFill>
          <a:blip r:embed="rId4"/>
          <a:stretch>
            <a:fillRect/>
          </a:stretch>
        </p:blipFill>
        <p:spPr>
          <a:xfrm>
            <a:off x="875996" y="755044"/>
            <a:ext cx="5410307" cy="3832970"/>
          </a:xfrm>
          <a:prstGeom prst="rect">
            <a:avLst/>
          </a:prstGeom>
          <a:effectLst>
            <a:outerShdw blurRad="50800" dist="38100" dir="2700000" algn="tl" rotWithShape="0">
              <a:prstClr val="black">
                <a:alpha val="40000"/>
              </a:prstClr>
            </a:outerShdw>
          </a:effectLst>
        </p:spPr>
      </p:pic>
      <p:sp>
        <p:nvSpPr>
          <p:cNvPr id="2" name="文本框 1">
            <a:extLst>
              <a:ext uri="{FF2B5EF4-FFF2-40B4-BE49-F238E27FC236}">
                <a16:creationId xmlns:a16="http://schemas.microsoft.com/office/drawing/2014/main" id="{06A33B0D-DACF-41C6-BC3B-FC854653F250}"/>
              </a:ext>
            </a:extLst>
          </p:cNvPr>
          <p:cNvSpPr txBox="1"/>
          <p:nvPr/>
        </p:nvSpPr>
        <p:spPr>
          <a:xfrm>
            <a:off x="3974744" y="4774168"/>
            <a:ext cx="5200403" cy="369332"/>
          </a:xfrm>
          <a:prstGeom prst="rect">
            <a:avLst/>
          </a:prstGeom>
          <a:noFill/>
        </p:spPr>
        <p:txBody>
          <a:bodyPr wrap="square" rtlCol="0">
            <a:spAutoFit/>
          </a:bodyPr>
          <a:lstStyle/>
          <a:p>
            <a:r>
              <a:rPr lang="en-US" altLang="zh-CN" sz="900" dirty="0">
                <a:latin typeface="CMU Typewriter Text" panose="02000309000000000000" pitchFamily="50" charset="0"/>
                <a:ea typeface="CMU Typewriter Text" panose="02000309000000000000" pitchFamily="50" charset="0"/>
                <a:cs typeface="CMU Typewriter Text" panose="02000309000000000000" pitchFamily="50" charset="0"/>
              </a:rPr>
              <a:t>Chollet, François. “</a:t>
            </a:r>
            <a:r>
              <a:rPr lang="en-US" altLang="zh-CN" sz="900" dirty="0" err="1">
                <a:latin typeface="CMU Typewriter Text" panose="02000309000000000000" pitchFamily="50" charset="0"/>
                <a:ea typeface="CMU Typewriter Text" panose="02000309000000000000" pitchFamily="50" charset="0"/>
                <a:cs typeface="CMU Typewriter Text" panose="02000309000000000000" pitchFamily="50" charset="0"/>
              </a:rPr>
              <a:t>Xception</a:t>
            </a:r>
            <a:r>
              <a:rPr lang="en-US" altLang="zh-CN" sz="900" dirty="0">
                <a:latin typeface="CMU Typewriter Text" panose="02000309000000000000" pitchFamily="50" charset="0"/>
                <a:ea typeface="CMU Typewriter Text" panose="02000309000000000000" pitchFamily="50" charset="0"/>
                <a:cs typeface="CMU Typewriter Text" panose="02000309000000000000" pitchFamily="50" charset="0"/>
              </a:rPr>
              <a:t>: Deep Learning with </a:t>
            </a:r>
            <a:r>
              <a:rPr lang="en-US" altLang="zh-CN" sz="900" dirty="0" err="1">
                <a:latin typeface="CMU Typewriter Text" panose="02000309000000000000" pitchFamily="50" charset="0"/>
                <a:ea typeface="CMU Typewriter Text" panose="02000309000000000000" pitchFamily="50" charset="0"/>
                <a:cs typeface="CMU Typewriter Text" panose="02000309000000000000" pitchFamily="50" charset="0"/>
              </a:rPr>
              <a:t>Depthwise</a:t>
            </a:r>
            <a:r>
              <a:rPr lang="en-US" altLang="zh-CN" sz="900" dirty="0">
                <a:latin typeface="CMU Typewriter Text" panose="02000309000000000000" pitchFamily="50" charset="0"/>
                <a:ea typeface="CMU Typewriter Text" panose="02000309000000000000" pitchFamily="50" charset="0"/>
                <a:cs typeface="CMU Typewriter Text" panose="02000309000000000000" pitchFamily="50" charset="0"/>
              </a:rPr>
              <a:t> Separable Convolutions.” </a:t>
            </a:r>
          </a:p>
          <a:p>
            <a:r>
              <a:rPr lang="en-US" altLang="zh-CN" sz="900" dirty="0">
                <a:latin typeface="CMU Typewriter Text" panose="02000309000000000000" pitchFamily="50" charset="0"/>
                <a:ea typeface="CMU Typewriter Text" panose="02000309000000000000" pitchFamily="50" charset="0"/>
                <a:cs typeface="CMU Typewriter Text" panose="02000309000000000000" pitchFamily="50" charset="0"/>
              </a:rPr>
              <a:t>ArXiv:1610.02357 [Cs], April 4, 2017. http://arxiv.org/abs/1610.02357.</a:t>
            </a:r>
            <a:endParaRPr lang="zh-CN" altLang="en-US" sz="900" dirty="0">
              <a:latin typeface="CMU Typewriter Text" panose="02000309000000000000" pitchFamily="50" charset="0"/>
              <a:cs typeface="CMU Typewriter Text" panose="02000309000000000000" pitchFamily="50"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20"/>
        <p:cNvGrpSpPr/>
        <p:nvPr/>
      </p:nvGrpSpPr>
      <p:grpSpPr>
        <a:xfrm>
          <a:off x="0" y="0"/>
          <a:ext cx="0" cy="0"/>
          <a:chOff x="0" y="0"/>
          <a:chExt cx="0" cy="0"/>
        </a:xfrm>
      </p:grpSpPr>
      <p:pic>
        <p:nvPicPr>
          <p:cNvPr id="1321" name="Google Shape;1321;p62"/>
          <p:cNvPicPr preferRelativeResize="0"/>
          <p:nvPr/>
        </p:nvPicPr>
        <p:blipFill>
          <a:blip r:embed="rId3">
            <a:alphaModFix/>
          </a:blip>
          <a:stretch>
            <a:fillRect/>
          </a:stretch>
        </p:blipFill>
        <p:spPr>
          <a:xfrm rot="-796035">
            <a:off x="611335" y="-151382"/>
            <a:ext cx="3073835" cy="2061614"/>
          </a:xfrm>
          <a:prstGeom prst="rect">
            <a:avLst/>
          </a:prstGeom>
          <a:noFill/>
          <a:ln>
            <a:noFill/>
          </a:ln>
        </p:spPr>
      </p:pic>
      <p:sp>
        <p:nvSpPr>
          <p:cNvPr id="1322" name="Google Shape;1322;p62"/>
          <p:cNvSpPr txBox="1">
            <a:spLocks noGrp="1"/>
          </p:cNvSpPr>
          <p:nvPr>
            <p:ph type="title"/>
          </p:nvPr>
        </p:nvSpPr>
        <p:spPr>
          <a:xfrm>
            <a:off x="738925" y="447525"/>
            <a:ext cx="4105500" cy="10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对比多种模型结构</a:t>
            </a:r>
            <a:endParaRPr b="0" dirty="0">
              <a:latin typeface="微软雅黑" panose="020B0503020204020204" pitchFamily="34" charset="-122"/>
              <a:ea typeface="微软雅黑" panose="020B0503020204020204" pitchFamily="34" charset="-122"/>
            </a:endParaRPr>
          </a:p>
        </p:txBody>
      </p:sp>
      <p:graphicFrame>
        <p:nvGraphicFramePr>
          <p:cNvPr id="1323" name="Google Shape;1323;p62"/>
          <p:cNvGraphicFramePr/>
          <p:nvPr>
            <p:extLst>
              <p:ext uri="{D42A27DB-BD31-4B8C-83A1-F6EECF244321}">
                <p14:modId xmlns:p14="http://schemas.microsoft.com/office/powerpoint/2010/main" val="354766572"/>
              </p:ext>
            </p:extLst>
          </p:nvPr>
        </p:nvGraphicFramePr>
        <p:xfrm>
          <a:off x="938213" y="2419350"/>
          <a:ext cx="7267575" cy="1965840"/>
        </p:xfrm>
        <a:graphic>
          <a:graphicData uri="http://schemas.openxmlformats.org/drawingml/2006/table">
            <a:tbl>
              <a:tblPr>
                <a:noFill/>
                <a:tableStyleId>{8CFDB86E-2A4E-42CF-A9B2-63F3ECEFA8B0}</a:tableStyleId>
              </a:tblPr>
              <a:tblGrid>
                <a:gridCol w="1838325">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endParaRPr sz="1100" dirty="0">
                        <a:solidFill>
                          <a:schemeClr val="accent3"/>
                        </a:solidFill>
                        <a:latin typeface="Merriweather"/>
                        <a:ea typeface="Merriweather"/>
                        <a:cs typeface="Merriweather"/>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zh-CN" altLang="en-US" sz="1200" b="1" dirty="0">
                          <a:solidFill>
                            <a:srgbClr val="2694AB"/>
                          </a:solidFill>
                          <a:latin typeface="微软雅黑 Light" panose="020B0502040204020203" pitchFamily="34" charset="-122"/>
                          <a:ea typeface="微软雅黑 Light" panose="020B0502040204020203" pitchFamily="34" charset="-122"/>
                          <a:cs typeface="Merriweather"/>
                          <a:sym typeface="Merriweather"/>
                        </a:rPr>
                        <a:t>准确率</a:t>
                      </a:r>
                      <a:endParaRPr sz="1200" b="1" dirty="0">
                        <a:solidFill>
                          <a:srgbClr val="2694AB"/>
                        </a:solidFill>
                        <a:latin typeface="微软雅黑 Light" panose="020B0502040204020203" pitchFamily="34" charset="-122"/>
                        <a:ea typeface="微软雅黑 Light" panose="020B0502040204020203" pitchFamily="34" charset="-122"/>
                        <a:cs typeface="Merriweather"/>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zh-CN" altLang="en-US" sz="1200" b="1" dirty="0">
                          <a:solidFill>
                            <a:srgbClr val="2694AB"/>
                          </a:solidFill>
                          <a:latin typeface="微软雅黑 Light" panose="020B0502040204020203" pitchFamily="34" charset="-122"/>
                          <a:ea typeface="微软雅黑 Light" panose="020B0502040204020203" pitchFamily="34" charset="-122"/>
                          <a:cs typeface="Merriweather"/>
                          <a:sym typeface="Merriweather"/>
                        </a:rPr>
                        <a:t>参数量</a:t>
                      </a:r>
                      <a:r>
                        <a:rPr lang="en-US" altLang="zh-CN" sz="1000" b="1" dirty="0">
                          <a:solidFill>
                            <a:srgbClr val="2694AB"/>
                          </a:solidFill>
                          <a:latin typeface="微软雅黑 Light" panose="020B0502040204020203" pitchFamily="34" charset="-122"/>
                          <a:ea typeface="微软雅黑 Light" panose="020B0502040204020203" pitchFamily="34" charset="-122"/>
                          <a:cs typeface="Merriweather"/>
                          <a:sym typeface="Merriweather"/>
                        </a:rPr>
                        <a:t>/</a:t>
                      </a:r>
                      <a:r>
                        <a:rPr lang="zh-CN" altLang="en-US" sz="1000" b="1" dirty="0">
                          <a:solidFill>
                            <a:srgbClr val="2694AB"/>
                          </a:solidFill>
                          <a:latin typeface="微软雅黑 Light" panose="020B0502040204020203" pitchFamily="34" charset="-122"/>
                          <a:ea typeface="微软雅黑 Light" panose="020B0502040204020203" pitchFamily="34" charset="-122"/>
                          <a:cs typeface="Merriweather"/>
                          <a:sym typeface="Merriweather"/>
                        </a:rPr>
                        <a:t>百万</a:t>
                      </a:r>
                      <a:endParaRPr sz="1200" b="1" dirty="0">
                        <a:solidFill>
                          <a:srgbClr val="2694AB"/>
                        </a:solidFill>
                        <a:latin typeface="微软雅黑 Light" panose="020B0502040204020203" pitchFamily="34" charset="-122"/>
                        <a:ea typeface="微软雅黑 Light" panose="020B0502040204020203" pitchFamily="34" charset="-122"/>
                        <a:cs typeface="Merriweather"/>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zh-CN" altLang="en-US" sz="1200" b="1" dirty="0">
                          <a:solidFill>
                            <a:srgbClr val="2694AB"/>
                          </a:solidFill>
                          <a:latin typeface="微软雅黑 Light" panose="020B0502040204020203" pitchFamily="34" charset="-122"/>
                          <a:ea typeface="微软雅黑 Light" panose="020B0502040204020203" pitchFamily="34" charset="-122"/>
                          <a:cs typeface="Merriweather"/>
                          <a:sym typeface="Merriweather"/>
                        </a:rPr>
                        <a:t>训练时间</a:t>
                      </a:r>
                      <a:r>
                        <a:rPr lang="en-US" altLang="zh-CN" sz="1200" b="1" dirty="0">
                          <a:solidFill>
                            <a:srgbClr val="2694AB"/>
                          </a:solidFill>
                          <a:latin typeface="微软雅黑 Light" panose="020B0502040204020203" pitchFamily="34" charset="-122"/>
                          <a:ea typeface="微软雅黑 Light" panose="020B0502040204020203" pitchFamily="34" charset="-122"/>
                          <a:cs typeface="Merriweather"/>
                          <a:sym typeface="Merriweather"/>
                        </a:rPr>
                        <a:t>/epoch</a:t>
                      </a:r>
                      <a:endParaRPr sz="1200" b="1" dirty="0">
                        <a:solidFill>
                          <a:srgbClr val="2694AB"/>
                        </a:solidFill>
                        <a:latin typeface="微软雅黑 Light" panose="020B0502040204020203" pitchFamily="34" charset="-122"/>
                        <a:ea typeface="微软雅黑 Light" panose="020B0502040204020203" pitchFamily="34" charset="-122"/>
                        <a:cs typeface="Merriweather"/>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s" sz="1400" dirty="0">
                          <a:solidFill>
                            <a:srgbClr val="854E4B"/>
                          </a:solidFill>
                          <a:latin typeface="CMU Typewriter Text" panose="02000309000000000000" pitchFamily="50" charset="0"/>
                          <a:ea typeface="CMU Typewriter Text" panose="02000309000000000000" pitchFamily="50" charset="0"/>
                          <a:cs typeface="CMU Typewriter Text" panose="02000309000000000000" pitchFamily="50" charset="0"/>
                          <a:sym typeface="Merriweather"/>
                        </a:rPr>
                        <a:t>VGG16</a:t>
                      </a:r>
                      <a:endParaRPr sz="1400" dirty="0">
                        <a:solidFill>
                          <a:srgbClr val="854E4B"/>
                        </a:solidFill>
                        <a:latin typeface="CMU Typewriter Text" panose="02000309000000000000" pitchFamily="50" charset="0"/>
                        <a:ea typeface="CMU Typewriter Text" panose="02000309000000000000" pitchFamily="50" charset="0"/>
                        <a:cs typeface="CMU Typewriter Text" panose="02000309000000000000" pitchFamily="50"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rgbClr val="FBDAD6">
                        <a:alpha val="68630"/>
                      </a:srgbClr>
                    </a:solidFill>
                  </a:tcPr>
                </a:tc>
                <a:tc>
                  <a:txBody>
                    <a:bodyPr/>
                    <a:lstStyle/>
                    <a:p>
                      <a:pPr marL="0" lvl="0" indent="0" algn="ctr" rtl="0">
                        <a:spcBef>
                          <a:spcPts val="0"/>
                        </a:spcBef>
                        <a:spcAft>
                          <a:spcPts val="0"/>
                        </a:spcAft>
                        <a:buNone/>
                      </a:pPr>
                      <a:r>
                        <a:rPr lang="es"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93.60%</a:t>
                      </a:r>
                      <a:endParaRPr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rgbClr val="FBDAD6">
                        <a:alpha val="68630"/>
                      </a:srgbClr>
                    </a:solidFill>
                  </a:tcPr>
                </a:tc>
                <a:tc>
                  <a:txBody>
                    <a:bodyPr/>
                    <a:lstStyle/>
                    <a:p>
                      <a:pPr marL="0" lvl="0" indent="0" algn="ctr" rtl="0">
                        <a:spcBef>
                          <a:spcPts val="0"/>
                        </a:spcBef>
                        <a:spcAft>
                          <a:spcPts val="0"/>
                        </a:spcAft>
                        <a:buNone/>
                      </a:pPr>
                      <a:r>
                        <a:rPr lang="es"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134.3</a:t>
                      </a:r>
                      <a:endParaRPr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rgbClr val="FBDAD6">
                        <a:alpha val="68630"/>
                      </a:srgbClr>
                    </a:solidFill>
                  </a:tcPr>
                </a:tc>
                <a:tc>
                  <a:txBody>
                    <a:bodyPr/>
                    <a:lstStyle/>
                    <a:p>
                      <a:pPr marL="0" lvl="0" indent="0" algn="ctr" rtl="0">
                        <a:spcBef>
                          <a:spcPts val="0"/>
                        </a:spcBef>
                        <a:spcAft>
                          <a:spcPts val="0"/>
                        </a:spcAft>
                        <a:buNone/>
                      </a:pPr>
                      <a:r>
                        <a:rPr lang="es"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45 min 27 s</a:t>
                      </a:r>
                      <a:endParaRPr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rgbClr val="FBDAD6">
                        <a:alpha val="68630"/>
                      </a:srgbClr>
                    </a:solidFill>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s" sz="1400" dirty="0">
                          <a:solidFill>
                            <a:srgbClr val="854E4B"/>
                          </a:solidFill>
                          <a:latin typeface="CMU Typewriter Text" panose="02000309000000000000" pitchFamily="50" charset="0"/>
                          <a:ea typeface="CMU Typewriter Text" panose="02000309000000000000" pitchFamily="50" charset="0"/>
                          <a:cs typeface="CMU Typewriter Text" panose="02000309000000000000" pitchFamily="50" charset="0"/>
                          <a:sym typeface="Merriweather"/>
                        </a:rPr>
                        <a:t>ResNet152</a:t>
                      </a:r>
                      <a:endParaRPr sz="1400" dirty="0">
                        <a:solidFill>
                          <a:srgbClr val="854E4B"/>
                        </a:solidFill>
                        <a:latin typeface="CMU Typewriter Text" panose="02000309000000000000" pitchFamily="50" charset="0"/>
                        <a:ea typeface="CMU Typewriter Text" panose="02000309000000000000" pitchFamily="50" charset="0"/>
                        <a:cs typeface="CMU Typewriter Text" panose="02000309000000000000" pitchFamily="50"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s"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94.79%</a:t>
                      </a:r>
                      <a:endParaRPr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s"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60.2</a:t>
                      </a:r>
                      <a:endParaRPr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s"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37 min 9 s</a:t>
                      </a:r>
                      <a:endParaRPr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chemeClr val="accent1"/>
                    </a:solidFill>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s" sz="1400" dirty="0">
                          <a:solidFill>
                            <a:srgbClr val="854E4B"/>
                          </a:solidFill>
                          <a:latin typeface="CMU Typewriter Text" panose="02000309000000000000" pitchFamily="50" charset="0"/>
                          <a:ea typeface="CMU Typewriter Text" panose="02000309000000000000" pitchFamily="50" charset="0"/>
                          <a:cs typeface="CMU Typewriter Text" panose="02000309000000000000" pitchFamily="50" charset="0"/>
                          <a:sym typeface="Merriweather"/>
                        </a:rPr>
                        <a:t>InceptionV3</a:t>
                      </a:r>
                      <a:endParaRPr sz="1400" dirty="0">
                        <a:solidFill>
                          <a:srgbClr val="854E4B"/>
                        </a:solidFill>
                        <a:latin typeface="CMU Typewriter Text" panose="02000309000000000000" pitchFamily="50" charset="0"/>
                        <a:ea typeface="CMU Typewriter Text" panose="02000309000000000000" pitchFamily="50" charset="0"/>
                        <a:cs typeface="CMU Typewriter Text" panose="02000309000000000000" pitchFamily="50"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lgn="ctr">
                      <a:solidFill>
                        <a:srgbClr val="F6B4AD">
                          <a:alpha val="0"/>
                        </a:srgbClr>
                      </a:solidFill>
                      <a:prstDash val="solid"/>
                      <a:round/>
                      <a:headEnd type="none" w="sm" len="sm"/>
                      <a:tailEnd type="none" w="sm" len="sm"/>
                    </a:lnB>
                    <a:solidFill>
                      <a:srgbClr val="FBDAD6">
                        <a:alpha val="68630"/>
                      </a:srgbClr>
                    </a:solidFill>
                  </a:tcPr>
                </a:tc>
                <a:tc>
                  <a:txBody>
                    <a:bodyPr/>
                    <a:lstStyle/>
                    <a:p>
                      <a:pPr marL="0" lvl="0" indent="0" algn="ctr" rtl="0">
                        <a:spcBef>
                          <a:spcPts val="0"/>
                        </a:spcBef>
                        <a:spcAft>
                          <a:spcPts val="0"/>
                        </a:spcAft>
                        <a:buNone/>
                      </a:pPr>
                      <a:r>
                        <a:rPr lang="es"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97.40%</a:t>
                      </a:r>
                      <a:endParaRPr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lgn="ctr">
                      <a:solidFill>
                        <a:srgbClr val="F6B4AD">
                          <a:alpha val="0"/>
                        </a:srgbClr>
                      </a:solidFill>
                      <a:prstDash val="solid"/>
                      <a:round/>
                      <a:headEnd type="none" w="sm" len="sm"/>
                      <a:tailEnd type="none" w="sm" len="sm"/>
                    </a:lnB>
                    <a:solidFill>
                      <a:srgbClr val="FBDAD6">
                        <a:alpha val="68630"/>
                      </a:srgbClr>
                    </a:solidFill>
                  </a:tcPr>
                </a:tc>
                <a:tc>
                  <a:txBody>
                    <a:bodyPr/>
                    <a:lstStyle/>
                    <a:p>
                      <a:pPr marL="0" lvl="0" indent="0" algn="ctr" rtl="0">
                        <a:spcBef>
                          <a:spcPts val="0"/>
                        </a:spcBef>
                        <a:spcAft>
                          <a:spcPts val="0"/>
                        </a:spcAft>
                        <a:buNone/>
                      </a:pPr>
                      <a:r>
                        <a:rPr lang="es"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23.6</a:t>
                      </a:r>
                      <a:endParaRPr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lgn="ctr">
                      <a:solidFill>
                        <a:srgbClr val="F6B4AD">
                          <a:alpha val="0"/>
                        </a:srgbClr>
                      </a:solidFill>
                      <a:prstDash val="solid"/>
                      <a:round/>
                      <a:headEnd type="none" w="sm" len="sm"/>
                      <a:tailEnd type="none" w="sm" len="sm"/>
                    </a:lnB>
                    <a:solidFill>
                      <a:srgbClr val="FBDAD6">
                        <a:alpha val="68630"/>
                      </a:srgbClr>
                    </a:solidFill>
                  </a:tcPr>
                </a:tc>
                <a:tc>
                  <a:txBody>
                    <a:bodyPr/>
                    <a:lstStyle/>
                    <a:p>
                      <a:pPr marL="0" lvl="0" indent="0" algn="ctr" rtl="0">
                        <a:spcBef>
                          <a:spcPts val="0"/>
                        </a:spcBef>
                        <a:spcAft>
                          <a:spcPts val="0"/>
                        </a:spcAft>
                        <a:buNone/>
                      </a:pPr>
                      <a:r>
                        <a:rPr lang="es"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36 min 40 s</a:t>
                      </a:r>
                      <a:endParaRPr sz="1400"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lgn="ctr">
                      <a:solidFill>
                        <a:srgbClr val="F6B4AD">
                          <a:alpha val="0"/>
                        </a:srgbClr>
                      </a:solidFill>
                      <a:prstDash val="solid"/>
                      <a:round/>
                      <a:headEnd type="none" w="sm" len="sm"/>
                      <a:tailEnd type="none" w="sm" len="sm"/>
                    </a:lnB>
                    <a:solidFill>
                      <a:srgbClr val="FBDAD6">
                        <a:alpha val="68630"/>
                      </a:srgbClr>
                    </a:solidFill>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US" sz="1400" dirty="0" err="1">
                          <a:solidFill>
                            <a:srgbClr val="854E4B"/>
                          </a:solidFill>
                          <a:latin typeface="CMU Typewriter Text" panose="02000309000000000000" pitchFamily="50" charset="0"/>
                          <a:ea typeface="CMU Typewriter Text" panose="02000309000000000000" pitchFamily="50" charset="0"/>
                          <a:cs typeface="CMU Typewriter Text" panose="02000309000000000000" pitchFamily="50" charset="0"/>
                          <a:sym typeface="Merriweather"/>
                        </a:rPr>
                        <a:t>Xception</a:t>
                      </a:r>
                      <a:endParaRPr sz="1400" dirty="0">
                        <a:solidFill>
                          <a:srgbClr val="854E4B"/>
                        </a:solidFill>
                        <a:latin typeface="CMU Typewriter Text" panose="02000309000000000000" pitchFamily="50" charset="0"/>
                        <a:ea typeface="CMU Typewriter Text" panose="02000309000000000000" pitchFamily="50" charset="0"/>
                        <a:cs typeface="CMU Typewriter Text" panose="02000309000000000000" pitchFamily="50" charset="0"/>
                        <a:sym typeface="Merriweather"/>
                      </a:endParaRPr>
                    </a:p>
                  </a:txBody>
                  <a:tcPr marL="91425" marR="91425" marT="91425" marB="91425">
                    <a:lnL w="9525" cap="flat" cmpd="sng">
                      <a:solidFill>
                        <a:srgbClr val="F6B4AD">
                          <a:alpha val="0"/>
                        </a:srgbClr>
                      </a:solidFill>
                      <a:prstDash val="solid"/>
                      <a:round/>
                      <a:headEnd type="none" w="sm" len="sm"/>
                      <a:tailEnd type="none" w="sm" len="sm"/>
                    </a:lnL>
                    <a:lnR w="9525" cap="flat" cmpd="sng" algn="ctr">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chemeClr val="accent5">
                        <a:alpha val="68630"/>
                      </a:schemeClr>
                    </a:solidFill>
                  </a:tcPr>
                </a:tc>
                <a:tc>
                  <a:txBody>
                    <a:bodyPr/>
                    <a:lstStyle/>
                    <a:p>
                      <a:pPr marL="0" lvl="0" indent="0" algn="ctr" rtl="0">
                        <a:spcBef>
                          <a:spcPts val="0"/>
                        </a:spcBef>
                        <a:spcAft>
                          <a:spcPts val="0"/>
                        </a:spcAft>
                        <a:buNone/>
                      </a:pPr>
                      <a:r>
                        <a:rPr lang="en-US" sz="1400" b="1"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98.44%</a:t>
                      </a:r>
                      <a:endParaRPr sz="1400" b="1"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lgn="ctr">
                      <a:solidFill>
                        <a:srgbClr val="F6B4AD">
                          <a:alpha val="0"/>
                        </a:srgbClr>
                      </a:solidFill>
                      <a:prstDash val="solid"/>
                      <a:round/>
                      <a:headEnd type="none" w="sm" len="sm"/>
                      <a:tailEnd type="none" w="sm" len="sm"/>
                    </a:lnL>
                    <a:lnR w="9525" cap="flat" cmpd="sng" algn="ctr">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chemeClr val="accent5">
                        <a:alpha val="68630"/>
                      </a:schemeClr>
                    </a:solidFill>
                  </a:tcPr>
                </a:tc>
                <a:tc>
                  <a:txBody>
                    <a:bodyPr/>
                    <a:lstStyle/>
                    <a:p>
                      <a:pPr marL="0" lvl="0" indent="0" algn="ctr" rtl="0">
                        <a:spcBef>
                          <a:spcPts val="0"/>
                        </a:spcBef>
                        <a:spcAft>
                          <a:spcPts val="0"/>
                        </a:spcAft>
                        <a:buNone/>
                      </a:pPr>
                      <a:r>
                        <a:rPr lang="en-US" sz="1400" b="1"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22.8</a:t>
                      </a:r>
                      <a:endParaRPr sz="1400" b="1"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lgn="ctr">
                      <a:solidFill>
                        <a:srgbClr val="F6B4AD">
                          <a:alpha val="0"/>
                        </a:srgbClr>
                      </a:solidFill>
                      <a:prstDash val="solid"/>
                      <a:round/>
                      <a:headEnd type="none" w="sm" len="sm"/>
                      <a:tailEnd type="none" w="sm" len="sm"/>
                    </a:lnL>
                    <a:lnR w="9525" cap="flat" cmpd="sng" algn="ctr">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chemeClr val="accent5">
                        <a:alpha val="68630"/>
                      </a:schemeClr>
                    </a:solidFill>
                  </a:tcPr>
                </a:tc>
                <a:tc>
                  <a:txBody>
                    <a:bodyPr/>
                    <a:lstStyle/>
                    <a:p>
                      <a:pPr marL="0" lvl="0" indent="0" algn="ctr" rtl="0">
                        <a:spcBef>
                          <a:spcPts val="0"/>
                        </a:spcBef>
                        <a:spcAft>
                          <a:spcPts val="0"/>
                        </a:spcAft>
                        <a:buNone/>
                      </a:pPr>
                      <a:r>
                        <a:rPr lang="en-US" sz="1400" b="1"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rPr>
                        <a:t>30 min 16 s</a:t>
                      </a:r>
                      <a:endParaRPr sz="1400" b="1" dirty="0">
                        <a:solidFill>
                          <a:srgbClr val="63B931"/>
                        </a:solidFill>
                        <a:latin typeface="CMU Typewriter Text Variable Wi" panose="02000603000000000000" pitchFamily="2" charset="0"/>
                        <a:ea typeface="CMU Typewriter Text Variable Wi" panose="02000603000000000000" pitchFamily="2" charset="0"/>
                        <a:cs typeface="CMU Typewriter Text Variable Wi" panose="02000603000000000000" pitchFamily="2" charset="0"/>
                        <a:sym typeface="Merriweather"/>
                      </a:endParaRPr>
                    </a:p>
                  </a:txBody>
                  <a:tcPr marL="91425" marR="91425" marT="91425" marB="91425">
                    <a:lnL w="9525" cap="flat" cmpd="sng" algn="ctr">
                      <a:solidFill>
                        <a:srgbClr val="F6B4AD">
                          <a:alpha val="0"/>
                        </a:srgbClr>
                      </a:solidFill>
                      <a:prstDash val="solid"/>
                      <a:round/>
                      <a:headEnd type="none" w="sm" len="sm"/>
                      <a:tailEnd type="none" w="sm" len="sm"/>
                    </a:lnL>
                    <a:lnR w="9525" cap="flat" cmpd="sng">
                      <a:solidFill>
                        <a:srgbClr val="F6B4AD">
                          <a:alpha val="0"/>
                        </a:srgbClr>
                      </a:solidFill>
                      <a:prstDash val="solid"/>
                      <a:round/>
                      <a:headEnd type="none" w="sm" len="sm"/>
                      <a:tailEnd type="none" w="sm" len="sm"/>
                    </a:lnR>
                    <a:lnT w="9525" cap="flat" cmpd="sng">
                      <a:solidFill>
                        <a:srgbClr val="F6B4AD">
                          <a:alpha val="0"/>
                        </a:srgbClr>
                      </a:solidFill>
                      <a:prstDash val="solid"/>
                      <a:round/>
                      <a:headEnd type="none" w="sm" len="sm"/>
                      <a:tailEnd type="none" w="sm" len="sm"/>
                    </a:lnT>
                    <a:lnB w="9525" cap="flat" cmpd="sng">
                      <a:solidFill>
                        <a:srgbClr val="F6B4AD">
                          <a:alpha val="0"/>
                        </a:srgbClr>
                      </a:solidFill>
                      <a:prstDash val="solid"/>
                      <a:round/>
                      <a:headEnd type="none" w="sm" len="sm"/>
                      <a:tailEnd type="none" w="sm" len="sm"/>
                    </a:lnB>
                    <a:solidFill>
                      <a:schemeClr val="accent5">
                        <a:alpha val="68630"/>
                      </a:schemeClr>
                    </a:solidFill>
                  </a:tcPr>
                </a:tc>
                <a:extLst>
                  <a:ext uri="{0D108BD9-81ED-4DB2-BD59-A6C34878D82A}">
                    <a16:rowId xmlns:a16="http://schemas.microsoft.com/office/drawing/2014/main" val="633509102"/>
                  </a:ext>
                </a:extLst>
              </a:tr>
            </a:tbl>
          </a:graphicData>
        </a:graphic>
      </p:graphicFrame>
      <p:sp>
        <p:nvSpPr>
          <p:cNvPr id="2" name="文本框 1">
            <a:extLst>
              <a:ext uri="{FF2B5EF4-FFF2-40B4-BE49-F238E27FC236}">
                <a16:creationId xmlns:a16="http://schemas.microsoft.com/office/drawing/2014/main" id="{BDF7D87F-8B8C-4173-8B7A-E0B8F0257239}"/>
              </a:ext>
            </a:extLst>
          </p:cNvPr>
          <p:cNvSpPr txBox="1"/>
          <p:nvPr/>
        </p:nvSpPr>
        <p:spPr>
          <a:xfrm>
            <a:off x="4659086" y="4569107"/>
            <a:ext cx="4484914" cy="646331"/>
          </a:xfrm>
          <a:prstGeom prst="rect">
            <a:avLst/>
          </a:prstGeom>
          <a:noFill/>
        </p:spPr>
        <p:txBody>
          <a:bodyPr wrap="square" rtlCol="0">
            <a:spAutoFit/>
          </a:bodyPr>
          <a:lstStyle/>
          <a:p>
            <a:pPr algn="l"/>
            <a:r>
              <a:rPr lang="it-IT" altLang="zh-CN" sz="900" b="0" i="0" u="none" strike="noStrike" baseline="0" dirty="0">
                <a:latin typeface="CMU Typewriter Text" panose="02000309000000000000" pitchFamily="50" charset="0"/>
                <a:ea typeface="CMU Typewriter Text" panose="02000309000000000000" pitchFamily="50" charset="0"/>
                <a:cs typeface="CMU Typewriter Text" panose="02000309000000000000" pitchFamily="50" charset="0"/>
              </a:rPr>
              <a:t>Sun, Xinyan, Zhenye Li, Tingting Zhu, and Chao Ni. </a:t>
            </a:r>
          </a:p>
          <a:p>
            <a:pPr algn="l"/>
            <a:r>
              <a:rPr lang="it-IT" altLang="zh-CN" sz="900" b="0" i="0" u="none" strike="noStrike" baseline="0" dirty="0">
                <a:latin typeface="CMU Typewriter Text" panose="02000309000000000000" pitchFamily="50" charset="0"/>
                <a:ea typeface="CMU Typewriter Text" panose="02000309000000000000" pitchFamily="50" charset="0"/>
                <a:cs typeface="CMU Typewriter Text" panose="02000309000000000000" pitchFamily="50" charset="0"/>
              </a:rPr>
              <a:t>“Four-Dimension Deep Learning Method for Flower Quality Grading with Depth Information.” Electronics 10, no. 19 (September 26, 2021): 2353. https://doi.org/10.3390/electronics10192353.</a:t>
            </a:r>
            <a:endParaRPr lang="zh-CN" altLang="en-US" sz="900" dirty="0">
              <a:latin typeface="CMU Typewriter Text" panose="02000309000000000000" pitchFamily="50" charset="0"/>
              <a:cs typeface="CMU Typewriter Text" panose="02000309000000000000" pitchFamily="50"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pic>
        <p:nvPicPr>
          <p:cNvPr id="10" name="图片 20">
            <a:extLst>
              <a:ext uri="{FF2B5EF4-FFF2-40B4-BE49-F238E27FC236}">
                <a16:creationId xmlns:a16="http://schemas.microsoft.com/office/drawing/2014/main" id="{4A01EB6F-CA0E-437B-8329-DBE340CA0EEC}"/>
              </a:ext>
            </a:extLst>
          </p:cNvPr>
          <p:cNvPicPr>
            <a:picLocks noChangeAspect="1"/>
          </p:cNvPicPr>
          <p:nvPr/>
        </p:nvPicPr>
        <p:blipFill>
          <a:blip r:embed="rId3"/>
          <a:stretch>
            <a:fillRect/>
          </a:stretch>
        </p:blipFill>
        <p:spPr>
          <a:xfrm>
            <a:off x="4788873" y="1655812"/>
            <a:ext cx="4196380" cy="2589866"/>
          </a:xfrm>
          <a:prstGeom prst="rect">
            <a:avLst/>
          </a:prstGeom>
          <a:effectLst>
            <a:outerShdw blurRad="50800" dist="38100" dir="2700000" algn="tl" rotWithShape="0">
              <a:prstClr val="black">
                <a:alpha val="40000"/>
              </a:prstClr>
            </a:outerShdw>
          </a:effectLst>
        </p:spPr>
      </p:pic>
      <p:sp>
        <p:nvSpPr>
          <p:cNvPr id="686" name="Google Shape;686;p48"/>
          <p:cNvSpPr txBox="1">
            <a:spLocks noGrp="1"/>
          </p:cNvSpPr>
          <p:nvPr>
            <p:ph type="title"/>
          </p:nvPr>
        </p:nvSpPr>
        <p:spPr>
          <a:xfrm>
            <a:off x="995425" y="398975"/>
            <a:ext cx="2571300" cy="57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sz="2400" b="0" dirty="0">
                <a:latin typeface="微软雅黑 Light" panose="020B0502040204020203" pitchFamily="34" charset="-122"/>
                <a:ea typeface="微软雅黑 Light" panose="020B0502040204020203" pitchFamily="34" charset="-122"/>
                <a:cs typeface="Playfair Display Black"/>
                <a:sym typeface="Playfair Display Black"/>
              </a:rPr>
              <a:t>小程序端</a:t>
            </a:r>
            <a:endParaRPr sz="2400" b="0" dirty="0">
              <a:latin typeface="微软雅黑 Light" panose="020B0502040204020203" pitchFamily="34" charset="-122"/>
              <a:ea typeface="微软雅黑 Light" panose="020B0502040204020203" pitchFamily="34" charset="-122"/>
              <a:cs typeface="Playfair Display Black"/>
              <a:sym typeface="Playfair Display Black"/>
            </a:endParaRPr>
          </a:p>
        </p:txBody>
      </p:sp>
      <p:sp>
        <p:nvSpPr>
          <p:cNvPr id="687" name="Google Shape;687;p48"/>
          <p:cNvSpPr txBox="1">
            <a:spLocks noGrp="1"/>
          </p:cNvSpPr>
          <p:nvPr>
            <p:ph type="subTitle" idx="4294967295"/>
          </p:nvPr>
        </p:nvSpPr>
        <p:spPr>
          <a:xfrm>
            <a:off x="969925" y="1052025"/>
            <a:ext cx="2622300" cy="1757400"/>
          </a:xfrm>
          <a:prstGeom prst="rect">
            <a:avLst/>
          </a:prstGeom>
        </p:spPr>
        <p:txBody>
          <a:bodyPr spcFirstLastPara="1" wrap="square" lIns="91425" tIns="91425" rIns="91425" bIns="91425" anchor="t" anchorCtr="0">
            <a:noAutofit/>
          </a:bodyPr>
          <a:lstStyle/>
          <a:p>
            <a:pPr marL="0" lvl="0" indent="0" algn="ctr" rtl="0">
              <a:spcBef>
                <a:spcPts val="1000"/>
              </a:spcBef>
              <a:spcAft>
                <a:spcPts val="1600"/>
              </a:spcAft>
              <a:buNone/>
            </a:pPr>
            <a:endParaRPr dirty="0">
              <a:solidFill>
                <a:schemeClr val="dk1"/>
              </a:solidFill>
            </a:endParaRPr>
          </a:p>
        </p:txBody>
      </p:sp>
      <p:sp>
        <p:nvSpPr>
          <p:cNvPr id="688" name="Google Shape;688;p48"/>
          <p:cNvSpPr txBox="1">
            <a:spLocks noGrp="1"/>
          </p:cNvSpPr>
          <p:nvPr>
            <p:ph type="title"/>
          </p:nvPr>
        </p:nvSpPr>
        <p:spPr>
          <a:xfrm>
            <a:off x="5595425" y="398975"/>
            <a:ext cx="2571300" cy="57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solidFill>
                  <a:schemeClr val="lt1"/>
                </a:solidFill>
                <a:latin typeface="微软雅黑 Light" panose="020B0502040204020203" pitchFamily="34" charset="-122"/>
                <a:ea typeface="微软雅黑 Light" panose="020B0502040204020203" pitchFamily="34" charset="-122"/>
                <a:cs typeface="Playfair Display Black"/>
                <a:sym typeface="Playfair Display Black"/>
              </a:rPr>
              <a:t>W</a:t>
            </a:r>
            <a:r>
              <a:rPr lang="en-US" altLang="zh-CN" sz="2400" dirty="0">
                <a:solidFill>
                  <a:schemeClr val="lt1"/>
                </a:solidFill>
                <a:latin typeface="微软雅黑 Light" panose="020B0502040204020203" pitchFamily="34" charset="-122"/>
                <a:ea typeface="微软雅黑 Light" panose="020B0502040204020203" pitchFamily="34" charset="-122"/>
                <a:cs typeface="Playfair Display Black"/>
                <a:sym typeface="Playfair Display Black"/>
              </a:rPr>
              <a:t>eb </a:t>
            </a:r>
            <a:r>
              <a:rPr lang="zh-CN" altLang="en-US" sz="2400" dirty="0">
                <a:solidFill>
                  <a:schemeClr val="lt1"/>
                </a:solidFill>
                <a:latin typeface="微软雅黑 Light" panose="020B0502040204020203" pitchFamily="34" charset="-122"/>
                <a:ea typeface="微软雅黑 Light" panose="020B0502040204020203" pitchFamily="34" charset="-122"/>
                <a:cs typeface="Playfair Display Black"/>
                <a:sym typeface="Playfair Display Black"/>
              </a:rPr>
              <a:t>端</a:t>
            </a:r>
            <a:endParaRPr sz="2400" dirty="0">
              <a:solidFill>
                <a:schemeClr val="lt1"/>
              </a:solidFill>
              <a:latin typeface="微软雅黑 Light" panose="020B0502040204020203" pitchFamily="34" charset="-122"/>
              <a:ea typeface="微软雅黑 Light" panose="020B0502040204020203" pitchFamily="34" charset="-122"/>
              <a:cs typeface="Playfair Display Black"/>
              <a:sym typeface="Playfair Display Black"/>
            </a:endParaRPr>
          </a:p>
        </p:txBody>
      </p:sp>
      <p:sp>
        <p:nvSpPr>
          <p:cNvPr id="689" name="Google Shape;689;p48"/>
          <p:cNvSpPr txBox="1">
            <a:spLocks noGrp="1"/>
          </p:cNvSpPr>
          <p:nvPr>
            <p:ph type="subTitle" idx="4294967295"/>
          </p:nvPr>
        </p:nvSpPr>
        <p:spPr>
          <a:xfrm>
            <a:off x="5569925" y="1052025"/>
            <a:ext cx="2622300" cy="1757400"/>
          </a:xfrm>
          <a:prstGeom prst="rect">
            <a:avLst/>
          </a:prstGeom>
        </p:spPr>
        <p:txBody>
          <a:bodyPr spcFirstLastPara="1" wrap="square" lIns="91425" tIns="91425" rIns="91425" bIns="91425" anchor="t" anchorCtr="0">
            <a:noAutofit/>
          </a:bodyPr>
          <a:lstStyle/>
          <a:p>
            <a:pPr marL="0" lvl="0" indent="0" algn="ctr" rtl="0">
              <a:spcBef>
                <a:spcPts val="1000"/>
              </a:spcBef>
              <a:spcAft>
                <a:spcPts val="1600"/>
              </a:spcAft>
              <a:buNone/>
            </a:pPr>
            <a:endParaRPr dirty="0">
              <a:solidFill>
                <a:schemeClr val="lt1"/>
              </a:solidFill>
            </a:endParaRPr>
          </a:p>
        </p:txBody>
      </p:sp>
      <p:sp>
        <p:nvSpPr>
          <p:cNvPr id="690" name="Google Shape;690;p48"/>
          <p:cNvSpPr/>
          <p:nvPr/>
        </p:nvSpPr>
        <p:spPr>
          <a:xfrm rot="8100000" flipH="1">
            <a:off x="4459425" y="-816875"/>
            <a:ext cx="1309573" cy="2448224"/>
          </a:xfrm>
          <a:custGeom>
            <a:avLst/>
            <a:gdLst/>
            <a:ahLst/>
            <a:cxnLst/>
            <a:rect l="l" t="t" r="r" b="b"/>
            <a:pathLst>
              <a:path w="41092" h="77700" extrusionOk="0">
                <a:moveTo>
                  <a:pt x="8147" y="8683"/>
                </a:moveTo>
                <a:cubicBezTo>
                  <a:pt x="8241" y="8683"/>
                  <a:pt x="8324" y="8732"/>
                  <a:pt x="8373" y="8781"/>
                </a:cubicBezTo>
                <a:cubicBezTo>
                  <a:pt x="8512" y="8851"/>
                  <a:pt x="8581" y="9059"/>
                  <a:pt x="8512" y="9267"/>
                </a:cubicBezTo>
                <a:cubicBezTo>
                  <a:pt x="8512" y="9405"/>
                  <a:pt x="8512" y="9613"/>
                  <a:pt x="8443" y="9752"/>
                </a:cubicBezTo>
                <a:lnTo>
                  <a:pt x="8373" y="9821"/>
                </a:lnTo>
                <a:lnTo>
                  <a:pt x="8373" y="9752"/>
                </a:lnTo>
                <a:cubicBezTo>
                  <a:pt x="8373" y="9732"/>
                  <a:pt x="8355" y="9723"/>
                  <a:pt x="8332" y="9723"/>
                </a:cubicBezTo>
                <a:cubicBezTo>
                  <a:pt x="8275" y="9723"/>
                  <a:pt x="8186" y="9772"/>
                  <a:pt x="8235" y="9821"/>
                </a:cubicBezTo>
                <a:cubicBezTo>
                  <a:pt x="8235" y="9891"/>
                  <a:pt x="8235" y="9891"/>
                  <a:pt x="8304" y="9960"/>
                </a:cubicBezTo>
                <a:cubicBezTo>
                  <a:pt x="8027" y="9821"/>
                  <a:pt x="7888" y="9683"/>
                  <a:pt x="7749" y="9475"/>
                </a:cubicBezTo>
                <a:cubicBezTo>
                  <a:pt x="7680" y="9405"/>
                  <a:pt x="7611" y="9267"/>
                  <a:pt x="7541" y="9197"/>
                </a:cubicBezTo>
                <a:cubicBezTo>
                  <a:pt x="7541" y="9128"/>
                  <a:pt x="7541" y="8989"/>
                  <a:pt x="7611" y="8920"/>
                </a:cubicBezTo>
                <a:cubicBezTo>
                  <a:pt x="7749" y="8781"/>
                  <a:pt x="7888" y="8712"/>
                  <a:pt x="8027" y="8712"/>
                </a:cubicBezTo>
                <a:cubicBezTo>
                  <a:pt x="8067" y="8692"/>
                  <a:pt x="8108" y="8683"/>
                  <a:pt x="8147" y="8683"/>
                </a:cubicBezTo>
                <a:close/>
                <a:moveTo>
                  <a:pt x="9639" y="17356"/>
                </a:moveTo>
                <a:cubicBezTo>
                  <a:pt x="10024" y="17356"/>
                  <a:pt x="10584" y="17891"/>
                  <a:pt x="10037" y="18139"/>
                </a:cubicBezTo>
                <a:lnTo>
                  <a:pt x="9829" y="18001"/>
                </a:lnTo>
                <a:cubicBezTo>
                  <a:pt x="9690" y="18001"/>
                  <a:pt x="9552" y="18070"/>
                  <a:pt x="9552" y="18209"/>
                </a:cubicBezTo>
                <a:cubicBezTo>
                  <a:pt x="9344" y="18070"/>
                  <a:pt x="9205" y="17862"/>
                  <a:pt x="9344" y="17654"/>
                </a:cubicBezTo>
                <a:cubicBezTo>
                  <a:pt x="9363" y="17439"/>
                  <a:pt x="9488" y="17356"/>
                  <a:pt x="9639" y="17356"/>
                </a:cubicBezTo>
                <a:close/>
                <a:moveTo>
                  <a:pt x="17315" y="1503"/>
                </a:moveTo>
                <a:cubicBezTo>
                  <a:pt x="20296" y="3097"/>
                  <a:pt x="22168" y="7326"/>
                  <a:pt x="22861" y="10306"/>
                </a:cubicBezTo>
                <a:cubicBezTo>
                  <a:pt x="23415" y="13010"/>
                  <a:pt x="22583" y="15713"/>
                  <a:pt x="22029" y="18347"/>
                </a:cubicBezTo>
                <a:cubicBezTo>
                  <a:pt x="21890" y="15020"/>
                  <a:pt x="21474" y="11693"/>
                  <a:pt x="20781" y="8435"/>
                </a:cubicBezTo>
                <a:cubicBezTo>
                  <a:pt x="20227" y="6009"/>
                  <a:pt x="19256" y="3236"/>
                  <a:pt x="17315" y="1503"/>
                </a:cubicBezTo>
                <a:close/>
                <a:moveTo>
                  <a:pt x="35407" y="17793"/>
                </a:moveTo>
                <a:lnTo>
                  <a:pt x="35615" y="17932"/>
                </a:lnTo>
                <a:cubicBezTo>
                  <a:pt x="35615" y="18139"/>
                  <a:pt x="35685" y="18417"/>
                  <a:pt x="35754" y="18625"/>
                </a:cubicBezTo>
                <a:cubicBezTo>
                  <a:pt x="35615" y="18347"/>
                  <a:pt x="35407" y="18001"/>
                  <a:pt x="35199" y="17793"/>
                </a:cubicBezTo>
                <a:cubicBezTo>
                  <a:pt x="35269" y="17793"/>
                  <a:pt x="35338" y="17793"/>
                  <a:pt x="35407" y="17862"/>
                </a:cubicBezTo>
                <a:lnTo>
                  <a:pt x="35407" y="17793"/>
                </a:lnTo>
                <a:close/>
                <a:moveTo>
                  <a:pt x="17177" y="1850"/>
                </a:moveTo>
                <a:cubicBezTo>
                  <a:pt x="21752" y="5801"/>
                  <a:pt x="20920" y="13772"/>
                  <a:pt x="21544" y="19595"/>
                </a:cubicBezTo>
                <a:cubicBezTo>
                  <a:pt x="20157" y="16268"/>
                  <a:pt x="19187" y="12733"/>
                  <a:pt x="18702" y="9128"/>
                </a:cubicBezTo>
                <a:cubicBezTo>
                  <a:pt x="18355" y="7049"/>
                  <a:pt x="18147" y="4068"/>
                  <a:pt x="17177" y="1850"/>
                </a:cubicBezTo>
                <a:close/>
                <a:moveTo>
                  <a:pt x="16553" y="8019"/>
                </a:moveTo>
                <a:cubicBezTo>
                  <a:pt x="17246" y="12386"/>
                  <a:pt x="18216" y="16753"/>
                  <a:pt x="20712" y="20358"/>
                </a:cubicBezTo>
                <a:cubicBezTo>
                  <a:pt x="17870" y="17862"/>
                  <a:pt x="17107" y="14119"/>
                  <a:pt x="16761" y="10306"/>
                </a:cubicBezTo>
                <a:cubicBezTo>
                  <a:pt x="16691" y="9544"/>
                  <a:pt x="16622" y="8781"/>
                  <a:pt x="16553" y="8019"/>
                </a:cubicBezTo>
                <a:close/>
                <a:moveTo>
                  <a:pt x="15929" y="1018"/>
                </a:moveTo>
                <a:cubicBezTo>
                  <a:pt x="16068" y="1087"/>
                  <a:pt x="16206" y="1156"/>
                  <a:pt x="16276" y="1226"/>
                </a:cubicBezTo>
                <a:cubicBezTo>
                  <a:pt x="17731" y="4276"/>
                  <a:pt x="18078" y="7742"/>
                  <a:pt x="18494" y="11069"/>
                </a:cubicBezTo>
                <a:cubicBezTo>
                  <a:pt x="19048" y="14535"/>
                  <a:pt x="20088" y="17862"/>
                  <a:pt x="21613" y="21051"/>
                </a:cubicBezTo>
                <a:lnTo>
                  <a:pt x="21197" y="20704"/>
                </a:lnTo>
                <a:cubicBezTo>
                  <a:pt x="21197" y="20704"/>
                  <a:pt x="21197" y="20635"/>
                  <a:pt x="21197" y="20635"/>
                </a:cubicBezTo>
                <a:cubicBezTo>
                  <a:pt x="17731" y="14466"/>
                  <a:pt x="17385" y="7880"/>
                  <a:pt x="15721" y="1156"/>
                </a:cubicBezTo>
                <a:cubicBezTo>
                  <a:pt x="15721" y="1087"/>
                  <a:pt x="15860" y="1018"/>
                  <a:pt x="15929" y="1018"/>
                </a:cubicBezTo>
                <a:close/>
                <a:moveTo>
                  <a:pt x="14344" y="27823"/>
                </a:moveTo>
                <a:cubicBezTo>
                  <a:pt x="14458" y="27823"/>
                  <a:pt x="14593" y="27854"/>
                  <a:pt x="14751" y="27913"/>
                </a:cubicBezTo>
                <a:cubicBezTo>
                  <a:pt x="15305" y="28191"/>
                  <a:pt x="15444" y="28815"/>
                  <a:pt x="14889" y="28884"/>
                </a:cubicBezTo>
                <a:lnTo>
                  <a:pt x="14751" y="28884"/>
                </a:lnTo>
                <a:cubicBezTo>
                  <a:pt x="14612" y="28884"/>
                  <a:pt x="14543" y="28953"/>
                  <a:pt x="14543" y="28953"/>
                </a:cubicBezTo>
                <a:cubicBezTo>
                  <a:pt x="14265" y="28884"/>
                  <a:pt x="13988" y="28745"/>
                  <a:pt x="13849" y="28468"/>
                </a:cubicBezTo>
                <a:cubicBezTo>
                  <a:pt x="13899" y="28021"/>
                  <a:pt x="14055" y="27823"/>
                  <a:pt x="14344" y="27823"/>
                </a:cubicBezTo>
                <a:close/>
                <a:moveTo>
                  <a:pt x="35130" y="18763"/>
                </a:moveTo>
                <a:cubicBezTo>
                  <a:pt x="35754" y="22784"/>
                  <a:pt x="33397" y="25972"/>
                  <a:pt x="31248" y="29230"/>
                </a:cubicBezTo>
                <a:cubicBezTo>
                  <a:pt x="30139" y="30686"/>
                  <a:pt x="29515" y="32488"/>
                  <a:pt x="29446" y="34360"/>
                </a:cubicBezTo>
                <a:cubicBezTo>
                  <a:pt x="28268" y="31379"/>
                  <a:pt x="30902" y="27567"/>
                  <a:pt x="32219" y="25071"/>
                </a:cubicBezTo>
                <a:lnTo>
                  <a:pt x="32219" y="25141"/>
                </a:lnTo>
                <a:cubicBezTo>
                  <a:pt x="33051" y="23685"/>
                  <a:pt x="33813" y="22229"/>
                  <a:pt x="34506" y="20704"/>
                </a:cubicBezTo>
                <a:cubicBezTo>
                  <a:pt x="34784" y="20150"/>
                  <a:pt x="34922" y="19526"/>
                  <a:pt x="35130" y="18902"/>
                </a:cubicBezTo>
                <a:cubicBezTo>
                  <a:pt x="35130" y="18833"/>
                  <a:pt x="35130" y="18763"/>
                  <a:pt x="35130" y="18763"/>
                </a:cubicBezTo>
                <a:close/>
                <a:moveTo>
                  <a:pt x="35407" y="18694"/>
                </a:moveTo>
                <a:lnTo>
                  <a:pt x="35407" y="18694"/>
                </a:lnTo>
                <a:cubicBezTo>
                  <a:pt x="35615" y="18971"/>
                  <a:pt x="35754" y="19318"/>
                  <a:pt x="35893" y="19595"/>
                </a:cubicBezTo>
                <a:cubicBezTo>
                  <a:pt x="35962" y="22992"/>
                  <a:pt x="33466" y="26666"/>
                  <a:pt x="32288" y="29577"/>
                </a:cubicBezTo>
                <a:cubicBezTo>
                  <a:pt x="31526" y="31310"/>
                  <a:pt x="30555" y="33182"/>
                  <a:pt x="29793" y="35053"/>
                </a:cubicBezTo>
                <a:cubicBezTo>
                  <a:pt x="29793" y="35053"/>
                  <a:pt x="29793" y="34984"/>
                  <a:pt x="29723" y="34915"/>
                </a:cubicBezTo>
                <a:cubicBezTo>
                  <a:pt x="29446" y="31449"/>
                  <a:pt x="31941" y="29092"/>
                  <a:pt x="33605" y="26250"/>
                </a:cubicBezTo>
                <a:cubicBezTo>
                  <a:pt x="34922" y="24032"/>
                  <a:pt x="35893" y="21328"/>
                  <a:pt x="35407" y="18694"/>
                </a:cubicBezTo>
                <a:close/>
                <a:moveTo>
                  <a:pt x="36101" y="18417"/>
                </a:moveTo>
                <a:cubicBezTo>
                  <a:pt x="39913" y="21813"/>
                  <a:pt x="38527" y="29230"/>
                  <a:pt x="34853" y="32280"/>
                </a:cubicBezTo>
                <a:cubicBezTo>
                  <a:pt x="33744" y="33182"/>
                  <a:pt x="32149" y="34013"/>
                  <a:pt x="30902" y="35123"/>
                </a:cubicBezTo>
                <a:cubicBezTo>
                  <a:pt x="32912" y="32627"/>
                  <a:pt x="35477" y="30409"/>
                  <a:pt x="36309" y="27290"/>
                </a:cubicBezTo>
                <a:cubicBezTo>
                  <a:pt x="37071" y="24794"/>
                  <a:pt x="37002" y="22091"/>
                  <a:pt x="36170" y="19595"/>
                </a:cubicBezTo>
                <a:lnTo>
                  <a:pt x="36170" y="19041"/>
                </a:lnTo>
                <a:lnTo>
                  <a:pt x="36170" y="19041"/>
                </a:lnTo>
                <a:cubicBezTo>
                  <a:pt x="37695" y="22229"/>
                  <a:pt x="37210" y="25557"/>
                  <a:pt x="36101" y="28884"/>
                </a:cubicBezTo>
                <a:cubicBezTo>
                  <a:pt x="36052" y="28933"/>
                  <a:pt x="36141" y="28982"/>
                  <a:pt x="36198" y="28982"/>
                </a:cubicBezTo>
                <a:cubicBezTo>
                  <a:pt x="36221" y="28982"/>
                  <a:pt x="36239" y="28973"/>
                  <a:pt x="36239" y="28953"/>
                </a:cubicBezTo>
                <a:cubicBezTo>
                  <a:pt x="37972" y="25626"/>
                  <a:pt x="37972" y="21675"/>
                  <a:pt x="36101" y="18417"/>
                </a:cubicBezTo>
                <a:close/>
                <a:moveTo>
                  <a:pt x="1372" y="25765"/>
                </a:moveTo>
                <a:lnTo>
                  <a:pt x="1372" y="25765"/>
                </a:lnTo>
                <a:cubicBezTo>
                  <a:pt x="7195" y="26943"/>
                  <a:pt x="9760" y="31518"/>
                  <a:pt x="13087" y="35608"/>
                </a:cubicBezTo>
                <a:cubicBezTo>
                  <a:pt x="11839" y="34499"/>
                  <a:pt x="10591" y="33320"/>
                  <a:pt x="9344" y="32142"/>
                </a:cubicBezTo>
                <a:cubicBezTo>
                  <a:pt x="7126" y="29924"/>
                  <a:pt x="4699" y="27498"/>
                  <a:pt x="1788" y="26180"/>
                </a:cubicBezTo>
                <a:lnTo>
                  <a:pt x="1372" y="25765"/>
                </a:lnTo>
                <a:close/>
                <a:moveTo>
                  <a:pt x="25703" y="31033"/>
                </a:moveTo>
                <a:cubicBezTo>
                  <a:pt x="26535" y="32558"/>
                  <a:pt x="26951" y="34152"/>
                  <a:pt x="27089" y="35816"/>
                </a:cubicBezTo>
                <a:cubicBezTo>
                  <a:pt x="26465" y="34776"/>
                  <a:pt x="25911" y="33736"/>
                  <a:pt x="25218" y="32696"/>
                </a:cubicBezTo>
                <a:cubicBezTo>
                  <a:pt x="25426" y="32142"/>
                  <a:pt x="25564" y="31587"/>
                  <a:pt x="25703" y="31033"/>
                </a:cubicBezTo>
                <a:close/>
                <a:moveTo>
                  <a:pt x="38506" y="35497"/>
                </a:moveTo>
                <a:cubicBezTo>
                  <a:pt x="38702" y="35497"/>
                  <a:pt x="38905" y="35545"/>
                  <a:pt x="39081" y="35677"/>
                </a:cubicBezTo>
                <a:cubicBezTo>
                  <a:pt x="39359" y="35816"/>
                  <a:pt x="39428" y="36162"/>
                  <a:pt x="39220" y="36370"/>
                </a:cubicBezTo>
                <a:cubicBezTo>
                  <a:pt x="39105" y="36638"/>
                  <a:pt x="38948" y="36737"/>
                  <a:pt x="38784" y="36737"/>
                </a:cubicBezTo>
                <a:cubicBezTo>
                  <a:pt x="38651" y="36737"/>
                  <a:pt x="38512" y="36671"/>
                  <a:pt x="38388" y="36578"/>
                </a:cubicBezTo>
                <a:cubicBezTo>
                  <a:pt x="38440" y="36422"/>
                  <a:pt x="38336" y="36344"/>
                  <a:pt x="38222" y="36344"/>
                </a:cubicBezTo>
                <a:cubicBezTo>
                  <a:pt x="38184" y="36344"/>
                  <a:pt x="38145" y="36353"/>
                  <a:pt x="38111" y="36370"/>
                </a:cubicBezTo>
                <a:cubicBezTo>
                  <a:pt x="38111" y="36232"/>
                  <a:pt x="38041" y="36162"/>
                  <a:pt x="37972" y="36093"/>
                </a:cubicBezTo>
                <a:cubicBezTo>
                  <a:pt x="37972" y="35954"/>
                  <a:pt x="37972" y="35885"/>
                  <a:pt x="38041" y="35816"/>
                </a:cubicBezTo>
                <a:cubicBezTo>
                  <a:pt x="38041" y="35677"/>
                  <a:pt x="38111" y="35608"/>
                  <a:pt x="38180" y="35538"/>
                </a:cubicBezTo>
                <a:cubicBezTo>
                  <a:pt x="38282" y="35513"/>
                  <a:pt x="38392" y="35497"/>
                  <a:pt x="38506" y="35497"/>
                </a:cubicBezTo>
                <a:close/>
                <a:moveTo>
                  <a:pt x="36170" y="20496"/>
                </a:moveTo>
                <a:cubicBezTo>
                  <a:pt x="36794" y="23200"/>
                  <a:pt x="36586" y="26042"/>
                  <a:pt x="35477" y="28537"/>
                </a:cubicBezTo>
                <a:cubicBezTo>
                  <a:pt x="34229" y="31449"/>
                  <a:pt x="31456" y="33598"/>
                  <a:pt x="29793" y="36232"/>
                </a:cubicBezTo>
                <a:cubicBezTo>
                  <a:pt x="29793" y="36301"/>
                  <a:pt x="29793" y="36301"/>
                  <a:pt x="29793" y="36370"/>
                </a:cubicBezTo>
                <a:cubicBezTo>
                  <a:pt x="29723" y="36578"/>
                  <a:pt x="29585" y="36786"/>
                  <a:pt x="29515" y="36994"/>
                </a:cubicBezTo>
                <a:cubicBezTo>
                  <a:pt x="30209" y="33805"/>
                  <a:pt x="32080" y="30548"/>
                  <a:pt x="33397" y="27913"/>
                </a:cubicBezTo>
                <a:cubicBezTo>
                  <a:pt x="34437" y="25765"/>
                  <a:pt x="35893" y="23061"/>
                  <a:pt x="36170" y="20496"/>
                </a:cubicBezTo>
                <a:close/>
                <a:moveTo>
                  <a:pt x="1441" y="25626"/>
                </a:moveTo>
                <a:lnTo>
                  <a:pt x="1441" y="25626"/>
                </a:lnTo>
                <a:cubicBezTo>
                  <a:pt x="5323" y="26111"/>
                  <a:pt x="8928" y="27913"/>
                  <a:pt x="11631" y="30617"/>
                </a:cubicBezTo>
                <a:cubicBezTo>
                  <a:pt x="13849" y="32766"/>
                  <a:pt x="14404" y="35885"/>
                  <a:pt x="16206" y="38242"/>
                </a:cubicBezTo>
                <a:cubicBezTo>
                  <a:pt x="15929" y="37965"/>
                  <a:pt x="15582" y="37687"/>
                  <a:pt x="15305" y="37479"/>
                </a:cubicBezTo>
                <a:cubicBezTo>
                  <a:pt x="11146" y="32835"/>
                  <a:pt x="8096" y="26735"/>
                  <a:pt x="1441" y="25626"/>
                </a:cubicBezTo>
                <a:close/>
                <a:moveTo>
                  <a:pt x="2273" y="26596"/>
                </a:moveTo>
                <a:lnTo>
                  <a:pt x="2273" y="26596"/>
                </a:lnTo>
                <a:cubicBezTo>
                  <a:pt x="7126" y="29300"/>
                  <a:pt x="10799" y="34013"/>
                  <a:pt x="14958" y="37687"/>
                </a:cubicBezTo>
                <a:cubicBezTo>
                  <a:pt x="15305" y="38034"/>
                  <a:pt x="15652" y="38381"/>
                  <a:pt x="15998" y="38658"/>
                </a:cubicBezTo>
                <a:cubicBezTo>
                  <a:pt x="13156" y="37410"/>
                  <a:pt x="10037" y="37063"/>
                  <a:pt x="7541" y="34915"/>
                </a:cubicBezTo>
                <a:cubicBezTo>
                  <a:pt x="5808" y="33390"/>
                  <a:pt x="4769" y="31171"/>
                  <a:pt x="3590" y="29230"/>
                </a:cubicBezTo>
                <a:cubicBezTo>
                  <a:pt x="3452" y="28953"/>
                  <a:pt x="2966" y="28052"/>
                  <a:pt x="2412" y="27220"/>
                </a:cubicBezTo>
                <a:lnTo>
                  <a:pt x="2412" y="27220"/>
                </a:lnTo>
                <a:cubicBezTo>
                  <a:pt x="6224" y="31310"/>
                  <a:pt x="10314" y="35608"/>
                  <a:pt x="15166" y="38173"/>
                </a:cubicBezTo>
                <a:cubicBezTo>
                  <a:pt x="15180" y="38186"/>
                  <a:pt x="15193" y="38191"/>
                  <a:pt x="15205" y="38191"/>
                </a:cubicBezTo>
                <a:cubicBezTo>
                  <a:pt x="15257" y="38191"/>
                  <a:pt x="15292" y="38090"/>
                  <a:pt x="15236" y="38034"/>
                </a:cubicBezTo>
                <a:cubicBezTo>
                  <a:pt x="12671" y="36024"/>
                  <a:pt x="10106" y="34152"/>
                  <a:pt x="7680" y="31934"/>
                </a:cubicBezTo>
                <a:cubicBezTo>
                  <a:pt x="5808" y="30201"/>
                  <a:pt x="4076" y="28399"/>
                  <a:pt x="2273" y="26596"/>
                </a:cubicBezTo>
                <a:close/>
                <a:moveTo>
                  <a:pt x="26119" y="22091"/>
                </a:moveTo>
                <a:lnTo>
                  <a:pt x="26119" y="22091"/>
                </a:lnTo>
                <a:cubicBezTo>
                  <a:pt x="22722" y="26180"/>
                  <a:pt x="18771" y="33528"/>
                  <a:pt x="21752" y="38658"/>
                </a:cubicBezTo>
                <a:lnTo>
                  <a:pt x="21821" y="38866"/>
                </a:lnTo>
                <a:cubicBezTo>
                  <a:pt x="19880" y="35816"/>
                  <a:pt x="19880" y="32280"/>
                  <a:pt x="21058" y="28884"/>
                </a:cubicBezTo>
                <a:cubicBezTo>
                  <a:pt x="21682" y="27359"/>
                  <a:pt x="22445" y="25903"/>
                  <a:pt x="23485" y="24586"/>
                </a:cubicBezTo>
                <a:cubicBezTo>
                  <a:pt x="24247" y="23685"/>
                  <a:pt x="25148" y="22853"/>
                  <a:pt x="26119" y="22091"/>
                </a:cubicBezTo>
                <a:close/>
                <a:moveTo>
                  <a:pt x="26673" y="21744"/>
                </a:moveTo>
                <a:lnTo>
                  <a:pt x="26673" y="21744"/>
                </a:lnTo>
                <a:cubicBezTo>
                  <a:pt x="26465" y="25418"/>
                  <a:pt x="25079" y="28399"/>
                  <a:pt x="23554" y="31795"/>
                </a:cubicBezTo>
                <a:cubicBezTo>
                  <a:pt x="22583" y="34083"/>
                  <a:pt x="21821" y="36509"/>
                  <a:pt x="22168" y="39004"/>
                </a:cubicBezTo>
                <a:lnTo>
                  <a:pt x="22098" y="38796"/>
                </a:lnTo>
                <a:cubicBezTo>
                  <a:pt x="21960" y="37410"/>
                  <a:pt x="21890" y="36024"/>
                  <a:pt x="22029" y="34637"/>
                </a:cubicBezTo>
                <a:cubicBezTo>
                  <a:pt x="22306" y="31033"/>
                  <a:pt x="23970" y="28052"/>
                  <a:pt x="25911" y="25141"/>
                </a:cubicBezTo>
                <a:cubicBezTo>
                  <a:pt x="25962" y="25039"/>
                  <a:pt x="25901" y="24975"/>
                  <a:pt x="25837" y="24975"/>
                </a:cubicBezTo>
                <a:cubicBezTo>
                  <a:pt x="25814" y="24975"/>
                  <a:pt x="25791" y="24983"/>
                  <a:pt x="25772" y="25002"/>
                </a:cubicBezTo>
                <a:cubicBezTo>
                  <a:pt x="22514" y="28399"/>
                  <a:pt x="21336" y="33251"/>
                  <a:pt x="21682" y="37965"/>
                </a:cubicBezTo>
                <a:cubicBezTo>
                  <a:pt x="19603" y="32488"/>
                  <a:pt x="23277" y="26388"/>
                  <a:pt x="26465" y="22091"/>
                </a:cubicBezTo>
                <a:cubicBezTo>
                  <a:pt x="26535" y="21952"/>
                  <a:pt x="26465" y="21883"/>
                  <a:pt x="26396" y="21813"/>
                </a:cubicBezTo>
                <a:lnTo>
                  <a:pt x="26673" y="21744"/>
                </a:lnTo>
                <a:close/>
                <a:moveTo>
                  <a:pt x="27103" y="21579"/>
                </a:moveTo>
                <a:cubicBezTo>
                  <a:pt x="27249" y="21579"/>
                  <a:pt x="27366" y="21657"/>
                  <a:pt x="27366" y="21813"/>
                </a:cubicBezTo>
                <a:cubicBezTo>
                  <a:pt x="27921" y="24863"/>
                  <a:pt x="26049" y="28399"/>
                  <a:pt x="25148" y="31171"/>
                </a:cubicBezTo>
                <a:cubicBezTo>
                  <a:pt x="25010" y="31587"/>
                  <a:pt x="24940" y="31934"/>
                  <a:pt x="24802" y="32350"/>
                </a:cubicBezTo>
                <a:cubicBezTo>
                  <a:pt x="24247" y="34776"/>
                  <a:pt x="23415" y="37133"/>
                  <a:pt x="22445" y="39420"/>
                </a:cubicBezTo>
                <a:cubicBezTo>
                  <a:pt x="21544" y="33043"/>
                  <a:pt x="27921" y="27775"/>
                  <a:pt x="26951" y="21605"/>
                </a:cubicBezTo>
                <a:cubicBezTo>
                  <a:pt x="27003" y="21588"/>
                  <a:pt x="27055" y="21579"/>
                  <a:pt x="27103" y="21579"/>
                </a:cubicBezTo>
                <a:close/>
                <a:moveTo>
                  <a:pt x="40043" y="38952"/>
                </a:moveTo>
                <a:cubicBezTo>
                  <a:pt x="40104" y="38952"/>
                  <a:pt x="40156" y="38970"/>
                  <a:pt x="40190" y="39004"/>
                </a:cubicBezTo>
                <a:cubicBezTo>
                  <a:pt x="40260" y="39004"/>
                  <a:pt x="40329" y="39074"/>
                  <a:pt x="40329" y="39143"/>
                </a:cubicBezTo>
                <a:cubicBezTo>
                  <a:pt x="40329" y="39282"/>
                  <a:pt x="40260" y="39420"/>
                  <a:pt x="40190" y="39559"/>
                </a:cubicBezTo>
                <a:cubicBezTo>
                  <a:pt x="40121" y="39698"/>
                  <a:pt x="39982" y="39836"/>
                  <a:pt x="39844" y="39906"/>
                </a:cubicBezTo>
                <a:cubicBezTo>
                  <a:pt x="39774" y="39836"/>
                  <a:pt x="39774" y="39767"/>
                  <a:pt x="39705" y="39767"/>
                </a:cubicBezTo>
                <a:cubicBezTo>
                  <a:pt x="39705" y="39559"/>
                  <a:pt x="39705" y="39351"/>
                  <a:pt x="39705" y="39212"/>
                </a:cubicBezTo>
                <a:cubicBezTo>
                  <a:pt x="39705" y="39143"/>
                  <a:pt x="39774" y="39074"/>
                  <a:pt x="39844" y="39004"/>
                </a:cubicBezTo>
                <a:cubicBezTo>
                  <a:pt x="39913" y="38970"/>
                  <a:pt x="39982" y="38952"/>
                  <a:pt x="40043" y="38952"/>
                </a:cubicBezTo>
                <a:close/>
                <a:moveTo>
                  <a:pt x="33222" y="38959"/>
                </a:moveTo>
                <a:cubicBezTo>
                  <a:pt x="33318" y="38959"/>
                  <a:pt x="33421" y="38976"/>
                  <a:pt x="33536" y="39004"/>
                </a:cubicBezTo>
                <a:cubicBezTo>
                  <a:pt x="33813" y="39212"/>
                  <a:pt x="33674" y="39975"/>
                  <a:pt x="33536" y="40183"/>
                </a:cubicBezTo>
                <a:cubicBezTo>
                  <a:pt x="33434" y="40284"/>
                  <a:pt x="33259" y="40349"/>
                  <a:pt x="33090" y="40349"/>
                </a:cubicBezTo>
                <a:cubicBezTo>
                  <a:pt x="33028" y="40349"/>
                  <a:pt x="32968" y="40340"/>
                  <a:pt x="32912" y="40321"/>
                </a:cubicBezTo>
                <a:cubicBezTo>
                  <a:pt x="32704" y="40252"/>
                  <a:pt x="32496" y="39975"/>
                  <a:pt x="32427" y="39698"/>
                </a:cubicBezTo>
                <a:lnTo>
                  <a:pt x="32427" y="39698"/>
                </a:lnTo>
                <a:cubicBezTo>
                  <a:pt x="32496" y="39767"/>
                  <a:pt x="32565" y="39767"/>
                  <a:pt x="32635" y="39836"/>
                </a:cubicBezTo>
                <a:cubicBezTo>
                  <a:pt x="32773" y="39836"/>
                  <a:pt x="32843" y="39767"/>
                  <a:pt x="32843" y="39628"/>
                </a:cubicBezTo>
                <a:cubicBezTo>
                  <a:pt x="32704" y="39420"/>
                  <a:pt x="32635" y="39282"/>
                  <a:pt x="32843" y="39074"/>
                </a:cubicBezTo>
                <a:cubicBezTo>
                  <a:pt x="32964" y="38992"/>
                  <a:pt x="33086" y="38959"/>
                  <a:pt x="33222" y="38959"/>
                </a:cubicBezTo>
                <a:close/>
                <a:moveTo>
                  <a:pt x="13503" y="43094"/>
                </a:moveTo>
                <a:cubicBezTo>
                  <a:pt x="14889" y="43510"/>
                  <a:pt x="16068" y="44134"/>
                  <a:pt x="17177" y="44966"/>
                </a:cubicBezTo>
                <a:cubicBezTo>
                  <a:pt x="18008" y="45590"/>
                  <a:pt x="18840" y="46283"/>
                  <a:pt x="19741" y="46907"/>
                </a:cubicBezTo>
                <a:cubicBezTo>
                  <a:pt x="19048" y="46560"/>
                  <a:pt x="18355" y="46144"/>
                  <a:pt x="17662" y="45728"/>
                </a:cubicBezTo>
                <a:cubicBezTo>
                  <a:pt x="16345" y="44896"/>
                  <a:pt x="14958" y="43857"/>
                  <a:pt x="13503" y="43094"/>
                </a:cubicBezTo>
                <a:close/>
                <a:moveTo>
                  <a:pt x="11034" y="41721"/>
                </a:moveTo>
                <a:cubicBezTo>
                  <a:pt x="13249" y="41721"/>
                  <a:pt x="15436" y="42364"/>
                  <a:pt x="17315" y="43579"/>
                </a:cubicBezTo>
                <a:cubicBezTo>
                  <a:pt x="19395" y="44758"/>
                  <a:pt x="20851" y="46837"/>
                  <a:pt x="22722" y="48293"/>
                </a:cubicBezTo>
                <a:cubicBezTo>
                  <a:pt x="20227" y="46976"/>
                  <a:pt x="18216" y="45035"/>
                  <a:pt x="15790" y="43579"/>
                </a:cubicBezTo>
                <a:cubicBezTo>
                  <a:pt x="14543" y="42886"/>
                  <a:pt x="13226" y="42470"/>
                  <a:pt x="11770" y="42332"/>
                </a:cubicBezTo>
                <a:cubicBezTo>
                  <a:pt x="11125" y="42063"/>
                  <a:pt x="10438" y="41961"/>
                  <a:pt x="9743" y="41961"/>
                </a:cubicBezTo>
                <a:cubicBezTo>
                  <a:pt x="9541" y="41961"/>
                  <a:pt x="9338" y="41970"/>
                  <a:pt x="9136" y="41985"/>
                </a:cubicBezTo>
                <a:cubicBezTo>
                  <a:pt x="9136" y="41916"/>
                  <a:pt x="9274" y="41916"/>
                  <a:pt x="9344" y="41846"/>
                </a:cubicBezTo>
                <a:cubicBezTo>
                  <a:pt x="9906" y="41762"/>
                  <a:pt x="10471" y="41721"/>
                  <a:pt x="11034" y="41721"/>
                </a:cubicBezTo>
                <a:close/>
                <a:moveTo>
                  <a:pt x="8373" y="42401"/>
                </a:moveTo>
                <a:cubicBezTo>
                  <a:pt x="8443" y="42470"/>
                  <a:pt x="8443" y="42470"/>
                  <a:pt x="8512" y="42470"/>
                </a:cubicBezTo>
                <a:cubicBezTo>
                  <a:pt x="9690" y="42540"/>
                  <a:pt x="10869" y="42609"/>
                  <a:pt x="12047" y="42817"/>
                </a:cubicBezTo>
                <a:cubicBezTo>
                  <a:pt x="14196" y="43579"/>
                  <a:pt x="16137" y="45243"/>
                  <a:pt x="18008" y="46352"/>
                </a:cubicBezTo>
                <a:cubicBezTo>
                  <a:pt x="19533" y="47253"/>
                  <a:pt x="21128" y="48085"/>
                  <a:pt x="22722" y="48778"/>
                </a:cubicBezTo>
                <a:cubicBezTo>
                  <a:pt x="19811" y="48432"/>
                  <a:pt x="17107" y="47392"/>
                  <a:pt x="14681" y="45659"/>
                </a:cubicBezTo>
                <a:cubicBezTo>
                  <a:pt x="12671" y="44411"/>
                  <a:pt x="10661" y="43025"/>
                  <a:pt x="8304" y="42540"/>
                </a:cubicBezTo>
                <a:lnTo>
                  <a:pt x="8373" y="42401"/>
                </a:lnTo>
                <a:close/>
                <a:moveTo>
                  <a:pt x="12175" y="41159"/>
                </a:moveTo>
                <a:cubicBezTo>
                  <a:pt x="16333" y="41159"/>
                  <a:pt x="20231" y="45099"/>
                  <a:pt x="23207" y="48016"/>
                </a:cubicBezTo>
                <a:lnTo>
                  <a:pt x="24178" y="48986"/>
                </a:lnTo>
                <a:lnTo>
                  <a:pt x="23901" y="48848"/>
                </a:lnTo>
                <a:cubicBezTo>
                  <a:pt x="19898" y="45620"/>
                  <a:pt x="16436" y="41430"/>
                  <a:pt x="11276" y="41430"/>
                </a:cubicBezTo>
                <a:cubicBezTo>
                  <a:pt x="10895" y="41430"/>
                  <a:pt x="10506" y="41452"/>
                  <a:pt x="10106" y="41500"/>
                </a:cubicBezTo>
                <a:cubicBezTo>
                  <a:pt x="10801" y="41265"/>
                  <a:pt x="11491" y="41159"/>
                  <a:pt x="12175" y="41159"/>
                </a:cubicBezTo>
                <a:close/>
                <a:moveTo>
                  <a:pt x="8651" y="42886"/>
                </a:moveTo>
                <a:lnTo>
                  <a:pt x="8651" y="42886"/>
                </a:lnTo>
                <a:cubicBezTo>
                  <a:pt x="11215" y="43995"/>
                  <a:pt x="13711" y="45312"/>
                  <a:pt x="16068" y="46907"/>
                </a:cubicBezTo>
                <a:cubicBezTo>
                  <a:pt x="17869" y="47987"/>
                  <a:pt x="20033" y="49068"/>
                  <a:pt x="22202" y="49068"/>
                </a:cubicBezTo>
                <a:cubicBezTo>
                  <a:pt x="22537" y="49068"/>
                  <a:pt x="22873" y="49042"/>
                  <a:pt x="23207" y="48986"/>
                </a:cubicBezTo>
                <a:cubicBezTo>
                  <a:pt x="23415" y="49056"/>
                  <a:pt x="23693" y="49194"/>
                  <a:pt x="23901" y="49264"/>
                </a:cubicBezTo>
                <a:cubicBezTo>
                  <a:pt x="23242" y="49229"/>
                  <a:pt x="22583" y="49212"/>
                  <a:pt x="21934" y="49212"/>
                </a:cubicBezTo>
                <a:cubicBezTo>
                  <a:pt x="21284" y="49212"/>
                  <a:pt x="20643" y="49229"/>
                  <a:pt x="20019" y="49264"/>
                </a:cubicBezTo>
                <a:cubicBezTo>
                  <a:pt x="19977" y="49264"/>
                  <a:pt x="19936" y="49264"/>
                  <a:pt x="19895" y="49264"/>
                </a:cubicBezTo>
                <a:cubicBezTo>
                  <a:pt x="15513" y="49264"/>
                  <a:pt x="11809" y="45633"/>
                  <a:pt x="8651" y="42886"/>
                </a:cubicBezTo>
                <a:close/>
                <a:moveTo>
                  <a:pt x="15832" y="1"/>
                </a:moveTo>
                <a:cubicBezTo>
                  <a:pt x="15736" y="1"/>
                  <a:pt x="15668" y="133"/>
                  <a:pt x="15721" y="186"/>
                </a:cubicBezTo>
                <a:cubicBezTo>
                  <a:pt x="15790" y="325"/>
                  <a:pt x="15860" y="463"/>
                  <a:pt x="15929" y="602"/>
                </a:cubicBezTo>
                <a:lnTo>
                  <a:pt x="15860" y="602"/>
                </a:lnTo>
                <a:lnTo>
                  <a:pt x="15513" y="463"/>
                </a:lnTo>
                <a:cubicBezTo>
                  <a:pt x="15513" y="394"/>
                  <a:pt x="15444" y="394"/>
                  <a:pt x="15374" y="394"/>
                </a:cubicBezTo>
                <a:cubicBezTo>
                  <a:pt x="15305" y="394"/>
                  <a:pt x="15166" y="325"/>
                  <a:pt x="15097" y="325"/>
                </a:cubicBezTo>
                <a:cubicBezTo>
                  <a:pt x="15082" y="317"/>
                  <a:pt x="15067" y="314"/>
                  <a:pt x="15052" y="314"/>
                </a:cubicBezTo>
                <a:cubicBezTo>
                  <a:pt x="14932" y="314"/>
                  <a:pt x="14843" y="540"/>
                  <a:pt x="15028" y="602"/>
                </a:cubicBezTo>
                <a:lnTo>
                  <a:pt x="15166" y="671"/>
                </a:lnTo>
                <a:cubicBezTo>
                  <a:pt x="15166" y="671"/>
                  <a:pt x="15166" y="741"/>
                  <a:pt x="15166" y="810"/>
                </a:cubicBezTo>
                <a:cubicBezTo>
                  <a:pt x="17246" y="7464"/>
                  <a:pt x="14543" y="17308"/>
                  <a:pt x="21613" y="21467"/>
                </a:cubicBezTo>
                <a:cubicBezTo>
                  <a:pt x="21613" y="21744"/>
                  <a:pt x="21613" y="21952"/>
                  <a:pt x="21613" y="22229"/>
                </a:cubicBezTo>
                <a:cubicBezTo>
                  <a:pt x="21648" y="22299"/>
                  <a:pt x="21700" y="22333"/>
                  <a:pt x="21752" y="22333"/>
                </a:cubicBezTo>
                <a:cubicBezTo>
                  <a:pt x="21804" y="22333"/>
                  <a:pt x="21856" y="22299"/>
                  <a:pt x="21890" y="22229"/>
                </a:cubicBezTo>
                <a:lnTo>
                  <a:pt x="21890" y="22021"/>
                </a:lnTo>
                <a:cubicBezTo>
                  <a:pt x="22237" y="22853"/>
                  <a:pt x="22583" y="23754"/>
                  <a:pt x="22930" y="24586"/>
                </a:cubicBezTo>
                <a:cubicBezTo>
                  <a:pt x="22376" y="25349"/>
                  <a:pt x="21821" y="26250"/>
                  <a:pt x="21336" y="27082"/>
                </a:cubicBezTo>
                <a:cubicBezTo>
                  <a:pt x="19741" y="23893"/>
                  <a:pt x="17246" y="21328"/>
                  <a:pt x="14820" y="18694"/>
                </a:cubicBezTo>
                <a:cubicBezTo>
                  <a:pt x="15166" y="18555"/>
                  <a:pt x="15305" y="18209"/>
                  <a:pt x="15374" y="17862"/>
                </a:cubicBezTo>
                <a:cubicBezTo>
                  <a:pt x="15513" y="17585"/>
                  <a:pt x="15513" y="17030"/>
                  <a:pt x="15652" y="16545"/>
                </a:cubicBezTo>
                <a:cubicBezTo>
                  <a:pt x="15790" y="16684"/>
                  <a:pt x="15860" y="16822"/>
                  <a:pt x="15998" y="16961"/>
                </a:cubicBezTo>
                <a:cubicBezTo>
                  <a:pt x="16068" y="17030"/>
                  <a:pt x="16137" y="17100"/>
                  <a:pt x="16137" y="17100"/>
                </a:cubicBezTo>
                <a:cubicBezTo>
                  <a:pt x="16206" y="17169"/>
                  <a:pt x="16276" y="17204"/>
                  <a:pt x="16336" y="17204"/>
                </a:cubicBezTo>
                <a:cubicBezTo>
                  <a:pt x="16397" y="17204"/>
                  <a:pt x="16449" y="17169"/>
                  <a:pt x="16483" y="17100"/>
                </a:cubicBezTo>
                <a:cubicBezTo>
                  <a:pt x="16553" y="17100"/>
                  <a:pt x="16622" y="17030"/>
                  <a:pt x="16622" y="16961"/>
                </a:cubicBezTo>
                <a:cubicBezTo>
                  <a:pt x="16622" y="16961"/>
                  <a:pt x="16622" y="16892"/>
                  <a:pt x="16622" y="16892"/>
                </a:cubicBezTo>
                <a:cubicBezTo>
                  <a:pt x="16553" y="16614"/>
                  <a:pt x="16414" y="16407"/>
                  <a:pt x="16206" y="16268"/>
                </a:cubicBezTo>
                <a:cubicBezTo>
                  <a:pt x="16206" y="16199"/>
                  <a:pt x="16137" y="16129"/>
                  <a:pt x="16068" y="16129"/>
                </a:cubicBezTo>
                <a:lnTo>
                  <a:pt x="15860" y="15921"/>
                </a:lnTo>
                <a:cubicBezTo>
                  <a:pt x="15825" y="15887"/>
                  <a:pt x="15773" y="15869"/>
                  <a:pt x="15721" y="15869"/>
                </a:cubicBezTo>
                <a:cubicBezTo>
                  <a:pt x="15669" y="15869"/>
                  <a:pt x="15617" y="15887"/>
                  <a:pt x="15582" y="15921"/>
                </a:cubicBezTo>
                <a:cubicBezTo>
                  <a:pt x="15374" y="16337"/>
                  <a:pt x="15236" y="16753"/>
                  <a:pt x="15236" y="17238"/>
                </a:cubicBezTo>
                <a:cubicBezTo>
                  <a:pt x="15166" y="17516"/>
                  <a:pt x="15166" y="18417"/>
                  <a:pt x="14751" y="18486"/>
                </a:cubicBezTo>
                <a:cubicBezTo>
                  <a:pt x="14751" y="18486"/>
                  <a:pt x="14681" y="18486"/>
                  <a:pt x="14681" y="18555"/>
                </a:cubicBezTo>
                <a:lnTo>
                  <a:pt x="13988" y="17793"/>
                </a:lnTo>
                <a:cubicBezTo>
                  <a:pt x="13641" y="16614"/>
                  <a:pt x="13364" y="15436"/>
                  <a:pt x="13226" y="14258"/>
                </a:cubicBezTo>
                <a:cubicBezTo>
                  <a:pt x="13295" y="14188"/>
                  <a:pt x="13295" y="14119"/>
                  <a:pt x="13226" y="14050"/>
                </a:cubicBezTo>
                <a:lnTo>
                  <a:pt x="13156" y="13842"/>
                </a:lnTo>
                <a:lnTo>
                  <a:pt x="13087" y="13772"/>
                </a:lnTo>
                <a:cubicBezTo>
                  <a:pt x="14157" y="13322"/>
                  <a:pt x="13533" y="11588"/>
                  <a:pt x="12555" y="11588"/>
                </a:cubicBezTo>
                <a:cubicBezTo>
                  <a:pt x="12330" y="11588"/>
                  <a:pt x="12086" y="11680"/>
                  <a:pt x="11839" y="11901"/>
                </a:cubicBezTo>
                <a:cubicBezTo>
                  <a:pt x="11631" y="12039"/>
                  <a:pt x="11631" y="12317"/>
                  <a:pt x="11839" y="12455"/>
                </a:cubicBezTo>
                <a:cubicBezTo>
                  <a:pt x="11978" y="12594"/>
                  <a:pt x="12168" y="12663"/>
                  <a:pt x="12368" y="12663"/>
                </a:cubicBezTo>
                <a:cubicBezTo>
                  <a:pt x="12567" y="12663"/>
                  <a:pt x="12775" y="12594"/>
                  <a:pt x="12948" y="12455"/>
                </a:cubicBezTo>
                <a:lnTo>
                  <a:pt x="12948" y="12455"/>
                </a:lnTo>
                <a:cubicBezTo>
                  <a:pt x="13087" y="12733"/>
                  <a:pt x="13018" y="13218"/>
                  <a:pt x="12602" y="13287"/>
                </a:cubicBezTo>
                <a:cubicBezTo>
                  <a:pt x="12394" y="13287"/>
                  <a:pt x="12255" y="13564"/>
                  <a:pt x="12394" y="13772"/>
                </a:cubicBezTo>
                <a:lnTo>
                  <a:pt x="12879" y="14258"/>
                </a:lnTo>
                <a:cubicBezTo>
                  <a:pt x="12879" y="14327"/>
                  <a:pt x="12879" y="14327"/>
                  <a:pt x="12948" y="14327"/>
                </a:cubicBezTo>
                <a:cubicBezTo>
                  <a:pt x="13226" y="15228"/>
                  <a:pt x="13364" y="16060"/>
                  <a:pt x="13503" y="16961"/>
                </a:cubicBezTo>
                <a:cubicBezTo>
                  <a:pt x="13503" y="17100"/>
                  <a:pt x="13572" y="17238"/>
                  <a:pt x="13572" y="17377"/>
                </a:cubicBezTo>
                <a:cubicBezTo>
                  <a:pt x="12810" y="16476"/>
                  <a:pt x="12047" y="15644"/>
                  <a:pt x="11354" y="14674"/>
                </a:cubicBezTo>
                <a:cubicBezTo>
                  <a:pt x="11423" y="14674"/>
                  <a:pt x="11423" y="14535"/>
                  <a:pt x="11354" y="14466"/>
                </a:cubicBezTo>
                <a:cubicBezTo>
                  <a:pt x="10383" y="14050"/>
                  <a:pt x="10314" y="11970"/>
                  <a:pt x="10453" y="10653"/>
                </a:cubicBezTo>
                <a:cubicBezTo>
                  <a:pt x="10591" y="10653"/>
                  <a:pt x="10661" y="10584"/>
                  <a:pt x="10730" y="10445"/>
                </a:cubicBezTo>
                <a:cubicBezTo>
                  <a:pt x="10794" y="10063"/>
                  <a:pt x="10740" y="9389"/>
                  <a:pt x="10248" y="9389"/>
                </a:cubicBezTo>
                <a:cubicBezTo>
                  <a:pt x="10204" y="9389"/>
                  <a:pt x="10157" y="9394"/>
                  <a:pt x="10106" y="9405"/>
                </a:cubicBezTo>
                <a:cubicBezTo>
                  <a:pt x="9482" y="9544"/>
                  <a:pt x="9690" y="10445"/>
                  <a:pt x="10037" y="10861"/>
                </a:cubicBezTo>
                <a:lnTo>
                  <a:pt x="10245" y="10861"/>
                </a:lnTo>
                <a:cubicBezTo>
                  <a:pt x="10176" y="11554"/>
                  <a:pt x="10176" y="12247"/>
                  <a:pt x="10245" y="13010"/>
                </a:cubicBezTo>
                <a:cubicBezTo>
                  <a:pt x="9621" y="12109"/>
                  <a:pt x="9066" y="11208"/>
                  <a:pt x="8651" y="10306"/>
                </a:cubicBezTo>
                <a:cubicBezTo>
                  <a:pt x="8858" y="10029"/>
                  <a:pt x="9066" y="9683"/>
                  <a:pt x="9066" y="9336"/>
                </a:cubicBezTo>
                <a:cubicBezTo>
                  <a:pt x="9136" y="8920"/>
                  <a:pt x="8997" y="8574"/>
                  <a:pt x="8789" y="8296"/>
                </a:cubicBezTo>
                <a:cubicBezTo>
                  <a:pt x="8574" y="8112"/>
                  <a:pt x="8319" y="8023"/>
                  <a:pt x="8065" y="8023"/>
                </a:cubicBezTo>
                <a:cubicBezTo>
                  <a:pt x="7745" y="8023"/>
                  <a:pt x="7427" y="8164"/>
                  <a:pt x="7195" y="8435"/>
                </a:cubicBezTo>
                <a:lnTo>
                  <a:pt x="7126" y="8574"/>
                </a:lnTo>
                <a:cubicBezTo>
                  <a:pt x="7100" y="8561"/>
                  <a:pt x="7072" y="8555"/>
                  <a:pt x="7044" y="8555"/>
                </a:cubicBezTo>
                <a:cubicBezTo>
                  <a:pt x="6920" y="8555"/>
                  <a:pt x="6792" y="8668"/>
                  <a:pt x="6848" y="8781"/>
                </a:cubicBezTo>
                <a:lnTo>
                  <a:pt x="6918" y="8920"/>
                </a:lnTo>
                <a:cubicBezTo>
                  <a:pt x="6779" y="9405"/>
                  <a:pt x="7126" y="9960"/>
                  <a:pt x="7611" y="10099"/>
                </a:cubicBezTo>
                <a:cubicBezTo>
                  <a:pt x="7645" y="10133"/>
                  <a:pt x="7663" y="10151"/>
                  <a:pt x="7680" y="10151"/>
                </a:cubicBezTo>
                <a:cubicBezTo>
                  <a:pt x="7697" y="10151"/>
                  <a:pt x="7715" y="10133"/>
                  <a:pt x="7749" y="10099"/>
                </a:cubicBezTo>
                <a:cubicBezTo>
                  <a:pt x="7863" y="10270"/>
                  <a:pt x="8071" y="10394"/>
                  <a:pt x="8296" y="10394"/>
                </a:cubicBezTo>
                <a:cubicBezTo>
                  <a:pt x="8344" y="10394"/>
                  <a:pt x="8393" y="10388"/>
                  <a:pt x="8443" y="10376"/>
                </a:cubicBezTo>
                <a:cubicBezTo>
                  <a:pt x="9136" y="11832"/>
                  <a:pt x="9898" y="13218"/>
                  <a:pt x="10869" y="14466"/>
                </a:cubicBezTo>
                <a:cubicBezTo>
                  <a:pt x="10645" y="14528"/>
                  <a:pt x="10419" y="14554"/>
                  <a:pt x="10191" y="14554"/>
                </a:cubicBezTo>
                <a:cubicBezTo>
                  <a:pt x="9148" y="14554"/>
                  <a:pt x="8068" y="14000"/>
                  <a:pt x="6987" y="13772"/>
                </a:cubicBezTo>
                <a:cubicBezTo>
                  <a:pt x="7056" y="13495"/>
                  <a:pt x="7056" y="13218"/>
                  <a:pt x="7056" y="12941"/>
                </a:cubicBezTo>
                <a:cubicBezTo>
                  <a:pt x="7022" y="12837"/>
                  <a:pt x="6918" y="12785"/>
                  <a:pt x="6814" y="12785"/>
                </a:cubicBezTo>
                <a:cubicBezTo>
                  <a:pt x="6710" y="12785"/>
                  <a:pt x="6606" y="12837"/>
                  <a:pt x="6571" y="12941"/>
                </a:cubicBezTo>
                <a:cubicBezTo>
                  <a:pt x="6571" y="13079"/>
                  <a:pt x="6502" y="13149"/>
                  <a:pt x="6432" y="13287"/>
                </a:cubicBezTo>
                <a:cubicBezTo>
                  <a:pt x="6363" y="13357"/>
                  <a:pt x="6432" y="13426"/>
                  <a:pt x="6571" y="13426"/>
                </a:cubicBezTo>
                <a:cubicBezTo>
                  <a:pt x="6571" y="13495"/>
                  <a:pt x="6502" y="13564"/>
                  <a:pt x="6502" y="13634"/>
                </a:cubicBezTo>
                <a:cubicBezTo>
                  <a:pt x="6363" y="13495"/>
                  <a:pt x="6155" y="13426"/>
                  <a:pt x="5947" y="13426"/>
                </a:cubicBezTo>
                <a:cubicBezTo>
                  <a:pt x="5808" y="13426"/>
                  <a:pt x="5739" y="13564"/>
                  <a:pt x="5670" y="13703"/>
                </a:cubicBezTo>
                <a:cubicBezTo>
                  <a:pt x="5531" y="13703"/>
                  <a:pt x="5462" y="13772"/>
                  <a:pt x="5531" y="13911"/>
                </a:cubicBezTo>
                <a:lnTo>
                  <a:pt x="5531" y="14119"/>
                </a:lnTo>
                <a:cubicBezTo>
                  <a:pt x="5531" y="14327"/>
                  <a:pt x="5601" y="14604"/>
                  <a:pt x="5808" y="14674"/>
                </a:cubicBezTo>
                <a:cubicBezTo>
                  <a:pt x="5878" y="14743"/>
                  <a:pt x="6016" y="14812"/>
                  <a:pt x="6155" y="14812"/>
                </a:cubicBezTo>
                <a:cubicBezTo>
                  <a:pt x="6363" y="14812"/>
                  <a:pt x="6571" y="14743"/>
                  <a:pt x="6779" y="14604"/>
                </a:cubicBezTo>
                <a:cubicBezTo>
                  <a:pt x="6848" y="14466"/>
                  <a:pt x="6918" y="14327"/>
                  <a:pt x="6848" y="14188"/>
                </a:cubicBezTo>
                <a:lnTo>
                  <a:pt x="6848" y="14188"/>
                </a:lnTo>
                <a:cubicBezTo>
                  <a:pt x="7943" y="14397"/>
                  <a:pt x="9038" y="14958"/>
                  <a:pt x="10074" y="14958"/>
                </a:cubicBezTo>
                <a:cubicBezTo>
                  <a:pt x="10415" y="14958"/>
                  <a:pt x="10750" y="14897"/>
                  <a:pt x="11077" y="14743"/>
                </a:cubicBezTo>
                <a:cubicBezTo>
                  <a:pt x="11908" y="15991"/>
                  <a:pt x="12948" y="17169"/>
                  <a:pt x="13988" y="18347"/>
                </a:cubicBezTo>
                <a:cubicBezTo>
                  <a:pt x="13988" y="18486"/>
                  <a:pt x="14057" y="18625"/>
                  <a:pt x="14127" y="18763"/>
                </a:cubicBezTo>
                <a:cubicBezTo>
                  <a:pt x="14161" y="18833"/>
                  <a:pt x="14213" y="18867"/>
                  <a:pt x="14265" y="18867"/>
                </a:cubicBezTo>
                <a:cubicBezTo>
                  <a:pt x="14317" y="18867"/>
                  <a:pt x="14369" y="18833"/>
                  <a:pt x="14404" y="18763"/>
                </a:cubicBezTo>
                <a:lnTo>
                  <a:pt x="16276" y="20843"/>
                </a:lnTo>
                <a:cubicBezTo>
                  <a:pt x="15236" y="20774"/>
                  <a:pt x="14265" y="20080"/>
                  <a:pt x="13364" y="19665"/>
                </a:cubicBezTo>
                <a:cubicBezTo>
                  <a:pt x="12394" y="19249"/>
                  <a:pt x="11493" y="18902"/>
                  <a:pt x="10661" y="18486"/>
                </a:cubicBezTo>
                <a:cubicBezTo>
                  <a:pt x="11264" y="17823"/>
                  <a:pt x="10765" y="16372"/>
                  <a:pt x="9803" y="16372"/>
                </a:cubicBezTo>
                <a:cubicBezTo>
                  <a:pt x="9659" y="16372"/>
                  <a:pt x="9506" y="16404"/>
                  <a:pt x="9344" y="16476"/>
                </a:cubicBezTo>
                <a:cubicBezTo>
                  <a:pt x="8271" y="16981"/>
                  <a:pt x="8519" y="18749"/>
                  <a:pt x="9566" y="18749"/>
                </a:cubicBezTo>
                <a:cubicBezTo>
                  <a:pt x="9669" y="18749"/>
                  <a:pt x="9780" y="18731"/>
                  <a:pt x="9898" y="18694"/>
                </a:cubicBezTo>
                <a:cubicBezTo>
                  <a:pt x="9968" y="18833"/>
                  <a:pt x="10037" y="18902"/>
                  <a:pt x="10176" y="18971"/>
                </a:cubicBezTo>
                <a:cubicBezTo>
                  <a:pt x="10314" y="18971"/>
                  <a:pt x="10453" y="18902"/>
                  <a:pt x="10522" y="18833"/>
                </a:cubicBezTo>
                <a:cubicBezTo>
                  <a:pt x="11631" y="19387"/>
                  <a:pt x="12810" y="19872"/>
                  <a:pt x="13988" y="20358"/>
                </a:cubicBezTo>
                <a:cubicBezTo>
                  <a:pt x="14694" y="20652"/>
                  <a:pt x="15251" y="21096"/>
                  <a:pt x="15997" y="21096"/>
                </a:cubicBezTo>
                <a:cubicBezTo>
                  <a:pt x="16129" y="21096"/>
                  <a:pt x="16268" y="21082"/>
                  <a:pt x="16414" y="21051"/>
                </a:cubicBezTo>
                <a:cubicBezTo>
                  <a:pt x="18216" y="22992"/>
                  <a:pt x="19880" y="25071"/>
                  <a:pt x="21266" y="27290"/>
                </a:cubicBezTo>
                <a:cubicBezTo>
                  <a:pt x="20643" y="28607"/>
                  <a:pt x="20227" y="29924"/>
                  <a:pt x="20019" y="31310"/>
                </a:cubicBezTo>
                <a:cubicBezTo>
                  <a:pt x="18494" y="30894"/>
                  <a:pt x="16622" y="30548"/>
                  <a:pt x="15444" y="29438"/>
                </a:cubicBezTo>
                <a:cubicBezTo>
                  <a:pt x="16276" y="28953"/>
                  <a:pt x="15998" y="27359"/>
                  <a:pt x="14751" y="27151"/>
                </a:cubicBezTo>
                <a:cubicBezTo>
                  <a:pt x="14631" y="27129"/>
                  <a:pt x="14517" y="27119"/>
                  <a:pt x="14410" y="27119"/>
                </a:cubicBezTo>
                <a:cubicBezTo>
                  <a:pt x="12828" y="27119"/>
                  <a:pt x="12657" y="29305"/>
                  <a:pt x="14264" y="29305"/>
                </a:cubicBezTo>
                <a:cubicBezTo>
                  <a:pt x="14309" y="29305"/>
                  <a:pt x="14356" y="29303"/>
                  <a:pt x="14404" y="29300"/>
                </a:cubicBezTo>
                <a:cubicBezTo>
                  <a:pt x="14404" y="29438"/>
                  <a:pt x="14543" y="29646"/>
                  <a:pt x="14751" y="29646"/>
                </a:cubicBezTo>
                <a:lnTo>
                  <a:pt x="15028" y="29646"/>
                </a:lnTo>
                <a:cubicBezTo>
                  <a:pt x="16414" y="30825"/>
                  <a:pt x="18147" y="31449"/>
                  <a:pt x="19949" y="31587"/>
                </a:cubicBezTo>
                <a:cubicBezTo>
                  <a:pt x="19464" y="34360"/>
                  <a:pt x="20157" y="37202"/>
                  <a:pt x="21821" y="39490"/>
                </a:cubicBezTo>
                <a:cubicBezTo>
                  <a:pt x="21821" y="39767"/>
                  <a:pt x="21890" y="40044"/>
                  <a:pt x="21890" y="40321"/>
                </a:cubicBezTo>
                <a:cubicBezTo>
                  <a:pt x="21821" y="40391"/>
                  <a:pt x="21752" y="40529"/>
                  <a:pt x="21682" y="40668"/>
                </a:cubicBezTo>
                <a:cubicBezTo>
                  <a:pt x="21626" y="40780"/>
                  <a:pt x="21796" y="41072"/>
                  <a:pt x="21973" y="41072"/>
                </a:cubicBezTo>
                <a:cubicBezTo>
                  <a:pt x="22015" y="41072"/>
                  <a:pt x="22058" y="41055"/>
                  <a:pt x="22098" y="41015"/>
                </a:cubicBezTo>
                <a:cubicBezTo>
                  <a:pt x="22237" y="41708"/>
                  <a:pt x="22445" y="42470"/>
                  <a:pt x="22653" y="43233"/>
                </a:cubicBezTo>
                <a:cubicBezTo>
                  <a:pt x="21613" y="42124"/>
                  <a:pt x="20365" y="41153"/>
                  <a:pt x="19118" y="40321"/>
                </a:cubicBezTo>
                <a:cubicBezTo>
                  <a:pt x="18494" y="39975"/>
                  <a:pt x="17939" y="39559"/>
                  <a:pt x="17385" y="39143"/>
                </a:cubicBezTo>
                <a:cubicBezTo>
                  <a:pt x="17385" y="39074"/>
                  <a:pt x="17385" y="39004"/>
                  <a:pt x="17315" y="38935"/>
                </a:cubicBezTo>
                <a:cubicBezTo>
                  <a:pt x="15582" y="37341"/>
                  <a:pt x="14820" y="35053"/>
                  <a:pt x="13780" y="32974"/>
                </a:cubicBezTo>
                <a:cubicBezTo>
                  <a:pt x="13087" y="31587"/>
                  <a:pt x="12047" y="30340"/>
                  <a:pt x="10869" y="29369"/>
                </a:cubicBezTo>
                <a:cubicBezTo>
                  <a:pt x="7957" y="26804"/>
                  <a:pt x="4214" y="25279"/>
                  <a:pt x="332" y="25141"/>
                </a:cubicBezTo>
                <a:cubicBezTo>
                  <a:pt x="310" y="25133"/>
                  <a:pt x="288" y="25130"/>
                  <a:pt x="268" y="25130"/>
                </a:cubicBezTo>
                <a:cubicBezTo>
                  <a:pt x="98" y="25130"/>
                  <a:pt x="1" y="25364"/>
                  <a:pt x="124" y="25487"/>
                </a:cubicBezTo>
                <a:cubicBezTo>
                  <a:pt x="3244" y="28191"/>
                  <a:pt x="4422" y="32350"/>
                  <a:pt x="7264" y="35192"/>
                </a:cubicBezTo>
                <a:cubicBezTo>
                  <a:pt x="9968" y="37895"/>
                  <a:pt x="13988" y="37826"/>
                  <a:pt x="17107" y="39490"/>
                </a:cubicBezTo>
                <a:lnTo>
                  <a:pt x="17454" y="39698"/>
                </a:lnTo>
                <a:cubicBezTo>
                  <a:pt x="20504" y="41777"/>
                  <a:pt x="23207" y="44273"/>
                  <a:pt x="25426" y="47253"/>
                </a:cubicBezTo>
                <a:cubicBezTo>
                  <a:pt x="26465" y="48640"/>
                  <a:pt x="27297" y="50095"/>
                  <a:pt x="28129" y="51620"/>
                </a:cubicBezTo>
                <a:cubicBezTo>
                  <a:pt x="27297" y="50927"/>
                  <a:pt x="26465" y="50303"/>
                  <a:pt x="25495" y="49749"/>
                </a:cubicBezTo>
                <a:cubicBezTo>
                  <a:pt x="25495" y="49749"/>
                  <a:pt x="25495" y="49679"/>
                  <a:pt x="25426" y="49679"/>
                </a:cubicBezTo>
                <a:cubicBezTo>
                  <a:pt x="21952" y="46369"/>
                  <a:pt x="17204" y="40721"/>
                  <a:pt x="12146" y="40721"/>
                </a:cubicBezTo>
                <a:cubicBezTo>
                  <a:pt x="10743" y="40721"/>
                  <a:pt x="9317" y="41155"/>
                  <a:pt x="7888" y="42193"/>
                </a:cubicBezTo>
                <a:cubicBezTo>
                  <a:pt x="7868" y="42152"/>
                  <a:pt x="7841" y="42136"/>
                  <a:pt x="7816" y="42136"/>
                </a:cubicBezTo>
                <a:cubicBezTo>
                  <a:pt x="7755" y="42136"/>
                  <a:pt x="7700" y="42234"/>
                  <a:pt x="7749" y="42332"/>
                </a:cubicBezTo>
                <a:cubicBezTo>
                  <a:pt x="7680" y="42401"/>
                  <a:pt x="7611" y="42401"/>
                  <a:pt x="7541" y="42470"/>
                </a:cubicBezTo>
                <a:cubicBezTo>
                  <a:pt x="7308" y="42645"/>
                  <a:pt x="7467" y="42918"/>
                  <a:pt x="7647" y="42918"/>
                </a:cubicBezTo>
                <a:cubicBezTo>
                  <a:pt x="7681" y="42918"/>
                  <a:pt x="7716" y="42908"/>
                  <a:pt x="7749" y="42886"/>
                </a:cubicBezTo>
                <a:lnTo>
                  <a:pt x="8096" y="42609"/>
                </a:lnTo>
                <a:cubicBezTo>
                  <a:pt x="10383" y="45035"/>
                  <a:pt x="13018" y="47045"/>
                  <a:pt x="15860" y="48709"/>
                </a:cubicBezTo>
                <a:cubicBezTo>
                  <a:pt x="17523" y="49616"/>
                  <a:pt x="19249" y="49637"/>
                  <a:pt x="20980" y="49637"/>
                </a:cubicBezTo>
                <a:cubicBezTo>
                  <a:pt x="21062" y="49637"/>
                  <a:pt x="21145" y="49637"/>
                  <a:pt x="21227" y="49637"/>
                </a:cubicBezTo>
                <a:cubicBezTo>
                  <a:pt x="22588" y="49637"/>
                  <a:pt x="23950" y="49650"/>
                  <a:pt x="25287" y="50095"/>
                </a:cubicBezTo>
                <a:lnTo>
                  <a:pt x="25426" y="50095"/>
                </a:lnTo>
                <a:cubicBezTo>
                  <a:pt x="26535" y="50719"/>
                  <a:pt x="27574" y="51482"/>
                  <a:pt x="28545" y="52383"/>
                </a:cubicBezTo>
                <a:cubicBezTo>
                  <a:pt x="29377" y="54116"/>
                  <a:pt x="30209" y="55987"/>
                  <a:pt x="30902" y="57790"/>
                </a:cubicBezTo>
                <a:cubicBezTo>
                  <a:pt x="30926" y="57862"/>
                  <a:pt x="30984" y="57893"/>
                  <a:pt x="31046" y="57893"/>
                </a:cubicBezTo>
                <a:cubicBezTo>
                  <a:pt x="31162" y="57893"/>
                  <a:pt x="31293" y="57787"/>
                  <a:pt x="31248" y="57651"/>
                </a:cubicBezTo>
                <a:cubicBezTo>
                  <a:pt x="29446" y="52660"/>
                  <a:pt x="26951" y="47531"/>
                  <a:pt x="23207" y="43579"/>
                </a:cubicBezTo>
                <a:cubicBezTo>
                  <a:pt x="22861" y="42609"/>
                  <a:pt x="22653" y="41638"/>
                  <a:pt x="22445" y="40599"/>
                </a:cubicBezTo>
                <a:cubicBezTo>
                  <a:pt x="23693" y="38242"/>
                  <a:pt x="24594" y="35677"/>
                  <a:pt x="25218" y="33043"/>
                </a:cubicBezTo>
                <a:cubicBezTo>
                  <a:pt x="27228" y="36370"/>
                  <a:pt x="28822" y="39836"/>
                  <a:pt x="30070" y="43441"/>
                </a:cubicBezTo>
                <a:cubicBezTo>
                  <a:pt x="30070" y="43579"/>
                  <a:pt x="30139" y="43649"/>
                  <a:pt x="30209" y="43787"/>
                </a:cubicBezTo>
                <a:cubicBezTo>
                  <a:pt x="28406" y="42678"/>
                  <a:pt x="27089" y="40945"/>
                  <a:pt x="25356" y="39767"/>
                </a:cubicBezTo>
                <a:cubicBezTo>
                  <a:pt x="25336" y="39747"/>
                  <a:pt x="25310" y="39738"/>
                  <a:pt x="25283" y="39738"/>
                </a:cubicBezTo>
                <a:cubicBezTo>
                  <a:pt x="25218" y="39738"/>
                  <a:pt x="25148" y="39787"/>
                  <a:pt x="25148" y="39836"/>
                </a:cubicBezTo>
                <a:cubicBezTo>
                  <a:pt x="25110" y="39811"/>
                  <a:pt x="25067" y="39799"/>
                  <a:pt x="25024" y="39799"/>
                </a:cubicBezTo>
                <a:cubicBezTo>
                  <a:pt x="24832" y="39799"/>
                  <a:pt x="24632" y="40026"/>
                  <a:pt x="24802" y="40252"/>
                </a:cubicBezTo>
                <a:lnTo>
                  <a:pt x="24871" y="40252"/>
                </a:lnTo>
                <a:cubicBezTo>
                  <a:pt x="25010" y="40460"/>
                  <a:pt x="25148" y="40529"/>
                  <a:pt x="25356" y="40668"/>
                </a:cubicBezTo>
                <a:cubicBezTo>
                  <a:pt x="25356" y="40668"/>
                  <a:pt x="25426" y="40737"/>
                  <a:pt x="25426" y="40807"/>
                </a:cubicBezTo>
                <a:cubicBezTo>
                  <a:pt x="25460" y="40876"/>
                  <a:pt x="25547" y="40911"/>
                  <a:pt x="25625" y="40911"/>
                </a:cubicBezTo>
                <a:cubicBezTo>
                  <a:pt x="25703" y="40911"/>
                  <a:pt x="25772" y="40876"/>
                  <a:pt x="25772" y="40807"/>
                </a:cubicBezTo>
                <a:cubicBezTo>
                  <a:pt x="25911" y="40737"/>
                  <a:pt x="25911" y="40599"/>
                  <a:pt x="25841" y="40529"/>
                </a:cubicBezTo>
                <a:lnTo>
                  <a:pt x="25703" y="40460"/>
                </a:lnTo>
                <a:cubicBezTo>
                  <a:pt x="25634" y="40321"/>
                  <a:pt x="25564" y="40252"/>
                  <a:pt x="25495" y="40113"/>
                </a:cubicBezTo>
                <a:cubicBezTo>
                  <a:pt x="25484" y="40081"/>
                  <a:pt x="25488" y="40067"/>
                  <a:pt x="25504" y="40067"/>
                </a:cubicBezTo>
                <a:cubicBezTo>
                  <a:pt x="25585" y="40067"/>
                  <a:pt x="25980" y="40471"/>
                  <a:pt x="25980" y="40529"/>
                </a:cubicBezTo>
                <a:cubicBezTo>
                  <a:pt x="26535" y="40945"/>
                  <a:pt x="27020" y="41500"/>
                  <a:pt x="27574" y="41985"/>
                </a:cubicBezTo>
                <a:cubicBezTo>
                  <a:pt x="28337" y="42817"/>
                  <a:pt x="29307" y="43510"/>
                  <a:pt x="30278" y="44134"/>
                </a:cubicBezTo>
                <a:cubicBezTo>
                  <a:pt x="31318" y="48085"/>
                  <a:pt x="31664" y="52175"/>
                  <a:pt x="31387" y="56265"/>
                </a:cubicBezTo>
                <a:cubicBezTo>
                  <a:pt x="31387" y="56750"/>
                  <a:pt x="31318" y="57304"/>
                  <a:pt x="31318" y="57790"/>
                </a:cubicBezTo>
                <a:cubicBezTo>
                  <a:pt x="31318" y="57859"/>
                  <a:pt x="31318" y="57859"/>
                  <a:pt x="31318" y="57928"/>
                </a:cubicBezTo>
                <a:lnTo>
                  <a:pt x="31318" y="58344"/>
                </a:lnTo>
                <a:cubicBezTo>
                  <a:pt x="31318" y="58414"/>
                  <a:pt x="31318" y="58414"/>
                  <a:pt x="31318" y="58483"/>
                </a:cubicBezTo>
                <a:cubicBezTo>
                  <a:pt x="31110" y="65276"/>
                  <a:pt x="31734" y="72208"/>
                  <a:pt x="36378" y="77615"/>
                </a:cubicBezTo>
                <a:cubicBezTo>
                  <a:pt x="36437" y="77674"/>
                  <a:pt x="36507" y="77699"/>
                  <a:pt x="36572" y="77699"/>
                </a:cubicBezTo>
                <a:cubicBezTo>
                  <a:pt x="36738" y="77699"/>
                  <a:pt x="36873" y="77536"/>
                  <a:pt x="36724" y="77338"/>
                </a:cubicBezTo>
                <a:cubicBezTo>
                  <a:pt x="33397" y="73456"/>
                  <a:pt x="32357" y="68950"/>
                  <a:pt x="32011" y="64306"/>
                </a:cubicBezTo>
                <a:cubicBezTo>
                  <a:pt x="33120" y="63682"/>
                  <a:pt x="33328" y="62226"/>
                  <a:pt x="33744" y="61048"/>
                </a:cubicBezTo>
                <a:cubicBezTo>
                  <a:pt x="33764" y="61068"/>
                  <a:pt x="33790" y="61076"/>
                  <a:pt x="33819" y="61076"/>
                </a:cubicBezTo>
                <a:cubicBezTo>
                  <a:pt x="33888" y="61076"/>
                  <a:pt x="33972" y="61027"/>
                  <a:pt x="34021" y="60978"/>
                </a:cubicBezTo>
                <a:cubicBezTo>
                  <a:pt x="34160" y="60770"/>
                  <a:pt x="34160" y="60493"/>
                  <a:pt x="34021" y="60285"/>
                </a:cubicBezTo>
                <a:cubicBezTo>
                  <a:pt x="33986" y="60216"/>
                  <a:pt x="33917" y="60181"/>
                  <a:pt x="33848" y="60181"/>
                </a:cubicBezTo>
                <a:cubicBezTo>
                  <a:pt x="33778" y="60181"/>
                  <a:pt x="33709" y="60216"/>
                  <a:pt x="33674" y="60285"/>
                </a:cubicBezTo>
                <a:cubicBezTo>
                  <a:pt x="33397" y="60909"/>
                  <a:pt x="33189" y="61533"/>
                  <a:pt x="32981" y="62226"/>
                </a:cubicBezTo>
                <a:cubicBezTo>
                  <a:pt x="32843" y="62850"/>
                  <a:pt x="32496" y="63474"/>
                  <a:pt x="32011" y="63959"/>
                </a:cubicBezTo>
                <a:cubicBezTo>
                  <a:pt x="31872" y="62226"/>
                  <a:pt x="31872" y="60493"/>
                  <a:pt x="31872" y="58622"/>
                </a:cubicBezTo>
                <a:lnTo>
                  <a:pt x="31872" y="58622"/>
                </a:lnTo>
                <a:cubicBezTo>
                  <a:pt x="31892" y="58642"/>
                  <a:pt x="31919" y="58650"/>
                  <a:pt x="31946" y="58650"/>
                </a:cubicBezTo>
                <a:cubicBezTo>
                  <a:pt x="32011" y="58650"/>
                  <a:pt x="32080" y="58601"/>
                  <a:pt x="32080" y="58552"/>
                </a:cubicBezTo>
                <a:cubicBezTo>
                  <a:pt x="33744" y="56265"/>
                  <a:pt x="34784" y="53561"/>
                  <a:pt x="35199" y="50789"/>
                </a:cubicBezTo>
                <a:cubicBezTo>
                  <a:pt x="35407" y="50650"/>
                  <a:pt x="35546" y="50511"/>
                  <a:pt x="35615" y="50303"/>
                </a:cubicBezTo>
                <a:cubicBezTo>
                  <a:pt x="36170" y="49471"/>
                  <a:pt x="36724" y="48640"/>
                  <a:pt x="37348" y="47877"/>
                </a:cubicBezTo>
                <a:cubicBezTo>
                  <a:pt x="37834" y="47253"/>
                  <a:pt x="38319" y="46560"/>
                  <a:pt x="38804" y="45936"/>
                </a:cubicBezTo>
                <a:lnTo>
                  <a:pt x="38804" y="46214"/>
                </a:lnTo>
                <a:cubicBezTo>
                  <a:pt x="38804" y="46254"/>
                  <a:pt x="38896" y="46294"/>
                  <a:pt x="38975" y="46294"/>
                </a:cubicBezTo>
                <a:cubicBezTo>
                  <a:pt x="39032" y="46294"/>
                  <a:pt x="39081" y="46272"/>
                  <a:pt x="39081" y="46214"/>
                </a:cubicBezTo>
                <a:cubicBezTo>
                  <a:pt x="39151" y="45936"/>
                  <a:pt x="39151" y="45728"/>
                  <a:pt x="39081" y="45451"/>
                </a:cubicBezTo>
                <a:cubicBezTo>
                  <a:pt x="39081" y="45451"/>
                  <a:pt x="39151" y="45382"/>
                  <a:pt x="39220" y="45312"/>
                </a:cubicBezTo>
                <a:cubicBezTo>
                  <a:pt x="39289" y="45243"/>
                  <a:pt x="39289" y="45174"/>
                  <a:pt x="39220" y="45104"/>
                </a:cubicBezTo>
                <a:lnTo>
                  <a:pt x="39012" y="44966"/>
                </a:lnTo>
                <a:cubicBezTo>
                  <a:pt x="38943" y="44966"/>
                  <a:pt x="38804" y="44966"/>
                  <a:pt x="38804" y="45104"/>
                </a:cubicBezTo>
                <a:cubicBezTo>
                  <a:pt x="38735" y="45243"/>
                  <a:pt x="38735" y="45451"/>
                  <a:pt x="38804" y="45590"/>
                </a:cubicBezTo>
                <a:cubicBezTo>
                  <a:pt x="38596" y="45798"/>
                  <a:pt x="38388" y="45936"/>
                  <a:pt x="38319" y="46075"/>
                </a:cubicBezTo>
                <a:cubicBezTo>
                  <a:pt x="37834" y="46699"/>
                  <a:pt x="37348" y="47392"/>
                  <a:pt x="36863" y="48016"/>
                </a:cubicBezTo>
                <a:cubicBezTo>
                  <a:pt x="36516" y="48570"/>
                  <a:pt x="36101" y="48986"/>
                  <a:pt x="35754" y="49471"/>
                </a:cubicBezTo>
                <a:cubicBezTo>
                  <a:pt x="35685" y="49541"/>
                  <a:pt x="35477" y="49887"/>
                  <a:pt x="35338" y="50165"/>
                </a:cubicBezTo>
                <a:cubicBezTo>
                  <a:pt x="35338" y="49818"/>
                  <a:pt x="35407" y="49541"/>
                  <a:pt x="35477" y="49264"/>
                </a:cubicBezTo>
                <a:cubicBezTo>
                  <a:pt x="35546" y="49194"/>
                  <a:pt x="35615" y="49125"/>
                  <a:pt x="35546" y="49056"/>
                </a:cubicBezTo>
                <a:lnTo>
                  <a:pt x="35546" y="48986"/>
                </a:lnTo>
                <a:cubicBezTo>
                  <a:pt x="35685" y="47946"/>
                  <a:pt x="35823" y="46976"/>
                  <a:pt x="35962" y="46006"/>
                </a:cubicBezTo>
                <a:cubicBezTo>
                  <a:pt x="36031" y="46006"/>
                  <a:pt x="36031" y="45936"/>
                  <a:pt x="36031" y="45867"/>
                </a:cubicBezTo>
                <a:lnTo>
                  <a:pt x="36031" y="45798"/>
                </a:lnTo>
                <a:lnTo>
                  <a:pt x="36170" y="44758"/>
                </a:lnTo>
                <a:cubicBezTo>
                  <a:pt x="37903" y="43995"/>
                  <a:pt x="38735" y="42193"/>
                  <a:pt x="39497" y="40599"/>
                </a:cubicBezTo>
                <a:cubicBezTo>
                  <a:pt x="39566" y="40599"/>
                  <a:pt x="39636" y="40599"/>
                  <a:pt x="39636" y="40529"/>
                </a:cubicBezTo>
                <a:lnTo>
                  <a:pt x="39705" y="40460"/>
                </a:lnTo>
                <a:lnTo>
                  <a:pt x="39844" y="40460"/>
                </a:lnTo>
                <a:cubicBezTo>
                  <a:pt x="40052" y="40460"/>
                  <a:pt x="40190" y="40391"/>
                  <a:pt x="40398" y="40321"/>
                </a:cubicBezTo>
                <a:cubicBezTo>
                  <a:pt x="40953" y="39975"/>
                  <a:pt x="41091" y="39212"/>
                  <a:pt x="40814" y="38658"/>
                </a:cubicBezTo>
                <a:cubicBezTo>
                  <a:pt x="40595" y="38438"/>
                  <a:pt x="40292" y="38302"/>
                  <a:pt x="39994" y="38302"/>
                </a:cubicBezTo>
                <a:cubicBezTo>
                  <a:pt x="39821" y="38302"/>
                  <a:pt x="39650" y="38348"/>
                  <a:pt x="39497" y="38450"/>
                </a:cubicBezTo>
                <a:cubicBezTo>
                  <a:pt x="39151" y="38658"/>
                  <a:pt x="39012" y="39004"/>
                  <a:pt x="39081" y="39351"/>
                </a:cubicBezTo>
                <a:cubicBezTo>
                  <a:pt x="39081" y="39351"/>
                  <a:pt x="39012" y="39420"/>
                  <a:pt x="39012" y="39490"/>
                </a:cubicBezTo>
                <a:cubicBezTo>
                  <a:pt x="38943" y="39767"/>
                  <a:pt x="39012" y="39975"/>
                  <a:pt x="39220" y="40183"/>
                </a:cubicBezTo>
                <a:cubicBezTo>
                  <a:pt x="38527" y="41846"/>
                  <a:pt x="37695" y="43649"/>
                  <a:pt x="36101" y="44481"/>
                </a:cubicBezTo>
                <a:cubicBezTo>
                  <a:pt x="36239" y="43857"/>
                  <a:pt x="36309" y="43233"/>
                  <a:pt x="36447" y="42609"/>
                </a:cubicBezTo>
                <a:cubicBezTo>
                  <a:pt x="37071" y="42470"/>
                  <a:pt x="37418" y="41846"/>
                  <a:pt x="37626" y="41223"/>
                </a:cubicBezTo>
                <a:cubicBezTo>
                  <a:pt x="37660" y="41292"/>
                  <a:pt x="37712" y="41327"/>
                  <a:pt x="37764" y="41327"/>
                </a:cubicBezTo>
                <a:cubicBezTo>
                  <a:pt x="37816" y="41327"/>
                  <a:pt x="37868" y="41292"/>
                  <a:pt x="37903" y="41223"/>
                </a:cubicBezTo>
                <a:cubicBezTo>
                  <a:pt x="38041" y="40876"/>
                  <a:pt x="37972" y="40460"/>
                  <a:pt x="37764" y="40113"/>
                </a:cubicBezTo>
                <a:cubicBezTo>
                  <a:pt x="37703" y="39992"/>
                  <a:pt x="37603" y="39937"/>
                  <a:pt x="37503" y="39937"/>
                </a:cubicBezTo>
                <a:cubicBezTo>
                  <a:pt x="37375" y="39937"/>
                  <a:pt x="37249" y="40027"/>
                  <a:pt x="37210" y="40183"/>
                </a:cubicBezTo>
                <a:cubicBezTo>
                  <a:pt x="37140" y="40321"/>
                  <a:pt x="37140" y="40529"/>
                  <a:pt x="37140" y="40668"/>
                </a:cubicBezTo>
                <a:cubicBezTo>
                  <a:pt x="37140" y="40737"/>
                  <a:pt x="37140" y="40807"/>
                  <a:pt x="37140" y="40807"/>
                </a:cubicBezTo>
                <a:cubicBezTo>
                  <a:pt x="37002" y="41223"/>
                  <a:pt x="36794" y="41638"/>
                  <a:pt x="36516" y="41985"/>
                </a:cubicBezTo>
                <a:cubicBezTo>
                  <a:pt x="36863" y="40252"/>
                  <a:pt x="37418" y="38588"/>
                  <a:pt x="38180" y="36994"/>
                </a:cubicBezTo>
                <a:cubicBezTo>
                  <a:pt x="38249" y="37063"/>
                  <a:pt x="38249" y="37133"/>
                  <a:pt x="38319" y="37133"/>
                </a:cubicBezTo>
                <a:cubicBezTo>
                  <a:pt x="38482" y="37264"/>
                  <a:pt x="38677" y="37333"/>
                  <a:pt x="38873" y="37333"/>
                </a:cubicBezTo>
                <a:cubicBezTo>
                  <a:pt x="39093" y="37333"/>
                  <a:pt x="39314" y="37246"/>
                  <a:pt x="39497" y="37063"/>
                </a:cubicBezTo>
                <a:cubicBezTo>
                  <a:pt x="40052" y="36648"/>
                  <a:pt x="40052" y="35746"/>
                  <a:pt x="39497" y="35331"/>
                </a:cubicBezTo>
                <a:cubicBezTo>
                  <a:pt x="39186" y="35064"/>
                  <a:pt x="38847" y="34940"/>
                  <a:pt x="38497" y="34940"/>
                </a:cubicBezTo>
                <a:cubicBezTo>
                  <a:pt x="38301" y="34940"/>
                  <a:pt x="38102" y="34979"/>
                  <a:pt x="37903" y="35053"/>
                </a:cubicBezTo>
                <a:cubicBezTo>
                  <a:pt x="37279" y="35400"/>
                  <a:pt x="37210" y="36232"/>
                  <a:pt x="37834" y="36648"/>
                </a:cubicBezTo>
                <a:lnTo>
                  <a:pt x="37903" y="36648"/>
                </a:lnTo>
                <a:cubicBezTo>
                  <a:pt x="37002" y="38450"/>
                  <a:pt x="36378" y="40391"/>
                  <a:pt x="36031" y="42401"/>
                </a:cubicBezTo>
                <a:cubicBezTo>
                  <a:pt x="35823" y="43233"/>
                  <a:pt x="35685" y="44134"/>
                  <a:pt x="35615" y="44966"/>
                </a:cubicBezTo>
                <a:cubicBezTo>
                  <a:pt x="35061" y="43649"/>
                  <a:pt x="34298" y="42401"/>
                  <a:pt x="33744" y="41153"/>
                </a:cubicBezTo>
                <a:cubicBezTo>
                  <a:pt x="33744" y="41084"/>
                  <a:pt x="33744" y="41084"/>
                  <a:pt x="33744" y="41015"/>
                </a:cubicBezTo>
                <a:cubicBezTo>
                  <a:pt x="33744" y="40876"/>
                  <a:pt x="33674" y="40737"/>
                  <a:pt x="33605" y="40599"/>
                </a:cubicBezTo>
                <a:cubicBezTo>
                  <a:pt x="34160" y="40044"/>
                  <a:pt x="34229" y="39212"/>
                  <a:pt x="33813" y="38588"/>
                </a:cubicBezTo>
                <a:cubicBezTo>
                  <a:pt x="33605" y="38450"/>
                  <a:pt x="33362" y="38381"/>
                  <a:pt x="33120" y="38381"/>
                </a:cubicBezTo>
                <a:cubicBezTo>
                  <a:pt x="32877" y="38381"/>
                  <a:pt x="32635" y="38450"/>
                  <a:pt x="32427" y="38588"/>
                </a:cubicBezTo>
                <a:cubicBezTo>
                  <a:pt x="32149" y="38796"/>
                  <a:pt x="32011" y="39143"/>
                  <a:pt x="32149" y="39490"/>
                </a:cubicBezTo>
                <a:cubicBezTo>
                  <a:pt x="32080" y="39490"/>
                  <a:pt x="31941" y="39559"/>
                  <a:pt x="32011" y="39628"/>
                </a:cubicBezTo>
                <a:cubicBezTo>
                  <a:pt x="32142" y="40217"/>
                  <a:pt x="32580" y="40743"/>
                  <a:pt x="33095" y="40743"/>
                </a:cubicBezTo>
                <a:cubicBezTo>
                  <a:pt x="33126" y="40743"/>
                  <a:pt x="33158" y="40741"/>
                  <a:pt x="33189" y="40737"/>
                </a:cubicBezTo>
                <a:cubicBezTo>
                  <a:pt x="33813" y="42401"/>
                  <a:pt x="34645" y="43995"/>
                  <a:pt x="35477" y="45520"/>
                </a:cubicBezTo>
                <a:lnTo>
                  <a:pt x="35407" y="46075"/>
                </a:lnTo>
                <a:lnTo>
                  <a:pt x="35061" y="48224"/>
                </a:lnTo>
                <a:cubicBezTo>
                  <a:pt x="35061" y="48154"/>
                  <a:pt x="34991" y="48016"/>
                  <a:pt x="34991" y="47877"/>
                </a:cubicBezTo>
                <a:cubicBezTo>
                  <a:pt x="34957" y="47808"/>
                  <a:pt x="34887" y="47773"/>
                  <a:pt x="34818" y="47773"/>
                </a:cubicBezTo>
                <a:cubicBezTo>
                  <a:pt x="34749" y="47773"/>
                  <a:pt x="34680" y="47808"/>
                  <a:pt x="34645" y="47877"/>
                </a:cubicBezTo>
                <a:cubicBezTo>
                  <a:pt x="34506" y="47739"/>
                  <a:pt x="34437" y="47600"/>
                  <a:pt x="34298" y="47461"/>
                </a:cubicBezTo>
                <a:cubicBezTo>
                  <a:pt x="34021" y="47045"/>
                  <a:pt x="33744" y="46629"/>
                  <a:pt x="33536" y="46214"/>
                </a:cubicBezTo>
                <a:lnTo>
                  <a:pt x="33605" y="46214"/>
                </a:lnTo>
                <a:cubicBezTo>
                  <a:pt x="33674" y="46214"/>
                  <a:pt x="33744" y="46144"/>
                  <a:pt x="33674" y="46075"/>
                </a:cubicBezTo>
                <a:cubicBezTo>
                  <a:pt x="33674" y="45936"/>
                  <a:pt x="33605" y="45659"/>
                  <a:pt x="33536" y="45590"/>
                </a:cubicBezTo>
                <a:cubicBezTo>
                  <a:pt x="34090" y="45243"/>
                  <a:pt x="34160" y="44550"/>
                  <a:pt x="33813" y="44134"/>
                </a:cubicBezTo>
                <a:cubicBezTo>
                  <a:pt x="33585" y="43792"/>
                  <a:pt x="33216" y="43543"/>
                  <a:pt x="32822" y="43543"/>
                </a:cubicBezTo>
                <a:cubicBezTo>
                  <a:pt x="32737" y="43543"/>
                  <a:pt x="32651" y="43555"/>
                  <a:pt x="32565" y="43579"/>
                </a:cubicBezTo>
                <a:cubicBezTo>
                  <a:pt x="32288" y="43649"/>
                  <a:pt x="32149" y="43787"/>
                  <a:pt x="32080" y="44065"/>
                </a:cubicBezTo>
                <a:cubicBezTo>
                  <a:pt x="32011" y="44342"/>
                  <a:pt x="32080" y="44689"/>
                  <a:pt x="32288" y="44966"/>
                </a:cubicBezTo>
                <a:cubicBezTo>
                  <a:pt x="32288" y="45035"/>
                  <a:pt x="32323" y="45070"/>
                  <a:pt x="32366" y="45070"/>
                </a:cubicBezTo>
                <a:cubicBezTo>
                  <a:pt x="32409" y="45070"/>
                  <a:pt x="32461" y="45035"/>
                  <a:pt x="32496" y="44966"/>
                </a:cubicBezTo>
                <a:cubicBezTo>
                  <a:pt x="32496" y="44758"/>
                  <a:pt x="32496" y="44550"/>
                  <a:pt x="32565" y="44411"/>
                </a:cubicBezTo>
                <a:lnTo>
                  <a:pt x="32635" y="44203"/>
                </a:lnTo>
                <a:lnTo>
                  <a:pt x="32912" y="44203"/>
                </a:lnTo>
                <a:cubicBezTo>
                  <a:pt x="33051" y="44203"/>
                  <a:pt x="33189" y="44273"/>
                  <a:pt x="33259" y="44411"/>
                </a:cubicBezTo>
                <a:cubicBezTo>
                  <a:pt x="33466" y="44550"/>
                  <a:pt x="33536" y="44758"/>
                  <a:pt x="33397" y="44966"/>
                </a:cubicBezTo>
                <a:cubicBezTo>
                  <a:pt x="33337" y="45085"/>
                  <a:pt x="33174" y="45257"/>
                  <a:pt x="33041" y="45257"/>
                </a:cubicBezTo>
                <a:cubicBezTo>
                  <a:pt x="33020" y="45257"/>
                  <a:pt x="33000" y="45253"/>
                  <a:pt x="32981" y="45243"/>
                </a:cubicBezTo>
                <a:cubicBezTo>
                  <a:pt x="32843" y="45243"/>
                  <a:pt x="32773" y="44896"/>
                  <a:pt x="32773" y="44758"/>
                </a:cubicBezTo>
                <a:cubicBezTo>
                  <a:pt x="32739" y="44723"/>
                  <a:pt x="32687" y="44706"/>
                  <a:pt x="32643" y="44706"/>
                </a:cubicBezTo>
                <a:cubicBezTo>
                  <a:pt x="32600" y="44706"/>
                  <a:pt x="32565" y="44723"/>
                  <a:pt x="32565" y="44758"/>
                </a:cubicBezTo>
                <a:cubicBezTo>
                  <a:pt x="32427" y="45035"/>
                  <a:pt x="32496" y="45312"/>
                  <a:pt x="32635" y="45590"/>
                </a:cubicBezTo>
                <a:cubicBezTo>
                  <a:pt x="32773" y="45728"/>
                  <a:pt x="32981" y="45798"/>
                  <a:pt x="33189" y="45798"/>
                </a:cubicBezTo>
                <a:cubicBezTo>
                  <a:pt x="32912" y="46144"/>
                  <a:pt x="33259" y="46560"/>
                  <a:pt x="33466" y="46907"/>
                </a:cubicBezTo>
                <a:cubicBezTo>
                  <a:pt x="33952" y="47669"/>
                  <a:pt x="34506" y="48432"/>
                  <a:pt x="35130" y="49125"/>
                </a:cubicBezTo>
                <a:cubicBezTo>
                  <a:pt x="34991" y="50095"/>
                  <a:pt x="34784" y="50996"/>
                  <a:pt x="34576" y="51967"/>
                </a:cubicBezTo>
                <a:cubicBezTo>
                  <a:pt x="34368" y="53007"/>
                  <a:pt x="34021" y="54047"/>
                  <a:pt x="33605" y="55017"/>
                </a:cubicBezTo>
                <a:cubicBezTo>
                  <a:pt x="33259" y="55918"/>
                  <a:pt x="32080" y="56958"/>
                  <a:pt x="32011" y="57928"/>
                </a:cubicBezTo>
                <a:cubicBezTo>
                  <a:pt x="32011" y="57928"/>
                  <a:pt x="31941" y="57859"/>
                  <a:pt x="31941" y="57790"/>
                </a:cubicBezTo>
                <a:cubicBezTo>
                  <a:pt x="31941" y="57790"/>
                  <a:pt x="31872" y="57720"/>
                  <a:pt x="31872" y="57720"/>
                </a:cubicBezTo>
                <a:cubicBezTo>
                  <a:pt x="31872" y="56057"/>
                  <a:pt x="31941" y="54462"/>
                  <a:pt x="31941" y="52799"/>
                </a:cubicBezTo>
                <a:cubicBezTo>
                  <a:pt x="31941" y="49887"/>
                  <a:pt x="31456" y="46976"/>
                  <a:pt x="30624" y="44134"/>
                </a:cubicBezTo>
                <a:cubicBezTo>
                  <a:pt x="30694" y="44065"/>
                  <a:pt x="30694" y="43995"/>
                  <a:pt x="30555" y="43926"/>
                </a:cubicBezTo>
                <a:cubicBezTo>
                  <a:pt x="30209" y="42817"/>
                  <a:pt x="29862" y="41708"/>
                  <a:pt x="29377" y="40599"/>
                </a:cubicBezTo>
                <a:cubicBezTo>
                  <a:pt x="29238" y="39836"/>
                  <a:pt x="29238" y="39004"/>
                  <a:pt x="29307" y="38242"/>
                </a:cubicBezTo>
                <a:lnTo>
                  <a:pt x="29307" y="38242"/>
                </a:lnTo>
                <a:cubicBezTo>
                  <a:pt x="29342" y="38277"/>
                  <a:pt x="29377" y="38294"/>
                  <a:pt x="29411" y="38294"/>
                </a:cubicBezTo>
                <a:cubicBezTo>
                  <a:pt x="29446" y="38294"/>
                  <a:pt x="29481" y="38277"/>
                  <a:pt x="29515" y="38242"/>
                </a:cubicBezTo>
                <a:cubicBezTo>
                  <a:pt x="30139" y="35677"/>
                  <a:pt x="32635" y="34429"/>
                  <a:pt x="34714" y="32974"/>
                </a:cubicBezTo>
                <a:cubicBezTo>
                  <a:pt x="36378" y="31726"/>
                  <a:pt x="37556" y="29993"/>
                  <a:pt x="38180" y="27983"/>
                </a:cubicBezTo>
                <a:cubicBezTo>
                  <a:pt x="39428" y="24378"/>
                  <a:pt x="38735" y="20150"/>
                  <a:pt x="35823" y="17654"/>
                </a:cubicBezTo>
                <a:cubicBezTo>
                  <a:pt x="35823" y="17585"/>
                  <a:pt x="35823" y="17516"/>
                  <a:pt x="35823" y="17516"/>
                </a:cubicBezTo>
                <a:cubicBezTo>
                  <a:pt x="35754" y="17377"/>
                  <a:pt x="35615" y="17377"/>
                  <a:pt x="35546" y="17377"/>
                </a:cubicBezTo>
                <a:cubicBezTo>
                  <a:pt x="35407" y="17308"/>
                  <a:pt x="35269" y="17169"/>
                  <a:pt x="35130" y="17100"/>
                </a:cubicBezTo>
                <a:cubicBezTo>
                  <a:pt x="35091" y="17061"/>
                  <a:pt x="35042" y="17044"/>
                  <a:pt x="34992" y="17044"/>
                </a:cubicBezTo>
                <a:cubicBezTo>
                  <a:pt x="34864" y="17044"/>
                  <a:pt x="34734" y="17158"/>
                  <a:pt x="34784" y="17308"/>
                </a:cubicBezTo>
                <a:cubicBezTo>
                  <a:pt x="34922" y="20982"/>
                  <a:pt x="31803" y="24725"/>
                  <a:pt x="30209" y="27913"/>
                </a:cubicBezTo>
                <a:cubicBezTo>
                  <a:pt x="29099" y="30062"/>
                  <a:pt x="28060" y="32835"/>
                  <a:pt x="29515" y="34984"/>
                </a:cubicBezTo>
                <a:cubicBezTo>
                  <a:pt x="29515" y="35053"/>
                  <a:pt x="29515" y="35123"/>
                  <a:pt x="29515" y="35261"/>
                </a:cubicBezTo>
                <a:cubicBezTo>
                  <a:pt x="29515" y="35310"/>
                  <a:pt x="29550" y="35359"/>
                  <a:pt x="29595" y="35359"/>
                </a:cubicBezTo>
                <a:cubicBezTo>
                  <a:pt x="29613" y="35359"/>
                  <a:pt x="29634" y="35351"/>
                  <a:pt x="29654" y="35331"/>
                </a:cubicBezTo>
                <a:lnTo>
                  <a:pt x="29654" y="35331"/>
                </a:lnTo>
                <a:cubicBezTo>
                  <a:pt x="29099" y="36717"/>
                  <a:pt x="28891" y="38242"/>
                  <a:pt x="28961" y="39767"/>
                </a:cubicBezTo>
                <a:cubicBezTo>
                  <a:pt x="28406" y="38519"/>
                  <a:pt x="27852" y="37341"/>
                  <a:pt x="27228" y="36162"/>
                </a:cubicBezTo>
                <a:lnTo>
                  <a:pt x="27228" y="36093"/>
                </a:lnTo>
                <a:cubicBezTo>
                  <a:pt x="27505" y="34152"/>
                  <a:pt x="26396" y="32488"/>
                  <a:pt x="25772" y="30755"/>
                </a:cubicBezTo>
                <a:lnTo>
                  <a:pt x="25980" y="30132"/>
                </a:lnTo>
                <a:cubicBezTo>
                  <a:pt x="26951" y="27220"/>
                  <a:pt x="28545" y="23824"/>
                  <a:pt x="27574" y="20704"/>
                </a:cubicBezTo>
                <a:cubicBezTo>
                  <a:pt x="27574" y="20603"/>
                  <a:pt x="27463" y="20538"/>
                  <a:pt x="27349" y="20538"/>
                </a:cubicBezTo>
                <a:cubicBezTo>
                  <a:pt x="27307" y="20538"/>
                  <a:pt x="27265" y="20547"/>
                  <a:pt x="27228" y="20566"/>
                </a:cubicBezTo>
                <a:cubicBezTo>
                  <a:pt x="25703" y="21605"/>
                  <a:pt x="24386" y="22784"/>
                  <a:pt x="23277" y="24240"/>
                </a:cubicBezTo>
                <a:cubicBezTo>
                  <a:pt x="22999" y="23477"/>
                  <a:pt x="22653" y="22576"/>
                  <a:pt x="22376" y="21744"/>
                </a:cubicBezTo>
                <a:cubicBezTo>
                  <a:pt x="22445" y="21744"/>
                  <a:pt x="22445" y="21536"/>
                  <a:pt x="22376" y="21536"/>
                </a:cubicBezTo>
                <a:lnTo>
                  <a:pt x="22168" y="21397"/>
                </a:lnTo>
                <a:lnTo>
                  <a:pt x="22098" y="21120"/>
                </a:lnTo>
                <a:cubicBezTo>
                  <a:pt x="22653" y="16753"/>
                  <a:pt x="24178" y="12455"/>
                  <a:pt x="22583" y="8088"/>
                </a:cubicBezTo>
                <a:cubicBezTo>
                  <a:pt x="21544" y="5316"/>
                  <a:pt x="19533" y="1850"/>
                  <a:pt x="16483" y="741"/>
                </a:cubicBezTo>
                <a:cubicBezTo>
                  <a:pt x="16345" y="533"/>
                  <a:pt x="16137" y="255"/>
                  <a:pt x="15929" y="47"/>
                </a:cubicBezTo>
                <a:cubicBezTo>
                  <a:pt x="15896" y="14"/>
                  <a:pt x="15862" y="1"/>
                  <a:pt x="15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8"/>
          <p:cNvSpPr/>
          <p:nvPr/>
        </p:nvSpPr>
        <p:spPr>
          <a:xfrm rot="246160">
            <a:off x="8546082" y="2848574"/>
            <a:ext cx="1195836" cy="2832387"/>
          </a:xfrm>
          <a:custGeom>
            <a:avLst/>
            <a:gdLst/>
            <a:ahLst/>
            <a:cxnLst/>
            <a:rect l="l" t="t" r="r" b="b"/>
            <a:pathLst>
              <a:path w="49959" h="118330" extrusionOk="0">
                <a:moveTo>
                  <a:pt x="28091" y="2280"/>
                </a:moveTo>
                <a:cubicBezTo>
                  <a:pt x="28375" y="2280"/>
                  <a:pt x="28054" y="3887"/>
                  <a:pt x="28054" y="4020"/>
                </a:cubicBezTo>
                <a:cubicBezTo>
                  <a:pt x="27777" y="4783"/>
                  <a:pt x="27500" y="5476"/>
                  <a:pt x="27084" y="6100"/>
                </a:cubicBezTo>
                <a:cubicBezTo>
                  <a:pt x="26460" y="7001"/>
                  <a:pt x="25698" y="7764"/>
                  <a:pt x="24796" y="8318"/>
                </a:cubicBezTo>
                <a:cubicBezTo>
                  <a:pt x="25767" y="7556"/>
                  <a:pt x="26599" y="6585"/>
                  <a:pt x="27292" y="5476"/>
                </a:cubicBezTo>
                <a:cubicBezTo>
                  <a:pt x="27638" y="4922"/>
                  <a:pt x="27777" y="4298"/>
                  <a:pt x="27846" y="3674"/>
                </a:cubicBezTo>
                <a:cubicBezTo>
                  <a:pt x="27916" y="3258"/>
                  <a:pt x="27985" y="2773"/>
                  <a:pt x="28054" y="2357"/>
                </a:cubicBezTo>
                <a:lnTo>
                  <a:pt x="28054" y="2288"/>
                </a:lnTo>
                <a:cubicBezTo>
                  <a:pt x="28068" y="2282"/>
                  <a:pt x="28080" y="2280"/>
                  <a:pt x="28091" y="2280"/>
                </a:cubicBezTo>
                <a:close/>
                <a:moveTo>
                  <a:pt x="20393" y="814"/>
                </a:moveTo>
                <a:cubicBezTo>
                  <a:pt x="20550" y="814"/>
                  <a:pt x="20790" y="1056"/>
                  <a:pt x="21192" y="1525"/>
                </a:cubicBezTo>
                <a:cubicBezTo>
                  <a:pt x="22786" y="3674"/>
                  <a:pt x="22994" y="5961"/>
                  <a:pt x="22717" y="8457"/>
                </a:cubicBezTo>
                <a:cubicBezTo>
                  <a:pt x="22578" y="8110"/>
                  <a:pt x="22370" y="7833"/>
                  <a:pt x="22162" y="7556"/>
                </a:cubicBezTo>
                <a:cubicBezTo>
                  <a:pt x="22125" y="7537"/>
                  <a:pt x="22088" y="7529"/>
                  <a:pt x="22054" y="7529"/>
                </a:cubicBezTo>
                <a:cubicBezTo>
                  <a:pt x="21959" y="7529"/>
                  <a:pt x="21885" y="7593"/>
                  <a:pt x="21885" y="7694"/>
                </a:cubicBezTo>
                <a:cubicBezTo>
                  <a:pt x="21885" y="7764"/>
                  <a:pt x="21885" y="7833"/>
                  <a:pt x="21885" y="7902"/>
                </a:cubicBezTo>
                <a:cubicBezTo>
                  <a:pt x="21538" y="7001"/>
                  <a:pt x="21053" y="6169"/>
                  <a:pt x="20429" y="5476"/>
                </a:cubicBezTo>
                <a:cubicBezTo>
                  <a:pt x="20152" y="4783"/>
                  <a:pt x="20013" y="4090"/>
                  <a:pt x="19944" y="3397"/>
                </a:cubicBezTo>
                <a:cubicBezTo>
                  <a:pt x="19944" y="2773"/>
                  <a:pt x="19944" y="2218"/>
                  <a:pt x="20083" y="1664"/>
                </a:cubicBezTo>
                <a:cubicBezTo>
                  <a:pt x="20154" y="1091"/>
                  <a:pt x="20226" y="814"/>
                  <a:pt x="20393" y="814"/>
                </a:cubicBezTo>
                <a:close/>
                <a:moveTo>
                  <a:pt x="27422" y="1160"/>
                </a:moveTo>
                <a:cubicBezTo>
                  <a:pt x="28030" y="1160"/>
                  <a:pt x="27500" y="2470"/>
                  <a:pt x="27500" y="2773"/>
                </a:cubicBezTo>
                <a:cubicBezTo>
                  <a:pt x="27361" y="4159"/>
                  <a:pt x="26876" y="5476"/>
                  <a:pt x="26044" y="6516"/>
                </a:cubicBezTo>
                <a:cubicBezTo>
                  <a:pt x="25490" y="7070"/>
                  <a:pt x="24935" y="7694"/>
                  <a:pt x="24311" y="8180"/>
                </a:cubicBezTo>
                <a:lnTo>
                  <a:pt x="23687" y="8734"/>
                </a:lnTo>
                <a:cubicBezTo>
                  <a:pt x="24519" y="7417"/>
                  <a:pt x="25074" y="6031"/>
                  <a:pt x="25351" y="4644"/>
                </a:cubicBezTo>
                <a:lnTo>
                  <a:pt x="25351" y="4575"/>
                </a:lnTo>
                <a:cubicBezTo>
                  <a:pt x="25420" y="4090"/>
                  <a:pt x="25420" y="3674"/>
                  <a:pt x="25351" y="3189"/>
                </a:cubicBezTo>
                <a:cubicBezTo>
                  <a:pt x="25698" y="2357"/>
                  <a:pt x="26321" y="1664"/>
                  <a:pt x="27084" y="1248"/>
                </a:cubicBezTo>
                <a:cubicBezTo>
                  <a:pt x="27223" y="1187"/>
                  <a:pt x="27334" y="1160"/>
                  <a:pt x="27422" y="1160"/>
                </a:cubicBezTo>
                <a:close/>
                <a:moveTo>
                  <a:pt x="30966" y="4020"/>
                </a:moveTo>
                <a:cubicBezTo>
                  <a:pt x="31520" y="4020"/>
                  <a:pt x="31312" y="4159"/>
                  <a:pt x="31104" y="4575"/>
                </a:cubicBezTo>
                <a:cubicBezTo>
                  <a:pt x="30827" y="4922"/>
                  <a:pt x="30550" y="5476"/>
                  <a:pt x="30273" y="5892"/>
                </a:cubicBezTo>
                <a:cubicBezTo>
                  <a:pt x="29094" y="7625"/>
                  <a:pt x="26945" y="8249"/>
                  <a:pt x="25074" y="9011"/>
                </a:cubicBezTo>
                <a:cubicBezTo>
                  <a:pt x="25004" y="8873"/>
                  <a:pt x="24866" y="8873"/>
                  <a:pt x="24796" y="8873"/>
                </a:cubicBezTo>
                <a:cubicBezTo>
                  <a:pt x="24796" y="8873"/>
                  <a:pt x="24796" y="8803"/>
                  <a:pt x="24796" y="8803"/>
                </a:cubicBezTo>
                <a:cubicBezTo>
                  <a:pt x="26321" y="7902"/>
                  <a:pt x="27500" y="6447"/>
                  <a:pt x="28124" y="4783"/>
                </a:cubicBezTo>
                <a:cubicBezTo>
                  <a:pt x="28717" y="4297"/>
                  <a:pt x="29521" y="4022"/>
                  <a:pt x="30306" y="4022"/>
                </a:cubicBezTo>
                <a:cubicBezTo>
                  <a:pt x="30529" y="4022"/>
                  <a:pt x="30751" y="4044"/>
                  <a:pt x="30966" y="4090"/>
                </a:cubicBezTo>
                <a:lnTo>
                  <a:pt x="30966" y="4020"/>
                </a:lnTo>
                <a:close/>
                <a:moveTo>
                  <a:pt x="29163" y="7556"/>
                </a:moveTo>
                <a:cubicBezTo>
                  <a:pt x="29718" y="7556"/>
                  <a:pt x="30273" y="7625"/>
                  <a:pt x="30827" y="7833"/>
                </a:cubicBezTo>
                <a:cubicBezTo>
                  <a:pt x="30961" y="7833"/>
                  <a:pt x="32459" y="8807"/>
                  <a:pt x="31864" y="8807"/>
                </a:cubicBezTo>
                <a:cubicBezTo>
                  <a:pt x="31844" y="8807"/>
                  <a:pt x="31822" y="8806"/>
                  <a:pt x="31798" y="8803"/>
                </a:cubicBezTo>
                <a:cubicBezTo>
                  <a:pt x="31625" y="8775"/>
                  <a:pt x="31453" y="8758"/>
                  <a:pt x="31286" y="8758"/>
                </a:cubicBezTo>
                <a:cubicBezTo>
                  <a:pt x="31049" y="8758"/>
                  <a:pt x="30822" y="8792"/>
                  <a:pt x="30619" y="8873"/>
                </a:cubicBezTo>
                <a:cubicBezTo>
                  <a:pt x="29346" y="9020"/>
                  <a:pt x="28246" y="9374"/>
                  <a:pt x="27099" y="9374"/>
                </a:cubicBezTo>
                <a:cubicBezTo>
                  <a:pt x="26622" y="9374"/>
                  <a:pt x="26137" y="9313"/>
                  <a:pt x="25628" y="9150"/>
                </a:cubicBezTo>
                <a:cubicBezTo>
                  <a:pt x="26807" y="8803"/>
                  <a:pt x="27985" y="8249"/>
                  <a:pt x="29094" y="7556"/>
                </a:cubicBezTo>
                <a:close/>
                <a:moveTo>
                  <a:pt x="24379" y="473"/>
                </a:moveTo>
                <a:cubicBezTo>
                  <a:pt x="24456" y="473"/>
                  <a:pt x="24507" y="537"/>
                  <a:pt x="24519" y="693"/>
                </a:cubicBezTo>
                <a:cubicBezTo>
                  <a:pt x="24519" y="1040"/>
                  <a:pt x="24658" y="1456"/>
                  <a:pt x="24727" y="1802"/>
                </a:cubicBezTo>
                <a:cubicBezTo>
                  <a:pt x="25351" y="4228"/>
                  <a:pt x="24588" y="6100"/>
                  <a:pt x="23687" y="8180"/>
                </a:cubicBezTo>
                <a:cubicBezTo>
                  <a:pt x="23687" y="8180"/>
                  <a:pt x="23687" y="8110"/>
                  <a:pt x="23687" y="8110"/>
                </a:cubicBezTo>
                <a:cubicBezTo>
                  <a:pt x="23653" y="8006"/>
                  <a:pt x="23566" y="7954"/>
                  <a:pt x="23479" y="7954"/>
                </a:cubicBezTo>
                <a:cubicBezTo>
                  <a:pt x="23393" y="7954"/>
                  <a:pt x="23306" y="8006"/>
                  <a:pt x="23271" y="8110"/>
                </a:cubicBezTo>
                <a:cubicBezTo>
                  <a:pt x="23202" y="8596"/>
                  <a:pt x="23063" y="9081"/>
                  <a:pt x="22994" y="9635"/>
                </a:cubicBezTo>
                <a:cubicBezTo>
                  <a:pt x="22925" y="9289"/>
                  <a:pt x="22855" y="9011"/>
                  <a:pt x="22717" y="8665"/>
                </a:cubicBezTo>
                <a:cubicBezTo>
                  <a:pt x="22786" y="8665"/>
                  <a:pt x="22925" y="8665"/>
                  <a:pt x="22925" y="8596"/>
                </a:cubicBezTo>
                <a:cubicBezTo>
                  <a:pt x="23410" y="7070"/>
                  <a:pt x="23341" y="5476"/>
                  <a:pt x="22855" y="3951"/>
                </a:cubicBezTo>
                <a:cubicBezTo>
                  <a:pt x="22855" y="3327"/>
                  <a:pt x="22925" y="2634"/>
                  <a:pt x="23063" y="2010"/>
                </a:cubicBezTo>
                <a:cubicBezTo>
                  <a:pt x="23063" y="1953"/>
                  <a:pt x="24012" y="473"/>
                  <a:pt x="24379" y="473"/>
                </a:cubicBezTo>
                <a:close/>
                <a:moveTo>
                  <a:pt x="17421" y="3487"/>
                </a:moveTo>
                <a:cubicBezTo>
                  <a:pt x="18513" y="4040"/>
                  <a:pt x="19469" y="4795"/>
                  <a:pt x="20291" y="5753"/>
                </a:cubicBezTo>
                <a:cubicBezTo>
                  <a:pt x="20360" y="5892"/>
                  <a:pt x="20429" y="5961"/>
                  <a:pt x="20568" y="6100"/>
                </a:cubicBezTo>
                <a:cubicBezTo>
                  <a:pt x="20637" y="6239"/>
                  <a:pt x="20637" y="6308"/>
                  <a:pt x="20707" y="6377"/>
                </a:cubicBezTo>
                <a:cubicBezTo>
                  <a:pt x="21192" y="7209"/>
                  <a:pt x="21538" y="8041"/>
                  <a:pt x="21746" y="8873"/>
                </a:cubicBezTo>
                <a:cubicBezTo>
                  <a:pt x="21677" y="8942"/>
                  <a:pt x="21677" y="9011"/>
                  <a:pt x="21677" y="9081"/>
                </a:cubicBezTo>
                <a:cubicBezTo>
                  <a:pt x="21746" y="9289"/>
                  <a:pt x="21816" y="9566"/>
                  <a:pt x="21885" y="9843"/>
                </a:cubicBezTo>
                <a:cubicBezTo>
                  <a:pt x="21677" y="9635"/>
                  <a:pt x="21469" y="9497"/>
                  <a:pt x="21192" y="9358"/>
                </a:cubicBezTo>
                <a:cubicBezTo>
                  <a:pt x="21192" y="9219"/>
                  <a:pt x="21192" y="9081"/>
                  <a:pt x="21192" y="8942"/>
                </a:cubicBezTo>
                <a:cubicBezTo>
                  <a:pt x="21192" y="8873"/>
                  <a:pt x="21140" y="8838"/>
                  <a:pt x="21088" y="8838"/>
                </a:cubicBezTo>
                <a:cubicBezTo>
                  <a:pt x="21036" y="8838"/>
                  <a:pt x="20984" y="8873"/>
                  <a:pt x="20984" y="8942"/>
                </a:cubicBezTo>
                <a:lnTo>
                  <a:pt x="20984" y="9219"/>
                </a:lnTo>
                <a:cubicBezTo>
                  <a:pt x="20360" y="8873"/>
                  <a:pt x="19875" y="8457"/>
                  <a:pt x="19320" y="8041"/>
                </a:cubicBezTo>
                <a:cubicBezTo>
                  <a:pt x="18627" y="7278"/>
                  <a:pt x="18142" y="6308"/>
                  <a:pt x="17934" y="5268"/>
                </a:cubicBezTo>
                <a:cubicBezTo>
                  <a:pt x="17868" y="5005"/>
                  <a:pt x="17677" y="3680"/>
                  <a:pt x="17421" y="3487"/>
                </a:cubicBezTo>
                <a:close/>
                <a:moveTo>
                  <a:pt x="24311" y="9081"/>
                </a:moveTo>
                <a:cubicBezTo>
                  <a:pt x="24311" y="9150"/>
                  <a:pt x="24311" y="9289"/>
                  <a:pt x="24242" y="9358"/>
                </a:cubicBezTo>
                <a:cubicBezTo>
                  <a:pt x="24034" y="9635"/>
                  <a:pt x="23826" y="9913"/>
                  <a:pt x="23687" y="10259"/>
                </a:cubicBezTo>
                <a:cubicBezTo>
                  <a:pt x="23826" y="9843"/>
                  <a:pt x="24034" y="9427"/>
                  <a:pt x="24242" y="9081"/>
                </a:cubicBezTo>
                <a:close/>
                <a:moveTo>
                  <a:pt x="21400" y="9843"/>
                </a:moveTo>
                <a:lnTo>
                  <a:pt x="21400" y="9843"/>
                </a:lnTo>
                <a:cubicBezTo>
                  <a:pt x="21608" y="9982"/>
                  <a:pt x="21816" y="10121"/>
                  <a:pt x="22024" y="10190"/>
                </a:cubicBezTo>
                <a:cubicBezTo>
                  <a:pt x="22093" y="10606"/>
                  <a:pt x="22370" y="10883"/>
                  <a:pt x="22717" y="11091"/>
                </a:cubicBezTo>
                <a:lnTo>
                  <a:pt x="22509" y="11091"/>
                </a:lnTo>
                <a:cubicBezTo>
                  <a:pt x="22232" y="10952"/>
                  <a:pt x="22024" y="10814"/>
                  <a:pt x="21816" y="10536"/>
                </a:cubicBezTo>
                <a:cubicBezTo>
                  <a:pt x="21608" y="10328"/>
                  <a:pt x="21469" y="10121"/>
                  <a:pt x="21400" y="9843"/>
                </a:cubicBezTo>
                <a:close/>
                <a:moveTo>
                  <a:pt x="23549" y="14626"/>
                </a:moveTo>
                <a:lnTo>
                  <a:pt x="23549" y="14626"/>
                </a:lnTo>
                <a:cubicBezTo>
                  <a:pt x="23271" y="15181"/>
                  <a:pt x="22994" y="15735"/>
                  <a:pt x="22648" y="16221"/>
                </a:cubicBezTo>
                <a:lnTo>
                  <a:pt x="22717" y="15597"/>
                </a:lnTo>
                <a:cubicBezTo>
                  <a:pt x="22925" y="15181"/>
                  <a:pt x="23202" y="14903"/>
                  <a:pt x="23549" y="14626"/>
                </a:cubicBezTo>
                <a:close/>
                <a:moveTo>
                  <a:pt x="21123" y="17954"/>
                </a:moveTo>
                <a:lnTo>
                  <a:pt x="21123" y="17954"/>
                </a:lnTo>
                <a:cubicBezTo>
                  <a:pt x="21301" y="18429"/>
                  <a:pt x="21377" y="18955"/>
                  <a:pt x="21483" y="19445"/>
                </a:cubicBezTo>
                <a:lnTo>
                  <a:pt x="21483" y="19445"/>
                </a:lnTo>
                <a:cubicBezTo>
                  <a:pt x="21345" y="18965"/>
                  <a:pt x="21217" y="18476"/>
                  <a:pt x="21123" y="17954"/>
                </a:cubicBezTo>
                <a:close/>
                <a:moveTo>
                  <a:pt x="21729" y="19747"/>
                </a:moveTo>
                <a:cubicBezTo>
                  <a:pt x="21712" y="19866"/>
                  <a:pt x="21694" y="19984"/>
                  <a:pt x="21677" y="20102"/>
                </a:cubicBezTo>
                <a:cubicBezTo>
                  <a:pt x="21644" y="19992"/>
                  <a:pt x="21611" y="19881"/>
                  <a:pt x="21578" y="19770"/>
                </a:cubicBezTo>
                <a:lnTo>
                  <a:pt x="21578" y="19770"/>
                </a:lnTo>
                <a:cubicBezTo>
                  <a:pt x="21596" y="19784"/>
                  <a:pt x="21619" y="19790"/>
                  <a:pt x="21642" y="19790"/>
                </a:cubicBezTo>
                <a:cubicBezTo>
                  <a:pt x="21676" y="19790"/>
                  <a:pt x="21709" y="19776"/>
                  <a:pt x="21729" y="19747"/>
                </a:cubicBezTo>
                <a:close/>
                <a:moveTo>
                  <a:pt x="12138" y="17474"/>
                </a:moveTo>
                <a:cubicBezTo>
                  <a:pt x="12238" y="17474"/>
                  <a:pt x="12305" y="17572"/>
                  <a:pt x="12319" y="17815"/>
                </a:cubicBezTo>
                <a:cubicBezTo>
                  <a:pt x="12388" y="18716"/>
                  <a:pt x="12180" y="19617"/>
                  <a:pt x="11695" y="20380"/>
                </a:cubicBezTo>
                <a:cubicBezTo>
                  <a:pt x="11349" y="21004"/>
                  <a:pt x="10863" y="21627"/>
                  <a:pt x="10309" y="22113"/>
                </a:cubicBezTo>
                <a:cubicBezTo>
                  <a:pt x="10240" y="22113"/>
                  <a:pt x="10170" y="22182"/>
                  <a:pt x="10101" y="22251"/>
                </a:cubicBezTo>
                <a:lnTo>
                  <a:pt x="10101" y="21766"/>
                </a:lnTo>
                <a:cubicBezTo>
                  <a:pt x="10448" y="20934"/>
                  <a:pt x="10586" y="20102"/>
                  <a:pt x="10517" y="19201"/>
                </a:cubicBezTo>
                <a:lnTo>
                  <a:pt x="10517" y="19201"/>
                </a:lnTo>
                <a:lnTo>
                  <a:pt x="10586" y="19271"/>
                </a:lnTo>
                <a:lnTo>
                  <a:pt x="10725" y="19271"/>
                </a:lnTo>
                <a:cubicBezTo>
                  <a:pt x="10890" y="18940"/>
                  <a:pt x="11754" y="17474"/>
                  <a:pt x="12138" y="17474"/>
                </a:cubicBezTo>
                <a:close/>
                <a:moveTo>
                  <a:pt x="9294" y="16309"/>
                </a:moveTo>
                <a:cubicBezTo>
                  <a:pt x="9826" y="16309"/>
                  <a:pt x="10252" y="18610"/>
                  <a:pt x="10309" y="19063"/>
                </a:cubicBezTo>
                <a:cubicBezTo>
                  <a:pt x="10378" y="19825"/>
                  <a:pt x="10240" y="20657"/>
                  <a:pt x="9962" y="21350"/>
                </a:cubicBezTo>
                <a:cubicBezTo>
                  <a:pt x="9893" y="21350"/>
                  <a:pt x="9824" y="21419"/>
                  <a:pt x="9754" y="21489"/>
                </a:cubicBezTo>
                <a:cubicBezTo>
                  <a:pt x="9555" y="21821"/>
                  <a:pt x="9419" y="22281"/>
                  <a:pt x="9286" y="22684"/>
                </a:cubicBezTo>
                <a:lnTo>
                  <a:pt x="9286" y="22684"/>
                </a:lnTo>
                <a:lnTo>
                  <a:pt x="9269" y="22667"/>
                </a:lnTo>
                <a:cubicBezTo>
                  <a:pt x="9338" y="22390"/>
                  <a:pt x="9338" y="22113"/>
                  <a:pt x="9338" y="21766"/>
                </a:cubicBezTo>
                <a:lnTo>
                  <a:pt x="9338" y="21697"/>
                </a:lnTo>
                <a:cubicBezTo>
                  <a:pt x="9200" y="20934"/>
                  <a:pt x="8923" y="20241"/>
                  <a:pt x="8507" y="19617"/>
                </a:cubicBezTo>
                <a:cubicBezTo>
                  <a:pt x="8368" y="18647"/>
                  <a:pt x="8507" y="17607"/>
                  <a:pt x="8923" y="16706"/>
                </a:cubicBezTo>
                <a:cubicBezTo>
                  <a:pt x="9050" y="16426"/>
                  <a:pt x="9175" y="16309"/>
                  <a:pt x="9294" y="16309"/>
                </a:cubicBezTo>
                <a:close/>
                <a:moveTo>
                  <a:pt x="6198" y="17227"/>
                </a:moveTo>
                <a:cubicBezTo>
                  <a:pt x="6266" y="17227"/>
                  <a:pt x="6342" y="17278"/>
                  <a:pt x="6427" y="17399"/>
                </a:cubicBezTo>
                <a:cubicBezTo>
                  <a:pt x="7120" y="18231"/>
                  <a:pt x="7744" y="19063"/>
                  <a:pt x="8299" y="19964"/>
                </a:cubicBezTo>
                <a:cubicBezTo>
                  <a:pt x="8368" y="20380"/>
                  <a:pt x="8576" y="20865"/>
                  <a:pt x="8853" y="21281"/>
                </a:cubicBezTo>
                <a:cubicBezTo>
                  <a:pt x="8923" y="21627"/>
                  <a:pt x="8923" y="21905"/>
                  <a:pt x="8923" y="22251"/>
                </a:cubicBezTo>
                <a:cubicBezTo>
                  <a:pt x="8784" y="22321"/>
                  <a:pt x="8715" y="22390"/>
                  <a:pt x="8715" y="22459"/>
                </a:cubicBezTo>
                <a:lnTo>
                  <a:pt x="8784" y="22529"/>
                </a:lnTo>
                <a:cubicBezTo>
                  <a:pt x="8715" y="22736"/>
                  <a:pt x="8715" y="23014"/>
                  <a:pt x="8784" y="23291"/>
                </a:cubicBezTo>
                <a:cubicBezTo>
                  <a:pt x="8784" y="23291"/>
                  <a:pt x="8784" y="23360"/>
                  <a:pt x="8784" y="23360"/>
                </a:cubicBezTo>
                <a:lnTo>
                  <a:pt x="8507" y="23152"/>
                </a:lnTo>
                <a:cubicBezTo>
                  <a:pt x="8437" y="23083"/>
                  <a:pt x="8368" y="23014"/>
                  <a:pt x="8299" y="22875"/>
                </a:cubicBezTo>
                <a:cubicBezTo>
                  <a:pt x="8368" y="22806"/>
                  <a:pt x="8299" y="22806"/>
                  <a:pt x="8299" y="22736"/>
                </a:cubicBezTo>
                <a:lnTo>
                  <a:pt x="8160" y="22736"/>
                </a:lnTo>
                <a:cubicBezTo>
                  <a:pt x="7813" y="22251"/>
                  <a:pt x="7328" y="21835"/>
                  <a:pt x="6774" y="21558"/>
                </a:cubicBezTo>
                <a:cubicBezTo>
                  <a:pt x="6427" y="21142"/>
                  <a:pt x="6150" y="20657"/>
                  <a:pt x="6011" y="20172"/>
                </a:cubicBezTo>
                <a:cubicBezTo>
                  <a:pt x="5803" y="19686"/>
                  <a:pt x="5734" y="19201"/>
                  <a:pt x="5734" y="18716"/>
                </a:cubicBezTo>
                <a:cubicBezTo>
                  <a:pt x="5734" y="18373"/>
                  <a:pt x="5876" y="17227"/>
                  <a:pt x="6198" y="17227"/>
                </a:cubicBezTo>
                <a:close/>
                <a:moveTo>
                  <a:pt x="14177" y="19268"/>
                </a:moveTo>
                <a:cubicBezTo>
                  <a:pt x="14845" y="19268"/>
                  <a:pt x="14116" y="20525"/>
                  <a:pt x="13913" y="20796"/>
                </a:cubicBezTo>
                <a:cubicBezTo>
                  <a:pt x="13498" y="21419"/>
                  <a:pt x="12943" y="21974"/>
                  <a:pt x="12388" y="22390"/>
                </a:cubicBezTo>
                <a:cubicBezTo>
                  <a:pt x="11765" y="22806"/>
                  <a:pt x="11071" y="23152"/>
                  <a:pt x="10378" y="23430"/>
                </a:cubicBezTo>
                <a:cubicBezTo>
                  <a:pt x="10448" y="23222"/>
                  <a:pt x="10448" y="23014"/>
                  <a:pt x="10517" y="22806"/>
                </a:cubicBezTo>
                <a:cubicBezTo>
                  <a:pt x="11695" y="21558"/>
                  <a:pt x="12111" y="19409"/>
                  <a:pt x="14052" y="19271"/>
                </a:cubicBezTo>
                <a:lnTo>
                  <a:pt x="14121" y="19271"/>
                </a:lnTo>
                <a:cubicBezTo>
                  <a:pt x="14141" y="19269"/>
                  <a:pt x="14159" y="19268"/>
                  <a:pt x="14177" y="19268"/>
                </a:cubicBezTo>
                <a:close/>
                <a:moveTo>
                  <a:pt x="13646" y="21590"/>
                </a:moveTo>
                <a:cubicBezTo>
                  <a:pt x="13640" y="21599"/>
                  <a:pt x="13636" y="21611"/>
                  <a:pt x="13636" y="21627"/>
                </a:cubicBezTo>
                <a:cubicBezTo>
                  <a:pt x="13775" y="22043"/>
                  <a:pt x="13983" y="22251"/>
                  <a:pt x="13567" y="22598"/>
                </a:cubicBezTo>
                <a:cubicBezTo>
                  <a:pt x="13220" y="22944"/>
                  <a:pt x="12804" y="23152"/>
                  <a:pt x="12319" y="23291"/>
                </a:cubicBezTo>
                <a:cubicBezTo>
                  <a:pt x="11695" y="23568"/>
                  <a:pt x="11002" y="23776"/>
                  <a:pt x="10378" y="23846"/>
                </a:cubicBezTo>
                <a:cubicBezTo>
                  <a:pt x="11210" y="23499"/>
                  <a:pt x="12042" y="23014"/>
                  <a:pt x="12735" y="22459"/>
                </a:cubicBezTo>
                <a:cubicBezTo>
                  <a:pt x="13080" y="22201"/>
                  <a:pt x="13384" y="21909"/>
                  <a:pt x="13646" y="21590"/>
                </a:cubicBezTo>
                <a:close/>
                <a:moveTo>
                  <a:pt x="3749" y="20938"/>
                </a:moveTo>
                <a:cubicBezTo>
                  <a:pt x="5264" y="21150"/>
                  <a:pt x="6641" y="21841"/>
                  <a:pt x="7744" y="22944"/>
                </a:cubicBezTo>
                <a:cubicBezTo>
                  <a:pt x="7675" y="23014"/>
                  <a:pt x="7605" y="23083"/>
                  <a:pt x="7675" y="23222"/>
                </a:cubicBezTo>
                <a:cubicBezTo>
                  <a:pt x="7883" y="23638"/>
                  <a:pt x="8160" y="24054"/>
                  <a:pt x="8507" y="24400"/>
                </a:cubicBezTo>
                <a:cubicBezTo>
                  <a:pt x="6520" y="23989"/>
                  <a:pt x="4466" y="22969"/>
                  <a:pt x="3749" y="20938"/>
                </a:cubicBezTo>
                <a:close/>
                <a:moveTo>
                  <a:pt x="31590" y="11507"/>
                </a:moveTo>
                <a:lnTo>
                  <a:pt x="31590" y="11507"/>
                </a:lnTo>
                <a:cubicBezTo>
                  <a:pt x="29163" y="16706"/>
                  <a:pt x="24380" y="21073"/>
                  <a:pt x="22162" y="26410"/>
                </a:cubicBezTo>
                <a:cubicBezTo>
                  <a:pt x="22578" y="23638"/>
                  <a:pt x="23549" y="21004"/>
                  <a:pt x="24935" y="18647"/>
                </a:cubicBezTo>
                <a:cubicBezTo>
                  <a:pt x="26668" y="15874"/>
                  <a:pt x="29441" y="13933"/>
                  <a:pt x="31590" y="11507"/>
                </a:cubicBezTo>
                <a:close/>
                <a:moveTo>
                  <a:pt x="34166" y="25716"/>
                </a:moveTo>
                <a:cubicBezTo>
                  <a:pt x="34202" y="25716"/>
                  <a:pt x="34224" y="25737"/>
                  <a:pt x="34224" y="25787"/>
                </a:cubicBezTo>
                <a:cubicBezTo>
                  <a:pt x="34224" y="26618"/>
                  <a:pt x="34016" y="27381"/>
                  <a:pt x="33669" y="28143"/>
                </a:cubicBezTo>
                <a:cubicBezTo>
                  <a:pt x="33253" y="28975"/>
                  <a:pt x="32629" y="29668"/>
                  <a:pt x="31798" y="30223"/>
                </a:cubicBezTo>
                <a:cubicBezTo>
                  <a:pt x="32421" y="29252"/>
                  <a:pt x="32768" y="28143"/>
                  <a:pt x="32837" y="27034"/>
                </a:cubicBezTo>
                <a:cubicBezTo>
                  <a:pt x="32976" y="26896"/>
                  <a:pt x="33045" y="26688"/>
                  <a:pt x="33184" y="26480"/>
                </a:cubicBezTo>
                <a:cubicBezTo>
                  <a:pt x="33184" y="26480"/>
                  <a:pt x="33948" y="25716"/>
                  <a:pt x="34166" y="25716"/>
                </a:cubicBezTo>
                <a:close/>
                <a:moveTo>
                  <a:pt x="32560" y="24816"/>
                </a:moveTo>
                <a:cubicBezTo>
                  <a:pt x="32560" y="25440"/>
                  <a:pt x="32560" y="26133"/>
                  <a:pt x="32560" y="26826"/>
                </a:cubicBezTo>
                <a:cubicBezTo>
                  <a:pt x="32491" y="28143"/>
                  <a:pt x="31936" y="29460"/>
                  <a:pt x="30966" y="30431"/>
                </a:cubicBezTo>
                <a:cubicBezTo>
                  <a:pt x="30966" y="30362"/>
                  <a:pt x="30966" y="30292"/>
                  <a:pt x="30966" y="30223"/>
                </a:cubicBezTo>
                <a:cubicBezTo>
                  <a:pt x="31451" y="29183"/>
                  <a:pt x="31451" y="27935"/>
                  <a:pt x="30966" y="26896"/>
                </a:cubicBezTo>
                <a:lnTo>
                  <a:pt x="30966" y="26618"/>
                </a:lnTo>
                <a:cubicBezTo>
                  <a:pt x="30966" y="26618"/>
                  <a:pt x="30966" y="26549"/>
                  <a:pt x="30966" y="26480"/>
                </a:cubicBezTo>
                <a:cubicBezTo>
                  <a:pt x="31078" y="26255"/>
                  <a:pt x="31236" y="25938"/>
                  <a:pt x="31255" y="25938"/>
                </a:cubicBezTo>
                <a:lnTo>
                  <a:pt x="31255" y="25938"/>
                </a:lnTo>
                <a:cubicBezTo>
                  <a:pt x="31259" y="25938"/>
                  <a:pt x="31256" y="25955"/>
                  <a:pt x="31243" y="25994"/>
                </a:cubicBezTo>
                <a:lnTo>
                  <a:pt x="31382" y="25648"/>
                </a:lnTo>
                <a:cubicBezTo>
                  <a:pt x="31659" y="25232"/>
                  <a:pt x="32075" y="24885"/>
                  <a:pt x="32560" y="24816"/>
                </a:cubicBezTo>
                <a:close/>
                <a:moveTo>
                  <a:pt x="20083" y="29322"/>
                </a:moveTo>
                <a:lnTo>
                  <a:pt x="20083" y="29322"/>
                </a:lnTo>
                <a:cubicBezTo>
                  <a:pt x="20429" y="29460"/>
                  <a:pt x="20637" y="29807"/>
                  <a:pt x="20637" y="30223"/>
                </a:cubicBezTo>
                <a:lnTo>
                  <a:pt x="20568" y="30985"/>
                </a:lnTo>
                <a:lnTo>
                  <a:pt x="20429" y="30639"/>
                </a:lnTo>
                <a:cubicBezTo>
                  <a:pt x="20291" y="30223"/>
                  <a:pt x="20152" y="29807"/>
                  <a:pt x="20083" y="29322"/>
                </a:cubicBezTo>
                <a:close/>
                <a:moveTo>
                  <a:pt x="28609" y="25163"/>
                </a:moveTo>
                <a:lnTo>
                  <a:pt x="28609" y="25163"/>
                </a:lnTo>
                <a:cubicBezTo>
                  <a:pt x="28748" y="25856"/>
                  <a:pt x="28955" y="26480"/>
                  <a:pt x="29233" y="27104"/>
                </a:cubicBezTo>
                <a:cubicBezTo>
                  <a:pt x="29787" y="28213"/>
                  <a:pt x="29995" y="29530"/>
                  <a:pt x="29857" y="30708"/>
                </a:cubicBezTo>
                <a:cubicBezTo>
                  <a:pt x="29787" y="30569"/>
                  <a:pt x="29649" y="30431"/>
                  <a:pt x="29579" y="30223"/>
                </a:cubicBezTo>
                <a:cubicBezTo>
                  <a:pt x="29555" y="30174"/>
                  <a:pt x="29504" y="30151"/>
                  <a:pt x="29452" y="30151"/>
                </a:cubicBezTo>
                <a:cubicBezTo>
                  <a:pt x="29357" y="30151"/>
                  <a:pt x="29257" y="30227"/>
                  <a:pt x="29302" y="30362"/>
                </a:cubicBezTo>
                <a:lnTo>
                  <a:pt x="29579" y="30985"/>
                </a:lnTo>
                <a:cubicBezTo>
                  <a:pt x="27846" y="30362"/>
                  <a:pt x="27430" y="26618"/>
                  <a:pt x="28609" y="25163"/>
                </a:cubicBezTo>
                <a:close/>
                <a:moveTo>
                  <a:pt x="29282" y="25322"/>
                </a:moveTo>
                <a:cubicBezTo>
                  <a:pt x="29766" y="25322"/>
                  <a:pt x="30837" y="27262"/>
                  <a:pt x="30896" y="27381"/>
                </a:cubicBezTo>
                <a:cubicBezTo>
                  <a:pt x="31104" y="28143"/>
                  <a:pt x="31104" y="28906"/>
                  <a:pt x="30896" y="29668"/>
                </a:cubicBezTo>
                <a:cubicBezTo>
                  <a:pt x="30859" y="29650"/>
                  <a:pt x="30827" y="29641"/>
                  <a:pt x="30800" y="29641"/>
                </a:cubicBezTo>
                <a:cubicBezTo>
                  <a:pt x="30726" y="29641"/>
                  <a:pt x="30688" y="29705"/>
                  <a:pt x="30688" y="29807"/>
                </a:cubicBezTo>
                <a:cubicBezTo>
                  <a:pt x="30480" y="30223"/>
                  <a:pt x="30273" y="30708"/>
                  <a:pt x="30203" y="31193"/>
                </a:cubicBezTo>
                <a:cubicBezTo>
                  <a:pt x="30134" y="31193"/>
                  <a:pt x="30134" y="31263"/>
                  <a:pt x="30203" y="31332"/>
                </a:cubicBezTo>
                <a:lnTo>
                  <a:pt x="30134" y="31471"/>
                </a:lnTo>
                <a:lnTo>
                  <a:pt x="29995" y="31193"/>
                </a:lnTo>
                <a:cubicBezTo>
                  <a:pt x="30065" y="31193"/>
                  <a:pt x="30065" y="31124"/>
                  <a:pt x="29995" y="31055"/>
                </a:cubicBezTo>
                <a:cubicBezTo>
                  <a:pt x="31174" y="29322"/>
                  <a:pt x="29649" y="27381"/>
                  <a:pt x="29094" y="25579"/>
                </a:cubicBezTo>
                <a:cubicBezTo>
                  <a:pt x="29094" y="25579"/>
                  <a:pt x="29094" y="25509"/>
                  <a:pt x="29094" y="25509"/>
                </a:cubicBezTo>
                <a:cubicBezTo>
                  <a:pt x="29134" y="25378"/>
                  <a:pt x="29200" y="25322"/>
                  <a:pt x="29282" y="25322"/>
                </a:cubicBezTo>
                <a:close/>
                <a:moveTo>
                  <a:pt x="46694" y="29734"/>
                </a:moveTo>
                <a:cubicBezTo>
                  <a:pt x="46796" y="29734"/>
                  <a:pt x="46854" y="29775"/>
                  <a:pt x="46840" y="29876"/>
                </a:cubicBezTo>
                <a:cubicBezTo>
                  <a:pt x="46354" y="32094"/>
                  <a:pt x="44621" y="33204"/>
                  <a:pt x="42958" y="34451"/>
                </a:cubicBezTo>
                <a:cubicBezTo>
                  <a:pt x="43304" y="33550"/>
                  <a:pt x="43651" y="32718"/>
                  <a:pt x="44136" y="31887"/>
                </a:cubicBezTo>
                <a:cubicBezTo>
                  <a:pt x="44413" y="31332"/>
                  <a:pt x="44760" y="30847"/>
                  <a:pt x="45176" y="30431"/>
                </a:cubicBezTo>
                <a:cubicBezTo>
                  <a:pt x="45286" y="30321"/>
                  <a:pt x="46307" y="29734"/>
                  <a:pt x="46694" y="29734"/>
                </a:cubicBezTo>
                <a:close/>
                <a:moveTo>
                  <a:pt x="42606" y="27685"/>
                </a:moveTo>
                <a:cubicBezTo>
                  <a:pt x="42632" y="27685"/>
                  <a:pt x="42657" y="27698"/>
                  <a:pt x="42681" y="27727"/>
                </a:cubicBezTo>
                <a:cubicBezTo>
                  <a:pt x="43096" y="28351"/>
                  <a:pt x="43374" y="28975"/>
                  <a:pt x="43582" y="29668"/>
                </a:cubicBezTo>
                <a:cubicBezTo>
                  <a:pt x="43859" y="30847"/>
                  <a:pt x="43651" y="32025"/>
                  <a:pt x="42958" y="33065"/>
                </a:cubicBezTo>
                <a:cubicBezTo>
                  <a:pt x="42923" y="33030"/>
                  <a:pt x="42888" y="33013"/>
                  <a:pt x="42854" y="33013"/>
                </a:cubicBezTo>
                <a:cubicBezTo>
                  <a:pt x="42819" y="33013"/>
                  <a:pt x="42784" y="33030"/>
                  <a:pt x="42750" y="33065"/>
                </a:cubicBezTo>
                <a:cubicBezTo>
                  <a:pt x="42334" y="33550"/>
                  <a:pt x="41987" y="34174"/>
                  <a:pt x="41849" y="34867"/>
                </a:cubicBezTo>
                <a:lnTo>
                  <a:pt x="41779" y="34937"/>
                </a:lnTo>
                <a:cubicBezTo>
                  <a:pt x="41641" y="33065"/>
                  <a:pt x="41710" y="31124"/>
                  <a:pt x="41918" y="29252"/>
                </a:cubicBezTo>
                <a:cubicBezTo>
                  <a:pt x="41918" y="29252"/>
                  <a:pt x="42324" y="27685"/>
                  <a:pt x="42606" y="27685"/>
                </a:cubicBezTo>
                <a:close/>
                <a:moveTo>
                  <a:pt x="40601" y="29807"/>
                </a:moveTo>
                <a:cubicBezTo>
                  <a:pt x="40670" y="30084"/>
                  <a:pt x="40740" y="30292"/>
                  <a:pt x="40878" y="30431"/>
                </a:cubicBezTo>
                <a:cubicBezTo>
                  <a:pt x="41017" y="30639"/>
                  <a:pt x="41225" y="30847"/>
                  <a:pt x="41363" y="30985"/>
                </a:cubicBezTo>
                <a:cubicBezTo>
                  <a:pt x="41294" y="32372"/>
                  <a:pt x="41433" y="33827"/>
                  <a:pt x="41502" y="35283"/>
                </a:cubicBezTo>
                <a:lnTo>
                  <a:pt x="41502" y="35352"/>
                </a:lnTo>
                <a:lnTo>
                  <a:pt x="41363" y="35352"/>
                </a:lnTo>
                <a:cubicBezTo>
                  <a:pt x="40601" y="34590"/>
                  <a:pt x="40254" y="33481"/>
                  <a:pt x="40324" y="32372"/>
                </a:cubicBezTo>
                <a:cubicBezTo>
                  <a:pt x="40254" y="31817"/>
                  <a:pt x="40324" y="31263"/>
                  <a:pt x="40462" y="30639"/>
                </a:cubicBezTo>
                <a:cubicBezTo>
                  <a:pt x="40462" y="30500"/>
                  <a:pt x="40532" y="30292"/>
                  <a:pt x="40601" y="30154"/>
                </a:cubicBezTo>
                <a:cubicBezTo>
                  <a:pt x="40601" y="30015"/>
                  <a:pt x="40532" y="29946"/>
                  <a:pt x="40532" y="29807"/>
                </a:cubicBezTo>
                <a:close/>
                <a:moveTo>
                  <a:pt x="42888" y="35075"/>
                </a:moveTo>
                <a:lnTo>
                  <a:pt x="42888" y="35075"/>
                </a:lnTo>
                <a:cubicBezTo>
                  <a:pt x="42681" y="35214"/>
                  <a:pt x="42403" y="35352"/>
                  <a:pt x="42195" y="35491"/>
                </a:cubicBezTo>
                <a:lnTo>
                  <a:pt x="42126" y="35491"/>
                </a:lnTo>
                <a:cubicBezTo>
                  <a:pt x="42126" y="35422"/>
                  <a:pt x="42126" y="35422"/>
                  <a:pt x="42057" y="35422"/>
                </a:cubicBezTo>
                <a:cubicBezTo>
                  <a:pt x="42057" y="35352"/>
                  <a:pt x="42057" y="35352"/>
                  <a:pt x="42057" y="35352"/>
                </a:cubicBezTo>
                <a:cubicBezTo>
                  <a:pt x="42334" y="35283"/>
                  <a:pt x="42611" y="35145"/>
                  <a:pt x="42888" y="35075"/>
                </a:cubicBezTo>
                <a:close/>
                <a:moveTo>
                  <a:pt x="47755" y="32320"/>
                </a:moveTo>
                <a:cubicBezTo>
                  <a:pt x="47940" y="32320"/>
                  <a:pt x="48122" y="32337"/>
                  <a:pt x="48295" y="32372"/>
                </a:cubicBezTo>
                <a:cubicBezTo>
                  <a:pt x="49404" y="32649"/>
                  <a:pt x="48711" y="33481"/>
                  <a:pt x="48226" y="33827"/>
                </a:cubicBezTo>
                <a:cubicBezTo>
                  <a:pt x="46909" y="34659"/>
                  <a:pt x="45453" y="35214"/>
                  <a:pt x="43928" y="35560"/>
                </a:cubicBezTo>
                <a:cubicBezTo>
                  <a:pt x="43928" y="35491"/>
                  <a:pt x="43859" y="35491"/>
                  <a:pt x="43720" y="35491"/>
                </a:cubicBezTo>
                <a:lnTo>
                  <a:pt x="43027" y="35560"/>
                </a:lnTo>
                <a:cubicBezTo>
                  <a:pt x="43443" y="35352"/>
                  <a:pt x="43720" y="35006"/>
                  <a:pt x="43928" y="34659"/>
                </a:cubicBezTo>
                <a:cubicBezTo>
                  <a:pt x="43998" y="34521"/>
                  <a:pt x="43928" y="34382"/>
                  <a:pt x="43790" y="34313"/>
                </a:cubicBezTo>
                <a:cubicBezTo>
                  <a:pt x="43928" y="34243"/>
                  <a:pt x="43998" y="34105"/>
                  <a:pt x="44206" y="33966"/>
                </a:cubicBezTo>
                <a:lnTo>
                  <a:pt x="44413" y="33758"/>
                </a:lnTo>
                <a:cubicBezTo>
                  <a:pt x="44968" y="33412"/>
                  <a:pt x="45592" y="33065"/>
                  <a:pt x="46216" y="32788"/>
                </a:cubicBezTo>
                <a:lnTo>
                  <a:pt x="46146" y="32788"/>
                </a:lnTo>
                <a:cubicBezTo>
                  <a:pt x="46614" y="32476"/>
                  <a:pt x="47199" y="32320"/>
                  <a:pt x="47755" y="32320"/>
                </a:cubicBezTo>
                <a:close/>
                <a:moveTo>
                  <a:pt x="21885" y="33897"/>
                </a:moveTo>
                <a:lnTo>
                  <a:pt x="21885" y="33897"/>
                </a:lnTo>
                <a:cubicBezTo>
                  <a:pt x="21816" y="34382"/>
                  <a:pt x="21746" y="34867"/>
                  <a:pt x="21538" y="35283"/>
                </a:cubicBezTo>
                <a:cubicBezTo>
                  <a:pt x="21400" y="35560"/>
                  <a:pt x="21192" y="35907"/>
                  <a:pt x="21053" y="36184"/>
                </a:cubicBezTo>
                <a:cubicBezTo>
                  <a:pt x="21053" y="35352"/>
                  <a:pt x="21330" y="34521"/>
                  <a:pt x="21885" y="33897"/>
                </a:cubicBezTo>
                <a:close/>
                <a:moveTo>
                  <a:pt x="13983" y="35352"/>
                </a:moveTo>
                <a:lnTo>
                  <a:pt x="14052" y="35422"/>
                </a:lnTo>
                <a:cubicBezTo>
                  <a:pt x="14052" y="35768"/>
                  <a:pt x="13983" y="36115"/>
                  <a:pt x="13983" y="36392"/>
                </a:cubicBezTo>
                <a:cubicBezTo>
                  <a:pt x="13913" y="36739"/>
                  <a:pt x="13844" y="37016"/>
                  <a:pt x="13705" y="37293"/>
                </a:cubicBezTo>
                <a:cubicBezTo>
                  <a:pt x="13636" y="36670"/>
                  <a:pt x="13705" y="35976"/>
                  <a:pt x="13983" y="35352"/>
                </a:cubicBezTo>
                <a:close/>
                <a:moveTo>
                  <a:pt x="46382" y="35517"/>
                </a:moveTo>
                <a:cubicBezTo>
                  <a:pt x="47669" y="35517"/>
                  <a:pt x="48986" y="35792"/>
                  <a:pt x="49543" y="36739"/>
                </a:cubicBezTo>
                <a:cubicBezTo>
                  <a:pt x="49890" y="37293"/>
                  <a:pt x="46354" y="37293"/>
                  <a:pt x="46077" y="37293"/>
                </a:cubicBezTo>
                <a:cubicBezTo>
                  <a:pt x="45176" y="37155"/>
                  <a:pt x="44344" y="36808"/>
                  <a:pt x="43512" y="36323"/>
                </a:cubicBezTo>
                <a:cubicBezTo>
                  <a:pt x="43582" y="36254"/>
                  <a:pt x="43582" y="36254"/>
                  <a:pt x="43512" y="36184"/>
                </a:cubicBezTo>
                <a:cubicBezTo>
                  <a:pt x="44206" y="36046"/>
                  <a:pt x="44829" y="35838"/>
                  <a:pt x="45453" y="35560"/>
                </a:cubicBezTo>
                <a:cubicBezTo>
                  <a:pt x="45753" y="35533"/>
                  <a:pt x="46067" y="35517"/>
                  <a:pt x="46382" y="35517"/>
                </a:cubicBezTo>
                <a:close/>
                <a:moveTo>
                  <a:pt x="30827" y="37085"/>
                </a:moveTo>
                <a:lnTo>
                  <a:pt x="30827" y="37085"/>
                </a:lnTo>
                <a:cubicBezTo>
                  <a:pt x="30758" y="37432"/>
                  <a:pt x="30550" y="37709"/>
                  <a:pt x="30342" y="37987"/>
                </a:cubicBezTo>
                <a:cubicBezTo>
                  <a:pt x="30273" y="38056"/>
                  <a:pt x="30134" y="38195"/>
                  <a:pt x="29995" y="38264"/>
                </a:cubicBezTo>
                <a:cubicBezTo>
                  <a:pt x="29995" y="38195"/>
                  <a:pt x="29995" y="38125"/>
                  <a:pt x="29926" y="38125"/>
                </a:cubicBezTo>
                <a:cubicBezTo>
                  <a:pt x="29995" y="38056"/>
                  <a:pt x="29995" y="38056"/>
                  <a:pt x="30065" y="37987"/>
                </a:cubicBezTo>
                <a:cubicBezTo>
                  <a:pt x="30273" y="37640"/>
                  <a:pt x="30480" y="37363"/>
                  <a:pt x="30827" y="37085"/>
                </a:cubicBezTo>
                <a:close/>
                <a:moveTo>
                  <a:pt x="38799" y="37848"/>
                </a:moveTo>
                <a:cubicBezTo>
                  <a:pt x="39076" y="37848"/>
                  <a:pt x="39423" y="37917"/>
                  <a:pt x="39631" y="38125"/>
                </a:cubicBezTo>
                <a:cubicBezTo>
                  <a:pt x="39631" y="38195"/>
                  <a:pt x="39561" y="38264"/>
                  <a:pt x="39492" y="38333"/>
                </a:cubicBezTo>
                <a:cubicBezTo>
                  <a:pt x="39284" y="38402"/>
                  <a:pt x="39076" y="38472"/>
                  <a:pt x="38868" y="38472"/>
                </a:cubicBezTo>
                <a:cubicBezTo>
                  <a:pt x="38521" y="38472"/>
                  <a:pt x="38175" y="38402"/>
                  <a:pt x="37898" y="38333"/>
                </a:cubicBezTo>
                <a:lnTo>
                  <a:pt x="38521" y="37848"/>
                </a:lnTo>
                <a:close/>
                <a:moveTo>
                  <a:pt x="35835" y="37424"/>
                </a:moveTo>
                <a:lnTo>
                  <a:pt x="35835" y="37424"/>
                </a:lnTo>
                <a:cubicBezTo>
                  <a:pt x="36001" y="38093"/>
                  <a:pt x="35598" y="38698"/>
                  <a:pt x="35194" y="39304"/>
                </a:cubicBezTo>
                <a:cubicBezTo>
                  <a:pt x="35127" y="38636"/>
                  <a:pt x="35382" y="37968"/>
                  <a:pt x="35835" y="37424"/>
                </a:cubicBezTo>
                <a:close/>
                <a:moveTo>
                  <a:pt x="43096" y="36462"/>
                </a:moveTo>
                <a:cubicBezTo>
                  <a:pt x="43998" y="37224"/>
                  <a:pt x="45107" y="37709"/>
                  <a:pt x="46285" y="37779"/>
                </a:cubicBezTo>
                <a:cubicBezTo>
                  <a:pt x="46978" y="38472"/>
                  <a:pt x="47602" y="39304"/>
                  <a:pt x="48018" y="40274"/>
                </a:cubicBezTo>
                <a:cubicBezTo>
                  <a:pt x="45731" y="40066"/>
                  <a:pt x="44067" y="38333"/>
                  <a:pt x="42888" y="36462"/>
                </a:cubicBezTo>
                <a:close/>
                <a:moveTo>
                  <a:pt x="19822" y="39660"/>
                </a:moveTo>
                <a:cubicBezTo>
                  <a:pt x="20181" y="40313"/>
                  <a:pt x="20370" y="41021"/>
                  <a:pt x="20499" y="41730"/>
                </a:cubicBezTo>
                <a:cubicBezTo>
                  <a:pt x="20165" y="41063"/>
                  <a:pt x="19960" y="40332"/>
                  <a:pt x="19822" y="39660"/>
                </a:cubicBezTo>
                <a:close/>
                <a:moveTo>
                  <a:pt x="16825" y="42423"/>
                </a:moveTo>
                <a:lnTo>
                  <a:pt x="16825" y="42423"/>
                </a:lnTo>
                <a:cubicBezTo>
                  <a:pt x="17102" y="42978"/>
                  <a:pt x="17171" y="43601"/>
                  <a:pt x="17033" y="44225"/>
                </a:cubicBezTo>
                <a:cubicBezTo>
                  <a:pt x="16825" y="43601"/>
                  <a:pt x="16755" y="42978"/>
                  <a:pt x="16825" y="42423"/>
                </a:cubicBezTo>
                <a:close/>
                <a:moveTo>
                  <a:pt x="24796" y="32926"/>
                </a:moveTo>
                <a:lnTo>
                  <a:pt x="24796" y="32926"/>
                </a:lnTo>
                <a:cubicBezTo>
                  <a:pt x="25212" y="33620"/>
                  <a:pt x="25767" y="34174"/>
                  <a:pt x="26391" y="34729"/>
                </a:cubicBezTo>
                <a:cubicBezTo>
                  <a:pt x="28817" y="37293"/>
                  <a:pt x="28540" y="40759"/>
                  <a:pt x="27638" y="43948"/>
                </a:cubicBezTo>
                <a:cubicBezTo>
                  <a:pt x="27638" y="43948"/>
                  <a:pt x="27638" y="44017"/>
                  <a:pt x="27638" y="44087"/>
                </a:cubicBezTo>
                <a:cubicBezTo>
                  <a:pt x="27569" y="44364"/>
                  <a:pt x="27430" y="44641"/>
                  <a:pt x="27361" y="44918"/>
                </a:cubicBezTo>
                <a:cubicBezTo>
                  <a:pt x="27916" y="42007"/>
                  <a:pt x="27569" y="39026"/>
                  <a:pt x="26460" y="36323"/>
                </a:cubicBezTo>
                <a:cubicBezTo>
                  <a:pt x="26460" y="36303"/>
                  <a:pt x="26448" y="36294"/>
                  <a:pt x="26431" y="36294"/>
                </a:cubicBezTo>
                <a:cubicBezTo>
                  <a:pt x="26391" y="36294"/>
                  <a:pt x="26321" y="36343"/>
                  <a:pt x="26321" y="36392"/>
                </a:cubicBezTo>
                <a:cubicBezTo>
                  <a:pt x="26807" y="38056"/>
                  <a:pt x="27084" y="39789"/>
                  <a:pt x="27292" y="41591"/>
                </a:cubicBezTo>
                <a:cubicBezTo>
                  <a:pt x="27361" y="42978"/>
                  <a:pt x="27084" y="44364"/>
                  <a:pt x="27015" y="45820"/>
                </a:cubicBezTo>
                <a:cubicBezTo>
                  <a:pt x="26876" y="46235"/>
                  <a:pt x="26668" y="46651"/>
                  <a:pt x="26460" y="46998"/>
                </a:cubicBezTo>
                <a:cubicBezTo>
                  <a:pt x="26668" y="45542"/>
                  <a:pt x="26529" y="44087"/>
                  <a:pt x="26183" y="42700"/>
                </a:cubicBezTo>
                <a:lnTo>
                  <a:pt x="26113" y="42700"/>
                </a:lnTo>
                <a:cubicBezTo>
                  <a:pt x="25490" y="39858"/>
                  <a:pt x="25143" y="36947"/>
                  <a:pt x="25074" y="34035"/>
                </a:cubicBezTo>
                <a:cubicBezTo>
                  <a:pt x="25074" y="33620"/>
                  <a:pt x="25004" y="33273"/>
                  <a:pt x="24796" y="32926"/>
                </a:cubicBezTo>
                <a:close/>
                <a:moveTo>
                  <a:pt x="22162" y="45265"/>
                </a:moveTo>
                <a:cubicBezTo>
                  <a:pt x="22162" y="45958"/>
                  <a:pt x="22024" y="46651"/>
                  <a:pt x="21677" y="47275"/>
                </a:cubicBezTo>
                <a:cubicBezTo>
                  <a:pt x="21608" y="46929"/>
                  <a:pt x="21608" y="46651"/>
                  <a:pt x="21608" y="46374"/>
                </a:cubicBezTo>
                <a:cubicBezTo>
                  <a:pt x="21677" y="45958"/>
                  <a:pt x="21885" y="45612"/>
                  <a:pt x="22162" y="45265"/>
                </a:cubicBezTo>
                <a:close/>
                <a:moveTo>
                  <a:pt x="17518" y="49147"/>
                </a:moveTo>
                <a:lnTo>
                  <a:pt x="17518" y="49147"/>
                </a:lnTo>
                <a:cubicBezTo>
                  <a:pt x="18073" y="49424"/>
                  <a:pt x="18627" y="49771"/>
                  <a:pt x="19043" y="50256"/>
                </a:cubicBezTo>
                <a:cubicBezTo>
                  <a:pt x="18419" y="50048"/>
                  <a:pt x="17865" y="49632"/>
                  <a:pt x="17518" y="49147"/>
                </a:cubicBezTo>
                <a:close/>
                <a:moveTo>
                  <a:pt x="19528" y="56841"/>
                </a:moveTo>
                <a:lnTo>
                  <a:pt x="19528" y="56841"/>
                </a:lnTo>
                <a:cubicBezTo>
                  <a:pt x="19805" y="57257"/>
                  <a:pt x="19875" y="57812"/>
                  <a:pt x="19875" y="58366"/>
                </a:cubicBezTo>
                <a:cubicBezTo>
                  <a:pt x="19598" y="57881"/>
                  <a:pt x="19528" y="57326"/>
                  <a:pt x="19528" y="56841"/>
                </a:cubicBezTo>
                <a:close/>
                <a:moveTo>
                  <a:pt x="36437" y="54584"/>
                </a:moveTo>
                <a:cubicBezTo>
                  <a:pt x="36678" y="54584"/>
                  <a:pt x="36903" y="56163"/>
                  <a:pt x="36925" y="56163"/>
                </a:cubicBezTo>
                <a:cubicBezTo>
                  <a:pt x="36926" y="56163"/>
                  <a:pt x="36927" y="56158"/>
                  <a:pt x="36927" y="56148"/>
                </a:cubicBezTo>
                <a:lnTo>
                  <a:pt x="36927" y="56148"/>
                </a:lnTo>
                <a:cubicBezTo>
                  <a:pt x="36927" y="56980"/>
                  <a:pt x="36719" y="57742"/>
                  <a:pt x="36373" y="58505"/>
                </a:cubicBezTo>
                <a:cubicBezTo>
                  <a:pt x="36095" y="59129"/>
                  <a:pt x="35679" y="59683"/>
                  <a:pt x="35263" y="60169"/>
                </a:cubicBezTo>
                <a:cubicBezTo>
                  <a:pt x="35263" y="60099"/>
                  <a:pt x="35263" y="60030"/>
                  <a:pt x="35263" y="59961"/>
                </a:cubicBezTo>
                <a:cubicBezTo>
                  <a:pt x="35263" y="59811"/>
                  <a:pt x="35119" y="59697"/>
                  <a:pt x="34987" y="59697"/>
                </a:cubicBezTo>
                <a:cubicBezTo>
                  <a:pt x="34936" y="59697"/>
                  <a:pt x="34886" y="59714"/>
                  <a:pt x="34848" y="59753"/>
                </a:cubicBezTo>
                <a:lnTo>
                  <a:pt x="34709" y="59891"/>
                </a:lnTo>
                <a:cubicBezTo>
                  <a:pt x="34709" y="59753"/>
                  <a:pt x="34709" y="59614"/>
                  <a:pt x="34709" y="59475"/>
                </a:cubicBezTo>
                <a:cubicBezTo>
                  <a:pt x="34709" y="59406"/>
                  <a:pt x="34709" y="59337"/>
                  <a:pt x="34640" y="59337"/>
                </a:cubicBezTo>
                <a:cubicBezTo>
                  <a:pt x="34709" y="58782"/>
                  <a:pt x="34709" y="58297"/>
                  <a:pt x="34640" y="57742"/>
                </a:cubicBezTo>
                <a:cubicBezTo>
                  <a:pt x="34986" y="56564"/>
                  <a:pt x="35541" y="55455"/>
                  <a:pt x="36373" y="54623"/>
                </a:cubicBezTo>
                <a:cubicBezTo>
                  <a:pt x="36394" y="54596"/>
                  <a:pt x="36415" y="54584"/>
                  <a:pt x="36437" y="54584"/>
                </a:cubicBezTo>
                <a:close/>
                <a:moveTo>
                  <a:pt x="32144" y="54685"/>
                </a:moveTo>
                <a:cubicBezTo>
                  <a:pt x="32223" y="54685"/>
                  <a:pt x="32315" y="54708"/>
                  <a:pt x="32421" y="54762"/>
                </a:cubicBezTo>
                <a:cubicBezTo>
                  <a:pt x="33184" y="55178"/>
                  <a:pt x="33808" y="55871"/>
                  <a:pt x="34085" y="56703"/>
                </a:cubicBezTo>
                <a:cubicBezTo>
                  <a:pt x="34224" y="57118"/>
                  <a:pt x="34293" y="57534"/>
                  <a:pt x="34362" y="57881"/>
                </a:cubicBezTo>
                <a:cubicBezTo>
                  <a:pt x="34224" y="58505"/>
                  <a:pt x="34154" y="59129"/>
                  <a:pt x="34154" y="59753"/>
                </a:cubicBezTo>
                <a:cubicBezTo>
                  <a:pt x="34154" y="59822"/>
                  <a:pt x="34085" y="59961"/>
                  <a:pt x="34016" y="60030"/>
                </a:cubicBezTo>
                <a:cubicBezTo>
                  <a:pt x="33946" y="59753"/>
                  <a:pt x="33877" y="59475"/>
                  <a:pt x="33738" y="59198"/>
                </a:cubicBezTo>
                <a:cubicBezTo>
                  <a:pt x="33712" y="59145"/>
                  <a:pt x="33655" y="59122"/>
                  <a:pt x="33599" y="59122"/>
                </a:cubicBezTo>
                <a:cubicBezTo>
                  <a:pt x="33508" y="59122"/>
                  <a:pt x="33418" y="59182"/>
                  <a:pt x="33461" y="59267"/>
                </a:cubicBezTo>
                <a:cubicBezTo>
                  <a:pt x="33531" y="59891"/>
                  <a:pt x="33600" y="60446"/>
                  <a:pt x="33738" y="61000"/>
                </a:cubicBezTo>
                <a:cubicBezTo>
                  <a:pt x="33600" y="60862"/>
                  <a:pt x="33461" y="60654"/>
                  <a:pt x="33323" y="60446"/>
                </a:cubicBezTo>
                <a:cubicBezTo>
                  <a:pt x="33184" y="59822"/>
                  <a:pt x="32837" y="59198"/>
                  <a:pt x="32352" y="58713"/>
                </a:cubicBezTo>
                <a:lnTo>
                  <a:pt x="32352" y="58782"/>
                </a:lnTo>
                <a:cubicBezTo>
                  <a:pt x="32005" y="57881"/>
                  <a:pt x="31728" y="56980"/>
                  <a:pt x="31659" y="56079"/>
                </a:cubicBezTo>
                <a:cubicBezTo>
                  <a:pt x="31659" y="55777"/>
                  <a:pt x="31606" y="54685"/>
                  <a:pt x="32144" y="54685"/>
                </a:cubicBezTo>
                <a:close/>
                <a:moveTo>
                  <a:pt x="39977" y="56772"/>
                </a:moveTo>
                <a:lnTo>
                  <a:pt x="39908" y="56841"/>
                </a:lnTo>
                <a:cubicBezTo>
                  <a:pt x="39284" y="57812"/>
                  <a:pt x="38521" y="58713"/>
                  <a:pt x="37690" y="59475"/>
                </a:cubicBezTo>
                <a:cubicBezTo>
                  <a:pt x="37135" y="59891"/>
                  <a:pt x="36581" y="60307"/>
                  <a:pt x="36095" y="60654"/>
                </a:cubicBezTo>
                <a:lnTo>
                  <a:pt x="35333" y="60931"/>
                </a:lnTo>
                <a:cubicBezTo>
                  <a:pt x="35263" y="61000"/>
                  <a:pt x="35263" y="61208"/>
                  <a:pt x="35333" y="61208"/>
                </a:cubicBezTo>
                <a:lnTo>
                  <a:pt x="34986" y="61486"/>
                </a:lnTo>
                <a:lnTo>
                  <a:pt x="34778" y="61416"/>
                </a:lnTo>
                <a:cubicBezTo>
                  <a:pt x="34848" y="61278"/>
                  <a:pt x="34917" y="61139"/>
                  <a:pt x="34986" y="60931"/>
                </a:cubicBezTo>
                <a:cubicBezTo>
                  <a:pt x="35679" y="60307"/>
                  <a:pt x="36234" y="59545"/>
                  <a:pt x="36581" y="58713"/>
                </a:cubicBezTo>
                <a:cubicBezTo>
                  <a:pt x="37343" y="57604"/>
                  <a:pt x="38591" y="56911"/>
                  <a:pt x="39977" y="56772"/>
                </a:cubicBezTo>
                <a:close/>
                <a:moveTo>
                  <a:pt x="30125" y="58040"/>
                </a:moveTo>
                <a:cubicBezTo>
                  <a:pt x="30219" y="58040"/>
                  <a:pt x="30337" y="58057"/>
                  <a:pt x="30480" y="58089"/>
                </a:cubicBezTo>
                <a:cubicBezTo>
                  <a:pt x="30896" y="58158"/>
                  <a:pt x="31312" y="58366"/>
                  <a:pt x="31590" y="58713"/>
                </a:cubicBezTo>
                <a:cubicBezTo>
                  <a:pt x="31867" y="58851"/>
                  <a:pt x="32075" y="59129"/>
                  <a:pt x="32283" y="59337"/>
                </a:cubicBezTo>
                <a:cubicBezTo>
                  <a:pt x="32421" y="59753"/>
                  <a:pt x="32629" y="60099"/>
                  <a:pt x="32907" y="60515"/>
                </a:cubicBezTo>
                <a:cubicBezTo>
                  <a:pt x="32976" y="60862"/>
                  <a:pt x="33045" y="61208"/>
                  <a:pt x="33115" y="61555"/>
                </a:cubicBezTo>
                <a:cubicBezTo>
                  <a:pt x="31659" y="61208"/>
                  <a:pt x="30411" y="60099"/>
                  <a:pt x="29926" y="58644"/>
                </a:cubicBezTo>
                <a:lnTo>
                  <a:pt x="29926" y="58713"/>
                </a:lnTo>
                <a:cubicBezTo>
                  <a:pt x="29766" y="58233"/>
                  <a:pt x="29811" y="58040"/>
                  <a:pt x="30125" y="58040"/>
                </a:cubicBezTo>
                <a:close/>
                <a:moveTo>
                  <a:pt x="39561" y="60099"/>
                </a:moveTo>
                <a:lnTo>
                  <a:pt x="39492" y="60169"/>
                </a:lnTo>
                <a:cubicBezTo>
                  <a:pt x="38521" y="60862"/>
                  <a:pt x="37343" y="61347"/>
                  <a:pt x="36165" y="61555"/>
                </a:cubicBezTo>
                <a:cubicBezTo>
                  <a:pt x="36165" y="61416"/>
                  <a:pt x="36234" y="61347"/>
                  <a:pt x="36303" y="61208"/>
                </a:cubicBezTo>
                <a:cubicBezTo>
                  <a:pt x="36373" y="61139"/>
                  <a:pt x="36303" y="61070"/>
                  <a:pt x="36234" y="61070"/>
                </a:cubicBezTo>
                <a:cubicBezTo>
                  <a:pt x="37343" y="60792"/>
                  <a:pt x="38452" y="60446"/>
                  <a:pt x="39561" y="60099"/>
                </a:cubicBezTo>
                <a:close/>
                <a:moveTo>
                  <a:pt x="24103" y="59545"/>
                </a:moveTo>
                <a:lnTo>
                  <a:pt x="24103" y="59545"/>
                </a:lnTo>
                <a:cubicBezTo>
                  <a:pt x="24034" y="59961"/>
                  <a:pt x="23965" y="60376"/>
                  <a:pt x="23757" y="60792"/>
                </a:cubicBezTo>
                <a:cubicBezTo>
                  <a:pt x="23687" y="61139"/>
                  <a:pt x="23479" y="61416"/>
                  <a:pt x="23341" y="61763"/>
                </a:cubicBezTo>
                <a:cubicBezTo>
                  <a:pt x="23341" y="61763"/>
                  <a:pt x="23341" y="61694"/>
                  <a:pt x="23341" y="61694"/>
                </a:cubicBezTo>
                <a:cubicBezTo>
                  <a:pt x="23410" y="60931"/>
                  <a:pt x="23687" y="60169"/>
                  <a:pt x="24103" y="59545"/>
                </a:cubicBezTo>
                <a:close/>
                <a:moveTo>
                  <a:pt x="33600" y="61832"/>
                </a:moveTo>
                <a:cubicBezTo>
                  <a:pt x="33669" y="62109"/>
                  <a:pt x="33738" y="62317"/>
                  <a:pt x="33808" y="62525"/>
                </a:cubicBezTo>
                <a:cubicBezTo>
                  <a:pt x="33808" y="62664"/>
                  <a:pt x="33738" y="62733"/>
                  <a:pt x="33738" y="62803"/>
                </a:cubicBezTo>
                <a:cubicBezTo>
                  <a:pt x="33669" y="62456"/>
                  <a:pt x="33531" y="62109"/>
                  <a:pt x="33461" y="61832"/>
                </a:cubicBezTo>
                <a:close/>
                <a:moveTo>
                  <a:pt x="34709" y="65021"/>
                </a:moveTo>
                <a:lnTo>
                  <a:pt x="34709" y="65021"/>
                </a:lnTo>
                <a:cubicBezTo>
                  <a:pt x="34235" y="65630"/>
                  <a:pt x="33629" y="66174"/>
                  <a:pt x="33019" y="66586"/>
                </a:cubicBezTo>
                <a:lnTo>
                  <a:pt x="33019" y="66586"/>
                </a:lnTo>
                <a:cubicBezTo>
                  <a:pt x="33039" y="66545"/>
                  <a:pt x="33025" y="66477"/>
                  <a:pt x="32976" y="66477"/>
                </a:cubicBezTo>
                <a:cubicBezTo>
                  <a:pt x="33392" y="65853"/>
                  <a:pt x="34016" y="65298"/>
                  <a:pt x="34709" y="65021"/>
                </a:cubicBezTo>
                <a:close/>
                <a:moveTo>
                  <a:pt x="17310" y="55247"/>
                </a:moveTo>
                <a:lnTo>
                  <a:pt x="17310" y="55247"/>
                </a:lnTo>
                <a:cubicBezTo>
                  <a:pt x="17310" y="55247"/>
                  <a:pt x="17934" y="57119"/>
                  <a:pt x="17934" y="57188"/>
                </a:cubicBezTo>
                <a:cubicBezTo>
                  <a:pt x="18280" y="58436"/>
                  <a:pt x="18488" y="59822"/>
                  <a:pt x="18488" y="61208"/>
                </a:cubicBezTo>
                <a:cubicBezTo>
                  <a:pt x="18558" y="62872"/>
                  <a:pt x="18488" y="64605"/>
                  <a:pt x="18280" y="66338"/>
                </a:cubicBezTo>
                <a:cubicBezTo>
                  <a:pt x="18003" y="64536"/>
                  <a:pt x="17865" y="62733"/>
                  <a:pt x="17795" y="60862"/>
                </a:cubicBezTo>
                <a:cubicBezTo>
                  <a:pt x="17795" y="60792"/>
                  <a:pt x="17743" y="60758"/>
                  <a:pt x="17691" y="60758"/>
                </a:cubicBezTo>
                <a:cubicBezTo>
                  <a:pt x="17639" y="60758"/>
                  <a:pt x="17587" y="60792"/>
                  <a:pt x="17587" y="60862"/>
                </a:cubicBezTo>
                <a:cubicBezTo>
                  <a:pt x="17518" y="62941"/>
                  <a:pt x="17795" y="64951"/>
                  <a:pt x="18211" y="66962"/>
                </a:cubicBezTo>
                <a:cubicBezTo>
                  <a:pt x="18211" y="66962"/>
                  <a:pt x="18211" y="67031"/>
                  <a:pt x="18211" y="67100"/>
                </a:cubicBezTo>
                <a:cubicBezTo>
                  <a:pt x="17033" y="63219"/>
                  <a:pt x="16686" y="59198"/>
                  <a:pt x="17310" y="55247"/>
                </a:cubicBezTo>
                <a:close/>
                <a:moveTo>
                  <a:pt x="30827" y="68140"/>
                </a:moveTo>
                <a:cubicBezTo>
                  <a:pt x="31174" y="68764"/>
                  <a:pt x="31312" y="69457"/>
                  <a:pt x="31382" y="70150"/>
                </a:cubicBezTo>
                <a:cubicBezTo>
                  <a:pt x="31035" y="69527"/>
                  <a:pt x="30896" y="68833"/>
                  <a:pt x="30827" y="68140"/>
                </a:cubicBezTo>
                <a:close/>
                <a:moveTo>
                  <a:pt x="13371" y="65625"/>
                </a:moveTo>
                <a:cubicBezTo>
                  <a:pt x="13486" y="65625"/>
                  <a:pt x="13567" y="65762"/>
                  <a:pt x="13567" y="66130"/>
                </a:cubicBezTo>
                <a:cubicBezTo>
                  <a:pt x="13567" y="66754"/>
                  <a:pt x="13498" y="67308"/>
                  <a:pt x="13428" y="67932"/>
                </a:cubicBezTo>
                <a:cubicBezTo>
                  <a:pt x="13428" y="68625"/>
                  <a:pt x="13290" y="69319"/>
                  <a:pt x="13220" y="70081"/>
                </a:cubicBezTo>
                <a:cubicBezTo>
                  <a:pt x="13199" y="70038"/>
                  <a:pt x="13164" y="70022"/>
                  <a:pt x="13126" y="70022"/>
                </a:cubicBezTo>
                <a:cubicBezTo>
                  <a:pt x="13042" y="70022"/>
                  <a:pt x="12943" y="70103"/>
                  <a:pt x="12943" y="70150"/>
                </a:cubicBezTo>
                <a:lnTo>
                  <a:pt x="12943" y="70220"/>
                </a:lnTo>
                <a:cubicBezTo>
                  <a:pt x="12804" y="69734"/>
                  <a:pt x="12596" y="69319"/>
                  <a:pt x="12388" y="68903"/>
                </a:cubicBezTo>
                <a:cubicBezTo>
                  <a:pt x="12250" y="68002"/>
                  <a:pt x="12388" y="67031"/>
                  <a:pt x="12804" y="66199"/>
                </a:cubicBezTo>
                <a:cubicBezTo>
                  <a:pt x="12968" y="65912"/>
                  <a:pt x="13205" y="65625"/>
                  <a:pt x="13371" y="65625"/>
                </a:cubicBezTo>
                <a:close/>
                <a:moveTo>
                  <a:pt x="9281" y="66414"/>
                </a:moveTo>
                <a:cubicBezTo>
                  <a:pt x="10178" y="66899"/>
                  <a:pt x="11005" y="67589"/>
                  <a:pt x="11626" y="68417"/>
                </a:cubicBezTo>
                <a:cubicBezTo>
                  <a:pt x="11834" y="68695"/>
                  <a:pt x="11973" y="68972"/>
                  <a:pt x="12111" y="69249"/>
                </a:cubicBezTo>
                <a:cubicBezTo>
                  <a:pt x="12176" y="69507"/>
                  <a:pt x="12240" y="69765"/>
                  <a:pt x="12361" y="70024"/>
                </a:cubicBezTo>
                <a:lnTo>
                  <a:pt x="12361" y="70024"/>
                </a:lnTo>
                <a:cubicBezTo>
                  <a:pt x="12351" y="70017"/>
                  <a:pt x="12337" y="70012"/>
                  <a:pt x="12319" y="70012"/>
                </a:cubicBezTo>
                <a:cubicBezTo>
                  <a:pt x="12301" y="69993"/>
                  <a:pt x="12272" y="69985"/>
                  <a:pt x="12240" y="69985"/>
                </a:cubicBezTo>
                <a:cubicBezTo>
                  <a:pt x="12153" y="69985"/>
                  <a:pt x="12042" y="70049"/>
                  <a:pt x="12042" y="70150"/>
                </a:cubicBezTo>
                <a:cubicBezTo>
                  <a:pt x="12042" y="70358"/>
                  <a:pt x="12042" y="70636"/>
                  <a:pt x="12042" y="70913"/>
                </a:cubicBezTo>
                <a:cubicBezTo>
                  <a:pt x="11903" y="70774"/>
                  <a:pt x="11695" y="70636"/>
                  <a:pt x="11487" y="70566"/>
                </a:cubicBezTo>
                <a:cubicBezTo>
                  <a:pt x="11210" y="70150"/>
                  <a:pt x="10794" y="69873"/>
                  <a:pt x="10448" y="69596"/>
                </a:cubicBezTo>
                <a:cubicBezTo>
                  <a:pt x="10309" y="69319"/>
                  <a:pt x="10170" y="69041"/>
                  <a:pt x="10101" y="68903"/>
                </a:cubicBezTo>
                <a:cubicBezTo>
                  <a:pt x="9697" y="68094"/>
                  <a:pt x="9423" y="67286"/>
                  <a:pt x="9281" y="66414"/>
                </a:cubicBezTo>
                <a:close/>
                <a:moveTo>
                  <a:pt x="14676" y="67031"/>
                </a:moveTo>
                <a:lnTo>
                  <a:pt x="14676" y="67031"/>
                </a:lnTo>
                <a:cubicBezTo>
                  <a:pt x="14953" y="68279"/>
                  <a:pt x="14399" y="69665"/>
                  <a:pt x="13983" y="70913"/>
                </a:cubicBezTo>
                <a:cubicBezTo>
                  <a:pt x="13983" y="70566"/>
                  <a:pt x="13913" y="70289"/>
                  <a:pt x="13913" y="70012"/>
                </a:cubicBezTo>
                <a:lnTo>
                  <a:pt x="13913" y="70081"/>
                </a:lnTo>
                <a:cubicBezTo>
                  <a:pt x="13844" y="69942"/>
                  <a:pt x="13775" y="69942"/>
                  <a:pt x="13705" y="69942"/>
                </a:cubicBezTo>
                <a:cubicBezTo>
                  <a:pt x="13775" y="69457"/>
                  <a:pt x="13775" y="68972"/>
                  <a:pt x="13844" y="68417"/>
                </a:cubicBezTo>
                <a:cubicBezTo>
                  <a:pt x="14260" y="68071"/>
                  <a:pt x="14537" y="67586"/>
                  <a:pt x="14676" y="67031"/>
                </a:cubicBezTo>
                <a:close/>
                <a:moveTo>
                  <a:pt x="20083" y="68348"/>
                </a:moveTo>
                <a:lnTo>
                  <a:pt x="20083" y="68348"/>
                </a:lnTo>
                <a:cubicBezTo>
                  <a:pt x="19944" y="69249"/>
                  <a:pt x="19598" y="70150"/>
                  <a:pt x="19043" y="70913"/>
                </a:cubicBezTo>
                <a:lnTo>
                  <a:pt x="19043" y="70774"/>
                </a:lnTo>
                <a:cubicBezTo>
                  <a:pt x="19320" y="69942"/>
                  <a:pt x="19667" y="69111"/>
                  <a:pt x="20083" y="68348"/>
                </a:cubicBezTo>
                <a:close/>
                <a:moveTo>
                  <a:pt x="7880" y="68610"/>
                </a:moveTo>
                <a:cubicBezTo>
                  <a:pt x="8730" y="68610"/>
                  <a:pt x="9663" y="69360"/>
                  <a:pt x="10240" y="69873"/>
                </a:cubicBezTo>
                <a:lnTo>
                  <a:pt x="10448" y="70081"/>
                </a:lnTo>
                <a:cubicBezTo>
                  <a:pt x="10655" y="70497"/>
                  <a:pt x="11002" y="70844"/>
                  <a:pt x="11418" y="71052"/>
                </a:cubicBezTo>
                <a:lnTo>
                  <a:pt x="11626" y="71259"/>
                </a:lnTo>
                <a:cubicBezTo>
                  <a:pt x="11626" y="71259"/>
                  <a:pt x="11695" y="71329"/>
                  <a:pt x="11695" y="71398"/>
                </a:cubicBezTo>
                <a:cubicBezTo>
                  <a:pt x="11418" y="71329"/>
                  <a:pt x="11071" y="71259"/>
                  <a:pt x="10794" y="71259"/>
                </a:cubicBezTo>
                <a:cubicBezTo>
                  <a:pt x="10725" y="71259"/>
                  <a:pt x="10655" y="71329"/>
                  <a:pt x="10655" y="71398"/>
                </a:cubicBezTo>
                <a:lnTo>
                  <a:pt x="10655" y="71467"/>
                </a:lnTo>
                <a:cubicBezTo>
                  <a:pt x="10240" y="71259"/>
                  <a:pt x="9824" y="71121"/>
                  <a:pt x="9408" y="71052"/>
                </a:cubicBezTo>
                <a:cubicBezTo>
                  <a:pt x="9061" y="70913"/>
                  <a:pt x="8715" y="70774"/>
                  <a:pt x="8368" y="70636"/>
                </a:cubicBezTo>
                <a:cubicBezTo>
                  <a:pt x="8021" y="70428"/>
                  <a:pt x="7605" y="70220"/>
                  <a:pt x="7259" y="69942"/>
                </a:cubicBezTo>
                <a:cubicBezTo>
                  <a:pt x="6704" y="69527"/>
                  <a:pt x="6982" y="68625"/>
                  <a:pt x="7675" y="68625"/>
                </a:cubicBezTo>
                <a:cubicBezTo>
                  <a:pt x="7742" y="68615"/>
                  <a:pt x="7811" y="68610"/>
                  <a:pt x="7880" y="68610"/>
                </a:cubicBezTo>
                <a:close/>
                <a:moveTo>
                  <a:pt x="12388" y="70497"/>
                </a:moveTo>
                <a:cubicBezTo>
                  <a:pt x="12527" y="70705"/>
                  <a:pt x="12596" y="70844"/>
                  <a:pt x="12735" y="71052"/>
                </a:cubicBezTo>
                <a:cubicBezTo>
                  <a:pt x="12804" y="71190"/>
                  <a:pt x="12804" y="71398"/>
                  <a:pt x="12943" y="71537"/>
                </a:cubicBezTo>
                <a:lnTo>
                  <a:pt x="12874" y="71606"/>
                </a:lnTo>
                <a:lnTo>
                  <a:pt x="12804" y="71606"/>
                </a:lnTo>
                <a:cubicBezTo>
                  <a:pt x="12735" y="71467"/>
                  <a:pt x="12596" y="71329"/>
                  <a:pt x="12527" y="71259"/>
                </a:cubicBezTo>
                <a:cubicBezTo>
                  <a:pt x="12388" y="70982"/>
                  <a:pt x="12388" y="70774"/>
                  <a:pt x="12388" y="70497"/>
                </a:cubicBezTo>
                <a:close/>
                <a:moveTo>
                  <a:pt x="13428" y="71052"/>
                </a:moveTo>
                <a:cubicBezTo>
                  <a:pt x="13567" y="71329"/>
                  <a:pt x="13636" y="71606"/>
                  <a:pt x="13636" y="71883"/>
                </a:cubicBezTo>
                <a:cubicBezTo>
                  <a:pt x="13636" y="71953"/>
                  <a:pt x="13636" y="71953"/>
                  <a:pt x="13636" y="72022"/>
                </a:cubicBezTo>
                <a:lnTo>
                  <a:pt x="13636" y="72369"/>
                </a:lnTo>
                <a:cubicBezTo>
                  <a:pt x="13636" y="72230"/>
                  <a:pt x="13567" y="72091"/>
                  <a:pt x="13498" y="71953"/>
                </a:cubicBezTo>
                <a:cubicBezTo>
                  <a:pt x="13428" y="71745"/>
                  <a:pt x="13359" y="71537"/>
                  <a:pt x="13359" y="71259"/>
                </a:cubicBezTo>
                <a:cubicBezTo>
                  <a:pt x="13359" y="71190"/>
                  <a:pt x="13359" y="71121"/>
                  <a:pt x="13428" y="71052"/>
                </a:cubicBezTo>
                <a:close/>
                <a:moveTo>
                  <a:pt x="11374" y="71748"/>
                </a:moveTo>
                <a:lnTo>
                  <a:pt x="11374" y="71748"/>
                </a:lnTo>
                <a:cubicBezTo>
                  <a:pt x="11689" y="71771"/>
                  <a:pt x="12004" y="71902"/>
                  <a:pt x="12319" y="72091"/>
                </a:cubicBezTo>
                <a:cubicBezTo>
                  <a:pt x="12527" y="72230"/>
                  <a:pt x="12735" y="72438"/>
                  <a:pt x="13012" y="72507"/>
                </a:cubicBezTo>
                <a:cubicBezTo>
                  <a:pt x="13012" y="72542"/>
                  <a:pt x="13030" y="72559"/>
                  <a:pt x="13056" y="72559"/>
                </a:cubicBezTo>
                <a:cubicBezTo>
                  <a:pt x="13082" y="72559"/>
                  <a:pt x="13116" y="72542"/>
                  <a:pt x="13151" y="72507"/>
                </a:cubicBezTo>
                <a:lnTo>
                  <a:pt x="13290" y="72507"/>
                </a:lnTo>
                <a:cubicBezTo>
                  <a:pt x="13290" y="72646"/>
                  <a:pt x="13359" y="72715"/>
                  <a:pt x="13359" y="72784"/>
                </a:cubicBezTo>
                <a:cubicBezTo>
                  <a:pt x="12635" y="72587"/>
                  <a:pt x="11973" y="72202"/>
                  <a:pt x="11374" y="71748"/>
                </a:cubicBezTo>
                <a:close/>
                <a:moveTo>
                  <a:pt x="29371" y="72577"/>
                </a:moveTo>
                <a:cubicBezTo>
                  <a:pt x="29718" y="73408"/>
                  <a:pt x="29926" y="74309"/>
                  <a:pt x="29926" y="75211"/>
                </a:cubicBezTo>
                <a:cubicBezTo>
                  <a:pt x="29441" y="74379"/>
                  <a:pt x="29233" y="73478"/>
                  <a:pt x="29371" y="72577"/>
                </a:cubicBezTo>
                <a:close/>
                <a:moveTo>
                  <a:pt x="26475" y="74237"/>
                </a:moveTo>
                <a:cubicBezTo>
                  <a:pt x="26714" y="75388"/>
                  <a:pt x="26104" y="76409"/>
                  <a:pt x="25628" y="77429"/>
                </a:cubicBezTo>
                <a:cubicBezTo>
                  <a:pt x="25493" y="76279"/>
                  <a:pt x="25754" y="75129"/>
                  <a:pt x="26475" y="74237"/>
                </a:cubicBezTo>
                <a:close/>
                <a:moveTo>
                  <a:pt x="39700" y="68556"/>
                </a:moveTo>
                <a:cubicBezTo>
                  <a:pt x="39700" y="68556"/>
                  <a:pt x="38175" y="72022"/>
                  <a:pt x="37967" y="72438"/>
                </a:cubicBezTo>
                <a:cubicBezTo>
                  <a:pt x="36996" y="74102"/>
                  <a:pt x="35887" y="75765"/>
                  <a:pt x="34709" y="77360"/>
                </a:cubicBezTo>
                <a:cubicBezTo>
                  <a:pt x="32768" y="79994"/>
                  <a:pt x="30966" y="82697"/>
                  <a:pt x="28886" y="85331"/>
                </a:cubicBezTo>
                <a:cubicBezTo>
                  <a:pt x="29025" y="84707"/>
                  <a:pt x="29163" y="84083"/>
                  <a:pt x="29233" y="83390"/>
                </a:cubicBezTo>
                <a:cubicBezTo>
                  <a:pt x="29718" y="82073"/>
                  <a:pt x="30273" y="80756"/>
                  <a:pt x="30966" y="79508"/>
                </a:cubicBezTo>
                <a:cubicBezTo>
                  <a:pt x="32560" y="76944"/>
                  <a:pt x="34640" y="74656"/>
                  <a:pt x="35957" y="71883"/>
                </a:cubicBezTo>
                <a:cubicBezTo>
                  <a:pt x="35957" y="71798"/>
                  <a:pt x="35904" y="71738"/>
                  <a:pt x="35847" y="71738"/>
                </a:cubicBezTo>
                <a:cubicBezTo>
                  <a:pt x="35812" y="71738"/>
                  <a:pt x="35775" y="71761"/>
                  <a:pt x="35749" y="71814"/>
                </a:cubicBezTo>
                <a:cubicBezTo>
                  <a:pt x="34154" y="74379"/>
                  <a:pt x="32421" y="76805"/>
                  <a:pt x="30758" y="79370"/>
                </a:cubicBezTo>
                <a:cubicBezTo>
                  <a:pt x="30203" y="80271"/>
                  <a:pt x="29787" y="81172"/>
                  <a:pt x="29441" y="82073"/>
                </a:cubicBezTo>
                <a:cubicBezTo>
                  <a:pt x="29579" y="81241"/>
                  <a:pt x="29718" y="80410"/>
                  <a:pt x="29857" y="79508"/>
                </a:cubicBezTo>
                <a:cubicBezTo>
                  <a:pt x="31590" y="74725"/>
                  <a:pt x="34917" y="70289"/>
                  <a:pt x="39700" y="68556"/>
                </a:cubicBezTo>
                <a:close/>
                <a:moveTo>
                  <a:pt x="24450" y="83321"/>
                </a:moveTo>
                <a:lnTo>
                  <a:pt x="24450" y="83321"/>
                </a:lnTo>
                <a:cubicBezTo>
                  <a:pt x="25212" y="83875"/>
                  <a:pt x="25767" y="84569"/>
                  <a:pt x="26183" y="85470"/>
                </a:cubicBezTo>
                <a:lnTo>
                  <a:pt x="26113" y="85470"/>
                </a:lnTo>
                <a:cubicBezTo>
                  <a:pt x="25212" y="85054"/>
                  <a:pt x="24588" y="84291"/>
                  <a:pt x="24450" y="83321"/>
                </a:cubicBezTo>
                <a:close/>
                <a:moveTo>
                  <a:pt x="22232" y="70428"/>
                </a:moveTo>
                <a:cubicBezTo>
                  <a:pt x="22301" y="72299"/>
                  <a:pt x="22786" y="74309"/>
                  <a:pt x="22786" y="76181"/>
                </a:cubicBezTo>
                <a:cubicBezTo>
                  <a:pt x="22786" y="79578"/>
                  <a:pt x="22509" y="82974"/>
                  <a:pt x="22370" y="86371"/>
                </a:cubicBezTo>
                <a:cubicBezTo>
                  <a:pt x="22370" y="86232"/>
                  <a:pt x="22301" y="86094"/>
                  <a:pt x="22301" y="85955"/>
                </a:cubicBezTo>
                <a:lnTo>
                  <a:pt x="22232" y="85955"/>
                </a:lnTo>
                <a:cubicBezTo>
                  <a:pt x="22093" y="83252"/>
                  <a:pt x="21677" y="80617"/>
                  <a:pt x="21885" y="77914"/>
                </a:cubicBezTo>
                <a:cubicBezTo>
                  <a:pt x="21885" y="77879"/>
                  <a:pt x="21850" y="77862"/>
                  <a:pt x="21816" y="77862"/>
                </a:cubicBezTo>
                <a:cubicBezTo>
                  <a:pt x="21781" y="77862"/>
                  <a:pt x="21746" y="77879"/>
                  <a:pt x="21746" y="77914"/>
                </a:cubicBezTo>
                <a:cubicBezTo>
                  <a:pt x="21538" y="80202"/>
                  <a:pt x="21538" y="82558"/>
                  <a:pt x="21816" y="84846"/>
                </a:cubicBezTo>
                <a:cubicBezTo>
                  <a:pt x="21608" y="84153"/>
                  <a:pt x="21330" y="83460"/>
                  <a:pt x="21123" y="82766"/>
                </a:cubicBezTo>
                <a:cubicBezTo>
                  <a:pt x="21123" y="82697"/>
                  <a:pt x="21123" y="82697"/>
                  <a:pt x="21123" y="82628"/>
                </a:cubicBezTo>
                <a:cubicBezTo>
                  <a:pt x="20429" y="80063"/>
                  <a:pt x="20360" y="77360"/>
                  <a:pt x="20915" y="74725"/>
                </a:cubicBezTo>
                <a:cubicBezTo>
                  <a:pt x="21261" y="73270"/>
                  <a:pt x="21816" y="71814"/>
                  <a:pt x="22232" y="70428"/>
                </a:cubicBezTo>
                <a:close/>
                <a:moveTo>
                  <a:pt x="11188" y="77182"/>
                </a:moveTo>
                <a:cubicBezTo>
                  <a:pt x="11373" y="77182"/>
                  <a:pt x="11688" y="77236"/>
                  <a:pt x="12180" y="77360"/>
                </a:cubicBezTo>
                <a:cubicBezTo>
                  <a:pt x="13913" y="77775"/>
                  <a:pt x="15577" y="79162"/>
                  <a:pt x="16894" y="80340"/>
                </a:cubicBezTo>
                <a:cubicBezTo>
                  <a:pt x="18974" y="82212"/>
                  <a:pt x="20707" y="84430"/>
                  <a:pt x="22024" y="86856"/>
                </a:cubicBezTo>
                <a:cubicBezTo>
                  <a:pt x="22162" y="87133"/>
                  <a:pt x="22232" y="87411"/>
                  <a:pt x="22370" y="87688"/>
                </a:cubicBezTo>
                <a:cubicBezTo>
                  <a:pt x="22162" y="87411"/>
                  <a:pt x="21885" y="87133"/>
                  <a:pt x="21608" y="86925"/>
                </a:cubicBezTo>
                <a:cubicBezTo>
                  <a:pt x="20845" y="85886"/>
                  <a:pt x="20083" y="84915"/>
                  <a:pt x="19182" y="83945"/>
                </a:cubicBezTo>
                <a:cubicBezTo>
                  <a:pt x="18003" y="82628"/>
                  <a:pt x="16340" y="81727"/>
                  <a:pt x="15161" y="80340"/>
                </a:cubicBezTo>
                <a:cubicBezTo>
                  <a:pt x="15124" y="80322"/>
                  <a:pt x="15092" y="80313"/>
                  <a:pt x="15066" y="80313"/>
                </a:cubicBezTo>
                <a:cubicBezTo>
                  <a:pt x="14995" y="80313"/>
                  <a:pt x="14972" y="80377"/>
                  <a:pt x="15023" y="80479"/>
                </a:cubicBezTo>
                <a:cubicBezTo>
                  <a:pt x="16062" y="81727"/>
                  <a:pt x="17518" y="82558"/>
                  <a:pt x="18627" y="83806"/>
                </a:cubicBezTo>
                <a:cubicBezTo>
                  <a:pt x="19320" y="84569"/>
                  <a:pt x="19944" y="85331"/>
                  <a:pt x="20568" y="86163"/>
                </a:cubicBezTo>
                <a:cubicBezTo>
                  <a:pt x="19875" y="85678"/>
                  <a:pt x="19182" y="85262"/>
                  <a:pt x="18488" y="84915"/>
                </a:cubicBezTo>
                <a:cubicBezTo>
                  <a:pt x="15577" y="83252"/>
                  <a:pt x="13913" y="81241"/>
                  <a:pt x="11973" y="78607"/>
                </a:cubicBezTo>
                <a:cubicBezTo>
                  <a:pt x="11487" y="77852"/>
                  <a:pt x="10541" y="77182"/>
                  <a:pt x="11188" y="77182"/>
                </a:cubicBezTo>
                <a:close/>
                <a:moveTo>
                  <a:pt x="22151" y="91335"/>
                </a:moveTo>
                <a:lnTo>
                  <a:pt x="22151" y="91335"/>
                </a:lnTo>
                <a:cubicBezTo>
                  <a:pt x="22611" y="91673"/>
                  <a:pt x="23008" y="92077"/>
                  <a:pt x="23341" y="92610"/>
                </a:cubicBezTo>
                <a:cubicBezTo>
                  <a:pt x="22824" y="92286"/>
                  <a:pt x="22427" y="91843"/>
                  <a:pt x="22151" y="91335"/>
                </a:cubicBezTo>
                <a:close/>
                <a:moveTo>
                  <a:pt x="29005" y="93722"/>
                </a:moveTo>
                <a:lnTo>
                  <a:pt x="29005" y="93722"/>
                </a:lnTo>
                <a:cubicBezTo>
                  <a:pt x="28731" y="94735"/>
                  <a:pt x="28391" y="95682"/>
                  <a:pt x="27985" y="96630"/>
                </a:cubicBezTo>
                <a:lnTo>
                  <a:pt x="27985" y="95937"/>
                </a:lnTo>
                <a:cubicBezTo>
                  <a:pt x="28245" y="95157"/>
                  <a:pt x="28566" y="94438"/>
                  <a:pt x="29005" y="93722"/>
                </a:cubicBezTo>
                <a:close/>
                <a:moveTo>
                  <a:pt x="22024" y="55593"/>
                </a:moveTo>
                <a:cubicBezTo>
                  <a:pt x="22301" y="57950"/>
                  <a:pt x="22648" y="60376"/>
                  <a:pt x="22994" y="62803"/>
                </a:cubicBezTo>
                <a:lnTo>
                  <a:pt x="22925" y="62803"/>
                </a:lnTo>
                <a:cubicBezTo>
                  <a:pt x="23618" y="68002"/>
                  <a:pt x="24450" y="73200"/>
                  <a:pt x="25282" y="78399"/>
                </a:cubicBezTo>
                <a:cubicBezTo>
                  <a:pt x="25212" y="78399"/>
                  <a:pt x="25212" y="78469"/>
                  <a:pt x="25282" y="78469"/>
                </a:cubicBezTo>
                <a:cubicBezTo>
                  <a:pt x="25559" y="80479"/>
                  <a:pt x="25836" y="82489"/>
                  <a:pt x="26113" y="84499"/>
                </a:cubicBezTo>
                <a:cubicBezTo>
                  <a:pt x="25698" y="83737"/>
                  <a:pt x="25074" y="83113"/>
                  <a:pt x="24242" y="82766"/>
                </a:cubicBezTo>
                <a:cubicBezTo>
                  <a:pt x="24229" y="82753"/>
                  <a:pt x="24213" y="82747"/>
                  <a:pt x="24196" y="82747"/>
                </a:cubicBezTo>
                <a:cubicBezTo>
                  <a:pt x="24125" y="82747"/>
                  <a:pt x="24034" y="82849"/>
                  <a:pt x="24034" y="82905"/>
                </a:cubicBezTo>
                <a:cubicBezTo>
                  <a:pt x="24034" y="84291"/>
                  <a:pt x="25004" y="85470"/>
                  <a:pt x="26321" y="85816"/>
                </a:cubicBezTo>
                <a:cubicBezTo>
                  <a:pt x="26529" y="87411"/>
                  <a:pt x="26737" y="89074"/>
                  <a:pt x="26876" y="90738"/>
                </a:cubicBezTo>
                <a:cubicBezTo>
                  <a:pt x="27153" y="93233"/>
                  <a:pt x="27292" y="95798"/>
                  <a:pt x="27292" y="98363"/>
                </a:cubicBezTo>
                <a:cubicBezTo>
                  <a:pt x="26321" y="94273"/>
                  <a:pt x="24034" y="90322"/>
                  <a:pt x="22509" y="86579"/>
                </a:cubicBezTo>
                <a:cubicBezTo>
                  <a:pt x="22578" y="86579"/>
                  <a:pt x="22578" y="86579"/>
                  <a:pt x="22578" y="86510"/>
                </a:cubicBezTo>
                <a:cubicBezTo>
                  <a:pt x="23063" y="84153"/>
                  <a:pt x="23271" y="81727"/>
                  <a:pt x="23133" y="79300"/>
                </a:cubicBezTo>
                <a:cubicBezTo>
                  <a:pt x="23341" y="76597"/>
                  <a:pt x="23202" y="73894"/>
                  <a:pt x="22855" y="71190"/>
                </a:cubicBezTo>
                <a:cubicBezTo>
                  <a:pt x="22925" y="70566"/>
                  <a:pt x="22786" y="69942"/>
                  <a:pt x="22509" y="69388"/>
                </a:cubicBezTo>
                <a:cubicBezTo>
                  <a:pt x="22648" y="68903"/>
                  <a:pt x="22717" y="68487"/>
                  <a:pt x="22786" y="68071"/>
                </a:cubicBezTo>
                <a:cubicBezTo>
                  <a:pt x="22786" y="67903"/>
                  <a:pt x="22684" y="67811"/>
                  <a:pt x="22589" y="67811"/>
                </a:cubicBezTo>
                <a:cubicBezTo>
                  <a:pt x="22527" y="67811"/>
                  <a:pt x="22467" y="67850"/>
                  <a:pt x="22440" y="67932"/>
                </a:cubicBezTo>
                <a:cubicBezTo>
                  <a:pt x="22370" y="68279"/>
                  <a:pt x="22301" y="68625"/>
                  <a:pt x="22301" y="68903"/>
                </a:cubicBezTo>
                <a:cubicBezTo>
                  <a:pt x="22162" y="69596"/>
                  <a:pt x="21954" y="70220"/>
                  <a:pt x="21816" y="70844"/>
                </a:cubicBezTo>
                <a:cubicBezTo>
                  <a:pt x="21330" y="72438"/>
                  <a:pt x="20776" y="74032"/>
                  <a:pt x="20429" y="75696"/>
                </a:cubicBezTo>
                <a:cubicBezTo>
                  <a:pt x="20152" y="77082"/>
                  <a:pt x="20152" y="78607"/>
                  <a:pt x="20429" y="80063"/>
                </a:cubicBezTo>
                <a:cubicBezTo>
                  <a:pt x="19736" y="77360"/>
                  <a:pt x="19320" y="74587"/>
                  <a:pt x="19182" y="71745"/>
                </a:cubicBezTo>
                <a:cubicBezTo>
                  <a:pt x="19528" y="71190"/>
                  <a:pt x="19875" y="70497"/>
                  <a:pt x="20083" y="69873"/>
                </a:cubicBezTo>
                <a:cubicBezTo>
                  <a:pt x="20429" y="69180"/>
                  <a:pt x="20568" y="68487"/>
                  <a:pt x="20429" y="67794"/>
                </a:cubicBezTo>
                <a:cubicBezTo>
                  <a:pt x="20395" y="67690"/>
                  <a:pt x="20325" y="67638"/>
                  <a:pt x="20256" y="67638"/>
                </a:cubicBezTo>
                <a:cubicBezTo>
                  <a:pt x="20187" y="67638"/>
                  <a:pt x="20117" y="67690"/>
                  <a:pt x="20083" y="67794"/>
                </a:cubicBezTo>
                <a:cubicBezTo>
                  <a:pt x="19667" y="68348"/>
                  <a:pt x="19320" y="69041"/>
                  <a:pt x="19043" y="69734"/>
                </a:cubicBezTo>
                <a:cubicBezTo>
                  <a:pt x="19043" y="68764"/>
                  <a:pt x="19043" y="67863"/>
                  <a:pt x="19112" y="66892"/>
                </a:cubicBezTo>
                <a:cubicBezTo>
                  <a:pt x="19320" y="63288"/>
                  <a:pt x="20152" y="59822"/>
                  <a:pt x="21608" y="56495"/>
                </a:cubicBezTo>
                <a:cubicBezTo>
                  <a:pt x="21608" y="56772"/>
                  <a:pt x="21677" y="57049"/>
                  <a:pt x="21746" y="57326"/>
                </a:cubicBezTo>
                <a:cubicBezTo>
                  <a:pt x="21746" y="57396"/>
                  <a:pt x="21798" y="57430"/>
                  <a:pt x="21850" y="57430"/>
                </a:cubicBezTo>
                <a:cubicBezTo>
                  <a:pt x="21902" y="57430"/>
                  <a:pt x="21954" y="57396"/>
                  <a:pt x="21954" y="57326"/>
                </a:cubicBezTo>
                <a:cubicBezTo>
                  <a:pt x="21954" y="56911"/>
                  <a:pt x="21885" y="56425"/>
                  <a:pt x="21816" y="56079"/>
                </a:cubicBezTo>
                <a:cubicBezTo>
                  <a:pt x="21885" y="55940"/>
                  <a:pt x="21954" y="55732"/>
                  <a:pt x="22024" y="55593"/>
                </a:cubicBezTo>
                <a:close/>
                <a:moveTo>
                  <a:pt x="25568" y="100934"/>
                </a:moveTo>
                <a:cubicBezTo>
                  <a:pt x="26529" y="101630"/>
                  <a:pt x="26530" y="103150"/>
                  <a:pt x="26876" y="104324"/>
                </a:cubicBezTo>
                <a:cubicBezTo>
                  <a:pt x="26129" y="103306"/>
                  <a:pt x="25714" y="102154"/>
                  <a:pt x="25568" y="100934"/>
                </a:cubicBezTo>
                <a:close/>
                <a:moveTo>
                  <a:pt x="29579" y="103493"/>
                </a:moveTo>
                <a:lnTo>
                  <a:pt x="29579" y="103493"/>
                </a:lnTo>
                <a:cubicBezTo>
                  <a:pt x="29441" y="105087"/>
                  <a:pt x="28470" y="106265"/>
                  <a:pt x="27569" y="107444"/>
                </a:cubicBezTo>
                <a:cubicBezTo>
                  <a:pt x="27638" y="107305"/>
                  <a:pt x="27638" y="107097"/>
                  <a:pt x="27638" y="106889"/>
                </a:cubicBezTo>
                <a:cubicBezTo>
                  <a:pt x="28262" y="105780"/>
                  <a:pt x="28540" y="104324"/>
                  <a:pt x="29579" y="103493"/>
                </a:cubicBezTo>
                <a:close/>
                <a:moveTo>
                  <a:pt x="24588" y="0"/>
                </a:moveTo>
                <a:cubicBezTo>
                  <a:pt x="22994" y="485"/>
                  <a:pt x="22648" y="1941"/>
                  <a:pt x="22578" y="3466"/>
                </a:cubicBezTo>
                <a:cubicBezTo>
                  <a:pt x="22093" y="2218"/>
                  <a:pt x="21330" y="1109"/>
                  <a:pt x="20429" y="139"/>
                </a:cubicBezTo>
                <a:cubicBezTo>
                  <a:pt x="20389" y="118"/>
                  <a:pt x="20348" y="110"/>
                  <a:pt x="20311" y="110"/>
                </a:cubicBezTo>
                <a:cubicBezTo>
                  <a:pt x="20221" y="110"/>
                  <a:pt x="20152" y="159"/>
                  <a:pt x="20152" y="208"/>
                </a:cubicBezTo>
                <a:cubicBezTo>
                  <a:pt x="19528" y="1733"/>
                  <a:pt x="19528" y="3397"/>
                  <a:pt x="20013" y="4991"/>
                </a:cubicBezTo>
                <a:cubicBezTo>
                  <a:pt x="19182" y="4159"/>
                  <a:pt x="18211" y="3535"/>
                  <a:pt x="17171" y="3050"/>
                </a:cubicBezTo>
                <a:cubicBezTo>
                  <a:pt x="17158" y="3037"/>
                  <a:pt x="17142" y="3031"/>
                  <a:pt x="17126" y="3031"/>
                </a:cubicBezTo>
                <a:cubicBezTo>
                  <a:pt x="17057" y="3031"/>
                  <a:pt x="16977" y="3133"/>
                  <a:pt x="17033" y="3189"/>
                </a:cubicBezTo>
                <a:cubicBezTo>
                  <a:pt x="17795" y="4783"/>
                  <a:pt x="17795" y="6516"/>
                  <a:pt x="18835" y="7972"/>
                </a:cubicBezTo>
                <a:cubicBezTo>
                  <a:pt x="19459" y="8665"/>
                  <a:pt x="20221" y="9289"/>
                  <a:pt x="21053" y="9705"/>
                </a:cubicBezTo>
                <a:cubicBezTo>
                  <a:pt x="21123" y="10121"/>
                  <a:pt x="21330" y="10467"/>
                  <a:pt x="21538" y="10814"/>
                </a:cubicBezTo>
                <a:cubicBezTo>
                  <a:pt x="21885" y="11230"/>
                  <a:pt x="22370" y="11507"/>
                  <a:pt x="22855" y="11576"/>
                </a:cubicBezTo>
                <a:cubicBezTo>
                  <a:pt x="22530" y="14243"/>
                  <a:pt x="22144" y="16910"/>
                  <a:pt x="21754" y="19577"/>
                </a:cubicBezTo>
                <a:lnTo>
                  <a:pt x="21754" y="19577"/>
                </a:lnTo>
                <a:cubicBezTo>
                  <a:pt x="21797" y="18782"/>
                  <a:pt x="21587" y="17992"/>
                  <a:pt x="21123" y="17330"/>
                </a:cubicBezTo>
                <a:cubicBezTo>
                  <a:pt x="21091" y="17267"/>
                  <a:pt x="21032" y="17233"/>
                  <a:pt x="20976" y="17233"/>
                </a:cubicBezTo>
                <a:cubicBezTo>
                  <a:pt x="20908" y="17233"/>
                  <a:pt x="20845" y="17284"/>
                  <a:pt x="20845" y="17399"/>
                </a:cubicBezTo>
                <a:cubicBezTo>
                  <a:pt x="20776" y="18508"/>
                  <a:pt x="21123" y="19617"/>
                  <a:pt x="21677" y="20588"/>
                </a:cubicBezTo>
                <a:cubicBezTo>
                  <a:pt x="21261" y="23568"/>
                  <a:pt x="20915" y="26549"/>
                  <a:pt x="20707" y="29530"/>
                </a:cubicBezTo>
                <a:cubicBezTo>
                  <a:pt x="20499" y="29252"/>
                  <a:pt x="20221" y="29114"/>
                  <a:pt x="19944" y="29044"/>
                </a:cubicBezTo>
                <a:cubicBezTo>
                  <a:pt x="19805" y="29044"/>
                  <a:pt x="19736" y="29114"/>
                  <a:pt x="19736" y="29252"/>
                </a:cubicBezTo>
                <a:cubicBezTo>
                  <a:pt x="19805" y="30015"/>
                  <a:pt x="20013" y="30708"/>
                  <a:pt x="20360" y="31401"/>
                </a:cubicBezTo>
                <a:cubicBezTo>
                  <a:pt x="20429" y="31540"/>
                  <a:pt x="20499" y="31679"/>
                  <a:pt x="20568" y="31817"/>
                </a:cubicBezTo>
                <a:cubicBezTo>
                  <a:pt x="20499" y="33342"/>
                  <a:pt x="20429" y="34798"/>
                  <a:pt x="20429" y="36323"/>
                </a:cubicBezTo>
                <a:cubicBezTo>
                  <a:pt x="20429" y="37640"/>
                  <a:pt x="20499" y="39026"/>
                  <a:pt x="20568" y="40413"/>
                </a:cubicBezTo>
                <a:cubicBezTo>
                  <a:pt x="20360" y="39858"/>
                  <a:pt x="20083" y="39373"/>
                  <a:pt x="19667" y="38957"/>
                </a:cubicBezTo>
                <a:cubicBezTo>
                  <a:pt x="19624" y="38914"/>
                  <a:pt x="19574" y="38898"/>
                  <a:pt x="19528" y="38898"/>
                </a:cubicBezTo>
                <a:cubicBezTo>
                  <a:pt x="19426" y="38898"/>
                  <a:pt x="19342" y="38979"/>
                  <a:pt x="19390" y="39026"/>
                </a:cubicBezTo>
                <a:cubicBezTo>
                  <a:pt x="19528" y="40343"/>
                  <a:pt x="20013" y="41591"/>
                  <a:pt x="20707" y="42700"/>
                </a:cubicBezTo>
                <a:lnTo>
                  <a:pt x="20776" y="42700"/>
                </a:lnTo>
                <a:cubicBezTo>
                  <a:pt x="21053" y="46651"/>
                  <a:pt x="21469" y="50603"/>
                  <a:pt x="21954" y="54554"/>
                </a:cubicBezTo>
                <a:cubicBezTo>
                  <a:pt x="21816" y="54762"/>
                  <a:pt x="21746" y="54900"/>
                  <a:pt x="21677" y="55108"/>
                </a:cubicBezTo>
                <a:cubicBezTo>
                  <a:pt x="20915" y="51573"/>
                  <a:pt x="19112" y="48176"/>
                  <a:pt x="17310" y="44988"/>
                </a:cubicBezTo>
                <a:cubicBezTo>
                  <a:pt x="17310" y="44918"/>
                  <a:pt x="17310" y="44918"/>
                  <a:pt x="17310" y="44849"/>
                </a:cubicBezTo>
                <a:cubicBezTo>
                  <a:pt x="17449" y="44364"/>
                  <a:pt x="17518" y="43879"/>
                  <a:pt x="17449" y="43393"/>
                </a:cubicBezTo>
                <a:cubicBezTo>
                  <a:pt x="17449" y="42770"/>
                  <a:pt x="17241" y="42215"/>
                  <a:pt x="16894" y="41799"/>
                </a:cubicBezTo>
                <a:cubicBezTo>
                  <a:pt x="16837" y="41770"/>
                  <a:pt x="16779" y="41754"/>
                  <a:pt x="16727" y="41754"/>
                </a:cubicBezTo>
                <a:cubicBezTo>
                  <a:pt x="16653" y="41754"/>
                  <a:pt x="16588" y="41787"/>
                  <a:pt x="16548" y="41868"/>
                </a:cubicBezTo>
                <a:cubicBezTo>
                  <a:pt x="16409" y="42423"/>
                  <a:pt x="16409" y="42908"/>
                  <a:pt x="16478" y="43393"/>
                </a:cubicBezTo>
                <a:cubicBezTo>
                  <a:pt x="16340" y="43116"/>
                  <a:pt x="16201" y="42839"/>
                  <a:pt x="15993" y="42562"/>
                </a:cubicBezTo>
                <a:cubicBezTo>
                  <a:pt x="15161" y="41037"/>
                  <a:pt x="14399" y="39373"/>
                  <a:pt x="13705" y="37779"/>
                </a:cubicBezTo>
                <a:cubicBezTo>
                  <a:pt x="14399" y="37155"/>
                  <a:pt x="14329" y="35699"/>
                  <a:pt x="14260" y="34798"/>
                </a:cubicBezTo>
                <a:cubicBezTo>
                  <a:pt x="14260" y="34750"/>
                  <a:pt x="14161" y="34669"/>
                  <a:pt x="14077" y="34669"/>
                </a:cubicBezTo>
                <a:cubicBezTo>
                  <a:pt x="14039" y="34669"/>
                  <a:pt x="14004" y="34686"/>
                  <a:pt x="13983" y="34729"/>
                </a:cubicBezTo>
                <a:cubicBezTo>
                  <a:pt x="13498" y="35352"/>
                  <a:pt x="13290" y="36184"/>
                  <a:pt x="13290" y="37016"/>
                </a:cubicBezTo>
                <a:cubicBezTo>
                  <a:pt x="11765" y="33204"/>
                  <a:pt x="10586" y="29252"/>
                  <a:pt x="9685" y="25232"/>
                </a:cubicBezTo>
                <a:cubicBezTo>
                  <a:pt x="9754" y="25093"/>
                  <a:pt x="9824" y="25024"/>
                  <a:pt x="9893" y="24885"/>
                </a:cubicBezTo>
                <a:cubicBezTo>
                  <a:pt x="10101" y="24677"/>
                  <a:pt x="10309" y="24400"/>
                  <a:pt x="10378" y="24123"/>
                </a:cubicBezTo>
                <a:cubicBezTo>
                  <a:pt x="11349" y="23984"/>
                  <a:pt x="12250" y="23707"/>
                  <a:pt x="13151" y="23291"/>
                </a:cubicBezTo>
                <a:cubicBezTo>
                  <a:pt x="13567" y="23014"/>
                  <a:pt x="14884" y="21974"/>
                  <a:pt x="13775" y="21558"/>
                </a:cubicBezTo>
                <a:cubicBezTo>
                  <a:pt x="13725" y="21558"/>
                  <a:pt x="13676" y="21558"/>
                  <a:pt x="13652" y="21583"/>
                </a:cubicBezTo>
                <a:lnTo>
                  <a:pt x="13652" y="21583"/>
                </a:lnTo>
                <a:cubicBezTo>
                  <a:pt x="14230" y="20877"/>
                  <a:pt x="14602" y="20037"/>
                  <a:pt x="14745" y="19132"/>
                </a:cubicBezTo>
                <a:cubicBezTo>
                  <a:pt x="14745" y="19030"/>
                  <a:pt x="14708" y="18966"/>
                  <a:pt x="14661" y="18966"/>
                </a:cubicBezTo>
                <a:cubicBezTo>
                  <a:pt x="14644" y="18966"/>
                  <a:pt x="14625" y="18975"/>
                  <a:pt x="14607" y="18993"/>
                </a:cubicBezTo>
                <a:cubicBezTo>
                  <a:pt x="14476" y="18976"/>
                  <a:pt x="14346" y="18967"/>
                  <a:pt x="14218" y="18967"/>
                </a:cubicBezTo>
                <a:cubicBezTo>
                  <a:pt x="13329" y="18967"/>
                  <a:pt x="12527" y="19384"/>
                  <a:pt x="12042" y="20172"/>
                </a:cubicBezTo>
                <a:cubicBezTo>
                  <a:pt x="12458" y="19063"/>
                  <a:pt x="12596" y="17884"/>
                  <a:pt x="12388" y="16775"/>
                </a:cubicBezTo>
                <a:cubicBezTo>
                  <a:pt x="12388" y="16694"/>
                  <a:pt x="12341" y="16660"/>
                  <a:pt x="12301" y="16660"/>
                </a:cubicBezTo>
                <a:cubicBezTo>
                  <a:pt x="12274" y="16660"/>
                  <a:pt x="12250" y="16677"/>
                  <a:pt x="12250" y="16706"/>
                </a:cubicBezTo>
                <a:cubicBezTo>
                  <a:pt x="11557" y="17399"/>
                  <a:pt x="10933" y="18161"/>
                  <a:pt x="10517" y="18993"/>
                </a:cubicBezTo>
                <a:cubicBezTo>
                  <a:pt x="10378" y="17884"/>
                  <a:pt x="10032" y="16775"/>
                  <a:pt x="9477" y="15805"/>
                </a:cubicBezTo>
                <a:cubicBezTo>
                  <a:pt x="9442" y="15770"/>
                  <a:pt x="9390" y="15753"/>
                  <a:pt x="9338" y="15753"/>
                </a:cubicBezTo>
                <a:cubicBezTo>
                  <a:pt x="9286" y="15753"/>
                  <a:pt x="9234" y="15770"/>
                  <a:pt x="9200" y="15805"/>
                </a:cubicBezTo>
                <a:cubicBezTo>
                  <a:pt x="8368" y="16706"/>
                  <a:pt x="8021" y="17884"/>
                  <a:pt x="8160" y="19063"/>
                </a:cubicBezTo>
                <a:cubicBezTo>
                  <a:pt x="7536" y="18231"/>
                  <a:pt x="6843" y="17468"/>
                  <a:pt x="6427" y="16775"/>
                </a:cubicBezTo>
                <a:cubicBezTo>
                  <a:pt x="6392" y="16706"/>
                  <a:pt x="6340" y="16671"/>
                  <a:pt x="6288" y="16671"/>
                </a:cubicBezTo>
                <a:cubicBezTo>
                  <a:pt x="6236" y="16671"/>
                  <a:pt x="6184" y="16706"/>
                  <a:pt x="6150" y="16775"/>
                </a:cubicBezTo>
                <a:cubicBezTo>
                  <a:pt x="5179" y="18092"/>
                  <a:pt x="5179" y="19964"/>
                  <a:pt x="6219" y="21281"/>
                </a:cubicBezTo>
                <a:cubicBezTo>
                  <a:pt x="5318" y="20865"/>
                  <a:pt x="4417" y="20657"/>
                  <a:pt x="3446" y="20518"/>
                </a:cubicBezTo>
                <a:cubicBezTo>
                  <a:pt x="3377" y="20518"/>
                  <a:pt x="3308" y="20657"/>
                  <a:pt x="3308" y="20726"/>
                </a:cubicBezTo>
                <a:cubicBezTo>
                  <a:pt x="4001" y="23291"/>
                  <a:pt x="6427" y="24400"/>
                  <a:pt x="8853" y="24677"/>
                </a:cubicBezTo>
                <a:lnTo>
                  <a:pt x="9061" y="24677"/>
                </a:lnTo>
                <a:cubicBezTo>
                  <a:pt x="9130" y="24677"/>
                  <a:pt x="9200" y="24539"/>
                  <a:pt x="9130" y="24469"/>
                </a:cubicBezTo>
                <a:cubicBezTo>
                  <a:pt x="8992" y="24331"/>
                  <a:pt x="8784" y="24123"/>
                  <a:pt x="8715" y="23984"/>
                </a:cubicBezTo>
                <a:lnTo>
                  <a:pt x="8715" y="23846"/>
                </a:lnTo>
                <a:cubicBezTo>
                  <a:pt x="8853" y="24054"/>
                  <a:pt x="9061" y="24192"/>
                  <a:pt x="9200" y="24400"/>
                </a:cubicBezTo>
                <a:cubicBezTo>
                  <a:pt x="9200" y="24539"/>
                  <a:pt x="9269" y="24608"/>
                  <a:pt x="9408" y="24608"/>
                </a:cubicBezTo>
                <a:lnTo>
                  <a:pt x="9408" y="24816"/>
                </a:lnTo>
                <a:lnTo>
                  <a:pt x="9338" y="24955"/>
                </a:lnTo>
                <a:cubicBezTo>
                  <a:pt x="9269" y="25093"/>
                  <a:pt x="9338" y="25232"/>
                  <a:pt x="9546" y="25232"/>
                </a:cubicBezTo>
                <a:cubicBezTo>
                  <a:pt x="9893" y="27173"/>
                  <a:pt x="10378" y="29044"/>
                  <a:pt x="10933" y="30916"/>
                </a:cubicBezTo>
                <a:cubicBezTo>
                  <a:pt x="10101" y="30916"/>
                  <a:pt x="9477" y="30362"/>
                  <a:pt x="9408" y="29530"/>
                </a:cubicBezTo>
                <a:lnTo>
                  <a:pt x="9408" y="29530"/>
                </a:lnTo>
                <a:cubicBezTo>
                  <a:pt x="9616" y="29738"/>
                  <a:pt x="9824" y="29876"/>
                  <a:pt x="10032" y="30084"/>
                </a:cubicBezTo>
                <a:cubicBezTo>
                  <a:pt x="10170" y="30362"/>
                  <a:pt x="10448" y="30639"/>
                  <a:pt x="10655" y="30847"/>
                </a:cubicBezTo>
                <a:cubicBezTo>
                  <a:pt x="10674" y="30865"/>
                  <a:pt x="10698" y="30874"/>
                  <a:pt x="10721" y="30874"/>
                </a:cubicBezTo>
                <a:cubicBezTo>
                  <a:pt x="10784" y="30874"/>
                  <a:pt x="10845" y="30810"/>
                  <a:pt x="10794" y="30708"/>
                </a:cubicBezTo>
                <a:cubicBezTo>
                  <a:pt x="10725" y="30362"/>
                  <a:pt x="10517" y="30084"/>
                  <a:pt x="10240" y="29807"/>
                </a:cubicBezTo>
                <a:cubicBezTo>
                  <a:pt x="10032" y="29530"/>
                  <a:pt x="9685" y="29322"/>
                  <a:pt x="9408" y="29114"/>
                </a:cubicBezTo>
                <a:cubicBezTo>
                  <a:pt x="9367" y="29093"/>
                  <a:pt x="9332" y="29085"/>
                  <a:pt x="9302" y="29085"/>
                </a:cubicBezTo>
                <a:cubicBezTo>
                  <a:pt x="9228" y="29085"/>
                  <a:pt x="9179" y="29134"/>
                  <a:pt x="9130" y="29183"/>
                </a:cubicBezTo>
                <a:cubicBezTo>
                  <a:pt x="8930" y="30255"/>
                  <a:pt x="9699" y="31197"/>
                  <a:pt x="10752" y="31197"/>
                </a:cubicBezTo>
                <a:cubicBezTo>
                  <a:pt x="10789" y="31197"/>
                  <a:pt x="10826" y="31196"/>
                  <a:pt x="10863" y="31193"/>
                </a:cubicBezTo>
                <a:cubicBezTo>
                  <a:pt x="10863" y="31193"/>
                  <a:pt x="10933" y="31193"/>
                  <a:pt x="10933" y="31124"/>
                </a:cubicBezTo>
                <a:cubicBezTo>
                  <a:pt x="11765" y="34035"/>
                  <a:pt x="12804" y="36877"/>
                  <a:pt x="14052" y="39581"/>
                </a:cubicBezTo>
                <a:cubicBezTo>
                  <a:pt x="13428" y="38680"/>
                  <a:pt x="12735" y="37848"/>
                  <a:pt x="12111" y="37016"/>
                </a:cubicBezTo>
                <a:cubicBezTo>
                  <a:pt x="9546" y="32718"/>
                  <a:pt x="5873" y="28490"/>
                  <a:pt x="466" y="28421"/>
                </a:cubicBezTo>
                <a:cubicBezTo>
                  <a:pt x="327" y="28421"/>
                  <a:pt x="327" y="28559"/>
                  <a:pt x="466" y="28559"/>
                </a:cubicBezTo>
                <a:cubicBezTo>
                  <a:pt x="3238" y="29183"/>
                  <a:pt x="5595" y="29876"/>
                  <a:pt x="7744" y="31748"/>
                </a:cubicBezTo>
                <a:cubicBezTo>
                  <a:pt x="8992" y="32926"/>
                  <a:pt x="10101" y="34243"/>
                  <a:pt x="11002" y="35699"/>
                </a:cubicBezTo>
                <a:cubicBezTo>
                  <a:pt x="8229" y="32441"/>
                  <a:pt x="5041" y="29599"/>
                  <a:pt x="604" y="28767"/>
                </a:cubicBezTo>
                <a:cubicBezTo>
                  <a:pt x="535" y="28767"/>
                  <a:pt x="535" y="28906"/>
                  <a:pt x="604" y="28906"/>
                </a:cubicBezTo>
                <a:cubicBezTo>
                  <a:pt x="3793" y="29946"/>
                  <a:pt x="6704" y="31748"/>
                  <a:pt x="9130" y="34035"/>
                </a:cubicBezTo>
                <a:cubicBezTo>
                  <a:pt x="10170" y="35075"/>
                  <a:pt x="11141" y="36184"/>
                  <a:pt x="12042" y="37363"/>
                </a:cubicBezTo>
                <a:cubicBezTo>
                  <a:pt x="10725" y="35907"/>
                  <a:pt x="8715" y="35214"/>
                  <a:pt x="6982" y="34382"/>
                </a:cubicBezTo>
                <a:cubicBezTo>
                  <a:pt x="4278" y="32996"/>
                  <a:pt x="2268" y="30777"/>
                  <a:pt x="188" y="28698"/>
                </a:cubicBezTo>
                <a:cubicBezTo>
                  <a:pt x="168" y="28678"/>
                  <a:pt x="142" y="28669"/>
                  <a:pt x="117" y="28669"/>
                </a:cubicBezTo>
                <a:cubicBezTo>
                  <a:pt x="56" y="28669"/>
                  <a:pt x="1" y="28718"/>
                  <a:pt x="50" y="28767"/>
                </a:cubicBezTo>
                <a:cubicBezTo>
                  <a:pt x="1575" y="30569"/>
                  <a:pt x="3238" y="32164"/>
                  <a:pt x="5110" y="33550"/>
                </a:cubicBezTo>
                <a:cubicBezTo>
                  <a:pt x="7328" y="35145"/>
                  <a:pt x="9962" y="35976"/>
                  <a:pt x="12180" y="37709"/>
                </a:cubicBezTo>
                <a:lnTo>
                  <a:pt x="12319" y="37709"/>
                </a:lnTo>
                <a:lnTo>
                  <a:pt x="12319" y="37779"/>
                </a:lnTo>
                <a:lnTo>
                  <a:pt x="12458" y="37779"/>
                </a:lnTo>
                <a:lnTo>
                  <a:pt x="14399" y="40274"/>
                </a:lnTo>
                <a:cubicBezTo>
                  <a:pt x="16062" y="43532"/>
                  <a:pt x="17795" y="46651"/>
                  <a:pt x="19251" y="49909"/>
                </a:cubicBezTo>
                <a:cubicBezTo>
                  <a:pt x="18696" y="49216"/>
                  <a:pt x="17934" y="48800"/>
                  <a:pt x="17102" y="48731"/>
                </a:cubicBezTo>
                <a:cubicBezTo>
                  <a:pt x="16963" y="48731"/>
                  <a:pt x="16894" y="48870"/>
                  <a:pt x="16963" y="49008"/>
                </a:cubicBezTo>
                <a:cubicBezTo>
                  <a:pt x="17449" y="49909"/>
                  <a:pt x="18350" y="50464"/>
                  <a:pt x="19320" y="50533"/>
                </a:cubicBezTo>
                <a:cubicBezTo>
                  <a:pt x="19390" y="50533"/>
                  <a:pt x="19459" y="50464"/>
                  <a:pt x="19459" y="50395"/>
                </a:cubicBezTo>
                <a:cubicBezTo>
                  <a:pt x="20221" y="52128"/>
                  <a:pt x="20845" y="53861"/>
                  <a:pt x="21330" y="55732"/>
                </a:cubicBezTo>
                <a:cubicBezTo>
                  <a:pt x="20915" y="56633"/>
                  <a:pt x="20499" y="57673"/>
                  <a:pt x="20152" y="58644"/>
                </a:cubicBezTo>
                <a:cubicBezTo>
                  <a:pt x="20360" y="57812"/>
                  <a:pt x="20152" y="56911"/>
                  <a:pt x="19528" y="56287"/>
                </a:cubicBezTo>
                <a:cubicBezTo>
                  <a:pt x="19499" y="56258"/>
                  <a:pt x="19459" y="56241"/>
                  <a:pt x="19416" y="56241"/>
                </a:cubicBezTo>
                <a:cubicBezTo>
                  <a:pt x="19356" y="56241"/>
                  <a:pt x="19292" y="56275"/>
                  <a:pt x="19251" y="56356"/>
                </a:cubicBezTo>
                <a:cubicBezTo>
                  <a:pt x="19043" y="57257"/>
                  <a:pt x="19320" y="58228"/>
                  <a:pt x="19875" y="58990"/>
                </a:cubicBezTo>
                <a:lnTo>
                  <a:pt x="19875" y="59129"/>
                </a:lnTo>
                <a:lnTo>
                  <a:pt x="19944" y="59129"/>
                </a:lnTo>
                <a:cubicBezTo>
                  <a:pt x="19528" y="60376"/>
                  <a:pt x="19251" y="61624"/>
                  <a:pt x="18974" y="62872"/>
                </a:cubicBezTo>
                <a:cubicBezTo>
                  <a:pt x="18904" y="63357"/>
                  <a:pt x="18835" y="63842"/>
                  <a:pt x="18766" y="64258"/>
                </a:cubicBezTo>
                <a:cubicBezTo>
                  <a:pt x="18835" y="63219"/>
                  <a:pt x="18835" y="62179"/>
                  <a:pt x="18835" y="61139"/>
                </a:cubicBezTo>
                <a:cubicBezTo>
                  <a:pt x="18835" y="58713"/>
                  <a:pt x="18003" y="56564"/>
                  <a:pt x="17518" y="54207"/>
                </a:cubicBezTo>
                <a:cubicBezTo>
                  <a:pt x="17518" y="54138"/>
                  <a:pt x="17449" y="54103"/>
                  <a:pt x="17371" y="54103"/>
                </a:cubicBezTo>
                <a:cubicBezTo>
                  <a:pt x="17293" y="54103"/>
                  <a:pt x="17206" y="54138"/>
                  <a:pt x="17171" y="54207"/>
                </a:cubicBezTo>
                <a:cubicBezTo>
                  <a:pt x="16201" y="58921"/>
                  <a:pt x="16617" y="63842"/>
                  <a:pt x="18419" y="68348"/>
                </a:cubicBezTo>
                <a:cubicBezTo>
                  <a:pt x="18350" y="72299"/>
                  <a:pt x="18835" y="76181"/>
                  <a:pt x="19875" y="80063"/>
                </a:cubicBezTo>
                <a:cubicBezTo>
                  <a:pt x="18280" y="77429"/>
                  <a:pt x="16409" y="75072"/>
                  <a:pt x="14260" y="72923"/>
                </a:cubicBezTo>
                <a:cubicBezTo>
                  <a:pt x="14191" y="72369"/>
                  <a:pt x="14121" y="71883"/>
                  <a:pt x="14052" y="71329"/>
                </a:cubicBezTo>
                <a:cubicBezTo>
                  <a:pt x="14607" y="69734"/>
                  <a:pt x="15508" y="68002"/>
                  <a:pt x="14884" y="66407"/>
                </a:cubicBezTo>
                <a:cubicBezTo>
                  <a:pt x="14849" y="66338"/>
                  <a:pt x="14780" y="66303"/>
                  <a:pt x="14711" y="66303"/>
                </a:cubicBezTo>
                <a:cubicBezTo>
                  <a:pt x="14641" y="66303"/>
                  <a:pt x="14572" y="66338"/>
                  <a:pt x="14537" y="66407"/>
                </a:cubicBezTo>
                <a:cubicBezTo>
                  <a:pt x="14329" y="66892"/>
                  <a:pt x="14121" y="67308"/>
                  <a:pt x="13844" y="67794"/>
                </a:cubicBezTo>
                <a:cubicBezTo>
                  <a:pt x="13844" y="66892"/>
                  <a:pt x="13844" y="66061"/>
                  <a:pt x="13913" y="65159"/>
                </a:cubicBezTo>
                <a:cubicBezTo>
                  <a:pt x="13913" y="65090"/>
                  <a:pt x="13775" y="65021"/>
                  <a:pt x="13705" y="65021"/>
                </a:cubicBezTo>
                <a:cubicBezTo>
                  <a:pt x="12527" y="65575"/>
                  <a:pt x="11834" y="66892"/>
                  <a:pt x="11973" y="68209"/>
                </a:cubicBezTo>
                <a:cubicBezTo>
                  <a:pt x="11210" y="67239"/>
                  <a:pt x="10309" y="66477"/>
                  <a:pt x="9200" y="65922"/>
                </a:cubicBezTo>
                <a:cubicBezTo>
                  <a:pt x="9181" y="65903"/>
                  <a:pt x="9158" y="65895"/>
                  <a:pt x="9133" y="65895"/>
                </a:cubicBezTo>
                <a:cubicBezTo>
                  <a:pt x="9066" y="65895"/>
                  <a:pt x="8992" y="65959"/>
                  <a:pt x="8992" y="66061"/>
                </a:cubicBezTo>
                <a:cubicBezTo>
                  <a:pt x="9061" y="67170"/>
                  <a:pt x="9408" y="68209"/>
                  <a:pt x="9962" y="69180"/>
                </a:cubicBezTo>
                <a:lnTo>
                  <a:pt x="9824" y="69111"/>
                </a:lnTo>
                <a:cubicBezTo>
                  <a:pt x="9370" y="68758"/>
                  <a:pt x="8514" y="68222"/>
                  <a:pt x="7787" y="68222"/>
                </a:cubicBezTo>
                <a:cubicBezTo>
                  <a:pt x="7514" y="68222"/>
                  <a:pt x="7259" y="68297"/>
                  <a:pt x="7051" y="68487"/>
                </a:cubicBezTo>
                <a:cubicBezTo>
                  <a:pt x="5942" y="69527"/>
                  <a:pt x="7120" y="70428"/>
                  <a:pt x="8507" y="70982"/>
                </a:cubicBezTo>
                <a:lnTo>
                  <a:pt x="7883" y="70982"/>
                </a:lnTo>
                <a:cubicBezTo>
                  <a:pt x="6358" y="71121"/>
                  <a:pt x="6219" y="72438"/>
                  <a:pt x="6774" y="73616"/>
                </a:cubicBezTo>
                <a:cubicBezTo>
                  <a:pt x="6808" y="73686"/>
                  <a:pt x="6860" y="73720"/>
                  <a:pt x="6921" y="73720"/>
                </a:cubicBezTo>
                <a:cubicBezTo>
                  <a:pt x="6982" y="73720"/>
                  <a:pt x="7051" y="73686"/>
                  <a:pt x="7120" y="73616"/>
                </a:cubicBezTo>
                <a:cubicBezTo>
                  <a:pt x="7661" y="72824"/>
                  <a:pt x="8688" y="72593"/>
                  <a:pt x="9764" y="72593"/>
                </a:cubicBezTo>
                <a:cubicBezTo>
                  <a:pt x="10758" y="72593"/>
                  <a:pt x="11795" y="72790"/>
                  <a:pt x="12527" y="72923"/>
                </a:cubicBezTo>
                <a:cubicBezTo>
                  <a:pt x="12596" y="72923"/>
                  <a:pt x="12666" y="72784"/>
                  <a:pt x="12527" y="72784"/>
                </a:cubicBezTo>
                <a:cubicBezTo>
                  <a:pt x="11779" y="72478"/>
                  <a:pt x="10713" y="72256"/>
                  <a:pt x="9675" y="72256"/>
                </a:cubicBezTo>
                <a:cubicBezTo>
                  <a:pt x="8597" y="72256"/>
                  <a:pt x="7548" y="72496"/>
                  <a:pt x="6912" y="73131"/>
                </a:cubicBezTo>
                <a:cubicBezTo>
                  <a:pt x="6704" y="72715"/>
                  <a:pt x="6704" y="72091"/>
                  <a:pt x="7051" y="71675"/>
                </a:cubicBezTo>
                <a:cubicBezTo>
                  <a:pt x="7383" y="71439"/>
                  <a:pt x="7779" y="71331"/>
                  <a:pt x="8196" y="71331"/>
                </a:cubicBezTo>
                <a:cubicBezTo>
                  <a:pt x="8389" y="71331"/>
                  <a:pt x="8586" y="71354"/>
                  <a:pt x="8784" y="71398"/>
                </a:cubicBezTo>
                <a:cubicBezTo>
                  <a:pt x="9824" y="71606"/>
                  <a:pt x="10863" y="71953"/>
                  <a:pt x="11765" y="72369"/>
                </a:cubicBezTo>
                <a:lnTo>
                  <a:pt x="11834" y="72369"/>
                </a:lnTo>
                <a:cubicBezTo>
                  <a:pt x="12319" y="72646"/>
                  <a:pt x="12874" y="72854"/>
                  <a:pt x="13428" y="72923"/>
                </a:cubicBezTo>
                <a:lnTo>
                  <a:pt x="13428" y="72992"/>
                </a:lnTo>
                <a:cubicBezTo>
                  <a:pt x="13471" y="73078"/>
                  <a:pt x="13567" y="73137"/>
                  <a:pt x="13650" y="73137"/>
                </a:cubicBezTo>
                <a:cubicBezTo>
                  <a:pt x="13702" y="73137"/>
                  <a:pt x="13748" y="73115"/>
                  <a:pt x="13775" y="73062"/>
                </a:cubicBezTo>
                <a:cubicBezTo>
                  <a:pt x="13775" y="73131"/>
                  <a:pt x="13844" y="73131"/>
                  <a:pt x="13913" y="73131"/>
                </a:cubicBezTo>
                <a:cubicBezTo>
                  <a:pt x="13913" y="73200"/>
                  <a:pt x="13983" y="73270"/>
                  <a:pt x="13983" y="73339"/>
                </a:cubicBezTo>
                <a:cubicBezTo>
                  <a:pt x="13983" y="73433"/>
                  <a:pt x="14039" y="73470"/>
                  <a:pt x="14101" y="73470"/>
                </a:cubicBezTo>
                <a:cubicBezTo>
                  <a:pt x="14177" y="73470"/>
                  <a:pt x="14260" y="73415"/>
                  <a:pt x="14260" y="73339"/>
                </a:cubicBezTo>
                <a:lnTo>
                  <a:pt x="14260" y="73270"/>
                </a:lnTo>
                <a:cubicBezTo>
                  <a:pt x="15300" y="74448"/>
                  <a:pt x="16340" y="75696"/>
                  <a:pt x="17241" y="76944"/>
                </a:cubicBezTo>
                <a:cubicBezTo>
                  <a:pt x="18419" y="78469"/>
                  <a:pt x="19251" y="80202"/>
                  <a:pt x="20291" y="81796"/>
                </a:cubicBezTo>
                <a:lnTo>
                  <a:pt x="20429" y="82142"/>
                </a:lnTo>
                <a:cubicBezTo>
                  <a:pt x="20637" y="82905"/>
                  <a:pt x="20845" y="83668"/>
                  <a:pt x="21123" y="84430"/>
                </a:cubicBezTo>
                <a:cubicBezTo>
                  <a:pt x="18649" y="80582"/>
                  <a:pt x="14609" y="76735"/>
                  <a:pt x="10488" y="76735"/>
                </a:cubicBezTo>
                <a:cubicBezTo>
                  <a:pt x="10451" y="76735"/>
                  <a:pt x="10415" y="76735"/>
                  <a:pt x="10378" y="76736"/>
                </a:cubicBezTo>
                <a:cubicBezTo>
                  <a:pt x="10170" y="76736"/>
                  <a:pt x="10101" y="76944"/>
                  <a:pt x="10240" y="77082"/>
                </a:cubicBezTo>
                <a:cubicBezTo>
                  <a:pt x="12042" y="79023"/>
                  <a:pt x="13290" y="81727"/>
                  <a:pt x="15438" y="83390"/>
                </a:cubicBezTo>
                <a:cubicBezTo>
                  <a:pt x="17241" y="84777"/>
                  <a:pt x="19459" y="85608"/>
                  <a:pt x="21192" y="86995"/>
                </a:cubicBezTo>
                <a:cubicBezTo>
                  <a:pt x="21538" y="87411"/>
                  <a:pt x="21885" y="87896"/>
                  <a:pt x="22232" y="88243"/>
                </a:cubicBezTo>
                <a:cubicBezTo>
                  <a:pt x="22232" y="88263"/>
                  <a:pt x="22244" y="88271"/>
                  <a:pt x="22259" y="88271"/>
                </a:cubicBezTo>
                <a:cubicBezTo>
                  <a:pt x="22295" y="88271"/>
                  <a:pt x="22350" y="88222"/>
                  <a:pt x="22301" y="88173"/>
                </a:cubicBezTo>
                <a:cubicBezTo>
                  <a:pt x="22301" y="88104"/>
                  <a:pt x="22232" y="88035"/>
                  <a:pt x="22162" y="87896"/>
                </a:cubicBezTo>
                <a:lnTo>
                  <a:pt x="22162" y="87896"/>
                </a:lnTo>
                <a:cubicBezTo>
                  <a:pt x="22370" y="88104"/>
                  <a:pt x="22509" y="88312"/>
                  <a:pt x="22717" y="88589"/>
                </a:cubicBezTo>
                <a:cubicBezTo>
                  <a:pt x="23341" y="90183"/>
                  <a:pt x="24034" y="91778"/>
                  <a:pt x="24727" y="93372"/>
                </a:cubicBezTo>
                <a:cubicBezTo>
                  <a:pt x="24588" y="93303"/>
                  <a:pt x="24450" y="93233"/>
                  <a:pt x="24311" y="93164"/>
                </a:cubicBezTo>
                <a:cubicBezTo>
                  <a:pt x="24034" y="92679"/>
                  <a:pt x="23618" y="92194"/>
                  <a:pt x="23202" y="91778"/>
                </a:cubicBezTo>
                <a:cubicBezTo>
                  <a:pt x="22786" y="91223"/>
                  <a:pt x="22232" y="90807"/>
                  <a:pt x="21608" y="90599"/>
                </a:cubicBezTo>
                <a:cubicBezTo>
                  <a:pt x="21583" y="90587"/>
                  <a:pt x="21559" y="90581"/>
                  <a:pt x="21535" y="90581"/>
                </a:cubicBezTo>
                <a:cubicBezTo>
                  <a:pt x="21427" y="90581"/>
                  <a:pt x="21343" y="90706"/>
                  <a:pt x="21400" y="90877"/>
                </a:cubicBezTo>
                <a:cubicBezTo>
                  <a:pt x="22093" y="92332"/>
                  <a:pt x="23341" y="93372"/>
                  <a:pt x="24866" y="93788"/>
                </a:cubicBezTo>
                <a:cubicBezTo>
                  <a:pt x="25905" y="96283"/>
                  <a:pt x="26668" y="98918"/>
                  <a:pt x="27153" y="101621"/>
                </a:cubicBezTo>
                <a:cubicBezTo>
                  <a:pt x="27153" y="102037"/>
                  <a:pt x="27153" y="102522"/>
                  <a:pt x="27084" y="102938"/>
                </a:cubicBezTo>
                <a:cubicBezTo>
                  <a:pt x="26945" y="101829"/>
                  <a:pt x="26321" y="100859"/>
                  <a:pt x="25351" y="100304"/>
                </a:cubicBezTo>
                <a:cubicBezTo>
                  <a:pt x="25326" y="100291"/>
                  <a:pt x="25298" y="100286"/>
                  <a:pt x="25270" y="100286"/>
                </a:cubicBezTo>
                <a:cubicBezTo>
                  <a:pt x="25145" y="100286"/>
                  <a:pt x="25017" y="100399"/>
                  <a:pt x="25074" y="100512"/>
                </a:cubicBezTo>
                <a:cubicBezTo>
                  <a:pt x="25282" y="101968"/>
                  <a:pt x="25628" y="103909"/>
                  <a:pt x="26945" y="104810"/>
                </a:cubicBezTo>
                <a:cubicBezTo>
                  <a:pt x="26529" y="109315"/>
                  <a:pt x="25767" y="113752"/>
                  <a:pt x="24519" y="118119"/>
                </a:cubicBezTo>
                <a:cubicBezTo>
                  <a:pt x="24519" y="118253"/>
                  <a:pt x="24606" y="118330"/>
                  <a:pt x="24686" y="118330"/>
                </a:cubicBezTo>
                <a:cubicBezTo>
                  <a:pt x="24730" y="118330"/>
                  <a:pt x="24772" y="118307"/>
                  <a:pt x="24796" y="118257"/>
                </a:cubicBezTo>
                <a:cubicBezTo>
                  <a:pt x="26044" y="114999"/>
                  <a:pt x="26945" y="111672"/>
                  <a:pt x="27430" y="108276"/>
                </a:cubicBezTo>
                <a:cubicBezTo>
                  <a:pt x="28817" y="107097"/>
                  <a:pt x="30134" y="104948"/>
                  <a:pt x="29926" y="103146"/>
                </a:cubicBezTo>
                <a:cubicBezTo>
                  <a:pt x="29926" y="103045"/>
                  <a:pt x="29852" y="102980"/>
                  <a:pt x="29757" y="102980"/>
                </a:cubicBezTo>
                <a:cubicBezTo>
                  <a:pt x="29723" y="102980"/>
                  <a:pt x="29686" y="102989"/>
                  <a:pt x="29649" y="103007"/>
                </a:cubicBezTo>
                <a:cubicBezTo>
                  <a:pt x="28540" y="103770"/>
                  <a:pt x="28193" y="104948"/>
                  <a:pt x="27708" y="106057"/>
                </a:cubicBezTo>
                <a:cubicBezTo>
                  <a:pt x="27985" y="103146"/>
                  <a:pt x="28054" y="100165"/>
                  <a:pt x="27916" y="97185"/>
                </a:cubicBezTo>
                <a:cubicBezTo>
                  <a:pt x="28817" y="95937"/>
                  <a:pt x="29371" y="94412"/>
                  <a:pt x="29510" y="92887"/>
                </a:cubicBezTo>
                <a:cubicBezTo>
                  <a:pt x="29510" y="92780"/>
                  <a:pt x="29469" y="92633"/>
                  <a:pt x="29388" y="92633"/>
                </a:cubicBezTo>
                <a:cubicBezTo>
                  <a:pt x="29363" y="92633"/>
                  <a:pt x="29334" y="92647"/>
                  <a:pt x="29302" y="92679"/>
                </a:cubicBezTo>
                <a:cubicBezTo>
                  <a:pt x="28678" y="93372"/>
                  <a:pt x="28193" y="94135"/>
                  <a:pt x="27777" y="94966"/>
                </a:cubicBezTo>
                <a:lnTo>
                  <a:pt x="27777" y="94343"/>
                </a:lnTo>
                <a:cubicBezTo>
                  <a:pt x="28054" y="91570"/>
                  <a:pt x="28401" y="88797"/>
                  <a:pt x="28817" y="86094"/>
                </a:cubicBezTo>
                <a:cubicBezTo>
                  <a:pt x="30688" y="83806"/>
                  <a:pt x="32421" y="81449"/>
                  <a:pt x="34016" y="78954"/>
                </a:cubicBezTo>
                <a:cubicBezTo>
                  <a:pt x="36511" y="75627"/>
                  <a:pt x="38729" y="72022"/>
                  <a:pt x="40670" y="68279"/>
                </a:cubicBezTo>
                <a:cubicBezTo>
                  <a:pt x="40730" y="68159"/>
                  <a:pt x="40687" y="67988"/>
                  <a:pt x="40540" y="67988"/>
                </a:cubicBezTo>
                <a:cubicBezTo>
                  <a:pt x="40517" y="67988"/>
                  <a:pt x="40491" y="67992"/>
                  <a:pt x="40462" y="68002"/>
                </a:cubicBezTo>
                <a:cubicBezTo>
                  <a:pt x="35610" y="69388"/>
                  <a:pt x="32213" y="73339"/>
                  <a:pt x="30273" y="77914"/>
                </a:cubicBezTo>
                <a:cubicBezTo>
                  <a:pt x="30688" y="75904"/>
                  <a:pt x="31174" y="73894"/>
                  <a:pt x="31659" y="71883"/>
                </a:cubicBezTo>
                <a:cubicBezTo>
                  <a:pt x="31659" y="71883"/>
                  <a:pt x="31659" y="71883"/>
                  <a:pt x="31659" y="71953"/>
                </a:cubicBezTo>
                <a:cubicBezTo>
                  <a:pt x="31659" y="71987"/>
                  <a:pt x="31676" y="72005"/>
                  <a:pt x="31702" y="72005"/>
                </a:cubicBezTo>
                <a:cubicBezTo>
                  <a:pt x="31728" y="72005"/>
                  <a:pt x="31763" y="71987"/>
                  <a:pt x="31798" y="71953"/>
                </a:cubicBezTo>
                <a:cubicBezTo>
                  <a:pt x="31867" y="71537"/>
                  <a:pt x="31867" y="71121"/>
                  <a:pt x="31867" y="70705"/>
                </a:cubicBezTo>
                <a:cubicBezTo>
                  <a:pt x="32213" y="69527"/>
                  <a:pt x="32491" y="68417"/>
                  <a:pt x="32768" y="67239"/>
                </a:cubicBezTo>
                <a:cubicBezTo>
                  <a:pt x="33808" y="66684"/>
                  <a:pt x="34640" y="65853"/>
                  <a:pt x="35194" y="64813"/>
                </a:cubicBezTo>
                <a:cubicBezTo>
                  <a:pt x="35263" y="64674"/>
                  <a:pt x="35125" y="64536"/>
                  <a:pt x="34986" y="64536"/>
                </a:cubicBezTo>
                <a:cubicBezTo>
                  <a:pt x="34293" y="64744"/>
                  <a:pt x="33669" y="65090"/>
                  <a:pt x="33184" y="65714"/>
                </a:cubicBezTo>
                <a:cubicBezTo>
                  <a:pt x="33392" y="64882"/>
                  <a:pt x="33669" y="64050"/>
                  <a:pt x="33877" y="63219"/>
                </a:cubicBezTo>
                <a:cubicBezTo>
                  <a:pt x="34432" y="62803"/>
                  <a:pt x="34986" y="62387"/>
                  <a:pt x="35541" y="61901"/>
                </a:cubicBezTo>
                <a:lnTo>
                  <a:pt x="35541" y="61901"/>
                </a:lnTo>
                <a:lnTo>
                  <a:pt x="35333" y="62179"/>
                </a:lnTo>
                <a:cubicBezTo>
                  <a:pt x="35333" y="62248"/>
                  <a:pt x="35402" y="62317"/>
                  <a:pt x="35471" y="62317"/>
                </a:cubicBezTo>
                <a:cubicBezTo>
                  <a:pt x="35610" y="62179"/>
                  <a:pt x="35749" y="62040"/>
                  <a:pt x="35887" y="61901"/>
                </a:cubicBezTo>
                <a:cubicBezTo>
                  <a:pt x="35928" y="61903"/>
                  <a:pt x="35969" y="61904"/>
                  <a:pt x="36010" y="61904"/>
                </a:cubicBezTo>
                <a:cubicBezTo>
                  <a:pt x="37580" y="61904"/>
                  <a:pt x="39449" y="60633"/>
                  <a:pt x="40462" y="59822"/>
                </a:cubicBezTo>
                <a:cubicBezTo>
                  <a:pt x="40601" y="59753"/>
                  <a:pt x="40462" y="59545"/>
                  <a:pt x="40324" y="59545"/>
                </a:cubicBezTo>
                <a:cubicBezTo>
                  <a:pt x="39284" y="59614"/>
                  <a:pt x="38313" y="59822"/>
                  <a:pt x="37343" y="60169"/>
                </a:cubicBezTo>
                <a:cubicBezTo>
                  <a:pt x="38591" y="59198"/>
                  <a:pt x="39561" y="58020"/>
                  <a:pt x="40393" y="56703"/>
                </a:cubicBezTo>
                <a:cubicBezTo>
                  <a:pt x="40462" y="56633"/>
                  <a:pt x="40393" y="56495"/>
                  <a:pt x="40254" y="56495"/>
                </a:cubicBezTo>
                <a:cubicBezTo>
                  <a:pt x="38937" y="56495"/>
                  <a:pt x="37690" y="57049"/>
                  <a:pt x="36927" y="58089"/>
                </a:cubicBezTo>
                <a:cubicBezTo>
                  <a:pt x="37343" y="56772"/>
                  <a:pt x="37274" y="55386"/>
                  <a:pt x="36650" y="54138"/>
                </a:cubicBezTo>
                <a:cubicBezTo>
                  <a:pt x="36615" y="54103"/>
                  <a:pt x="36563" y="54086"/>
                  <a:pt x="36511" y="54086"/>
                </a:cubicBezTo>
                <a:cubicBezTo>
                  <a:pt x="36459" y="54086"/>
                  <a:pt x="36407" y="54103"/>
                  <a:pt x="36373" y="54138"/>
                </a:cubicBezTo>
                <a:cubicBezTo>
                  <a:pt x="35541" y="54970"/>
                  <a:pt x="34848" y="55940"/>
                  <a:pt x="34570" y="57118"/>
                </a:cubicBezTo>
                <a:cubicBezTo>
                  <a:pt x="34432" y="56495"/>
                  <a:pt x="34154" y="55940"/>
                  <a:pt x="33738" y="55455"/>
                </a:cubicBezTo>
                <a:cubicBezTo>
                  <a:pt x="33525" y="55135"/>
                  <a:pt x="32617" y="54284"/>
                  <a:pt x="32018" y="54284"/>
                </a:cubicBezTo>
                <a:cubicBezTo>
                  <a:pt x="31838" y="54284"/>
                  <a:pt x="31686" y="54361"/>
                  <a:pt x="31590" y="54554"/>
                </a:cubicBezTo>
                <a:cubicBezTo>
                  <a:pt x="31035" y="55732"/>
                  <a:pt x="31451" y="57188"/>
                  <a:pt x="31867" y="58366"/>
                </a:cubicBezTo>
                <a:cubicBezTo>
                  <a:pt x="31368" y="57923"/>
                  <a:pt x="30736" y="57701"/>
                  <a:pt x="30077" y="57701"/>
                </a:cubicBezTo>
                <a:cubicBezTo>
                  <a:pt x="29912" y="57701"/>
                  <a:pt x="29746" y="57715"/>
                  <a:pt x="29579" y="57742"/>
                </a:cubicBezTo>
                <a:cubicBezTo>
                  <a:pt x="29510" y="57742"/>
                  <a:pt x="29441" y="57812"/>
                  <a:pt x="29441" y="57881"/>
                </a:cubicBezTo>
                <a:cubicBezTo>
                  <a:pt x="29579" y="59961"/>
                  <a:pt x="31174" y="61624"/>
                  <a:pt x="33253" y="61901"/>
                </a:cubicBezTo>
                <a:cubicBezTo>
                  <a:pt x="33323" y="62248"/>
                  <a:pt x="33461" y="62595"/>
                  <a:pt x="33600" y="62941"/>
                </a:cubicBezTo>
                <a:lnTo>
                  <a:pt x="33669" y="63011"/>
                </a:lnTo>
                <a:cubicBezTo>
                  <a:pt x="33600" y="63011"/>
                  <a:pt x="33600" y="63080"/>
                  <a:pt x="33669" y="63080"/>
                </a:cubicBezTo>
                <a:cubicBezTo>
                  <a:pt x="33253" y="64189"/>
                  <a:pt x="32907" y="65298"/>
                  <a:pt x="32560" y="66477"/>
                </a:cubicBezTo>
                <a:cubicBezTo>
                  <a:pt x="32560" y="66477"/>
                  <a:pt x="32560" y="66546"/>
                  <a:pt x="32560" y="66546"/>
                </a:cubicBezTo>
                <a:lnTo>
                  <a:pt x="32421" y="66962"/>
                </a:lnTo>
                <a:cubicBezTo>
                  <a:pt x="32283" y="67100"/>
                  <a:pt x="32144" y="67170"/>
                  <a:pt x="32005" y="67308"/>
                </a:cubicBezTo>
                <a:cubicBezTo>
                  <a:pt x="31867" y="67447"/>
                  <a:pt x="32005" y="67516"/>
                  <a:pt x="32144" y="67516"/>
                </a:cubicBezTo>
                <a:cubicBezTo>
                  <a:pt x="32213" y="67447"/>
                  <a:pt x="32283" y="67447"/>
                  <a:pt x="32352" y="67447"/>
                </a:cubicBezTo>
                <a:lnTo>
                  <a:pt x="31728" y="69388"/>
                </a:lnTo>
                <a:cubicBezTo>
                  <a:pt x="31590" y="68764"/>
                  <a:pt x="31312" y="68140"/>
                  <a:pt x="30827" y="67586"/>
                </a:cubicBezTo>
                <a:cubicBezTo>
                  <a:pt x="30798" y="67557"/>
                  <a:pt x="30758" y="67540"/>
                  <a:pt x="30720" y="67540"/>
                </a:cubicBezTo>
                <a:cubicBezTo>
                  <a:pt x="30667" y="67540"/>
                  <a:pt x="30619" y="67574"/>
                  <a:pt x="30619" y="67655"/>
                </a:cubicBezTo>
                <a:cubicBezTo>
                  <a:pt x="30480" y="68764"/>
                  <a:pt x="30758" y="69942"/>
                  <a:pt x="31312" y="70913"/>
                </a:cubicBezTo>
                <a:cubicBezTo>
                  <a:pt x="30966" y="72161"/>
                  <a:pt x="30619" y="73478"/>
                  <a:pt x="30342" y="74725"/>
                </a:cubicBezTo>
                <a:cubicBezTo>
                  <a:pt x="30342" y="73755"/>
                  <a:pt x="30065" y="72854"/>
                  <a:pt x="29510" y="72091"/>
                </a:cubicBezTo>
                <a:cubicBezTo>
                  <a:pt x="29510" y="72057"/>
                  <a:pt x="29458" y="72039"/>
                  <a:pt x="29406" y="72039"/>
                </a:cubicBezTo>
                <a:cubicBezTo>
                  <a:pt x="29354" y="72039"/>
                  <a:pt x="29302" y="72057"/>
                  <a:pt x="29302" y="72091"/>
                </a:cubicBezTo>
                <a:cubicBezTo>
                  <a:pt x="28886" y="73339"/>
                  <a:pt x="29163" y="74725"/>
                  <a:pt x="30065" y="75765"/>
                </a:cubicBezTo>
                <a:lnTo>
                  <a:pt x="30065" y="75835"/>
                </a:lnTo>
                <a:cubicBezTo>
                  <a:pt x="29302" y="79023"/>
                  <a:pt x="28609" y="82281"/>
                  <a:pt x="28124" y="85539"/>
                </a:cubicBezTo>
                <a:cubicBezTo>
                  <a:pt x="27916" y="86163"/>
                  <a:pt x="27638" y="86787"/>
                  <a:pt x="27292" y="87341"/>
                </a:cubicBezTo>
                <a:cubicBezTo>
                  <a:pt x="27243" y="87439"/>
                  <a:pt x="27332" y="87537"/>
                  <a:pt x="27414" y="87537"/>
                </a:cubicBezTo>
                <a:cubicBezTo>
                  <a:pt x="27447" y="87537"/>
                  <a:pt x="27480" y="87521"/>
                  <a:pt x="27500" y="87480"/>
                </a:cubicBezTo>
                <a:cubicBezTo>
                  <a:pt x="27569" y="87341"/>
                  <a:pt x="27638" y="87203"/>
                  <a:pt x="27708" y="87064"/>
                </a:cubicBezTo>
                <a:cubicBezTo>
                  <a:pt x="27708" y="87099"/>
                  <a:pt x="27742" y="87116"/>
                  <a:pt x="27777" y="87116"/>
                </a:cubicBezTo>
                <a:cubicBezTo>
                  <a:pt x="27812" y="87116"/>
                  <a:pt x="27846" y="87099"/>
                  <a:pt x="27846" y="87064"/>
                </a:cubicBezTo>
                <a:lnTo>
                  <a:pt x="27916" y="86995"/>
                </a:lnTo>
                <a:lnTo>
                  <a:pt x="27916" y="86995"/>
                </a:lnTo>
                <a:cubicBezTo>
                  <a:pt x="27777" y="88173"/>
                  <a:pt x="27638" y="89352"/>
                  <a:pt x="27569" y="90461"/>
                </a:cubicBezTo>
                <a:cubicBezTo>
                  <a:pt x="27153" y="86371"/>
                  <a:pt x="26529" y="82212"/>
                  <a:pt x="25836" y="78191"/>
                </a:cubicBezTo>
                <a:cubicBezTo>
                  <a:pt x="25836" y="78122"/>
                  <a:pt x="25836" y="78122"/>
                  <a:pt x="25836" y="78122"/>
                </a:cubicBezTo>
                <a:cubicBezTo>
                  <a:pt x="26737" y="76874"/>
                  <a:pt x="27292" y="75003"/>
                  <a:pt x="26737" y="73686"/>
                </a:cubicBezTo>
                <a:cubicBezTo>
                  <a:pt x="26694" y="73600"/>
                  <a:pt x="26599" y="73541"/>
                  <a:pt x="26515" y="73541"/>
                </a:cubicBezTo>
                <a:cubicBezTo>
                  <a:pt x="26464" y="73541"/>
                  <a:pt x="26417" y="73563"/>
                  <a:pt x="26391" y="73616"/>
                </a:cubicBezTo>
                <a:cubicBezTo>
                  <a:pt x="25905" y="74240"/>
                  <a:pt x="25559" y="74933"/>
                  <a:pt x="25351" y="75765"/>
                </a:cubicBezTo>
                <a:cubicBezTo>
                  <a:pt x="24866" y="72784"/>
                  <a:pt x="24380" y="69873"/>
                  <a:pt x="24034" y="67100"/>
                </a:cubicBezTo>
                <a:cubicBezTo>
                  <a:pt x="23826" y="65506"/>
                  <a:pt x="23618" y="63981"/>
                  <a:pt x="23410" y="62387"/>
                </a:cubicBezTo>
                <a:cubicBezTo>
                  <a:pt x="24173" y="61416"/>
                  <a:pt x="24519" y="60238"/>
                  <a:pt x="24519" y="58990"/>
                </a:cubicBezTo>
                <a:cubicBezTo>
                  <a:pt x="24519" y="58889"/>
                  <a:pt x="24408" y="58824"/>
                  <a:pt x="24294" y="58824"/>
                </a:cubicBezTo>
                <a:cubicBezTo>
                  <a:pt x="24252" y="58824"/>
                  <a:pt x="24210" y="58833"/>
                  <a:pt x="24173" y="58851"/>
                </a:cubicBezTo>
                <a:cubicBezTo>
                  <a:pt x="23757" y="59406"/>
                  <a:pt x="23410" y="60030"/>
                  <a:pt x="23202" y="60654"/>
                </a:cubicBezTo>
                <a:cubicBezTo>
                  <a:pt x="22925" y="58713"/>
                  <a:pt x="22648" y="56703"/>
                  <a:pt x="22440" y="54692"/>
                </a:cubicBezTo>
                <a:cubicBezTo>
                  <a:pt x="23133" y="53375"/>
                  <a:pt x="23965" y="52058"/>
                  <a:pt x="24866" y="50811"/>
                </a:cubicBezTo>
                <a:lnTo>
                  <a:pt x="25004" y="50811"/>
                </a:lnTo>
                <a:cubicBezTo>
                  <a:pt x="25381" y="50542"/>
                  <a:pt x="25840" y="50440"/>
                  <a:pt x="26318" y="50440"/>
                </a:cubicBezTo>
                <a:cubicBezTo>
                  <a:pt x="26457" y="50440"/>
                  <a:pt x="26597" y="50448"/>
                  <a:pt x="26737" y="50464"/>
                </a:cubicBezTo>
                <a:cubicBezTo>
                  <a:pt x="26529" y="50741"/>
                  <a:pt x="26321" y="50949"/>
                  <a:pt x="26044" y="51088"/>
                </a:cubicBezTo>
                <a:cubicBezTo>
                  <a:pt x="25628" y="51296"/>
                  <a:pt x="25212" y="51365"/>
                  <a:pt x="24727" y="51365"/>
                </a:cubicBezTo>
                <a:cubicBezTo>
                  <a:pt x="24658" y="51365"/>
                  <a:pt x="24519" y="51573"/>
                  <a:pt x="24658" y="51642"/>
                </a:cubicBezTo>
                <a:cubicBezTo>
                  <a:pt x="24828" y="51715"/>
                  <a:pt x="25003" y="51748"/>
                  <a:pt x="25178" y="51748"/>
                </a:cubicBezTo>
                <a:cubicBezTo>
                  <a:pt x="25999" y="51748"/>
                  <a:pt x="26823" y="51035"/>
                  <a:pt x="27223" y="50464"/>
                </a:cubicBezTo>
                <a:cubicBezTo>
                  <a:pt x="27223" y="50325"/>
                  <a:pt x="27223" y="50187"/>
                  <a:pt x="27084" y="50187"/>
                </a:cubicBezTo>
                <a:cubicBezTo>
                  <a:pt x="26876" y="50140"/>
                  <a:pt x="26660" y="50117"/>
                  <a:pt x="26445" y="50117"/>
                </a:cubicBezTo>
                <a:cubicBezTo>
                  <a:pt x="26013" y="50117"/>
                  <a:pt x="25582" y="50210"/>
                  <a:pt x="25212" y="50395"/>
                </a:cubicBezTo>
                <a:cubicBezTo>
                  <a:pt x="25905" y="49493"/>
                  <a:pt x="26668" y="48662"/>
                  <a:pt x="27430" y="47830"/>
                </a:cubicBezTo>
                <a:cubicBezTo>
                  <a:pt x="27916" y="47345"/>
                  <a:pt x="28401" y="46859"/>
                  <a:pt x="28886" y="46374"/>
                </a:cubicBezTo>
                <a:cubicBezTo>
                  <a:pt x="29926" y="45889"/>
                  <a:pt x="31035" y="45404"/>
                  <a:pt x="32213" y="44988"/>
                </a:cubicBezTo>
                <a:cubicBezTo>
                  <a:pt x="34709" y="44017"/>
                  <a:pt x="37343" y="43324"/>
                  <a:pt x="40046" y="43047"/>
                </a:cubicBezTo>
                <a:cubicBezTo>
                  <a:pt x="40185" y="43047"/>
                  <a:pt x="40185" y="42839"/>
                  <a:pt x="40046" y="42839"/>
                </a:cubicBezTo>
                <a:cubicBezTo>
                  <a:pt x="39957" y="42837"/>
                  <a:pt x="39869" y="42836"/>
                  <a:pt x="39780" y="42836"/>
                </a:cubicBezTo>
                <a:cubicBezTo>
                  <a:pt x="36904" y="42836"/>
                  <a:pt x="34280" y="43912"/>
                  <a:pt x="31590" y="44988"/>
                </a:cubicBezTo>
                <a:cubicBezTo>
                  <a:pt x="30966" y="45196"/>
                  <a:pt x="30203" y="45473"/>
                  <a:pt x="29579" y="45750"/>
                </a:cubicBezTo>
                <a:cubicBezTo>
                  <a:pt x="31035" y="45057"/>
                  <a:pt x="32421" y="44087"/>
                  <a:pt x="33877" y="43324"/>
                </a:cubicBezTo>
                <a:cubicBezTo>
                  <a:pt x="35424" y="42550"/>
                  <a:pt x="37074" y="42185"/>
                  <a:pt x="38738" y="42185"/>
                </a:cubicBezTo>
                <a:cubicBezTo>
                  <a:pt x="39012" y="42185"/>
                  <a:pt x="39287" y="42195"/>
                  <a:pt x="39561" y="42215"/>
                </a:cubicBezTo>
                <a:cubicBezTo>
                  <a:pt x="39801" y="42215"/>
                  <a:pt x="40244" y="42204"/>
                  <a:pt x="40755" y="42204"/>
                </a:cubicBezTo>
                <a:cubicBezTo>
                  <a:pt x="42457" y="42204"/>
                  <a:pt x="44909" y="42327"/>
                  <a:pt x="43096" y="43393"/>
                </a:cubicBezTo>
                <a:cubicBezTo>
                  <a:pt x="40564" y="44926"/>
                  <a:pt x="37647" y="45754"/>
                  <a:pt x="34654" y="45754"/>
                </a:cubicBezTo>
                <a:cubicBezTo>
                  <a:pt x="34534" y="45754"/>
                  <a:pt x="34413" y="45753"/>
                  <a:pt x="34293" y="45750"/>
                </a:cubicBezTo>
                <a:cubicBezTo>
                  <a:pt x="34173" y="45746"/>
                  <a:pt x="34053" y="45744"/>
                  <a:pt x="33933" y="45744"/>
                </a:cubicBezTo>
                <a:cubicBezTo>
                  <a:pt x="31905" y="45744"/>
                  <a:pt x="29891" y="46294"/>
                  <a:pt x="28124" y="47275"/>
                </a:cubicBezTo>
                <a:cubicBezTo>
                  <a:pt x="28054" y="47275"/>
                  <a:pt x="28124" y="47414"/>
                  <a:pt x="28193" y="47414"/>
                </a:cubicBezTo>
                <a:cubicBezTo>
                  <a:pt x="31451" y="46097"/>
                  <a:pt x="34570" y="46235"/>
                  <a:pt x="37967" y="45958"/>
                </a:cubicBezTo>
                <a:cubicBezTo>
                  <a:pt x="40532" y="45750"/>
                  <a:pt x="42750" y="43948"/>
                  <a:pt x="44899" y="42770"/>
                </a:cubicBezTo>
                <a:cubicBezTo>
                  <a:pt x="45037" y="42700"/>
                  <a:pt x="45037" y="42492"/>
                  <a:pt x="44899" y="42423"/>
                </a:cubicBezTo>
                <a:cubicBezTo>
                  <a:pt x="43168" y="42043"/>
                  <a:pt x="41438" y="41869"/>
                  <a:pt x="39708" y="41869"/>
                </a:cubicBezTo>
                <a:cubicBezTo>
                  <a:pt x="38596" y="41869"/>
                  <a:pt x="37484" y="41941"/>
                  <a:pt x="36373" y="42076"/>
                </a:cubicBezTo>
                <a:cubicBezTo>
                  <a:pt x="34154" y="42423"/>
                  <a:pt x="32283" y="43879"/>
                  <a:pt x="30342" y="45057"/>
                </a:cubicBezTo>
                <a:cubicBezTo>
                  <a:pt x="31520" y="43948"/>
                  <a:pt x="32768" y="42839"/>
                  <a:pt x="34016" y="41730"/>
                </a:cubicBezTo>
                <a:cubicBezTo>
                  <a:pt x="35194" y="40551"/>
                  <a:pt x="36373" y="39581"/>
                  <a:pt x="37620" y="38610"/>
                </a:cubicBezTo>
                <a:cubicBezTo>
                  <a:pt x="38106" y="38818"/>
                  <a:pt x="38660" y="38888"/>
                  <a:pt x="39215" y="38888"/>
                </a:cubicBezTo>
                <a:cubicBezTo>
                  <a:pt x="39492" y="38818"/>
                  <a:pt x="40046" y="38541"/>
                  <a:pt x="39977" y="38195"/>
                </a:cubicBezTo>
                <a:cubicBezTo>
                  <a:pt x="39908" y="37779"/>
                  <a:pt x="39492" y="37709"/>
                  <a:pt x="39215" y="37640"/>
                </a:cubicBezTo>
                <a:lnTo>
                  <a:pt x="39007" y="37571"/>
                </a:lnTo>
                <a:cubicBezTo>
                  <a:pt x="39700" y="37016"/>
                  <a:pt x="40462" y="36531"/>
                  <a:pt x="41225" y="36115"/>
                </a:cubicBezTo>
                <a:cubicBezTo>
                  <a:pt x="41294" y="36184"/>
                  <a:pt x="41363" y="36184"/>
                  <a:pt x="41433" y="36184"/>
                </a:cubicBezTo>
                <a:lnTo>
                  <a:pt x="41571" y="36184"/>
                </a:lnTo>
                <a:cubicBezTo>
                  <a:pt x="41779" y="36323"/>
                  <a:pt x="41987" y="36462"/>
                  <a:pt x="42195" y="36531"/>
                </a:cubicBezTo>
                <a:lnTo>
                  <a:pt x="42542" y="36531"/>
                </a:lnTo>
                <a:cubicBezTo>
                  <a:pt x="43790" y="38610"/>
                  <a:pt x="45661" y="40690"/>
                  <a:pt x="48226" y="40690"/>
                </a:cubicBezTo>
                <a:cubicBezTo>
                  <a:pt x="48365" y="40690"/>
                  <a:pt x="48434" y="40551"/>
                  <a:pt x="48434" y="40413"/>
                </a:cubicBezTo>
                <a:cubicBezTo>
                  <a:pt x="48018" y="39442"/>
                  <a:pt x="47463" y="38541"/>
                  <a:pt x="46701" y="37848"/>
                </a:cubicBezTo>
                <a:lnTo>
                  <a:pt x="46701" y="37848"/>
                </a:lnTo>
                <a:cubicBezTo>
                  <a:pt x="46805" y="37855"/>
                  <a:pt x="46910" y="37858"/>
                  <a:pt x="47015" y="37858"/>
                </a:cubicBezTo>
                <a:cubicBezTo>
                  <a:pt x="47961" y="37858"/>
                  <a:pt x="48947" y="37578"/>
                  <a:pt x="49820" y="37016"/>
                </a:cubicBezTo>
                <a:cubicBezTo>
                  <a:pt x="49959" y="37016"/>
                  <a:pt x="49959" y="36877"/>
                  <a:pt x="49890" y="36808"/>
                </a:cubicBezTo>
                <a:cubicBezTo>
                  <a:pt x="49386" y="35612"/>
                  <a:pt x="48024" y="35273"/>
                  <a:pt x="46584" y="35273"/>
                </a:cubicBezTo>
                <a:cubicBezTo>
                  <a:pt x="46439" y="35273"/>
                  <a:pt x="46292" y="35277"/>
                  <a:pt x="46146" y="35283"/>
                </a:cubicBezTo>
                <a:lnTo>
                  <a:pt x="46770" y="35006"/>
                </a:lnTo>
                <a:cubicBezTo>
                  <a:pt x="47602" y="34659"/>
                  <a:pt x="49266" y="34105"/>
                  <a:pt x="49335" y="32996"/>
                </a:cubicBezTo>
                <a:cubicBezTo>
                  <a:pt x="49373" y="32273"/>
                  <a:pt x="48723" y="32072"/>
                  <a:pt x="48025" y="32072"/>
                </a:cubicBezTo>
                <a:cubicBezTo>
                  <a:pt x="47451" y="32072"/>
                  <a:pt x="46844" y="32209"/>
                  <a:pt x="46562" y="32302"/>
                </a:cubicBezTo>
                <a:cubicBezTo>
                  <a:pt x="46285" y="32372"/>
                  <a:pt x="45938" y="32510"/>
                  <a:pt x="45661" y="32718"/>
                </a:cubicBezTo>
                <a:cubicBezTo>
                  <a:pt x="46424" y="31817"/>
                  <a:pt x="46978" y="30708"/>
                  <a:pt x="47256" y="29599"/>
                </a:cubicBezTo>
                <a:cubicBezTo>
                  <a:pt x="47256" y="29460"/>
                  <a:pt x="47186" y="29391"/>
                  <a:pt x="47117" y="29391"/>
                </a:cubicBezTo>
                <a:cubicBezTo>
                  <a:pt x="45731" y="29460"/>
                  <a:pt x="44552" y="30292"/>
                  <a:pt x="43998" y="31540"/>
                </a:cubicBezTo>
                <a:cubicBezTo>
                  <a:pt x="44136" y="29876"/>
                  <a:pt x="43651" y="28282"/>
                  <a:pt x="42611" y="27034"/>
                </a:cubicBezTo>
                <a:cubicBezTo>
                  <a:pt x="42577" y="27000"/>
                  <a:pt x="42525" y="26982"/>
                  <a:pt x="42473" y="26982"/>
                </a:cubicBezTo>
                <a:cubicBezTo>
                  <a:pt x="42421" y="26982"/>
                  <a:pt x="42369" y="27000"/>
                  <a:pt x="42334" y="27034"/>
                </a:cubicBezTo>
                <a:cubicBezTo>
                  <a:pt x="41849" y="28143"/>
                  <a:pt x="41502" y="29322"/>
                  <a:pt x="41433" y="30500"/>
                </a:cubicBezTo>
                <a:cubicBezTo>
                  <a:pt x="41294" y="30223"/>
                  <a:pt x="41156" y="29946"/>
                  <a:pt x="41017" y="29668"/>
                </a:cubicBezTo>
                <a:cubicBezTo>
                  <a:pt x="40948" y="29599"/>
                  <a:pt x="40878" y="29530"/>
                  <a:pt x="40809" y="29530"/>
                </a:cubicBezTo>
                <a:lnTo>
                  <a:pt x="40670" y="29530"/>
                </a:lnTo>
                <a:cubicBezTo>
                  <a:pt x="40532" y="29530"/>
                  <a:pt x="40462" y="29599"/>
                  <a:pt x="40462" y="29668"/>
                </a:cubicBezTo>
                <a:cubicBezTo>
                  <a:pt x="39838" y="31540"/>
                  <a:pt x="39700" y="34174"/>
                  <a:pt x="41294" y="35630"/>
                </a:cubicBezTo>
                <a:cubicBezTo>
                  <a:pt x="41225" y="35699"/>
                  <a:pt x="41225" y="35768"/>
                  <a:pt x="41294" y="35838"/>
                </a:cubicBezTo>
                <a:cubicBezTo>
                  <a:pt x="40254" y="36323"/>
                  <a:pt x="39284" y="36877"/>
                  <a:pt x="38313" y="37571"/>
                </a:cubicBezTo>
                <a:cubicBezTo>
                  <a:pt x="38244" y="37571"/>
                  <a:pt x="38106" y="37640"/>
                  <a:pt x="38036" y="37640"/>
                </a:cubicBezTo>
                <a:cubicBezTo>
                  <a:pt x="38036" y="37709"/>
                  <a:pt x="37967" y="37709"/>
                  <a:pt x="38036" y="37779"/>
                </a:cubicBezTo>
                <a:cubicBezTo>
                  <a:pt x="37204" y="38333"/>
                  <a:pt x="36442" y="38888"/>
                  <a:pt x="35749" y="39512"/>
                </a:cubicBezTo>
                <a:cubicBezTo>
                  <a:pt x="36234" y="38818"/>
                  <a:pt x="36373" y="37917"/>
                  <a:pt x="36026" y="37085"/>
                </a:cubicBezTo>
                <a:cubicBezTo>
                  <a:pt x="35991" y="37051"/>
                  <a:pt x="35957" y="37033"/>
                  <a:pt x="35922" y="37033"/>
                </a:cubicBezTo>
                <a:cubicBezTo>
                  <a:pt x="35887" y="37033"/>
                  <a:pt x="35853" y="37051"/>
                  <a:pt x="35818" y="37085"/>
                </a:cubicBezTo>
                <a:cubicBezTo>
                  <a:pt x="35125" y="37848"/>
                  <a:pt x="34848" y="38818"/>
                  <a:pt x="35056" y="39789"/>
                </a:cubicBezTo>
                <a:cubicBezTo>
                  <a:pt x="34986" y="39927"/>
                  <a:pt x="34986" y="40066"/>
                  <a:pt x="34917" y="40135"/>
                </a:cubicBezTo>
                <a:cubicBezTo>
                  <a:pt x="34917" y="40205"/>
                  <a:pt x="34917" y="40205"/>
                  <a:pt x="34917" y="40205"/>
                </a:cubicBezTo>
                <a:cubicBezTo>
                  <a:pt x="32768" y="42076"/>
                  <a:pt x="30688" y="44156"/>
                  <a:pt x="28748" y="46028"/>
                </a:cubicBezTo>
                <a:lnTo>
                  <a:pt x="28609" y="46097"/>
                </a:lnTo>
                <a:cubicBezTo>
                  <a:pt x="28609" y="46097"/>
                  <a:pt x="28609" y="46166"/>
                  <a:pt x="28609" y="46166"/>
                </a:cubicBezTo>
                <a:lnTo>
                  <a:pt x="27916" y="46859"/>
                </a:lnTo>
                <a:cubicBezTo>
                  <a:pt x="27569" y="47137"/>
                  <a:pt x="27292" y="47414"/>
                  <a:pt x="27015" y="47691"/>
                </a:cubicBezTo>
                <a:cubicBezTo>
                  <a:pt x="26807" y="47899"/>
                  <a:pt x="26668" y="48038"/>
                  <a:pt x="26460" y="48246"/>
                </a:cubicBezTo>
                <a:cubicBezTo>
                  <a:pt x="27430" y="46443"/>
                  <a:pt x="28124" y="44503"/>
                  <a:pt x="28609" y="42492"/>
                </a:cubicBezTo>
                <a:cubicBezTo>
                  <a:pt x="28886" y="41383"/>
                  <a:pt x="29163" y="40274"/>
                  <a:pt x="29441" y="39165"/>
                </a:cubicBezTo>
                <a:cubicBezTo>
                  <a:pt x="29926" y="38957"/>
                  <a:pt x="30342" y="38610"/>
                  <a:pt x="30688" y="38125"/>
                </a:cubicBezTo>
                <a:cubicBezTo>
                  <a:pt x="31035" y="37779"/>
                  <a:pt x="31174" y="37293"/>
                  <a:pt x="31174" y="36808"/>
                </a:cubicBezTo>
                <a:cubicBezTo>
                  <a:pt x="31174" y="36707"/>
                  <a:pt x="31099" y="36642"/>
                  <a:pt x="31005" y="36642"/>
                </a:cubicBezTo>
                <a:cubicBezTo>
                  <a:pt x="30971" y="36642"/>
                  <a:pt x="30934" y="36651"/>
                  <a:pt x="30896" y="36670"/>
                </a:cubicBezTo>
                <a:cubicBezTo>
                  <a:pt x="30480" y="36947"/>
                  <a:pt x="30134" y="37293"/>
                  <a:pt x="29857" y="37709"/>
                </a:cubicBezTo>
                <a:cubicBezTo>
                  <a:pt x="30203" y="36184"/>
                  <a:pt x="30480" y="34590"/>
                  <a:pt x="30619" y="32996"/>
                </a:cubicBezTo>
                <a:cubicBezTo>
                  <a:pt x="30654" y="33030"/>
                  <a:pt x="30706" y="33048"/>
                  <a:pt x="30758" y="33048"/>
                </a:cubicBezTo>
                <a:cubicBezTo>
                  <a:pt x="30810" y="33048"/>
                  <a:pt x="30862" y="33030"/>
                  <a:pt x="30896" y="32996"/>
                </a:cubicBezTo>
                <a:cubicBezTo>
                  <a:pt x="30966" y="32857"/>
                  <a:pt x="31035" y="32718"/>
                  <a:pt x="31104" y="32580"/>
                </a:cubicBezTo>
                <a:cubicBezTo>
                  <a:pt x="31243" y="32441"/>
                  <a:pt x="31312" y="32302"/>
                  <a:pt x="31382" y="32164"/>
                </a:cubicBezTo>
                <a:cubicBezTo>
                  <a:pt x="33600" y="31540"/>
                  <a:pt x="35818" y="29044"/>
                  <a:pt x="34986" y="26826"/>
                </a:cubicBezTo>
                <a:cubicBezTo>
                  <a:pt x="34960" y="26773"/>
                  <a:pt x="34913" y="26751"/>
                  <a:pt x="34865" y="26751"/>
                </a:cubicBezTo>
                <a:cubicBezTo>
                  <a:pt x="34788" y="26751"/>
                  <a:pt x="34709" y="26810"/>
                  <a:pt x="34709" y="26896"/>
                </a:cubicBezTo>
                <a:cubicBezTo>
                  <a:pt x="35471" y="28975"/>
                  <a:pt x="33461" y="30708"/>
                  <a:pt x="31659" y="31609"/>
                </a:cubicBezTo>
                <a:cubicBezTo>
                  <a:pt x="31798" y="31401"/>
                  <a:pt x="31936" y="31193"/>
                  <a:pt x="32005" y="30916"/>
                </a:cubicBezTo>
                <a:cubicBezTo>
                  <a:pt x="32075" y="30847"/>
                  <a:pt x="32144" y="30777"/>
                  <a:pt x="32144" y="30708"/>
                </a:cubicBezTo>
                <a:cubicBezTo>
                  <a:pt x="32144" y="30639"/>
                  <a:pt x="32144" y="30639"/>
                  <a:pt x="32144" y="30569"/>
                </a:cubicBezTo>
                <a:cubicBezTo>
                  <a:pt x="33738" y="29460"/>
                  <a:pt x="34640" y="27519"/>
                  <a:pt x="34501" y="25509"/>
                </a:cubicBezTo>
                <a:cubicBezTo>
                  <a:pt x="34501" y="25440"/>
                  <a:pt x="34432" y="25371"/>
                  <a:pt x="34362" y="25371"/>
                </a:cubicBezTo>
                <a:cubicBezTo>
                  <a:pt x="33738" y="25579"/>
                  <a:pt x="33184" y="25994"/>
                  <a:pt x="32907" y="26549"/>
                </a:cubicBezTo>
                <a:cubicBezTo>
                  <a:pt x="32907" y="25856"/>
                  <a:pt x="32907" y="25163"/>
                  <a:pt x="32907" y="24469"/>
                </a:cubicBezTo>
                <a:cubicBezTo>
                  <a:pt x="32907" y="24400"/>
                  <a:pt x="32768" y="24331"/>
                  <a:pt x="32699" y="24331"/>
                </a:cubicBezTo>
                <a:cubicBezTo>
                  <a:pt x="31728" y="24677"/>
                  <a:pt x="31035" y="25509"/>
                  <a:pt x="30827" y="26549"/>
                </a:cubicBezTo>
                <a:cubicBezTo>
                  <a:pt x="30611" y="26170"/>
                  <a:pt x="29844" y="25072"/>
                  <a:pt x="29321" y="25072"/>
                </a:cubicBezTo>
                <a:cubicBezTo>
                  <a:pt x="29174" y="25072"/>
                  <a:pt x="29047" y="25158"/>
                  <a:pt x="28955" y="25371"/>
                </a:cubicBezTo>
                <a:cubicBezTo>
                  <a:pt x="28886" y="25163"/>
                  <a:pt x="28886" y="25024"/>
                  <a:pt x="28886" y="24885"/>
                </a:cubicBezTo>
                <a:cubicBezTo>
                  <a:pt x="28886" y="24751"/>
                  <a:pt x="28799" y="24675"/>
                  <a:pt x="28719" y="24675"/>
                </a:cubicBezTo>
                <a:cubicBezTo>
                  <a:pt x="28675" y="24675"/>
                  <a:pt x="28633" y="24698"/>
                  <a:pt x="28609" y="24747"/>
                </a:cubicBezTo>
                <a:cubicBezTo>
                  <a:pt x="27223" y="25925"/>
                  <a:pt x="27292" y="29807"/>
                  <a:pt x="28955" y="30916"/>
                </a:cubicBezTo>
                <a:cubicBezTo>
                  <a:pt x="28262" y="30777"/>
                  <a:pt x="27569" y="30362"/>
                  <a:pt x="27015" y="29807"/>
                </a:cubicBezTo>
                <a:cubicBezTo>
                  <a:pt x="26668" y="29460"/>
                  <a:pt x="26391" y="28975"/>
                  <a:pt x="26391" y="28421"/>
                </a:cubicBezTo>
                <a:cubicBezTo>
                  <a:pt x="26391" y="27866"/>
                  <a:pt x="26599" y="27312"/>
                  <a:pt x="26945" y="26826"/>
                </a:cubicBezTo>
                <a:cubicBezTo>
                  <a:pt x="26945" y="26757"/>
                  <a:pt x="26945" y="26688"/>
                  <a:pt x="26807" y="26688"/>
                </a:cubicBezTo>
                <a:cubicBezTo>
                  <a:pt x="25975" y="27381"/>
                  <a:pt x="25767" y="28559"/>
                  <a:pt x="26391" y="29530"/>
                </a:cubicBezTo>
                <a:cubicBezTo>
                  <a:pt x="27015" y="30500"/>
                  <a:pt x="28054" y="31124"/>
                  <a:pt x="29233" y="31193"/>
                </a:cubicBezTo>
                <a:lnTo>
                  <a:pt x="29302" y="31193"/>
                </a:lnTo>
                <a:lnTo>
                  <a:pt x="29649" y="31263"/>
                </a:lnTo>
                <a:cubicBezTo>
                  <a:pt x="29718" y="31679"/>
                  <a:pt x="29787" y="32094"/>
                  <a:pt x="29857" y="32510"/>
                </a:cubicBezTo>
                <a:cubicBezTo>
                  <a:pt x="29857" y="32625"/>
                  <a:pt x="29941" y="32676"/>
                  <a:pt x="30028" y="32676"/>
                </a:cubicBezTo>
                <a:cubicBezTo>
                  <a:pt x="30099" y="32676"/>
                  <a:pt x="30172" y="32642"/>
                  <a:pt x="30203" y="32580"/>
                </a:cubicBezTo>
                <a:cubicBezTo>
                  <a:pt x="30273" y="32580"/>
                  <a:pt x="30273" y="32510"/>
                  <a:pt x="30342" y="32510"/>
                </a:cubicBezTo>
                <a:cubicBezTo>
                  <a:pt x="29995" y="35630"/>
                  <a:pt x="29441" y="38680"/>
                  <a:pt x="28609" y="41591"/>
                </a:cubicBezTo>
                <a:cubicBezTo>
                  <a:pt x="28748" y="40482"/>
                  <a:pt x="28748" y="39304"/>
                  <a:pt x="28609" y="38125"/>
                </a:cubicBezTo>
                <a:cubicBezTo>
                  <a:pt x="28193" y="35560"/>
                  <a:pt x="25905" y="34451"/>
                  <a:pt x="24727" y="32233"/>
                </a:cubicBezTo>
                <a:cubicBezTo>
                  <a:pt x="24701" y="32180"/>
                  <a:pt x="24654" y="32158"/>
                  <a:pt x="24610" y="32158"/>
                </a:cubicBezTo>
                <a:cubicBezTo>
                  <a:pt x="24539" y="32158"/>
                  <a:pt x="24476" y="32217"/>
                  <a:pt x="24519" y="32302"/>
                </a:cubicBezTo>
                <a:cubicBezTo>
                  <a:pt x="25143" y="34798"/>
                  <a:pt x="24866" y="37363"/>
                  <a:pt x="25143" y="39927"/>
                </a:cubicBezTo>
                <a:cubicBezTo>
                  <a:pt x="25490" y="42631"/>
                  <a:pt x="26807" y="44710"/>
                  <a:pt x="26321" y="47553"/>
                </a:cubicBezTo>
                <a:cubicBezTo>
                  <a:pt x="26044" y="48246"/>
                  <a:pt x="25698" y="48870"/>
                  <a:pt x="25351" y="49493"/>
                </a:cubicBezTo>
                <a:cubicBezTo>
                  <a:pt x="24173" y="50811"/>
                  <a:pt x="23202" y="52266"/>
                  <a:pt x="22301" y="53791"/>
                </a:cubicBezTo>
                <a:cubicBezTo>
                  <a:pt x="22093" y="51850"/>
                  <a:pt x="21885" y="49840"/>
                  <a:pt x="21677" y="47899"/>
                </a:cubicBezTo>
                <a:cubicBezTo>
                  <a:pt x="22301" y="46998"/>
                  <a:pt x="22578" y="45958"/>
                  <a:pt x="22370" y="44918"/>
                </a:cubicBezTo>
                <a:cubicBezTo>
                  <a:pt x="22370" y="44837"/>
                  <a:pt x="22323" y="44804"/>
                  <a:pt x="22269" y="44804"/>
                </a:cubicBezTo>
                <a:cubicBezTo>
                  <a:pt x="22232" y="44804"/>
                  <a:pt x="22191" y="44820"/>
                  <a:pt x="22162" y="44849"/>
                </a:cubicBezTo>
                <a:cubicBezTo>
                  <a:pt x="21885" y="45057"/>
                  <a:pt x="21608" y="45334"/>
                  <a:pt x="21469" y="45681"/>
                </a:cubicBezTo>
                <a:cubicBezTo>
                  <a:pt x="21261" y="43255"/>
                  <a:pt x="21123" y="40898"/>
                  <a:pt x="21053" y="38472"/>
                </a:cubicBezTo>
                <a:lnTo>
                  <a:pt x="21053" y="36739"/>
                </a:lnTo>
                <a:cubicBezTo>
                  <a:pt x="21885" y="35907"/>
                  <a:pt x="22301" y="34729"/>
                  <a:pt x="22232" y="33550"/>
                </a:cubicBezTo>
                <a:cubicBezTo>
                  <a:pt x="22232" y="33449"/>
                  <a:pt x="22157" y="33384"/>
                  <a:pt x="22063" y="33384"/>
                </a:cubicBezTo>
                <a:cubicBezTo>
                  <a:pt x="22029" y="33384"/>
                  <a:pt x="21991" y="33393"/>
                  <a:pt x="21954" y="33412"/>
                </a:cubicBezTo>
                <a:cubicBezTo>
                  <a:pt x="21538" y="33827"/>
                  <a:pt x="21192" y="34382"/>
                  <a:pt x="21053" y="34937"/>
                </a:cubicBezTo>
                <a:cubicBezTo>
                  <a:pt x="21053" y="34174"/>
                  <a:pt x="21053" y="33412"/>
                  <a:pt x="21123" y="32580"/>
                </a:cubicBezTo>
                <a:cubicBezTo>
                  <a:pt x="21330" y="28074"/>
                  <a:pt x="23618" y="23846"/>
                  <a:pt x="26113" y="20172"/>
                </a:cubicBezTo>
                <a:cubicBezTo>
                  <a:pt x="27985" y="17330"/>
                  <a:pt x="30550" y="15042"/>
                  <a:pt x="31798" y="11853"/>
                </a:cubicBezTo>
                <a:lnTo>
                  <a:pt x="31798" y="11853"/>
                </a:lnTo>
                <a:cubicBezTo>
                  <a:pt x="31867" y="12339"/>
                  <a:pt x="31798" y="12893"/>
                  <a:pt x="31590" y="13378"/>
                </a:cubicBezTo>
                <a:cubicBezTo>
                  <a:pt x="31451" y="13933"/>
                  <a:pt x="31243" y="14557"/>
                  <a:pt x="31035" y="15111"/>
                </a:cubicBezTo>
                <a:cubicBezTo>
                  <a:pt x="30411" y="16775"/>
                  <a:pt x="29579" y="18439"/>
                  <a:pt x="28609" y="19964"/>
                </a:cubicBezTo>
                <a:cubicBezTo>
                  <a:pt x="27015" y="22529"/>
                  <a:pt x="24588" y="24469"/>
                  <a:pt x="22717" y="26896"/>
                </a:cubicBezTo>
                <a:cubicBezTo>
                  <a:pt x="22668" y="26945"/>
                  <a:pt x="22723" y="26994"/>
                  <a:pt x="22784" y="26994"/>
                </a:cubicBezTo>
                <a:cubicBezTo>
                  <a:pt x="22809" y="26994"/>
                  <a:pt x="22835" y="26985"/>
                  <a:pt x="22855" y="26965"/>
                </a:cubicBezTo>
                <a:cubicBezTo>
                  <a:pt x="27500" y="22529"/>
                  <a:pt x="31798" y="17330"/>
                  <a:pt x="32283" y="10675"/>
                </a:cubicBezTo>
                <a:cubicBezTo>
                  <a:pt x="32283" y="10574"/>
                  <a:pt x="32208" y="10509"/>
                  <a:pt x="32141" y="10509"/>
                </a:cubicBezTo>
                <a:cubicBezTo>
                  <a:pt x="32117" y="10509"/>
                  <a:pt x="32093" y="10518"/>
                  <a:pt x="32075" y="10536"/>
                </a:cubicBezTo>
                <a:cubicBezTo>
                  <a:pt x="29926" y="13101"/>
                  <a:pt x="27223" y="15111"/>
                  <a:pt x="25212" y="17746"/>
                </a:cubicBezTo>
                <a:cubicBezTo>
                  <a:pt x="23271" y="20449"/>
                  <a:pt x="22093" y="23638"/>
                  <a:pt x="21816" y="26965"/>
                </a:cubicBezTo>
                <a:cubicBezTo>
                  <a:pt x="21816" y="27034"/>
                  <a:pt x="21816" y="27034"/>
                  <a:pt x="21885" y="27034"/>
                </a:cubicBezTo>
                <a:cubicBezTo>
                  <a:pt x="21677" y="27727"/>
                  <a:pt x="21469" y="28351"/>
                  <a:pt x="21261" y="29044"/>
                </a:cubicBezTo>
                <a:cubicBezTo>
                  <a:pt x="21608" y="25024"/>
                  <a:pt x="22162" y="21004"/>
                  <a:pt x="22648" y="16914"/>
                </a:cubicBezTo>
                <a:cubicBezTo>
                  <a:pt x="23271" y="16221"/>
                  <a:pt x="23757" y="15319"/>
                  <a:pt x="23895" y="14349"/>
                </a:cubicBezTo>
                <a:cubicBezTo>
                  <a:pt x="23895" y="14210"/>
                  <a:pt x="23757" y="14210"/>
                  <a:pt x="23687" y="14210"/>
                </a:cubicBezTo>
                <a:cubicBezTo>
                  <a:pt x="23341" y="14418"/>
                  <a:pt x="23063" y="14696"/>
                  <a:pt x="22855" y="15042"/>
                </a:cubicBezTo>
                <a:cubicBezTo>
                  <a:pt x="22925" y="14002"/>
                  <a:pt x="23063" y="12963"/>
                  <a:pt x="23133" y="11923"/>
                </a:cubicBezTo>
                <a:cubicBezTo>
                  <a:pt x="23202" y="11923"/>
                  <a:pt x="23202" y="11853"/>
                  <a:pt x="23202" y="11784"/>
                </a:cubicBezTo>
                <a:cubicBezTo>
                  <a:pt x="23202" y="11784"/>
                  <a:pt x="23202" y="11715"/>
                  <a:pt x="23202" y="11646"/>
                </a:cubicBezTo>
                <a:lnTo>
                  <a:pt x="23202" y="11368"/>
                </a:lnTo>
                <a:cubicBezTo>
                  <a:pt x="24103" y="11022"/>
                  <a:pt x="24796" y="10328"/>
                  <a:pt x="25074" y="9358"/>
                </a:cubicBezTo>
                <a:cubicBezTo>
                  <a:pt x="25074" y="9358"/>
                  <a:pt x="25143" y="9358"/>
                  <a:pt x="25212" y="9289"/>
                </a:cubicBezTo>
                <a:cubicBezTo>
                  <a:pt x="25821" y="9750"/>
                  <a:pt x="26499" y="9907"/>
                  <a:pt x="27208" y="9907"/>
                </a:cubicBezTo>
                <a:cubicBezTo>
                  <a:pt x="28713" y="9907"/>
                  <a:pt x="30358" y="9202"/>
                  <a:pt x="31778" y="9202"/>
                </a:cubicBezTo>
                <a:cubicBezTo>
                  <a:pt x="31902" y="9202"/>
                  <a:pt x="32024" y="9208"/>
                  <a:pt x="32144" y="9219"/>
                </a:cubicBezTo>
                <a:cubicBezTo>
                  <a:pt x="32283" y="9219"/>
                  <a:pt x="32352" y="9081"/>
                  <a:pt x="32352" y="9011"/>
                </a:cubicBezTo>
                <a:cubicBezTo>
                  <a:pt x="32097" y="7734"/>
                  <a:pt x="30841" y="7339"/>
                  <a:pt x="29669" y="7339"/>
                </a:cubicBezTo>
                <a:cubicBezTo>
                  <a:pt x="29569" y="7339"/>
                  <a:pt x="29470" y="7342"/>
                  <a:pt x="29371" y="7348"/>
                </a:cubicBezTo>
                <a:cubicBezTo>
                  <a:pt x="30411" y="6447"/>
                  <a:pt x="31243" y="5268"/>
                  <a:pt x="31798" y="4020"/>
                </a:cubicBezTo>
                <a:cubicBezTo>
                  <a:pt x="31867" y="3882"/>
                  <a:pt x="31798" y="3743"/>
                  <a:pt x="31659" y="3743"/>
                </a:cubicBezTo>
                <a:cubicBezTo>
                  <a:pt x="31332" y="3724"/>
                  <a:pt x="30995" y="3705"/>
                  <a:pt x="30658" y="3705"/>
                </a:cubicBezTo>
                <a:cubicBezTo>
                  <a:pt x="29782" y="3705"/>
                  <a:pt x="28914" y="3835"/>
                  <a:pt x="28262" y="4436"/>
                </a:cubicBezTo>
                <a:cubicBezTo>
                  <a:pt x="28470" y="3605"/>
                  <a:pt x="28540" y="2773"/>
                  <a:pt x="28401" y="1941"/>
                </a:cubicBezTo>
                <a:cubicBezTo>
                  <a:pt x="28401" y="1872"/>
                  <a:pt x="28262" y="1872"/>
                  <a:pt x="28262" y="1872"/>
                </a:cubicBezTo>
                <a:lnTo>
                  <a:pt x="28054" y="2010"/>
                </a:lnTo>
                <a:cubicBezTo>
                  <a:pt x="28124" y="1594"/>
                  <a:pt x="28401" y="1525"/>
                  <a:pt x="28332" y="1178"/>
                </a:cubicBezTo>
                <a:cubicBezTo>
                  <a:pt x="28332" y="1109"/>
                  <a:pt x="28332" y="1040"/>
                  <a:pt x="28262" y="1040"/>
                </a:cubicBezTo>
                <a:cubicBezTo>
                  <a:pt x="28048" y="989"/>
                  <a:pt x="27845" y="965"/>
                  <a:pt x="27654" y="965"/>
                </a:cubicBezTo>
                <a:cubicBezTo>
                  <a:pt x="26547" y="965"/>
                  <a:pt x="25814" y="1768"/>
                  <a:pt x="25282" y="2773"/>
                </a:cubicBezTo>
                <a:cubicBezTo>
                  <a:pt x="25212" y="1872"/>
                  <a:pt x="24935" y="1040"/>
                  <a:pt x="24796" y="139"/>
                </a:cubicBezTo>
                <a:cubicBezTo>
                  <a:pt x="24796" y="69"/>
                  <a:pt x="24658" y="0"/>
                  <a:pt x="245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8"/>
          <p:cNvSpPr/>
          <p:nvPr/>
        </p:nvSpPr>
        <p:spPr>
          <a:xfrm>
            <a:off x="-399979" y="3113717"/>
            <a:ext cx="1395394" cy="2219660"/>
          </a:xfrm>
          <a:custGeom>
            <a:avLst/>
            <a:gdLst/>
            <a:ahLst/>
            <a:cxnLst/>
            <a:rect l="l" t="t" r="r" b="b"/>
            <a:pathLst>
              <a:path w="29045" h="46202" extrusionOk="0">
                <a:moveTo>
                  <a:pt x="5712" y="1445"/>
                </a:moveTo>
                <a:cubicBezTo>
                  <a:pt x="6114" y="1445"/>
                  <a:pt x="6492" y="1599"/>
                  <a:pt x="6724" y="1947"/>
                </a:cubicBezTo>
                <a:cubicBezTo>
                  <a:pt x="6932" y="2086"/>
                  <a:pt x="7071" y="2363"/>
                  <a:pt x="7071" y="2640"/>
                </a:cubicBezTo>
                <a:cubicBezTo>
                  <a:pt x="7071" y="2918"/>
                  <a:pt x="7002" y="3472"/>
                  <a:pt x="6655" y="3541"/>
                </a:cubicBezTo>
                <a:lnTo>
                  <a:pt x="6724" y="3541"/>
                </a:lnTo>
                <a:cubicBezTo>
                  <a:pt x="6694" y="3548"/>
                  <a:pt x="6662" y="3551"/>
                  <a:pt x="6629" y="3551"/>
                </a:cubicBezTo>
                <a:cubicBezTo>
                  <a:pt x="6294" y="3551"/>
                  <a:pt x="5874" y="3246"/>
                  <a:pt x="5685" y="3056"/>
                </a:cubicBezTo>
                <a:cubicBezTo>
                  <a:pt x="5477" y="2848"/>
                  <a:pt x="5407" y="2779"/>
                  <a:pt x="5338" y="2640"/>
                </a:cubicBezTo>
                <a:cubicBezTo>
                  <a:pt x="5199" y="2294"/>
                  <a:pt x="4922" y="1601"/>
                  <a:pt x="5477" y="1462"/>
                </a:cubicBezTo>
                <a:cubicBezTo>
                  <a:pt x="5555" y="1451"/>
                  <a:pt x="5634" y="1445"/>
                  <a:pt x="5712" y="1445"/>
                </a:cubicBezTo>
                <a:close/>
                <a:moveTo>
                  <a:pt x="10673" y="3098"/>
                </a:moveTo>
                <a:cubicBezTo>
                  <a:pt x="10717" y="3098"/>
                  <a:pt x="10764" y="3107"/>
                  <a:pt x="10814" y="3126"/>
                </a:cubicBezTo>
                <a:cubicBezTo>
                  <a:pt x="11230" y="3403"/>
                  <a:pt x="11507" y="3819"/>
                  <a:pt x="11507" y="4304"/>
                </a:cubicBezTo>
                <a:cubicBezTo>
                  <a:pt x="11646" y="4789"/>
                  <a:pt x="11369" y="5344"/>
                  <a:pt x="10814" y="5482"/>
                </a:cubicBezTo>
                <a:cubicBezTo>
                  <a:pt x="10745" y="5517"/>
                  <a:pt x="10675" y="5534"/>
                  <a:pt x="10606" y="5534"/>
                </a:cubicBezTo>
                <a:cubicBezTo>
                  <a:pt x="10537" y="5534"/>
                  <a:pt x="10468" y="5517"/>
                  <a:pt x="10398" y="5482"/>
                </a:cubicBezTo>
                <a:cubicBezTo>
                  <a:pt x="10398" y="5413"/>
                  <a:pt x="10329" y="5344"/>
                  <a:pt x="10260" y="5344"/>
                </a:cubicBezTo>
                <a:cubicBezTo>
                  <a:pt x="10260" y="5274"/>
                  <a:pt x="10190" y="5205"/>
                  <a:pt x="10121" y="5205"/>
                </a:cubicBezTo>
                <a:cubicBezTo>
                  <a:pt x="9982" y="4928"/>
                  <a:pt x="9913" y="4581"/>
                  <a:pt x="9913" y="4235"/>
                </a:cubicBezTo>
                <a:cubicBezTo>
                  <a:pt x="10039" y="3982"/>
                  <a:pt x="10223" y="3098"/>
                  <a:pt x="10673" y="3098"/>
                </a:cubicBezTo>
                <a:close/>
                <a:moveTo>
                  <a:pt x="5407" y="5039"/>
                </a:moveTo>
                <a:cubicBezTo>
                  <a:pt x="5499" y="5039"/>
                  <a:pt x="5592" y="5048"/>
                  <a:pt x="5685" y="5067"/>
                </a:cubicBezTo>
                <a:cubicBezTo>
                  <a:pt x="6031" y="5136"/>
                  <a:pt x="6378" y="5344"/>
                  <a:pt x="6586" y="5621"/>
                </a:cubicBezTo>
                <a:cubicBezTo>
                  <a:pt x="6447" y="5621"/>
                  <a:pt x="6308" y="5760"/>
                  <a:pt x="6447" y="5898"/>
                </a:cubicBezTo>
                <a:lnTo>
                  <a:pt x="6516" y="5968"/>
                </a:lnTo>
                <a:cubicBezTo>
                  <a:pt x="6516" y="5968"/>
                  <a:pt x="6516" y="6037"/>
                  <a:pt x="6516" y="6037"/>
                </a:cubicBezTo>
                <a:lnTo>
                  <a:pt x="6516" y="6106"/>
                </a:lnTo>
                <a:cubicBezTo>
                  <a:pt x="6435" y="6188"/>
                  <a:pt x="6343" y="6216"/>
                  <a:pt x="6248" y="6216"/>
                </a:cubicBezTo>
                <a:cubicBezTo>
                  <a:pt x="6102" y="6216"/>
                  <a:pt x="5950" y="6148"/>
                  <a:pt x="5823" y="6106"/>
                </a:cubicBezTo>
                <a:cubicBezTo>
                  <a:pt x="5338" y="5898"/>
                  <a:pt x="4991" y="5552"/>
                  <a:pt x="4714" y="5205"/>
                </a:cubicBezTo>
                <a:cubicBezTo>
                  <a:pt x="4917" y="5104"/>
                  <a:pt x="5157" y="5039"/>
                  <a:pt x="5407" y="5039"/>
                </a:cubicBezTo>
                <a:close/>
                <a:moveTo>
                  <a:pt x="3974" y="6800"/>
                </a:moveTo>
                <a:cubicBezTo>
                  <a:pt x="4042" y="6800"/>
                  <a:pt x="4126" y="6821"/>
                  <a:pt x="4229" y="6869"/>
                </a:cubicBezTo>
                <a:lnTo>
                  <a:pt x="4298" y="6869"/>
                </a:lnTo>
                <a:cubicBezTo>
                  <a:pt x="4991" y="7146"/>
                  <a:pt x="4853" y="8117"/>
                  <a:pt x="4575" y="8740"/>
                </a:cubicBezTo>
                <a:cubicBezTo>
                  <a:pt x="4575" y="8602"/>
                  <a:pt x="4575" y="8463"/>
                  <a:pt x="4506" y="8324"/>
                </a:cubicBezTo>
                <a:cubicBezTo>
                  <a:pt x="4506" y="8255"/>
                  <a:pt x="4420" y="8220"/>
                  <a:pt x="4333" y="8220"/>
                </a:cubicBezTo>
                <a:cubicBezTo>
                  <a:pt x="4246" y="8220"/>
                  <a:pt x="4160" y="8255"/>
                  <a:pt x="4160" y="8324"/>
                </a:cubicBezTo>
                <a:cubicBezTo>
                  <a:pt x="3914" y="8079"/>
                  <a:pt x="3451" y="6800"/>
                  <a:pt x="3974" y="6800"/>
                </a:cubicBezTo>
                <a:close/>
                <a:moveTo>
                  <a:pt x="12591" y="6502"/>
                </a:moveTo>
                <a:cubicBezTo>
                  <a:pt x="12668" y="6502"/>
                  <a:pt x="12746" y="6529"/>
                  <a:pt x="12824" y="6592"/>
                </a:cubicBezTo>
                <a:cubicBezTo>
                  <a:pt x="13171" y="6938"/>
                  <a:pt x="13379" y="7493"/>
                  <a:pt x="13379" y="7978"/>
                </a:cubicBezTo>
                <a:cubicBezTo>
                  <a:pt x="13379" y="8532"/>
                  <a:pt x="13171" y="9087"/>
                  <a:pt x="12616" y="9087"/>
                </a:cubicBezTo>
                <a:cubicBezTo>
                  <a:pt x="12593" y="9089"/>
                  <a:pt x="12570" y="9090"/>
                  <a:pt x="12548" y="9090"/>
                </a:cubicBezTo>
                <a:cubicBezTo>
                  <a:pt x="11785" y="9090"/>
                  <a:pt x="11787" y="7954"/>
                  <a:pt x="11854" y="7146"/>
                </a:cubicBezTo>
                <a:cubicBezTo>
                  <a:pt x="12069" y="6824"/>
                  <a:pt x="12325" y="6502"/>
                  <a:pt x="12591" y="6502"/>
                </a:cubicBezTo>
                <a:close/>
                <a:moveTo>
                  <a:pt x="7348" y="7753"/>
                </a:moveTo>
                <a:cubicBezTo>
                  <a:pt x="7556" y="7753"/>
                  <a:pt x="7764" y="7805"/>
                  <a:pt x="7972" y="7909"/>
                </a:cubicBezTo>
                <a:cubicBezTo>
                  <a:pt x="8388" y="8047"/>
                  <a:pt x="8665" y="8463"/>
                  <a:pt x="8527" y="8879"/>
                </a:cubicBezTo>
                <a:lnTo>
                  <a:pt x="8457" y="8879"/>
                </a:lnTo>
                <a:cubicBezTo>
                  <a:pt x="8418" y="8853"/>
                  <a:pt x="8378" y="8841"/>
                  <a:pt x="8341" y="8841"/>
                </a:cubicBezTo>
                <a:cubicBezTo>
                  <a:pt x="8185" y="8841"/>
                  <a:pt x="8081" y="9044"/>
                  <a:pt x="8249" y="9156"/>
                </a:cubicBezTo>
                <a:cubicBezTo>
                  <a:pt x="8180" y="9156"/>
                  <a:pt x="8180" y="9226"/>
                  <a:pt x="8249" y="9226"/>
                </a:cubicBezTo>
                <a:cubicBezTo>
                  <a:pt x="8175" y="9258"/>
                  <a:pt x="8091" y="9271"/>
                  <a:pt x="8000" y="9271"/>
                </a:cubicBezTo>
                <a:cubicBezTo>
                  <a:pt x="7501" y="9271"/>
                  <a:pt x="6810" y="8847"/>
                  <a:pt x="6516" y="8671"/>
                </a:cubicBezTo>
                <a:cubicBezTo>
                  <a:pt x="6447" y="8324"/>
                  <a:pt x="6447" y="8047"/>
                  <a:pt x="6724" y="7909"/>
                </a:cubicBezTo>
                <a:cubicBezTo>
                  <a:pt x="6932" y="7805"/>
                  <a:pt x="7140" y="7753"/>
                  <a:pt x="7348" y="7753"/>
                </a:cubicBezTo>
                <a:close/>
                <a:moveTo>
                  <a:pt x="15944" y="7770"/>
                </a:moveTo>
                <a:cubicBezTo>
                  <a:pt x="16360" y="7839"/>
                  <a:pt x="16775" y="8047"/>
                  <a:pt x="17122" y="8394"/>
                </a:cubicBezTo>
                <a:cubicBezTo>
                  <a:pt x="17469" y="8671"/>
                  <a:pt x="17469" y="9156"/>
                  <a:pt x="17122" y="9434"/>
                </a:cubicBezTo>
                <a:cubicBezTo>
                  <a:pt x="17053" y="9503"/>
                  <a:pt x="16914" y="9572"/>
                  <a:pt x="16775" y="9572"/>
                </a:cubicBezTo>
                <a:lnTo>
                  <a:pt x="16706" y="9572"/>
                </a:lnTo>
                <a:cubicBezTo>
                  <a:pt x="16682" y="9575"/>
                  <a:pt x="16657" y="9576"/>
                  <a:pt x="16633" y="9576"/>
                </a:cubicBezTo>
                <a:cubicBezTo>
                  <a:pt x="16045" y="9576"/>
                  <a:pt x="15594" y="8788"/>
                  <a:pt x="15528" y="8255"/>
                </a:cubicBezTo>
                <a:cubicBezTo>
                  <a:pt x="15528" y="7978"/>
                  <a:pt x="15528" y="7770"/>
                  <a:pt x="15944" y="7770"/>
                </a:cubicBezTo>
                <a:close/>
                <a:moveTo>
                  <a:pt x="14765" y="9988"/>
                </a:moveTo>
                <a:cubicBezTo>
                  <a:pt x="15112" y="9988"/>
                  <a:pt x="15458" y="10196"/>
                  <a:pt x="15597" y="10543"/>
                </a:cubicBezTo>
                <a:cubicBezTo>
                  <a:pt x="15736" y="10889"/>
                  <a:pt x="15805" y="11236"/>
                  <a:pt x="15805" y="11582"/>
                </a:cubicBezTo>
                <a:cubicBezTo>
                  <a:pt x="15666" y="11582"/>
                  <a:pt x="15597" y="11721"/>
                  <a:pt x="15597" y="11860"/>
                </a:cubicBezTo>
                <a:cubicBezTo>
                  <a:pt x="15666" y="12068"/>
                  <a:pt x="15736" y="12206"/>
                  <a:pt x="15805" y="12414"/>
                </a:cubicBezTo>
                <a:cubicBezTo>
                  <a:pt x="15389" y="12345"/>
                  <a:pt x="14973" y="12137"/>
                  <a:pt x="14696" y="11790"/>
                </a:cubicBezTo>
                <a:cubicBezTo>
                  <a:pt x="14419" y="11374"/>
                  <a:pt x="14280" y="10889"/>
                  <a:pt x="14280" y="10404"/>
                </a:cubicBezTo>
                <a:cubicBezTo>
                  <a:pt x="14349" y="10196"/>
                  <a:pt x="14557" y="9988"/>
                  <a:pt x="14765" y="9988"/>
                </a:cubicBezTo>
                <a:close/>
                <a:moveTo>
                  <a:pt x="7160" y="11225"/>
                </a:moveTo>
                <a:cubicBezTo>
                  <a:pt x="7406" y="11225"/>
                  <a:pt x="7640" y="11466"/>
                  <a:pt x="7764" y="11652"/>
                </a:cubicBezTo>
                <a:cubicBezTo>
                  <a:pt x="8041" y="12068"/>
                  <a:pt x="8180" y="12553"/>
                  <a:pt x="8041" y="13038"/>
                </a:cubicBezTo>
                <a:cubicBezTo>
                  <a:pt x="7977" y="13167"/>
                  <a:pt x="7883" y="13221"/>
                  <a:pt x="7772" y="13221"/>
                </a:cubicBezTo>
                <a:cubicBezTo>
                  <a:pt x="7645" y="13221"/>
                  <a:pt x="7497" y="13149"/>
                  <a:pt x="7348" y="13038"/>
                </a:cubicBezTo>
                <a:lnTo>
                  <a:pt x="7348" y="12969"/>
                </a:lnTo>
                <a:lnTo>
                  <a:pt x="7279" y="12969"/>
                </a:lnTo>
                <a:cubicBezTo>
                  <a:pt x="7210" y="12899"/>
                  <a:pt x="7140" y="12830"/>
                  <a:pt x="7071" y="12830"/>
                </a:cubicBezTo>
                <a:cubicBezTo>
                  <a:pt x="7140" y="12761"/>
                  <a:pt x="7140" y="12761"/>
                  <a:pt x="7071" y="12692"/>
                </a:cubicBezTo>
                <a:cubicBezTo>
                  <a:pt x="7071" y="12622"/>
                  <a:pt x="7071" y="12553"/>
                  <a:pt x="7071" y="12484"/>
                </a:cubicBezTo>
                <a:cubicBezTo>
                  <a:pt x="7036" y="12414"/>
                  <a:pt x="6984" y="12380"/>
                  <a:pt x="6941" y="12380"/>
                </a:cubicBezTo>
                <a:cubicBezTo>
                  <a:pt x="6898" y="12380"/>
                  <a:pt x="6863" y="12414"/>
                  <a:pt x="6863" y="12484"/>
                </a:cubicBezTo>
                <a:lnTo>
                  <a:pt x="6863" y="12553"/>
                </a:lnTo>
                <a:cubicBezTo>
                  <a:pt x="6794" y="12345"/>
                  <a:pt x="6794" y="12068"/>
                  <a:pt x="6794" y="11860"/>
                </a:cubicBezTo>
                <a:cubicBezTo>
                  <a:pt x="6794" y="11652"/>
                  <a:pt x="6794" y="11374"/>
                  <a:pt x="7071" y="11236"/>
                </a:cubicBezTo>
                <a:cubicBezTo>
                  <a:pt x="7101" y="11228"/>
                  <a:pt x="7130" y="11225"/>
                  <a:pt x="7160" y="11225"/>
                </a:cubicBezTo>
                <a:close/>
                <a:moveTo>
                  <a:pt x="9535" y="11751"/>
                </a:moveTo>
                <a:cubicBezTo>
                  <a:pt x="9606" y="11751"/>
                  <a:pt x="9686" y="11763"/>
                  <a:pt x="9774" y="11790"/>
                </a:cubicBezTo>
                <a:cubicBezTo>
                  <a:pt x="10162" y="11920"/>
                  <a:pt x="10490" y="12169"/>
                  <a:pt x="10813" y="12484"/>
                </a:cubicBezTo>
                <a:lnTo>
                  <a:pt x="10813" y="12484"/>
                </a:lnTo>
                <a:cubicBezTo>
                  <a:pt x="10744" y="12484"/>
                  <a:pt x="10675" y="12553"/>
                  <a:pt x="10675" y="12553"/>
                </a:cubicBezTo>
                <a:cubicBezTo>
                  <a:pt x="10814" y="12969"/>
                  <a:pt x="11161" y="13385"/>
                  <a:pt x="10675" y="13662"/>
                </a:cubicBezTo>
                <a:cubicBezTo>
                  <a:pt x="10509" y="13724"/>
                  <a:pt x="10343" y="13756"/>
                  <a:pt x="10184" y="13756"/>
                </a:cubicBezTo>
                <a:cubicBezTo>
                  <a:pt x="9813" y="13756"/>
                  <a:pt x="9483" y="13586"/>
                  <a:pt x="9289" y="13246"/>
                </a:cubicBezTo>
                <a:cubicBezTo>
                  <a:pt x="8914" y="12808"/>
                  <a:pt x="8877" y="11751"/>
                  <a:pt x="9535" y="11751"/>
                </a:cubicBezTo>
                <a:close/>
                <a:moveTo>
                  <a:pt x="14638" y="13256"/>
                </a:moveTo>
                <a:cubicBezTo>
                  <a:pt x="14892" y="13256"/>
                  <a:pt x="15162" y="13425"/>
                  <a:pt x="15320" y="13662"/>
                </a:cubicBezTo>
                <a:cubicBezTo>
                  <a:pt x="15458" y="13939"/>
                  <a:pt x="15597" y="14217"/>
                  <a:pt x="15597" y="14563"/>
                </a:cubicBezTo>
                <a:cubicBezTo>
                  <a:pt x="15560" y="14545"/>
                  <a:pt x="15528" y="14536"/>
                  <a:pt x="15499" y="14536"/>
                </a:cubicBezTo>
                <a:cubicBezTo>
                  <a:pt x="15421" y="14536"/>
                  <a:pt x="15371" y="14600"/>
                  <a:pt x="15320" y="14702"/>
                </a:cubicBezTo>
                <a:cubicBezTo>
                  <a:pt x="15320" y="14771"/>
                  <a:pt x="15320" y="14840"/>
                  <a:pt x="15320" y="14910"/>
                </a:cubicBezTo>
                <a:cubicBezTo>
                  <a:pt x="15320" y="14910"/>
                  <a:pt x="15320" y="14979"/>
                  <a:pt x="15320" y="14979"/>
                </a:cubicBezTo>
                <a:cubicBezTo>
                  <a:pt x="15210" y="15061"/>
                  <a:pt x="15079" y="15100"/>
                  <a:pt x="14948" y="15100"/>
                </a:cubicBezTo>
                <a:cubicBezTo>
                  <a:pt x="14747" y="15100"/>
                  <a:pt x="14545" y="15008"/>
                  <a:pt x="14419" y="14840"/>
                </a:cubicBezTo>
                <a:cubicBezTo>
                  <a:pt x="14072" y="14494"/>
                  <a:pt x="14003" y="14009"/>
                  <a:pt x="14141" y="13593"/>
                </a:cubicBezTo>
                <a:cubicBezTo>
                  <a:pt x="14261" y="13354"/>
                  <a:pt x="14445" y="13256"/>
                  <a:pt x="14638" y="13256"/>
                </a:cubicBezTo>
                <a:close/>
                <a:moveTo>
                  <a:pt x="4257" y="14231"/>
                </a:moveTo>
                <a:cubicBezTo>
                  <a:pt x="4660" y="14231"/>
                  <a:pt x="5052" y="14360"/>
                  <a:pt x="5407" y="14563"/>
                </a:cubicBezTo>
                <a:cubicBezTo>
                  <a:pt x="5615" y="15048"/>
                  <a:pt x="5615" y="15395"/>
                  <a:pt x="4991" y="15672"/>
                </a:cubicBezTo>
                <a:lnTo>
                  <a:pt x="5061" y="15672"/>
                </a:lnTo>
                <a:cubicBezTo>
                  <a:pt x="4791" y="15822"/>
                  <a:pt x="4495" y="15894"/>
                  <a:pt x="4202" y="15894"/>
                </a:cubicBezTo>
                <a:cubicBezTo>
                  <a:pt x="3817" y="15894"/>
                  <a:pt x="3435" y="15770"/>
                  <a:pt x="3120" y="15534"/>
                </a:cubicBezTo>
                <a:cubicBezTo>
                  <a:pt x="2496" y="14910"/>
                  <a:pt x="3189" y="14425"/>
                  <a:pt x="3813" y="14286"/>
                </a:cubicBezTo>
                <a:cubicBezTo>
                  <a:pt x="3962" y="14249"/>
                  <a:pt x="4110" y="14231"/>
                  <a:pt x="4257" y="14231"/>
                </a:cubicBezTo>
                <a:close/>
                <a:moveTo>
                  <a:pt x="11109" y="15429"/>
                </a:moveTo>
                <a:cubicBezTo>
                  <a:pt x="11578" y="15429"/>
                  <a:pt x="12053" y="15687"/>
                  <a:pt x="12339" y="16088"/>
                </a:cubicBezTo>
                <a:cubicBezTo>
                  <a:pt x="12270" y="16227"/>
                  <a:pt x="12339" y="16365"/>
                  <a:pt x="12478" y="16435"/>
                </a:cubicBezTo>
                <a:cubicBezTo>
                  <a:pt x="12408" y="16851"/>
                  <a:pt x="12270" y="17197"/>
                  <a:pt x="11785" y="17267"/>
                </a:cubicBezTo>
                <a:cubicBezTo>
                  <a:pt x="11299" y="17267"/>
                  <a:pt x="10814" y="17059"/>
                  <a:pt x="10468" y="16712"/>
                </a:cubicBezTo>
                <a:cubicBezTo>
                  <a:pt x="9982" y="16296"/>
                  <a:pt x="10190" y="15534"/>
                  <a:pt x="10814" y="15464"/>
                </a:cubicBezTo>
                <a:cubicBezTo>
                  <a:pt x="10911" y="15440"/>
                  <a:pt x="11009" y="15429"/>
                  <a:pt x="11109" y="15429"/>
                </a:cubicBezTo>
                <a:close/>
                <a:moveTo>
                  <a:pt x="16845" y="15118"/>
                </a:moveTo>
                <a:cubicBezTo>
                  <a:pt x="16845" y="15187"/>
                  <a:pt x="16914" y="15187"/>
                  <a:pt x="16914" y="15256"/>
                </a:cubicBezTo>
                <a:cubicBezTo>
                  <a:pt x="16775" y="15950"/>
                  <a:pt x="16637" y="16712"/>
                  <a:pt x="16429" y="17405"/>
                </a:cubicBezTo>
                <a:cubicBezTo>
                  <a:pt x="16568" y="16643"/>
                  <a:pt x="16706" y="15880"/>
                  <a:pt x="16845" y="15118"/>
                </a:cubicBezTo>
                <a:close/>
                <a:moveTo>
                  <a:pt x="6447" y="16781"/>
                </a:moveTo>
                <a:cubicBezTo>
                  <a:pt x="6794" y="16920"/>
                  <a:pt x="7348" y="17128"/>
                  <a:pt x="7071" y="17682"/>
                </a:cubicBezTo>
                <a:lnTo>
                  <a:pt x="7140" y="17682"/>
                </a:lnTo>
                <a:cubicBezTo>
                  <a:pt x="6863" y="18098"/>
                  <a:pt x="6378" y="18376"/>
                  <a:pt x="5893" y="18445"/>
                </a:cubicBezTo>
                <a:cubicBezTo>
                  <a:pt x="5338" y="18445"/>
                  <a:pt x="4714" y="17960"/>
                  <a:pt x="5199" y="17405"/>
                </a:cubicBezTo>
                <a:cubicBezTo>
                  <a:pt x="5407" y="17197"/>
                  <a:pt x="5615" y="17059"/>
                  <a:pt x="5893" y="16920"/>
                </a:cubicBezTo>
                <a:cubicBezTo>
                  <a:pt x="6031" y="16851"/>
                  <a:pt x="6239" y="16851"/>
                  <a:pt x="6447" y="16781"/>
                </a:cubicBezTo>
                <a:close/>
                <a:moveTo>
                  <a:pt x="27728" y="17059"/>
                </a:moveTo>
                <a:cubicBezTo>
                  <a:pt x="28074" y="17059"/>
                  <a:pt x="28421" y="17059"/>
                  <a:pt x="28490" y="17544"/>
                </a:cubicBezTo>
                <a:cubicBezTo>
                  <a:pt x="28560" y="17890"/>
                  <a:pt x="28421" y="18237"/>
                  <a:pt x="28213" y="18584"/>
                </a:cubicBezTo>
                <a:lnTo>
                  <a:pt x="28213" y="18514"/>
                </a:lnTo>
                <a:cubicBezTo>
                  <a:pt x="28108" y="18724"/>
                  <a:pt x="27885" y="18934"/>
                  <a:pt x="27632" y="18934"/>
                </a:cubicBezTo>
                <a:cubicBezTo>
                  <a:pt x="27550" y="18934"/>
                  <a:pt x="27466" y="18912"/>
                  <a:pt x="27381" y="18861"/>
                </a:cubicBezTo>
                <a:cubicBezTo>
                  <a:pt x="26757" y="18514"/>
                  <a:pt x="27173" y="17405"/>
                  <a:pt x="27728" y="17128"/>
                </a:cubicBezTo>
                <a:cubicBezTo>
                  <a:pt x="27728" y="17128"/>
                  <a:pt x="27728" y="17128"/>
                  <a:pt x="27728" y="17059"/>
                </a:cubicBezTo>
                <a:close/>
                <a:moveTo>
                  <a:pt x="21403" y="17121"/>
                </a:moveTo>
                <a:cubicBezTo>
                  <a:pt x="21409" y="17121"/>
                  <a:pt x="21415" y="17123"/>
                  <a:pt x="21420" y="17128"/>
                </a:cubicBezTo>
                <a:cubicBezTo>
                  <a:pt x="21628" y="17336"/>
                  <a:pt x="21697" y="17475"/>
                  <a:pt x="21836" y="17682"/>
                </a:cubicBezTo>
                <a:cubicBezTo>
                  <a:pt x="21905" y="17960"/>
                  <a:pt x="21905" y="18168"/>
                  <a:pt x="21836" y="18376"/>
                </a:cubicBezTo>
                <a:cubicBezTo>
                  <a:pt x="21766" y="18792"/>
                  <a:pt x="21489" y="19138"/>
                  <a:pt x="21073" y="19277"/>
                </a:cubicBezTo>
                <a:lnTo>
                  <a:pt x="20865" y="19277"/>
                </a:lnTo>
                <a:lnTo>
                  <a:pt x="20865" y="19138"/>
                </a:lnTo>
                <a:cubicBezTo>
                  <a:pt x="20865" y="19052"/>
                  <a:pt x="20812" y="18993"/>
                  <a:pt x="20755" y="18993"/>
                </a:cubicBezTo>
                <a:cubicBezTo>
                  <a:pt x="20720" y="18993"/>
                  <a:pt x="20684" y="19016"/>
                  <a:pt x="20657" y="19069"/>
                </a:cubicBezTo>
                <a:cubicBezTo>
                  <a:pt x="20519" y="18792"/>
                  <a:pt x="20519" y="18584"/>
                  <a:pt x="20588" y="18306"/>
                </a:cubicBezTo>
                <a:lnTo>
                  <a:pt x="20588" y="18306"/>
                </a:lnTo>
                <a:lnTo>
                  <a:pt x="20588" y="18376"/>
                </a:lnTo>
                <a:cubicBezTo>
                  <a:pt x="20727" y="18098"/>
                  <a:pt x="20796" y="17821"/>
                  <a:pt x="21004" y="17613"/>
                </a:cubicBezTo>
                <a:cubicBezTo>
                  <a:pt x="21004" y="17548"/>
                  <a:pt x="21306" y="17121"/>
                  <a:pt x="21403" y="17121"/>
                </a:cubicBezTo>
                <a:close/>
                <a:moveTo>
                  <a:pt x="9774" y="18376"/>
                </a:moveTo>
                <a:cubicBezTo>
                  <a:pt x="10052" y="18792"/>
                  <a:pt x="10052" y="19069"/>
                  <a:pt x="9566" y="19415"/>
                </a:cubicBezTo>
                <a:lnTo>
                  <a:pt x="9636" y="19415"/>
                </a:lnTo>
                <a:cubicBezTo>
                  <a:pt x="9289" y="19623"/>
                  <a:pt x="8804" y="19762"/>
                  <a:pt x="8388" y="19762"/>
                </a:cubicBezTo>
                <a:cubicBezTo>
                  <a:pt x="8180" y="19762"/>
                  <a:pt x="7972" y="19623"/>
                  <a:pt x="7903" y="19415"/>
                </a:cubicBezTo>
                <a:cubicBezTo>
                  <a:pt x="7833" y="18930"/>
                  <a:pt x="8319" y="18653"/>
                  <a:pt x="8735" y="18514"/>
                </a:cubicBezTo>
                <a:cubicBezTo>
                  <a:pt x="9081" y="18445"/>
                  <a:pt x="9428" y="18376"/>
                  <a:pt x="9774" y="18376"/>
                </a:cubicBezTo>
                <a:close/>
                <a:moveTo>
                  <a:pt x="23361" y="18306"/>
                </a:moveTo>
                <a:cubicBezTo>
                  <a:pt x="23777" y="18306"/>
                  <a:pt x="24193" y="18584"/>
                  <a:pt x="24331" y="19069"/>
                </a:cubicBezTo>
                <a:cubicBezTo>
                  <a:pt x="24401" y="19346"/>
                  <a:pt x="24401" y="19693"/>
                  <a:pt x="24193" y="19901"/>
                </a:cubicBezTo>
                <a:cubicBezTo>
                  <a:pt x="24193" y="20039"/>
                  <a:pt x="24123" y="20109"/>
                  <a:pt x="24054" y="20178"/>
                </a:cubicBezTo>
                <a:cubicBezTo>
                  <a:pt x="24054" y="20109"/>
                  <a:pt x="24019" y="20074"/>
                  <a:pt x="23985" y="20074"/>
                </a:cubicBezTo>
                <a:cubicBezTo>
                  <a:pt x="23950" y="20074"/>
                  <a:pt x="23915" y="20109"/>
                  <a:pt x="23915" y="20178"/>
                </a:cubicBezTo>
                <a:cubicBezTo>
                  <a:pt x="23915" y="20247"/>
                  <a:pt x="23915" y="20317"/>
                  <a:pt x="23915" y="20386"/>
                </a:cubicBezTo>
                <a:cubicBezTo>
                  <a:pt x="23846" y="20386"/>
                  <a:pt x="23846" y="20455"/>
                  <a:pt x="23846" y="20455"/>
                </a:cubicBezTo>
                <a:cubicBezTo>
                  <a:pt x="23777" y="20525"/>
                  <a:pt x="23638" y="20525"/>
                  <a:pt x="23569" y="20525"/>
                </a:cubicBezTo>
                <a:cubicBezTo>
                  <a:pt x="23361" y="20386"/>
                  <a:pt x="23222" y="20109"/>
                  <a:pt x="23153" y="19901"/>
                </a:cubicBezTo>
                <a:cubicBezTo>
                  <a:pt x="23014" y="19623"/>
                  <a:pt x="22875" y="19346"/>
                  <a:pt x="22806" y="19069"/>
                </a:cubicBezTo>
                <a:lnTo>
                  <a:pt x="22737" y="19069"/>
                </a:lnTo>
                <a:cubicBezTo>
                  <a:pt x="22737" y="18722"/>
                  <a:pt x="22875" y="18376"/>
                  <a:pt x="23361" y="18306"/>
                </a:cubicBezTo>
                <a:close/>
                <a:moveTo>
                  <a:pt x="14141" y="20178"/>
                </a:moveTo>
                <a:cubicBezTo>
                  <a:pt x="14211" y="20247"/>
                  <a:pt x="14349" y="20317"/>
                  <a:pt x="14419" y="20386"/>
                </a:cubicBezTo>
                <a:cubicBezTo>
                  <a:pt x="14557" y="20455"/>
                  <a:pt x="14488" y="20663"/>
                  <a:pt x="14557" y="20802"/>
                </a:cubicBezTo>
                <a:cubicBezTo>
                  <a:pt x="14419" y="20594"/>
                  <a:pt x="14349" y="20455"/>
                  <a:pt x="14211" y="20247"/>
                </a:cubicBezTo>
                <a:lnTo>
                  <a:pt x="14141" y="20178"/>
                </a:lnTo>
                <a:close/>
                <a:moveTo>
                  <a:pt x="6378" y="22604"/>
                </a:moveTo>
                <a:cubicBezTo>
                  <a:pt x="6375" y="22607"/>
                  <a:pt x="6373" y="22611"/>
                  <a:pt x="6370" y="22614"/>
                </a:cubicBezTo>
                <a:lnTo>
                  <a:pt x="6370" y="22614"/>
                </a:lnTo>
                <a:cubicBezTo>
                  <a:pt x="6383" y="22621"/>
                  <a:pt x="6396" y="22627"/>
                  <a:pt x="6408" y="22634"/>
                </a:cubicBezTo>
                <a:lnTo>
                  <a:pt x="6408" y="22634"/>
                </a:lnTo>
                <a:cubicBezTo>
                  <a:pt x="6398" y="22624"/>
                  <a:pt x="6388" y="22614"/>
                  <a:pt x="6378" y="22604"/>
                </a:cubicBezTo>
                <a:close/>
                <a:moveTo>
                  <a:pt x="6408" y="22634"/>
                </a:moveTo>
                <a:cubicBezTo>
                  <a:pt x="6469" y="22697"/>
                  <a:pt x="6528" y="22760"/>
                  <a:pt x="6586" y="22825"/>
                </a:cubicBezTo>
                <a:lnTo>
                  <a:pt x="6586" y="22825"/>
                </a:lnTo>
                <a:cubicBezTo>
                  <a:pt x="6586" y="22817"/>
                  <a:pt x="6586" y="22812"/>
                  <a:pt x="6586" y="22812"/>
                </a:cubicBezTo>
                <a:cubicBezTo>
                  <a:pt x="6547" y="22736"/>
                  <a:pt x="6488" y="22680"/>
                  <a:pt x="6408" y="22634"/>
                </a:cubicBezTo>
                <a:close/>
                <a:moveTo>
                  <a:pt x="4965" y="20188"/>
                </a:moveTo>
                <a:cubicBezTo>
                  <a:pt x="4560" y="20188"/>
                  <a:pt x="4184" y="20451"/>
                  <a:pt x="4090" y="20871"/>
                </a:cubicBezTo>
                <a:cubicBezTo>
                  <a:pt x="4090" y="21010"/>
                  <a:pt x="4160" y="21010"/>
                  <a:pt x="4229" y="21010"/>
                </a:cubicBezTo>
                <a:cubicBezTo>
                  <a:pt x="4476" y="20762"/>
                  <a:pt x="4689" y="20550"/>
                  <a:pt x="4967" y="20550"/>
                </a:cubicBezTo>
                <a:cubicBezTo>
                  <a:pt x="5078" y="20550"/>
                  <a:pt x="5199" y="20584"/>
                  <a:pt x="5338" y="20663"/>
                </a:cubicBezTo>
                <a:cubicBezTo>
                  <a:pt x="5685" y="20940"/>
                  <a:pt x="5962" y="21356"/>
                  <a:pt x="6031" y="21772"/>
                </a:cubicBezTo>
                <a:cubicBezTo>
                  <a:pt x="6100" y="21911"/>
                  <a:pt x="6100" y="22050"/>
                  <a:pt x="6031" y="22258"/>
                </a:cubicBezTo>
                <a:cubicBezTo>
                  <a:pt x="6031" y="22223"/>
                  <a:pt x="6014" y="22206"/>
                  <a:pt x="5996" y="22206"/>
                </a:cubicBezTo>
                <a:cubicBezTo>
                  <a:pt x="5979" y="22206"/>
                  <a:pt x="5962" y="22223"/>
                  <a:pt x="5962" y="22258"/>
                </a:cubicBezTo>
                <a:lnTo>
                  <a:pt x="5893" y="22258"/>
                </a:lnTo>
                <a:cubicBezTo>
                  <a:pt x="5893" y="22258"/>
                  <a:pt x="5893" y="22327"/>
                  <a:pt x="5893" y="22396"/>
                </a:cubicBezTo>
                <a:cubicBezTo>
                  <a:pt x="5842" y="22498"/>
                  <a:pt x="5717" y="22562"/>
                  <a:pt x="5572" y="22562"/>
                </a:cubicBezTo>
                <a:cubicBezTo>
                  <a:pt x="5519" y="22562"/>
                  <a:pt x="5463" y="22553"/>
                  <a:pt x="5407" y="22535"/>
                </a:cubicBezTo>
                <a:cubicBezTo>
                  <a:pt x="4853" y="22396"/>
                  <a:pt x="4575" y="21356"/>
                  <a:pt x="4575" y="20871"/>
                </a:cubicBezTo>
                <a:cubicBezTo>
                  <a:pt x="4575" y="20836"/>
                  <a:pt x="4541" y="20819"/>
                  <a:pt x="4506" y="20819"/>
                </a:cubicBezTo>
                <a:cubicBezTo>
                  <a:pt x="4471" y="20819"/>
                  <a:pt x="4437" y="20836"/>
                  <a:pt x="4437" y="20871"/>
                </a:cubicBezTo>
                <a:cubicBezTo>
                  <a:pt x="4437" y="21703"/>
                  <a:pt x="4853" y="22465"/>
                  <a:pt x="5615" y="22812"/>
                </a:cubicBezTo>
                <a:cubicBezTo>
                  <a:pt x="5708" y="22858"/>
                  <a:pt x="5800" y="22881"/>
                  <a:pt x="5890" y="22881"/>
                </a:cubicBezTo>
                <a:cubicBezTo>
                  <a:pt x="6066" y="22881"/>
                  <a:pt x="6233" y="22792"/>
                  <a:pt x="6370" y="22614"/>
                </a:cubicBezTo>
                <a:lnTo>
                  <a:pt x="6370" y="22614"/>
                </a:lnTo>
                <a:cubicBezTo>
                  <a:pt x="6313" y="22585"/>
                  <a:pt x="6246" y="22560"/>
                  <a:pt x="6170" y="22535"/>
                </a:cubicBezTo>
                <a:cubicBezTo>
                  <a:pt x="6308" y="22396"/>
                  <a:pt x="6378" y="22188"/>
                  <a:pt x="6378" y="21980"/>
                </a:cubicBezTo>
                <a:cubicBezTo>
                  <a:pt x="6378" y="21356"/>
                  <a:pt x="6031" y="20732"/>
                  <a:pt x="5546" y="20386"/>
                </a:cubicBezTo>
                <a:cubicBezTo>
                  <a:pt x="5365" y="20250"/>
                  <a:pt x="5161" y="20188"/>
                  <a:pt x="4965" y="20188"/>
                </a:cubicBezTo>
                <a:close/>
                <a:moveTo>
                  <a:pt x="21983" y="20768"/>
                </a:moveTo>
                <a:cubicBezTo>
                  <a:pt x="21828" y="20768"/>
                  <a:pt x="21677" y="20822"/>
                  <a:pt x="21558" y="20940"/>
                </a:cubicBezTo>
                <a:cubicBezTo>
                  <a:pt x="21446" y="20997"/>
                  <a:pt x="21470" y="21098"/>
                  <a:pt x="21557" y="21098"/>
                </a:cubicBezTo>
                <a:cubicBezTo>
                  <a:pt x="21577" y="21098"/>
                  <a:pt x="21601" y="21092"/>
                  <a:pt x="21628" y="21079"/>
                </a:cubicBezTo>
                <a:cubicBezTo>
                  <a:pt x="21727" y="21079"/>
                  <a:pt x="21820" y="21073"/>
                  <a:pt x="21906" y="21073"/>
                </a:cubicBezTo>
                <a:cubicBezTo>
                  <a:pt x="22121" y="21073"/>
                  <a:pt x="22291" y="21109"/>
                  <a:pt x="22390" y="21356"/>
                </a:cubicBezTo>
                <a:cubicBezTo>
                  <a:pt x="22529" y="21703"/>
                  <a:pt x="22529" y="22050"/>
                  <a:pt x="22390" y="22396"/>
                </a:cubicBezTo>
                <a:cubicBezTo>
                  <a:pt x="22327" y="22649"/>
                  <a:pt x="22148" y="22960"/>
                  <a:pt x="21855" y="22960"/>
                </a:cubicBezTo>
                <a:cubicBezTo>
                  <a:pt x="21826" y="22960"/>
                  <a:pt x="21797" y="22957"/>
                  <a:pt x="21766" y="22951"/>
                </a:cubicBezTo>
                <a:cubicBezTo>
                  <a:pt x="21004" y="22812"/>
                  <a:pt x="21143" y="21703"/>
                  <a:pt x="21628" y="21287"/>
                </a:cubicBezTo>
                <a:cubicBezTo>
                  <a:pt x="21677" y="21238"/>
                  <a:pt x="21656" y="21189"/>
                  <a:pt x="21616" y="21189"/>
                </a:cubicBezTo>
                <a:cubicBezTo>
                  <a:pt x="21599" y="21189"/>
                  <a:pt x="21579" y="21197"/>
                  <a:pt x="21558" y="21218"/>
                </a:cubicBezTo>
                <a:cubicBezTo>
                  <a:pt x="21073" y="21564"/>
                  <a:pt x="20865" y="22188"/>
                  <a:pt x="21073" y="22812"/>
                </a:cubicBezTo>
                <a:cubicBezTo>
                  <a:pt x="21004" y="22812"/>
                  <a:pt x="20935" y="22881"/>
                  <a:pt x="20935" y="22951"/>
                </a:cubicBezTo>
                <a:lnTo>
                  <a:pt x="21004" y="23159"/>
                </a:lnTo>
                <a:cubicBezTo>
                  <a:pt x="20848" y="23522"/>
                  <a:pt x="20731" y="23925"/>
                  <a:pt x="20682" y="24338"/>
                </a:cubicBezTo>
                <a:lnTo>
                  <a:pt x="20682" y="24338"/>
                </a:lnTo>
                <a:cubicBezTo>
                  <a:pt x="20750" y="24037"/>
                  <a:pt x="20834" y="23736"/>
                  <a:pt x="20935" y="23436"/>
                </a:cubicBezTo>
                <a:lnTo>
                  <a:pt x="21212" y="23436"/>
                </a:lnTo>
                <a:cubicBezTo>
                  <a:pt x="21281" y="23436"/>
                  <a:pt x="21350" y="23297"/>
                  <a:pt x="21350" y="23228"/>
                </a:cubicBezTo>
                <a:lnTo>
                  <a:pt x="21350" y="23089"/>
                </a:lnTo>
                <a:lnTo>
                  <a:pt x="21420" y="23159"/>
                </a:lnTo>
                <a:cubicBezTo>
                  <a:pt x="21565" y="23221"/>
                  <a:pt x="21711" y="23252"/>
                  <a:pt x="21849" y="23252"/>
                </a:cubicBezTo>
                <a:cubicBezTo>
                  <a:pt x="22171" y="23252"/>
                  <a:pt x="22453" y="23082"/>
                  <a:pt x="22598" y="22743"/>
                </a:cubicBezTo>
                <a:cubicBezTo>
                  <a:pt x="22875" y="22327"/>
                  <a:pt x="22875" y="21772"/>
                  <a:pt x="22737" y="21287"/>
                </a:cubicBezTo>
                <a:cubicBezTo>
                  <a:pt x="22600" y="20968"/>
                  <a:pt x="22283" y="20768"/>
                  <a:pt x="21983" y="20768"/>
                </a:cubicBezTo>
                <a:close/>
                <a:moveTo>
                  <a:pt x="8008" y="20510"/>
                </a:moveTo>
                <a:cubicBezTo>
                  <a:pt x="7797" y="20510"/>
                  <a:pt x="7601" y="20615"/>
                  <a:pt x="7487" y="20871"/>
                </a:cubicBezTo>
                <a:cubicBezTo>
                  <a:pt x="7438" y="20920"/>
                  <a:pt x="7458" y="20969"/>
                  <a:pt x="7499" y="20969"/>
                </a:cubicBezTo>
                <a:cubicBezTo>
                  <a:pt x="7516" y="20969"/>
                  <a:pt x="7536" y="20961"/>
                  <a:pt x="7556" y="20940"/>
                </a:cubicBezTo>
                <a:cubicBezTo>
                  <a:pt x="7749" y="20908"/>
                  <a:pt x="7911" y="20862"/>
                  <a:pt x="8051" y="20862"/>
                </a:cubicBezTo>
                <a:cubicBezTo>
                  <a:pt x="8214" y="20862"/>
                  <a:pt x="8346" y="20925"/>
                  <a:pt x="8457" y="21148"/>
                </a:cubicBezTo>
                <a:cubicBezTo>
                  <a:pt x="8735" y="21564"/>
                  <a:pt x="8804" y="22050"/>
                  <a:pt x="8735" y="22465"/>
                </a:cubicBezTo>
                <a:cubicBezTo>
                  <a:pt x="8681" y="22784"/>
                  <a:pt x="8425" y="23021"/>
                  <a:pt x="8121" y="23021"/>
                </a:cubicBezTo>
                <a:cubicBezTo>
                  <a:pt x="8028" y="23021"/>
                  <a:pt x="7931" y="22999"/>
                  <a:pt x="7833" y="22951"/>
                </a:cubicBezTo>
                <a:lnTo>
                  <a:pt x="7833" y="22881"/>
                </a:lnTo>
                <a:cubicBezTo>
                  <a:pt x="7833" y="22780"/>
                  <a:pt x="7759" y="22716"/>
                  <a:pt x="7665" y="22716"/>
                </a:cubicBezTo>
                <a:cubicBezTo>
                  <a:pt x="7630" y="22716"/>
                  <a:pt x="7593" y="22724"/>
                  <a:pt x="7556" y="22743"/>
                </a:cubicBezTo>
                <a:cubicBezTo>
                  <a:pt x="7210" y="22327"/>
                  <a:pt x="6863" y="21426"/>
                  <a:pt x="7279" y="21148"/>
                </a:cubicBezTo>
                <a:cubicBezTo>
                  <a:pt x="7348" y="21148"/>
                  <a:pt x="7279" y="21079"/>
                  <a:pt x="7279" y="21079"/>
                </a:cubicBezTo>
                <a:lnTo>
                  <a:pt x="7279" y="21079"/>
                </a:lnTo>
                <a:cubicBezTo>
                  <a:pt x="6516" y="21218"/>
                  <a:pt x="7140" y="22673"/>
                  <a:pt x="7418" y="23020"/>
                </a:cubicBezTo>
                <a:lnTo>
                  <a:pt x="7487" y="23089"/>
                </a:lnTo>
                <a:cubicBezTo>
                  <a:pt x="7487" y="23436"/>
                  <a:pt x="7556" y="23713"/>
                  <a:pt x="7625" y="24060"/>
                </a:cubicBezTo>
                <a:cubicBezTo>
                  <a:pt x="7625" y="24114"/>
                  <a:pt x="7625" y="24168"/>
                  <a:pt x="7625" y="24189"/>
                </a:cubicBezTo>
                <a:lnTo>
                  <a:pt x="7625" y="24189"/>
                </a:lnTo>
                <a:cubicBezTo>
                  <a:pt x="7285" y="23742"/>
                  <a:pt x="6973" y="23260"/>
                  <a:pt x="6586" y="22825"/>
                </a:cubicBezTo>
                <a:lnTo>
                  <a:pt x="6586" y="22825"/>
                </a:lnTo>
                <a:cubicBezTo>
                  <a:pt x="6586" y="22845"/>
                  <a:pt x="6586" y="22881"/>
                  <a:pt x="6586" y="22881"/>
                </a:cubicBezTo>
                <a:cubicBezTo>
                  <a:pt x="6863" y="23228"/>
                  <a:pt x="7140" y="23713"/>
                  <a:pt x="7279" y="23921"/>
                </a:cubicBezTo>
                <a:cubicBezTo>
                  <a:pt x="7418" y="24129"/>
                  <a:pt x="7556" y="24198"/>
                  <a:pt x="7625" y="24198"/>
                </a:cubicBezTo>
                <a:cubicBezTo>
                  <a:pt x="7625" y="24198"/>
                  <a:pt x="7625" y="24195"/>
                  <a:pt x="7625" y="24189"/>
                </a:cubicBezTo>
                <a:lnTo>
                  <a:pt x="7625" y="24189"/>
                </a:lnTo>
                <a:cubicBezTo>
                  <a:pt x="7705" y="24294"/>
                  <a:pt x="7786" y="24396"/>
                  <a:pt x="7870" y="24496"/>
                </a:cubicBezTo>
                <a:lnTo>
                  <a:pt x="7870" y="24496"/>
                </a:lnTo>
                <a:cubicBezTo>
                  <a:pt x="7899" y="24281"/>
                  <a:pt x="7887" y="24067"/>
                  <a:pt x="7833" y="23852"/>
                </a:cubicBezTo>
                <a:cubicBezTo>
                  <a:pt x="7903" y="23783"/>
                  <a:pt x="7972" y="23644"/>
                  <a:pt x="7903" y="23505"/>
                </a:cubicBezTo>
                <a:cubicBezTo>
                  <a:pt x="7972" y="23505"/>
                  <a:pt x="8041" y="23436"/>
                  <a:pt x="7972" y="23367"/>
                </a:cubicBezTo>
                <a:lnTo>
                  <a:pt x="7972" y="23367"/>
                </a:lnTo>
                <a:cubicBezTo>
                  <a:pt x="8026" y="23376"/>
                  <a:pt x="8078" y="23380"/>
                  <a:pt x="8130" y="23380"/>
                </a:cubicBezTo>
                <a:cubicBezTo>
                  <a:pt x="8475" y="23380"/>
                  <a:pt x="8761" y="23183"/>
                  <a:pt x="8943" y="22881"/>
                </a:cubicBezTo>
                <a:cubicBezTo>
                  <a:pt x="9220" y="22258"/>
                  <a:pt x="9150" y="21564"/>
                  <a:pt x="8804" y="21010"/>
                </a:cubicBezTo>
                <a:cubicBezTo>
                  <a:pt x="8641" y="20724"/>
                  <a:pt x="8309" y="20510"/>
                  <a:pt x="8008" y="20510"/>
                </a:cubicBezTo>
                <a:close/>
                <a:moveTo>
                  <a:pt x="20682" y="24338"/>
                </a:moveTo>
                <a:lnTo>
                  <a:pt x="20682" y="24338"/>
                </a:lnTo>
                <a:cubicBezTo>
                  <a:pt x="20669" y="24397"/>
                  <a:pt x="20656" y="24457"/>
                  <a:pt x="20644" y="24516"/>
                </a:cubicBezTo>
                <a:lnTo>
                  <a:pt x="20644" y="24516"/>
                </a:lnTo>
                <a:cubicBezTo>
                  <a:pt x="20652" y="24596"/>
                  <a:pt x="20657" y="24675"/>
                  <a:pt x="20657" y="24753"/>
                </a:cubicBezTo>
                <a:cubicBezTo>
                  <a:pt x="20657" y="24614"/>
                  <a:pt x="20666" y="24475"/>
                  <a:pt x="20682" y="24338"/>
                </a:cubicBezTo>
                <a:close/>
                <a:moveTo>
                  <a:pt x="18362" y="22940"/>
                </a:moveTo>
                <a:cubicBezTo>
                  <a:pt x="18410" y="22940"/>
                  <a:pt x="18459" y="22944"/>
                  <a:pt x="18508" y="22951"/>
                </a:cubicBezTo>
                <a:cubicBezTo>
                  <a:pt x="19063" y="23089"/>
                  <a:pt x="19410" y="23644"/>
                  <a:pt x="19202" y="24198"/>
                </a:cubicBezTo>
                <a:lnTo>
                  <a:pt x="19202" y="24268"/>
                </a:lnTo>
                <a:cubicBezTo>
                  <a:pt x="19173" y="24239"/>
                  <a:pt x="19132" y="24222"/>
                  <a:pt x="19100" y="24222"/>
                </a:cubicBezTo>
                <a:cubicBezTo>
                  <a:pt x="19053" y="24222"/>
                  <a:pt x="19022" y="24256"/>
                  <a:pt x="19063" y="24337"/>
                </a:cubicBezTo>
                <a:cubicBezTo>
                  <a:pt x="19063" y="24406"/>
                  <a:pt x="19063" y="24476"/>
                  <a:pt x="19132" y="24545"/>
                </a:cubicBezTo>
                <a:cubicBezTo>
                  <a:pt x="18947" y="24730"/>
                  <a:pt x="18763" y="24853"/>
                  <a:pt x="18557" y="24853"/>
                </a:cubicBezTo>
                <a:cubicBezTo>
                  <a:pt x="18455" y="24853"/>
                  <a:pt x="18347" y="24822"/>
                  <a:pt x="18231" y="24753"/>
                </a:cubicBezTo>
                <a:cubicBezTo>
                  <a:pt x="17885" y="24476"/>
                  <a:pt x="17677" y="24129"/>
                  <a:pt x="17607" y="23713"/>
                </a:cubicBezTo>
                <a:cubicBezTo>
                  <a:pt x="17545" y="23215"/>
                  <a:pt x="17931" y="22940"/>
                  <a:pt x="18362" y="22940"/>
                </a:cubicBezTo>
                <a:close/>
                <a:moveTo>
                  <a:pt x="7870" y="24496"/>
                </a:moveTo>
                <a:cubicBezTo>
                  <a:pt x="7861" y="24559"/>
                  <a:pt x="7849" y="24621"/>
                  <a:pt x="7833" y="24684"/>
                </a:cubicBezTo>
                <a:cubicBezTo>
                  <a:pt x="7833" y="24753"/>
                  <a:pt x="7833" y="24753"/>
                  <a:pt x="7833" y="24822"/>
                </a:cubicBezTo>
                <a:cubicBezTo>
                  <a:pt x="7829" y="24831"/>
                  <a:pt x="7825" y="24840"/>
                  <a:pt x="7821" y="24849"/>
                </a:cubicBezTo>
                <a:lnTo>
                  <a:pt x="7821" y="24849"/>
                </a:lnTo>
                <a:cubicBezTo>
                  <a:pt x="7828" y="24859"/>
                  <a:pt x="7833" y="24873"/>
                  <a:pt x="7833" y="24892"/>
                </a:cubicBezTo>
                <a:cubicBezTo>
                  <a:pt x="7852" y="24929"/>
                  <a:pt x="7871" y="24946"/>
                  <a:pt x="7888" y="24946"/>
                </a:cubicBezTo>
                <a:cubicBezTo>
                  <a:pt x="7935" y="24946"/>
                  <a:pt x="7972" y="24817"/>
                  <a:pt x="7972" y="24614"/>
                </a:cubicBezTo>
                <a:cubicBezTo>
                  <a:pt x="7937" y="24575"/>
                  <a:pt x="7903" y="24536"/>
                  <a:pt x="7870" y="24496"/>
                </a:cubicBezTo>
                <a:close/>
                <a:moveTo>
                  <a:pt x="7678" y="24765"/>
                </a:moveTo>
                <a:cubicBezTo>
                  <a:pt x="7597" y="24765"/>
                  <a:pt x="7507" y="24863"/>
                  <a:pt x="7556" y="24961"/>
                </a:cubicBezTo>
                <a:cubicBezTo>
                  <a:pt x="7625" y="25030"/>
                  <a:pt x="7625" y="25100"/>
                  <a:pt x="7625" y="25169"/>
                </a:cubicBezTo>
                <a:lnTo>
                  <a:pt x="7625" y="25238"/>
                </a:lnTo>
                <a:lnTo>
                  <a:pt x="7695" y="25308"/>
                </a:lnTo>
                <a:cubicBezTo>
                  <a:pt x="7760" y="25178"/>
                  <a:pt x="7764" y="24987"/>
                  <a:pt x="7821" y="24849"/>
                </a:cubicBezTo>
                <a:lnTo>
                  <a:pt x="7821" y="24849"/>
                </a:lnTo>
                <a:cubicBezTo>
                  <a:pt x="7801" y="24822"/>
                  <a:pt x="7764" y="24822"/>
                  <a:pt x="7764" y="24822"/>
                </a:cubicBezTo>
                <a:cubicBezTo>
                  <a:pt x="7744" y="24782"/>
                  <a:pt x="7712" y="24765"/>
                  <a:pt x="7678" y="24765"/>
                </a:cubicBezTo>
                <a:close/>
                <a:moveTo>
                  <a:pt x="7695" y="25308"/>
                </a:moveTo>
                <a:cubicBezTo>
                  <a:pt x="7695" y="25308"/>
                  <a:pt x="7625" y="25377"/>
                  <a:pt x="7625" y="25377"/>
                </a:cubicBezTo>
                <a:cubicBezTo>
                  <a:pt x="7824" y="25675"/>
                  <a:pt x="8023" y="26008"/>
                  <a:pt x="8247" y="26301"/>
                </a:cubicBezTo>
                <a:lnTo>
                  <a:pt x="8247" y="26301"/>
                </a:lnTo>
                <a:cubicBezTo>
                  <a:pt x="8279" y="26311"/>
                  <a:pt x="8310" y="26322"/>
                  <a:pt x="8342" y="26332"/>
                </a:cubicBezTo>
                <a:lnTo>
                  <a:pt x="8342" y="26332"/>
                </a:lnTo>
                <a:cubicBezTo>
                  <a:pt x="8223" y="26175"/>
                  <a:pt x="8103" y="26019"/>
                  <a:pt x="7972" y="25862"/>
                </a:cubicBezTo>
                <a:cubicBezTo>
                  <a:pt x="7972" y="25820"/>
                  <a:pt x="7998" y="25803"/>
                  <a:pt x="8018" y="25797"/>
                </a:cubicBezTo>
                <a:lnTo>
                  <a:pt x="8018" y="25797"/>
                </a:lnTo>
                <a:cubicBezTo>
                  <a:pt x="8181" y="26001"/>
                  <a:pt x="8453" y="26352"/>
                  <a:pt x="8402" y="26352"/>
                </a:cubicBezTo>
                <a:cubicBezTo>
                  <a:pt x="8399" y="26352"/>
                  <a:pt x="8394" y="26350"/>
                  <a:pt x="8388" y="26347"/>
                </a:cubicBezTo>
                <a:cubicBezTo>
                  <a:pt x="8373" y="26342"/>
                  <a:pt x="8357" y="26337"/>
                  <a:pt x="8342" y="26332"/>
                </a:cubicBezTo>
                <a:lnTo>
                  <a:pt x="8342" y="26332"/>
                </a:lnTo>
                <a:cubicBezTo>
                  <a:pt x="8445" y="26469"/>
                  <a:pt x="8547" y="26606"/>
                  <a:pt x="8651" y="26743"/>
                </a:cubicBezTo>
                <a:lnTo>
                  <a:pt x="8651" y="26743"/>
                </a:lnTo>
                <a:cubicBezTo>
                  <a:pt x="8747" y="26780"/>
                  <a:pt x="8844" y="26818"/>
                  <a:pt x="8940" y="26858"/>
                </a:cubicBezTo>
                <a:lnTo>
                  <a:pt x="8940" y="26858"/>
                </a:lnTo>
                <a:cubicBezTo>
                  <a:pt x="8640" y="26500"/>
                  <a:pt x="8341" y="26142"/>
                  <a:pt x="8041" y="25793"/>
                </a:cubicBezTo>
                <a:cubicBezTo>
                  <a:pt x="8041" y="25793"/>
                  <a:pt x="8031" y="25793"/>
                  <a:pt x="8018" y="25797"/>
                </a:cubicBezTo>
                <a:lnTo>
                  <a:pt x="8018" y="25797"/>
                </a:lnTo>
                <a:cubicBezTo>
                  <a:pt x="7951" y="25713"/>
                  <a:pt x="7903" y="25654"/>
                  <a:pt x="7903" y="25654"/>
                </a:cubicBezTo>
                <a:cubicBezTo>
                  <a:pt x="7833" y="25585"/>
                  <a:pt x="7764" y="25446"/>
                  <a:pt x="7695" y="25308"/>
                </a:cubicBezTo>
                <a:close/>
                <a:moveTo>
                  <a:pt x="9334" y="27029"/>
                </a:moveTo>
                <a:cubicBezTo>
                  <a:pt x="9342" y="27033"/>
                  <a:pt x="9350" y="27037"/>
                  <a:pt x="9358" y="27040"/>
                </a:cubicBezTo>
                <a:cubicBezTo>
                  <a:pt x="9350" y="27036"/>
                  <a:pt x="9342" y="27033"/>
                  <a:pt x="9334" y="27029"/>
                </a:cubicBezTo>
                <a:close/>
                <a:moveTo>
                  <a:pt x="8555" y="26707"/>
                </a:moveTo>
                <a:cubicBezTo>
                  <a:pt x="8551" y="26769"/>
                  <a:pt x="8504" y="26833"/>
                  <a:pt x="8457" y="26833"/>
                </a:cubicBezTo>
                <a:cubicBezTo>
                  <a:pt x="8665" y="26902"/>
                  <a:pt x="8804" y="26971"/>
                  <a:pt x="8943" y="27110"/>
                </a:cubicBezTo>
                <a:cubicBezTo>
                  <a:pt x="8841" y="26988"/>
                  <a:pt x="8745" y="26865"/>
                  <a:pt x="8651" y="26743"/>
                </a:cubicBezTo>
                <a:lnTo>
                  <a:pt x="8651" y="26743"/>
                </a:lnTo>
                <a:cubicBezTo>
                  <a:pt x="8619" y="26731"/>
                  <a:pt x="8587" y="26719"/>
                  <a:pt x="8555" y="26707"/>
                </a:cubicBezTo>
                <a:close/>
                <a:moveTo>
                  <a:pt x="5376" y="24527"/>
                </a:moveTo>
                <a:cubicBezTo>
                  <a:pt x="4833" y="24527"/>
                  <a:pt x="4338" y="24901"/>
                  <a:pt x="4229" y="25446"/>
                </a:cubicBezTo>
                <a:cubicBezTo>
                  <a:pt x="4133" y="26306"/>
                  <a:pt x="5157" y="27133"/>
                  <a:pt x="6007" y="27133"/>
                </a:cubicBezTo>
                <a:cubicBezTo>
                  <a:pt x="6390" y="27133"/>
                  <a:pt x="6738" y="26965"/>
                  <a:pt x="6932" y="26555"/>
                </a:cubicBezTo>
                <a:cubicBezTo>
                  <a:pt x="6983" y="26454"/>
                  <a:pt x="6922" y="26389"/>
                  <a:pt x="6859" y="26389"/>
                </a:cubicBezTo>
                <a:cubicBezTo>
                  <a:pt x="6836" y="26389"/>
                  <a:pt x="6812" y="26398"/>
                  <a:pt x="6794" y="26417"/>
                </a:cubicBezTo>
                <a:cubicBezTo>
                  <a:pt x="6558" y="26652"/>
                  <a:pt x="6259" y="26792"/>
                  <a:pt x="5960" y="26792"/>
                </a:cubicBezTo>
                <a:cubicBezTo>
                  <a:pt x="5820" y="26792"/>
                  <a:pt x="5679" y="26761"/>
                  <a:pt x="5546" y="26694"/>
                </a:cubicBezTo>
                <a:cubicBezTo>
                  <a:pt x="5061" y="26555"/>
                  <a:pt x="4783" y="26209"/>
                  <a:pt x="4575" y="25793"/>
                </a:cubicBezTo>
                <a:cubicBezTo>
                  <a:pt x="4368" y="25169"/>
                  <a:pt x="4922" y="24892"/>
                  <a:pt x="5477" y="24892"/>
                </a:cubicBezTo>
                <a:cubicBezTo>
                  <a:pt x="5823" y="24961"/>
                  <a:pt x="6170" y="25100"/>
                  <a:pt x="6447" y="25377"/>
                </a:cubicBezTo>
                <a:cubicBezTo>
                  <a:pt x="6655" y="25654"/>
                  <a:pt x="6794" y="26001"/>
                  <a:pt x="6724" y="26347"/>
                </a:cubicBezTo>
                <a:cubicBezTo>
                  <a:pt x="6724" y="26382"/>
                  <a:pt x="6742" y="26399"/>
                  <a:pt x="6759" y="26399"/>
                </a:cubicBezTo>
                <a:cubicBezTo>
                  <a:pt x="6776" y="26399"/>
                  <a:pt x="6794" y="26382"/>
                  <a:pt x="6794" y="26347"/>
                </a:cubicBezTo>
                <a:cubicBezTo>
                  <a:pt x="6863" y="26347"/>
                  <a:pt x="6932" y="26278"/>
                  <a:pt x="6932" y="26209"/>
                </a:cubicBezTo>
                <a:cubicBezTo>
                  <a:pt x="6932" y="26278"/>
                  <a:pt x="7002" y="26347"/>
                  <a:pt x="7071" y="26347"/>
                </a:cubicBezTo>
                <a:cubicBezTo>
                  <a:pt x="7566" y="26392"/>
                  <a:pt x="8060" y="26525"/>
                  <a:pt x="8555" y="26707"/>
                </a:cubicBezTo>
                <a:lnTo>
                  <a:pt x="8555" y="26707"/>
                </a:lnTo>
                <a:cubicBezTo>
                  <a:pt x="8557" y="26677"/>
                  <a:pt x="8549" y="26647"/>
                  <a:pt x="8527" y="26625"/>
                </a:cubicBezTo>
                <a:cubicBezTo>
                  <a:pt x="8428" y="26526"/>
                  <a:pt x="8336" y="26417"/>
                  <a:pt x="8247" y="26301"/>
                </a:cubicBezTo>
                <a:lnTo>
                  <a:pt x="8247" y="26301"/>
                </a:lnTo>
                <a:cubicBezTo>
                  <a:pt x="7866" y="26177"/>
                  <a:pt x="7448" y="26047"/>
                  <a:pt x="7140" y="25862"/>
                </a:cubicBezTo>
                <a:lnTo>
                  <a:pt x="7071" y="25862"/>
                </a:lnTo>
                <a:cubicBezTo>
                  <a:pt x="7071" y="25308"/>
                  <a:pt x="6239" y="24753"/>
                  <a:pt x="5823" y="24614"/>
                </a:cubicBezTo>
                <a:cubicBezTo>
                  <a:pt x="5675" y="24555"/>
                  <a:pt x="5524" y="24527"/>
                  <a:pt x="5376" y="24527"/>
                </a:cubicBezTo>
                <a:close/>
                <a:moveTo>
                  <a:pt x="8940" y="26858"/>
                </a:moveTo>
                <a:cubicBezTo>
                  <a:pt x="9051" y="26991"/>
                  <a:pt x="9162" y="27124"/>
                  <a:pt x="9274" y="27256"/>
                </a:cubicBezTo>
                <a:lnTo>
                  <a:pt x="9274" y="27256"/>
                </a:lnTo>
                <a:cubicBezTo>
                  <a:pt x="9256" y="27230"/>
                  <a:pt x="9238" y="27205"/>
                  <a:pt x="9220" y="27179"/>
                </a:cubicBezTo>
                <a:cubicBezTo>
                  <a:pt x="9169" y="27078"/>
                  <a:pt x="9193" y="27013"/>
                  <a:pt x="9263" y="27013"/>
                </a:cubicBezTo>
                <a:cubicBezTo>
                  <a:pt x="9283" y="27013"/>
                  <a:pt x="9307" y="27018"/>
                  <a:pt x="9334" y="27029"/>
                </a:cubicBezTo>
                <a:lnTo>
                  <a:pt x="9334" y="27029"/>
                </a:lnTo>
                <a:cubicBezTo>
                  <a:pt x="9202" y="26970"/>
                  <a:pt x="9071" y="26912"/>
                  <a:pt x="8940" y="26858"/>
                </a:cubicBezTo>
                <a:close/>
                <a:moveTo>
                  <a:pt x="9487" y="27509"/>
                </a:moveTo>
                <a:lnTo>
                  <a:pt x="9487" y="27509"/>
                </a:lnTo>
                <a:cubicBezTo>
                  <a:pt x="9679" y="27679"/>
                  <a:pt x="10043" y="27933"/>
                  <a:pt x="10121" y="28011"/>
                </a:cubicBezTo>
                <a:lnTo>
                  <a:pt x="10386" y="28238"/>
                </a:lnTo>
                <a:lnTo>
                  <a:pt x="10386" y="28238"/>
                </a:lnTo>
                <a:cubicBezTo>
                  <a:pt x="10380" y="28219"/>
                  <a:pt x="10374" y="28199"/>
                  <a:pt x="10368" y="28178"/>
                </a:cubicBezTo>
                <a:lnTo>
                  <a:pt x="10368" y="28178"/>
                </a:lnTo>
                <a:cubicBezTo>
                  <a:pt x="10445" y="28261"/>
                  <a:pt x="10523" y="28344"/>
                  <a:pt x="10606" y="28427"/>
                </a:cubicBezTo>
                <a:lnTo>
                  <a:pt x="10386" y="28238"/>
                </a:lnTo>
                <a:lnTo>
                  <a:pt x="10386" y="28238"/>
                </a:lnTo>
                <a:cubicBezTo>
                  <a:pt x="10436" y="28397"/>
                  <a:pt x="10486" y="28553"/>
                  <a:pt x="10537" y="28704"/>
                </a:cubicBezTo>
                <a:cubicBezTo>
                  <a:pt x="10187" y="28325"/>
                  <a:pt x="9837" y="27922"/>
                  <a:pt x="9487" y="27509"/>
                </a:cubicBezTo>
                <a:close/>
                <a:moveTo>
                  <a:pt x="9581" y="23383"/>
                </a:moveTo>
                <a:cubicBezTo>
                  <a:pt x="9439" y="23383"/>
                  <a:pt x="9295" y="23400"/>
                  <a:pt x="9150" y="23436"/>
                </a:cubicBezTo>
                <a:cubicBezTo>
                  <a:pt x="9012" y="23436"/>
                  <a:pt x="9081" y="23575"/>
                  <a:pt x="9150" y="23575"/>
                </a:cubicBezTo>
                <a:cubicBezTo>
                  <a:pt x="9774" y="23783"/>
                  <a:pt x="10398" y="23852"/>
                  <a:pt x="10745" y="24476"/>
                </a:cubicBezTo>
                <a:cubicBezTo>
                  <a:pt x="11022" y="24892"/>
                  <a:pt x="10953" y="25446"/>
                  <a:pt x="10745" y="25862"/>
                </a:cubicBezTo>
                <a:cubicBezTo>
                  <a:pt x="10586" y="26074"/>
                  <a:pt x="10427" y="26164"/>
                  <a:pt x="10299" y="26164"/>
                </a:cubicBezTo>
                <a:cubicBezTo>
                  <a:pt x="10260" y="26164"/>
                  <a:pt x="10223" y="26156"/>
                  <a:pt x="10190" y="26139"/>
                </a:cubicBezTo>
                <a:lnTo>
                  <a:pt x="10121" y="26001"/>
                </a:lnTo>
                <a:cubicBezTo>
                  <a:pt x="10070" y="25899"/>
                  <a:pt x="9982" y="25835"/>
                  <a:pt x="9884" y="25835"/>
                </a:cubicBezTo>
                <a:cubicBezTo>
                  <a:pt x="9849" y="25835"/>
                  <a:pt x="9811" y="25843"/>
                  <a:pt x="9774" y="25862"/>
                </a:cubicBezTo>
                <a:cubicBezTo>
                  <a:pt x="9636" y="25723"/>
                  <a:pt x="9497" y="25515"/>
                  <a:pt x="9428" y="25308"/>
                </a:cubicBezTo>
                <a:cubicBezTo>
                  <a:pt x="9358" y="24822"/>
                  <a:pt x="9358" y="24406"/>
                  <a:pt x="9428" y="23921"/>
                </a:cubicBezTo>
                <a:cubicBezTo>
                  <a:pt x="9428" y="23852"/>
                  <a:pt x="9358" y="23852"/>
                  <a:pt x="9289" y="23852"/>
                </a:cubicBezTo>
                <a:cubicBezTo>
                  <a:pt x="9012" y="24476"/>
                  <a:pt x="8943" y="25169"/>
                  <a:pt x="9220" y="25793"/>
                </a:cubicBezTo>
                <a:cubicBezTo>
                  <a:pt x="9358" y="26001"/>
                  <a:pt x="9566" y="26209"/>
                  <a:pt x="9774" y="26347"/>
                </a:cubicBezTo>
                <a:cubicBezTo>
                  <a:pt x="9844" y="26486"/>
                  <a:pt x="9913" y="26625"/>
                  <a:pt x="9982" y="26694"/>
                </a:cubicBezTo>
                <a:cubicBezTo>
                  <a:pt x="10083" y="27198"/>
                  <a:pt x="10220" y="27701"/>
                  <a:pt x="10368" y="28178"/>
                </a:cubicBezTo>
                <a:lnTo>
                  <a:pt x="10368" y="28178"/>
                </a:lnTo>
                <a:cubicBezTo>
                  <a:pt x="10123" y="27915"/>
                  <a:pt x="9899" y="27651"/>
                  <a:pt x="9636" y="27387"/>
                </a:cubicBezTo>
                <a:lnTo>
                  <a:pt x="9566" y="27387"/>
                </a:lnTo>
                <a:cubicBezTo>
                  <a:pt x="9486" y="27360"/>
                  <a:pt x="9433" y="27348"/>
                  <a:pt x="9403" y="27348"/>
                </a:cubicBezTo>
                <a:cubicBezTo>
                  <a:pt x="9379" y="27348"/>
                  <a:pt x="9368" y="27356"/>
                  <a:pt x="9369" y="27369"/>
                </a:cubicBezTo>
                <a:lnTo>
                  <a:pt x="9369" y="27369"/>
                </a:lnTo>
                <a:cubicBezTo>
                  <a:pt x="9408" y="27416"/>
                  <a:pt x="9448" y="27462"/>
                  <a:pt x="9487" y="27509"/>
                </a:cubicBezTo>
                <a:lnTo>
                  <a:pt x="9487" y="27509"/>
                </a:lnTo>
                <a:cubicBezTo>
                  <a:pt x="9417" y="27447"/>
                  <a:pt x="9370" y="27396"/>
                  <a:pt x="9369" y="27369"/>
                </a:cubicBezTo>
                <a:lnTo>
                  <a:pt x="9369" y="27369"/>
                </a:lnTo>
                <a:cubicBezTo>
                  <a:pt x="9337" y="27331"/>
                  <a:pt x="9305" y="27294"/>
                  <a:pt x="9274" y="27256"/>
                </a:cubicBezTo>
                <a:lnTo>
                  <a:pt x="9274" y="27256"/>
                </a:lnTo>
                <a:cubicBezTo>
                  <a:pt x="9841" y="28058"/>
                  <a:pt x="10520" y="28750"/>
                  <a:pt x="11311" y="29382"/>
                </a:cubicBezTo>
                <a:lnTo>
                  <a:pt x="11311" y="29382"/>
                </a:lnTo>
                <a:cubicBezTo>
                  <a:pt x="10723" y="28505"/>
                  <a:pt x="10394" y="27560"/>
                  <a:pt x="10260" y="26486"/>
                </a:cubicBezTo>
                <a:cubicBezTo>
                  <a:pt x="10468" y="26486"/>
                  <a:pt x="10606" y="26417"/>
                  <a:pt x="10745" y="26278"/>
                </a:cubicBezTo>
                <a:cubicBezTo>
                  <a:pt x="11299" y="25793"/>
                  <a:pt x="11438" y="25030"/>
                  <a:pt x="11161" y="24406"/>
                </a:cubicBezTo>
                <a:cubicBezTo>
                  <a:pt x="10874" y="23776"/>
                  <a:pt x="10256" y="23383"/>
                  <a:pt x="9581" y="23383"/>
                </a:cubicBezTo>
                <a:close/>
                <a:moveTo>
                  <a:pt x="11854" y="29883"/>
                </a:moveTo>
                <a:cubicBezTo>
                  <a:pt x="11854" y="29886"/>
                  <a:pt x="11854" y="29888"/>
                  <a:pt x="11854" y="29891"/>
                </a:cubicBezTo>
                <a:lnTo>
                  <a:pt x="11854" y="29891"/>
                </a:lnTo>
                <a:cubicBezTo>
                  <a:pt x="11900" y="29932"/>
                  <a:pt x="11946" y="29975"/>
                  <a:pt x="11993" y="30021"/>
                </a:cubicBezTo>
                <a:cubicBezTo>
                  <a:pt x="12200" y="30189"/>
                  <a:pt x="12415" y="30353"/>
                  <a:pt x="12635" y="30515"/>
                </a:cubicBezTo>
                <a:lnTo>
                  <a:pt x="12635" y="30515"/>
                </a:lnTo>
                <a:cubicBezTo>
                  <a:pt x="12582" y="30466"/>
                  <a:pt x="12530" y="30417"/>
                  <a:pt x="12478" y="30368"/>
                </a:cubicBezTo>
                <a:cubicBezTo>
                  <a:pt x="12270" y="30229"/>
                  <a:pt x="12062" y="30091"/>
                  <a:pt x="11854" y="29883"/>
                </a:cubicBezTo>
                <a:close/>
                <a:moveTo>
                  <a:pt x="21791" y="28378"/>
                </a:moveTo>
                <a:lnTo>
                  <a:pt x="21791" y="28378"/>
                </a:lnTo>
                <a:cubicBezTo>
                  <a:pt x="21437" y="29085"/>
                  <a:pt x="21084" y="29797"/>
                  <a:pt x="20731" y="30556"/>
                </a:cubicBezTo>
                <a:lnTo>
                  <a:pt x="20731" y="30556"/>
                </a:lnTo>
                <a:cubicBezTo>
                  <a:pt x="20746" y="30378"/>
                  <a:pt x="20806" y="30200"/>
                  <a:pt x="20865" y="30021"/>
                </a:cubicBezTo>
                <a:cubicBezTo>
                  <a:pt x="21073" y="29605"/>
                  <a:pt x="21281" y="29120"/>
                  <a:pt x="21558" y="28704"/>
                </a:cubicBezTo>
                <a:cubicBezTo>
                  <a:pt x="21641" y="28581"/>
                  <a:pt x="21723" y="28482"/>
                  <a:pt x="21791" y="28378"/>
                </a:cubicBezTo>
                <a:close/>
                <a:moveTo>
                  <a:pt x="7697" y="29514"/>
                </a:moveTo>
                <a:cubicBezTo>
                  <a:pt x="7795" y="29514"/>
                  <a:pt x="7889" y="29522"/>
                  <a:pt x="7972" y="29536"/>
                </a:cubicBezTo>
                <a:cubicBezTo>
                  <a:pt x="8457" y="29605"/>
                  <a:pt x="9012" y="29813"/>
                  <a:pt x="9497" y="30021"/>
                </a:cubicBezTo>
                <a:cubicBezTo>
                  <a:pt x="9566" y="30506"/>
                  <a:pt x="9289" y="30922"/>
                  <a:pt x="8804" y="31061"/>
                </a:cubicBezTo>
                <a:lnTo>
                  <a:pt x="8873" y="31061"/>
                </a:lnTo>
                <a:cubicBezTo>
                  <a:pt x="8698" y="31105"/>
                  <a:pt x="8515" y="31128"/>
                  <a:pt x="8332" y="31128"/>
                </a:cubicBezTo>
                <a:cubicBezTo>
                  <a:pt x="7937" y="31128"/>
                  <a:pt x="7541" y="31021"/>
                  <a:pt x="7210" y="30784"/>
                </a:cubicBezTo>
                <a:cubicBezTo>
                  <a:pt x="7002" y="30645"/>
                  <a:pt x="6863" y="30368"/>
                  <a:pt x="6863" y="30091"/>
                </a:cubicBezTo>
                <a:cubicBezTo>
                  <a:pt x="6863" y="29647"/>
                  <a:pt x="7307" y="29514"/>
                  <a:pt x="7697" y="29514"/>
                </a:cubicBezTo>
                <a:close/>
                <a:moveTo>
                  <a:pt x="7764" y="29103"/>
                </a:moveTo>
                <a:cubicBezTo>
                  <a:pt x="7649" y="29103"/>
                  <a:pt x="7533" y="29108"/>
                  <a:pt x="7418" y="29120"/>
                </a:cubicBezTo>
                <a:cubicBezTo>
                  <a:pt x="6586" y="29189"/>
                  <a:pt x="6170" y="30229"/>
                  <a:pt x="6794" y="30853"/>
                </a:cubicBezTo>
                <a:cubicBezTo>
                  <a:pt x="7096" y="31231"/>
                  <a:pt x="7609" y="31398"/>
                  <a:pt x="8129" y="31398"/>
                </a:cubicBezTo>
                <a:cubicBezTo>
                  <a:pt x="9041" y="31398"/>
                  <a:pt x="9976" y="30885"/>
                  <a:pt x="9844" y="30091"/>
                </a:cubicBezTo>
                <a:lnTo>
                  <a:pt x="9913" y="30091"/>
                </a:lnTo>
                <a:cubicBezTo>
                  <a:pt x="9948" y="30125"/>
                  <a:pt x="9965" y="30142"/>
                  <a:pt x="9982" y="30142"/>
                </a:cubicBezTo>
                <a:cubicBezTo>
                  <a:pt x="10000" y="30142"/>
                  <a:pt x="10017" y="30125"/>
                  <a:pt x="10052" y="30091"/>
                </a:cubicBezTo>
                <a:cubicBezTo>
                  <a:pt x="10260" y="30091"/>
                  <a:pt x="10398" y="30091"/>
                  <a:pt x="10537" y="29952"/>
                </a:cubicBezTo>
                <a:cubicBezTo>
                  <a:pt x="10883" y="29883"/>
                  <a:pt x="11161" y="29813"/>
                  <a:pt x="11507" y="29813"/>
                </a:cubicBezTo>
                <a:lnTo>
                  <a:pt x="11715" y="30021"/>
                </a:lnTo>
                <a:cubicBezTo>
                  <a:pt x="11715" y="30041"/>
                  <a:pt x="11727" y="30050"/>
                  <a:pt x="11744" y="30050"/>
                </a:cubicBezTo>
                <a:cubicBezTo>
                  <a:pt x="11785" y="30050"/>
                  <a:pt x="11854" y="30001"/>
                  <a:pt x="11854" y="29952"/>
                </a:cubicBezTo>
                <a:cubicBezTo>
                  <a:pt x="11819" y="29917"/>
                  <a:pt x="11819" y="29917"/>
                  <a:pt x="11828" y="29917"/>
                </a:cubicBezTo>
                <a:cubicBezTo>
                  <a:pt x="11836" y="29917"/>
                  <a:pt x="11851" y="29917"/>
                  <a:pt x="11854" y="29891"/>
                </a:cubicBezTo>
                <a:lnTo>
                  <a:pt x="11854" y="29891"/>
                </a:lnTo>
                <a:cubicBezTo>
                  <a:pt x="11692" y="29748"/>
                  <a:pt x="11530" y="29628"/>
                  <a:pt x="11369" y="29467"/>
                </a:cubicBezTo>
                <a:lnTo>
                  <a:pt x="11369" y="29467"/>
                </a:lnTo>
                <a:lnTo>
                  <a:pt x="11507" y="29536"/>
                </a:lnTo>
                <a:cubicBezTo>
                  <a:pt x="11441" y="29485"/>
                  <a:pt x="11376" y="29434"/>
                  <a:pt x="11311" y="29382"/>
                </a:cubicBezTo>
                <a:lnTo>
                  <a:pt x="11311" y="29382"/>
                </a:lnTo>
                <a:cubicBezTo>
                  <a:pt x="11330" y="29410"/>
                  <a:pt x="11349" y="29439"/>
                  <a:pt x="11369" y="29467"/>
                </a:cubicBezTo>
                <a:cubicBezTo>
                  <a:pt x="11342" y="29453"/>
                  <a:pt x="11318" y="29448"/>
                  <a:pt x="11297" y="29448"/>
                </a:cubicBezTo>
                <a:cubicBezTo>
                  <a:pt x="11209" y="29448"/>
                  <a:pt x="11174" y="29549"/>
                  <a:pt x="11230" y="29605"/>
                </a:cubicBezTo>
                <a:cubicBezTo>
                  <a:pt x="11022" y="29675"/>
                  <a:pt x="10814" y="29675"/>
                  <a:pt x="10606" y="29744"/>
                </a:cubicBezTo>
                <a:cubicBezTo>
                  <a:pt x="10606" y="29675"/>
                  <a:pt x="10468" y="29605"/>
                  <a:pt x="10398" y="29605"/>
                </a:cubicBezTo>
                <a:cubicBezTo>
                  <a:pt x="10190" y="29675"/>
                  <a:pt x="10052" y="29744"/>
                  <a:pt x="9844" y="29813"/>
                </a:cubicBezTo>
                <a:cubicBezTo>
                  <a:pt x="9774" y="29744"/>
                  <a:pt x="9636" y="29605"/>
                  <a:pt x="9566" y="29536"/>
                </a:cubicBezTo>
                <a:cubicBezTo>
                  <a:pt x="9532" y="29501"/>
                  <a:pt x="9514" y="29484"/>
                  <a:pt x="9497" y="29484"/>
                </a:cubicBezTo>
                <a:cubicBezTo>
                  <a:pt x="9480" y="29484"/>
                  <a:pt x="9462" y="29501"/>
                  <a:pt x="9428" y="29536"/>
                </a:cubicBezTo>
                <a:cubicBezTo>
                  <a:pt x="8908" y="29247"/>
                  <a:pt x="8340" y="29103"/>
                  <a:pt x="7764" y="29103"/>
                </a:cubicBezTo>
                <a:close/>
                <a:moveTo>
                  <a:pt x="14835" y="32517"/>
                </a:moveTo>
                <a:cubicBezTo>
                  <a:pt x="14873" y="32550"/>
                  <a:pt x="14912" y="32582"/>
                  <a:pt x="14951" y="32614"/>
                </a:cubicBezTo>
                <a:lnTo>
                  <a:pt x="14951" y="32614"/>
                </a:lnTo>
                <a:cubicBezTo>
                  <a:pt x="14912" y="32582"/>
                  <a:pt x="14873" y="32549"/>
                  <a:pt x="14835" y="32517"/>
                </a:cubicBezTo>
                <a:close/>
                <a:moveTo>
                  <a:pt x="24470" y="32170"/>
                </a:moveTo>
                <a:cubicBezTo>
                  <a:pt x="24401" y="32170"/>
                  <a:pt x="24401" y="32309"/>
                  <a:pt x="24470" y="32309"/>
                </a:cubicBezTo>
                <a:lnTo>
                  <a:pt x="25302" y="32309"/>
                </a:lnTo>
                <a:cubicBezTo>
                  <a:pt x="25510" y="32309"/>
                  <a:pt x="25648" y="32378"/>
                  <a:pt x="25718" y="32517"/>
                </a:cubicBezTo>
                <a:cubicBezTo>
                  <a:pt x="25787" y="32586"/>
                  <a:pt x="25787" y="32655"/>
                  <a:pt x="25718" y="32725"/>
                </a:cubicBezTo>
                <a:cubicBezTo>
                  <a:pt x="25718" y="32863"/>
                  <a:pt x="25648" y="32933"/>
                  <a:pt x="25510" y="33002"/>
                </a:cubicBezTo>
                <a:cubicBezTo>
                  <a:pt x="25331" y="33136"/>
                  <a:pt x="25094" y="33213"/>
                  <a:pt x="24874" y="33213"/>
                </a:cubicBezTo>
                <a:cubicBezTo>
                  <a:pt x="24753" y="33213"/>
                  <a:pt x="24637" y="33190"/>
                  <a:pt x="24539" y="33141"/>
                </a:cubicBezTo>
                <a:cubicBezTo>
                  <a:pt x="24262" y="33002"/>
                  <a:pt x="24054" y="32794"/>
                  <a:pt x="23985" y="32586"/>
                </a:cubicBezTo>
                <a:lnTo>
                  <a:pt x="24193" y="32586"/>
                </a:lnTo>
                <a:cubicBezTo>
                  <a:pt x="24262" y="32586"/>
                  <a:pt x="24331" y="32447"/>
                  <a:pt x="24262" y="32378"/>
                </a:cubicBezTo>
                <a:lnTo>
                  <a:pt x="24193" y="32309"/>
                </a:lnTo>
                <a:cubicBezTo>
                  <a:pt x="24193" y="32309"/>
                  <a:pt x="24262" y="32239"/>
                  <a:pt x="24262" y="32170"/>
                </a:cubicBezTo>
                <a:close/>
                <a:moveTo>
                  <a:pt x="12635" y="30515"/>
                </a:moveTo>
                <a:cubicBezTo>
                  <a:pt x="13836" y="31639"/>
                  <a:pt x="15101" y="32699"/>
                  <a:pt x="16429" y="33695"/>
                </a:cubicBezTo>
                <a:cubicBezTo>
                  <a:pt x="16498" y="33695"/>
                  <a:pt x="16498" y="33626"/>
                  <a:pt x="16498" y="33626"/>
                </a:cubicBezTo>
                <a:cubicBezTo>
                  <a:pt x="15429" y="32378"/>
                  <a:pt x="13952" y="31487"/>
                  <a:pt x="12635" y="30515"/>
                </a:cubicBezTo>
                <a:close/>
                <a:moveTo>
                  <a:pt x="14951" y="32614"/>
                </a:moveTo>
                <a:cubicBezTo>
                  <a:pt x="15744" y="33281"/>
                  <a:pt x="16534" y="34008"/>
                  <a:pt x="17261" y="34735"/>
                </a:cubicBezTo>
                <a:cubicBezTo>
                  <a:pt x="17256" y="34708"/>
                  <a:pt x="17252" y="34681"/>
                  <a:pt x="17247" y="34654"/>
                </a:cubicBezTo>
                <a:lnTo>
                  <a:pt x="17247" y="34654"/>
                </a:lnTo>
                <a:cubicBezTo>
                  <a:pt x="16993" y="34305"/>
                  <a:pt x="16711" y="33977"/>
                  <a:pt x="16429" y="33695"/>
                </a:cubicBezTo>
                <a:cubicBezTo>
                  <a:pt x="15918" y="33312"/>
                  <a:pt x="15408" y="32988"/>
                  <a:pt x="14951" y="32614"/>
                </a:cubicBezTo>
                <a:close/>
                <a:moveTo>
                  <a:pt x="18508" y="37716"/>
                </a:moveTo>
                <a:cubicBezTo>
                  <a:pt x="18605" y="38283"/>
                  <a:pt x="18699" y="38859"/>
                  <a:pt x="18799" y="39437"/>
                </a:cubicBezTo>
                <a:lnTo>
                  <a:pt x="18799" y="39437"/>
                </a:lnTo>
                <a:cubicBezTo>
                  <a:pt x="18701" y="38929"/>
                  <a:pt x="18605" y="38424"/>
                  <a:pt x="18508" y="37923"/>
                </a:cubicBezTo>
                <a:lnTo>
                  <a:pt x="18508" y="37716"/>
                </a:lnTo>
                <a:close/>
                <a:moveTo>
                  <a:pt x="8411" y="1"/>
                </a:moveTo>
                <a:cubicBezTo>
                  <a:pt x="7702" y="1"/>
                  <a:pt x="7147" y="600"/>
                  <a:pt x="7279" y="1323"/>
                </a:cubicBezTo>
                <a:cubicBezTo>
                  <a:pt x="7279" y="1358"/>
                  <a:pt x="7314" y="1375"/>
                  <a:pt x="7348" y="1375"/>
                </a:cubicBezTo>
                <a:cubicBezTo>
                  <a:pt x="7383" y="1375"/>
                  <a:pt x="7418" y="1358"/>
                  <a:pt x="7418" y="1323"/>
                </a:cubicBezTo>
                <a:cubicBezTo>
                  <a:pt x="7543" y="822"/>
                  <a:pt x="7782" y="264"/>
                  <a:pt x="8287" y="264"/>
                </a:cubicBezTo>
                <a:cubicBezTo>
                  <a:pt x="8341" y="264"/>
                  <a:pt x="8397" y="270"/>
                  <a:pt x="8457" y="284"/>
                </a:cubicBezTo>
                <a:cubicBezTo>
                  <a:pt x="9012" y="422"/>
                  <a:pt x="9358" y="907"/>
                  <a:pt x="9358" y="1462"/>
                </a:cubicBezTo>
                <a:cubicBezTo>
                  <a:pt x="9358" y="1771"/>
                  <a:pt x="9029" y="2903"/>
                  <a:pt x="8614" y="2903"/>
                </a:cubicBezTo>
                <a:cubicBezTo>
                  <a:pt x="8563" y="2903"/>
                  <a:pt x="8510" y="2886"/>
                  <a:pt x="8457" y="2848"/>
                </a:cubicBezTo>
                <a:cubicBezTo>
                  <a:pt x="8506" y="2799"/>
                  <a:pt x="8451" y="2750"/>
                  <a:pt x="8390" y="2750"/>
                </a:cubicBezTo>
                <a:cubicBezTo>
                  <a:pt x="8365" y="2750"/>
                  <a:pt x="8339" y="2759"/>
                  <a:pt x="8319" y="2779"/>
                </a:cubicBezTo>
                <a:cubicBezTo>
                  <a:pt x="8041" y="2363"/>
                  <a:pt x="7833" y="1878"/>
                  <a:pt x="7695" y="1323"/>
                </a:cubicBezTo>
                <a:cubicBezTo>
                  <a:pt x="7695" y="1300"/>
                  <a:pt x="7679" y="1292"/>
                  <a:pt x="7659" y="1292"/>
                </a:cubicBezTo>
                <a:cubicBezTo>
                  <a:pt x="7618" y="1292"/>
                  <a:pt x="7556" y="1323"/>
                  <a:pt x="7556" y="1323"/>
                </a:cubicBezTo>
                <a:cubicBezTo>
                  <a:pt x="7625" y="1809"/>
                  <a:pt x="7764" y="2224"/>
                  <a:pt x="7972" y="2640"/>
                </a:cubicBezTo>
                <a:cubicBezTo>
                  <a:pt x="7903" y="2640"/>
                  <a:pt x="7833" y="2710"/>
                  <a:pt x="7833" y="2779"/>
                </a:cubicBezTo>
                <a:cubicBezTo>
                  <a:pt x="7833" y="2918"/>
                  <a:pt x="7903" y="3056"/>
                  <a:pt x="7972" y="3195"/>
                </a:cubicBezTo>
                <a:cubicBezTo>
                  <a:pt x="7972" y="3195"/>
                  <a:pt x="7972" y="3264"/>
                  <a:pt x="8041" y="3264"/>
                </a:cubicBezTo>
                <a:lnTo>
                  <a:pt x="8111" y="3264"/>
                </a:lnTo>
                <a:cubicBezTo>
                  <a:pt x="8319" y="3957"/>
                  <a:pt x="8457" y="4720"/>
                  <a:pt x="8596" y="5482"/>
                </a:cubicBezTo>
                <a:cubicBezTo>
                  <a:pt x="8111" y="4789"/>
                  <a:pt x="7625" y="4165"/>
                  <a:pt x="7071" y="3541"/>
                </a:cubicBezTo>
                <a:cubicBezTo>
                  <a:pt x="7210" y="3264"/>
                  <a:pt x="7279" y="3056"/>
                  <a:pt x="7279" y="2779"/>
                </a:cubicBezTo>
                <a:cubicBezTo>
                  <a:pt x="7348" y="2363"/>
                  <a:pt x="7210" y="2016"/>
                  <a:pt x="6932" y="1739"/>
                </a:cubicBezTo>
                <a:cubicBezTo>
                  <a:pt x="6589" y="1339"/>
                  <a:pt x="6104" y="1080"/>
                  <a:pt x="5555" y="1080"/>
                </a:cubicBezTo>
                <a:cubicBezTo>
                  <a:pt x="5439" y="1080"/>
                  <a:pt x="5320" y="1091"/>
                  <a:pt x="5199" y="1115"/>
                </a:cubicBezTo>
                <a:cubicBezTo>
                  <a:pt x="4645" y="1323"/>
                  <a:pt x="4645" y="1809"/>
                  <a:pt x="4783" y="2224"/>
                </a:cubicBezTo>
                <a:cubicBezTo>
                  <a:pt x="4783" y="2294"/>
                  <a:pt x="4783" y="2294"/>
                  <a:pt x="4783" y="2294"/>
                </a:cubicBezTo>
                <a:cubicBezTo>
                  <a:pt x="5031" y="2850"/>
                  <a:pt x="5775" y="3793"/>
                  <a:pt x="6523" y="3793"/>
                </a:cubicBezTo>
                <a:cubicBezTo>
                  <a:pt x="6613" y="3793"/>
                  <a:pt x="6704" y="3779"/>
                  <a:pt x="6794" y="3749"/>
                </a:cubicBezTo>
                <a:cubicBezTo>
                  <a:pt x="6863" y="3749"/>
                  <a:pt x="6932" y="3680"/>
                  <a:pt x="7002" y="3680"/>
                </a:cubicBezTo>
                <a:cubicBezTo>
                  <a:pt x="7625" y="4443"/>
                  <a:pt x="8180" y="5274"/>
                  <a:pt x="8735" y="6106"/>
                </a:cubicBezTo>
                <a:cubicBezTo>
                  <a:pt x="8665" y="6106"/>
                  <a:pt x="8665" y="6176"/>
                  <a:pt x="8735" y="6176"/>
                </a:cubicBezTo>
                <a:lnTo>
                  <a:pt x="9081" y="6799"/>
                </a:lnTo>
                <a:cubicBezTo>
                  <a:pt x="8527" y="6314"/>
                  <a:pt x="7833" y="5968"/>
                  <a:pt x="7140" y="5760"/>
                </a:cubicBezTo>
                <a:lnTo>
                  <a:pt x="7071" y="5760"/>
                </a:lnTo>
                <a:lnTo>
                  <a:pt x="6863" y="5690"/>
                </a:lnTo>
                <a:cubicBezTo>
                  <a:pt x="6690" y="5171"/>
                  <a:pt x="5896" y="4760"/>
                  <a:pt x="5223" y="4760"/>
                </a:cubicBezTo>
                <a:cubicBezTo>
                  <a:pt x="4817" y="4760"/>
                  <a:pt x="4455" y="4910"/>
                  <a:pt x="4298" y="5274"/>
                </a:cubicBezTo>
                <a:cubicBezTo>
                  <a:pt x="4298" y="5274"/>
                  <a:pt x="4298" y="5305"/>
                  <a:pt x="4319" y="5305"/>
                </a:cubicBezTo>
                <a:cubicBezTo>
                  <a:pt x="4329" y="5305"/>
                  <a:pt x="4344" y="5298"/>
                  <a:pt x="4368" y="5274"/>
                </a:cubicBezTo>
                <a:lnTo>
                  <a:pt x="4575" y="5205"/>
                </a:lnTo>
                <a:cubicBezTo>
                  <a:pt x="4783" y="5829"/>
                  <a:pt x="5269" y="6245"/>
                  <a:pt x="5893" y="6453"/>
                </a:cubicBezTo>
                <a:cubicBezTo>
                  <a:pt x="5985" y="6490"/>
                  <a:pt x="6078" y="6507"/>
                  <a:pt x="6170" y="6507"/>
                </a:cubicBezTo>
                <a:cubicBezTo>
                  <a:pt x="6420" y="6507"/>
                  <a:pt x="6660" y="6379"/>
                  <a:pt x="6863" y="6176"/>
                </a:cubicBezTo>
                <a:cubicBezTo>
                  <a:pt x="6932" y="6176"/>
                  <a:pt x="7002" y="6176"/>
                  <a:pt x="7071" y="6106"/>
                </a:cubicBezTo>
                <a:cubicBezTo>
                  <a:pt x="7833" y="6384"/>
                  <a:pt x="8596" y="6730"/>
                  <a:pt x="9220" y="7215"/>
                </a:cubicBezTo>
                <a:cubicBezTo>
                  <a:pt x="9220" y="7250"/>
                  <a:pt x="9237" y="7267"/>
                  <a:pt x="9254" y="7267"/>
                </a:cubicBezTo>
                <a:cubicBezTo>
                  <a:pt x="9272" y="7267"/>
                  <a:pt x="9289" y="7250"/>
                  <a:pt x="9289" y="7215"/>
                </a:cubicBezTo>
                <a:cubicBezTo>
                  <a:pt x="9774" y="8047"/>
                  <a:pt x="10190" y="8879"/>
                  <a:pt x="10537" y="9711"/>
                </a:cubicBezTo>
                <a:cubicBezTo>
                  <a:pt x="10190" y="9434"/>
                  <a:pt x="9705" y="9226"/>
                  <a:pt x="9289" y="9156"/>
                </a:cubicBezTo>
                <a:cubicBezTo>
                  <a:pt x="9289" y="9087"/>
                  <a:pt x="9289" y="9018"/>
                  <a:pt x="9220" y="9018"/>
                </a:cubicBezTo>
                <a:cubicBezTo>
                  <a:pt x="9081" y="9018"/>
                  <a:pt x="8943" y="9087"/>
                  <a:pt x="8873" y="9087"/>
                </a:cubicBezTo>
                <a:lnTo>
                  <a:pt x="8735" y="9087"/>
                </a:lnTo>
                <a:cubicBezTo>
                  <a:pt x="8873" y="8602"/>
                  <a:pt x="8665" y="8117"/>
                  <a:pt x="8249" y="7839"/>
                </a:cubicBezTo>
                <a:cubicBezTo>
                  <a:pt x="7967" y="7637"/>
                  <a:pt x="7637" y="7530"/>
                  <a:pt x="7301" y="7530"/>
                </a:cubicBezTo>
                <a:cubicBezTo>
                  <a:pt x="7061" y="7530"/>
                  <a:pt x="6817" y="7585"/>
                  <a:pt x="6586" y="7701"/>
                </a:cubicBezTo>
                <a:cubicBezTo>
                  <a:pt x="6031" y="8047"/>
                  <a:pt x="6031" y="8879"/>
                  <a:pt x="6516" y="9226"/>
                </a:cubicBezTo>
                <a:cubicBezTo>
                  <a:pt x="6537" y="9246"/>
                  <a:pt x="6557" y="9254"/>
                  <a:pt x="6576" y="9254"/>
                </a:cubicBezTo>
                <a:cubicBezTo>
                  <a:pt x="6620" y="9254"/>
                  <a:pt x="6655" y="9205"/>
                  <a:pt x="6655" y="9156"/>
                </a:cubicBezTo>
                <a:cubicBezTo>
                  <a:pt x="6655" y="9096"/>
                  <a:pt x="6655" y="9035"/>
                  <a:pt x="6609" y="8975"/>
                </a:cubicBezTo>
                <a:lnTo>
                  <a:pt x="6609" y="8975"/>
                </a:lnTo>
                <a:cubicBezTo>
                  <a:pt x="6916" y="9317"/>
                  <a:pt x="7364" y="9514"/>
                  <a:pt x="7849" y="9514"/>
                </a:cubicBezTo>
                <a:cubicBezTo>
                  <a:pt x="8026" y="9514"/>
                  <a:pt x="8207" y="9488"/>
                  <a:pt x="8388" y="9434"/>
                </a:cubicBezTo>
                <a:cubicBezTo>
                  <a:pt x="8492" y="9538"/>
                  <a:pt x="8613" y="9590"/>
                  <a:pt x="8735" y="9590"/>
                </a:cubicBezTo>
                <a:cubicBezTo>
                  <a:pt x="8856" y="9590"/>
                  <a:pt x="8977" y="9538"/>
                  <a:pt x="9081" y="9434"/>
                </a:cubicBezTo>
                <a:cubicBezTo>
                  <a:pt x="9705" y="9642"/>
                  <a:pt x="10329" y="9919"/>
                  <a:pt x="10814" y="10335"/>
                </a:cubicBezTo>
                <a:cubicBezTo>
                  <a:pt x="11230" y="11305"/>
                  <a:pt x="11715" y="12206"/>
                  <a:pt x="11993" y="13246"/>
                </a:cubicBezTo>
                <a:lnTo>
                  <a:pt x="11854" y="13107"/>
                </a:lnTo>
                <a:cubicBezTo>
                  <a:pt x="11785" y="12969"/>
                  <a:pt x="11646" y="12899"/>
                  <a:pt x="11507" y="12830"/>
                </a:cubicBezTo>
                <a:cubicBezTo>
                  <a:pt x="11467" y="12790"/>
                  <a:pt x="11426" y="12773"/>
                  <a:pt x="11389" y="12773"/>
                </a:cubicBezTo>
                <a:cubicBezTo>
                  <a:pt x="11299" y="12773"/>
                  <a:pt x="11230" y="12871"/>
                  <a:pt x="11230" y="12969"/>
                </a:cubicBezTo>
                <a:cubicBezTo>
                  <a:pt x="10953" y="12276"/>
                  <a:pt x="10329" y="11721"/>
                  <a:pt x="9497" y="11582"/>
                </a:cubicBezTo>
                <a:cubicBezTo>
                  <a:pt x="9453" y="11576"/>
                  <a:pt x="9412" y="11573"/>
                  <a:pt x="9372" y="11573"/>
                </a:cubicBezTo>
                <a:cubicBezTo>
                  <a:pt x="8533" y="11573"/>
                  <a:pt x="8612" y="12924"/>
                  <a:pt x="8943" y="13454"/>
                </a:cubicBezTo>
                <a:cubicBezTo>
                  <a:pt x="9202" y="13922"/>
                  <a:pt x="9735" y="14156"/>
                  <a:pt x="10249" y="14156"/>
                </a:cubicBezTo>
                <a:cubicBezTo>
                  <a:pt x="10420" y="14156"/>
                  <a:pt x="10589" y="14130"/>
                  <a:pt x="10745" y="14078"/>
                </a:cubicBezTo>
                <a:cubicBezTo>
                  <a:pt x="11022" y="13939"/>
                  <a:pt x="11230" y="13662"/>
                  <a:pt x="11230" y="13385"/>
                </a:cubicBezTo>
                <a:cubicBezTo>
                  <a:pt x="11230" y="13385"/>
                  <a:pt x="11230" y="13385"/>
                  <a:pt x="11230" y="13454"/>
                </a:cubicBezTo>
                <a:cubicBezTo>
                  <a:pt x="11230" y="13483"/>
                  <a:pt x="11266" y="13500"/>
                  <a:pt x="11308" y="13500"/>
                </a:cubicBezTo>
                <a:cubicBezTo>
                  <a:pt x="11367" y="13500"/>
                  <a:pt x="11438" y="13466"/>
                  <a:pt x="11438" y="13385"/>
                </a:cubicBezTo>
                <a:lnTo>
                  <a:pt x="11577" y="13454"/>
                </a:lnTo>
                <a:lnTo>
                  <a:pt x="11993" y="13731"/>
                </a:lnTo>
                <a:cubicBezTo>
                  <a:pt x="12027" y="13766"/>
                  <a:pt x="12079" y="13783"/>
                  <a:pt x="12122" y="13783"/>
                </a:cubicBezTo>
                <a:cubicBezTo>
                  <a:pt x="12166" y="13783"/>
                  <a:pt x="12200" y="13766"/>
                  <a:pt x="12200" y="13731"/>
                </a:cubicBezTo>
                <a:cubicBezTo>
                  <a:pt x="12616" y="14771"/>
                  <a:pt x="12963" y="15742"/>
                  <a:pt x="13240" y="16781"/>
                </a:cubicBezTo>
                <a:cubicBezTo>
                  <a:pt x="13102" y="16643"/>
                  <a:pt x="12894" y="16504"/>
                  <a:pt x="12755" y="16365"/>
                </a:cubicBezTo>
                <a:lnTo>
                  <a:pt x="12686" y="16365"/>
                </a:lnTo>
                <a:lnTo>
                  <a:pt x="12616" y="16296"/>
                </a:lnTo>
                <a:lnTo>
                  <a:pt x="12547" y="16157"/>
                </a:lnTo>
                <a:lnTo>
                  <a:pt x="12478" y="16157"/>
                </a:lnTo>
                <a:cubicBezTo>
                  <a:pt x="12355" y="15485"/>
                  <a:pt x="11478" y="15244"/>
                  <a:pt x="10893" y="15244"/>
                </a:cubicBezTo>
                <a:cubicBezTo>
                  <a:pt x="10814" y="15244"/>
                  <a:pt x="10741" y="15248"/>
                  <a:pt x="10675" y="15256"/>
                </a:cubicBezTo>
                <a:cubicBezTo>
                  <a:pt x="9913" y="15326"/>
                  <a:pt x="9566" y="16227"/>
                  <a:pt x="10052" y="16781"/>
                </a:cubicBezTo>
                <a:cubicBezTo>
                  <a:pt x="10432" y="17352"/>
                  <a:pt x="11046" y="17691"/>
                  <a:pt x="11678" y="17691"/>
                </a:cubicBezTo>
                <a:cubicBezTo>
                  <a:pt x="11737" y="17691"/>
                  <a:pt x="11795" y="17688"/>
                  <a:pt x="11854" y="17682"/>
                </a:cubicBezTo>
                <a:cubicBezTo>
                  <a:pt x="12339" y="17682"/>
                  <a:pt x="12686" y="17267"/>
                  <a:pt x="12686" y="16781"/>
                </a:cubicBezTo>
                <a:cubicBezTo>
                  <a:pt x="12720" y="16816"/>
                  <a:pt x="12772" y="16833"/>
                  <a:pt x="12824" y="16833"/>
                </a:cubicBezTo>
                <a:cubicBezTo>
                  <a:pt x="12876" y="16833"/>
                  <a:pt x="12928" y="16816"/>
                  <a:pt x="12963" y="16781"/>
                </a:cubicBezTo>
                <a:cubicBezTo>
                  <a:pt x="13102" y="16851"/>
                  <a:pt x="13240" y="16989"/>
                  <a:pt x="13379" y="17128"/>
                </a:cubicBezTo>
                <a:cubicBezTo>
                  <a:pt x="13656" y="18098"/>
                  <a:pt x="13933" y="19069"/>
                  <a:pt x="14211" y="20039"/>
                </a:cubicBezTo>
                <a:cubicBezTo>
                  <a:pt x="13725" y="19623"/>
                  <a:pt x="13171" y="19207"/>
                  <a:pt x="12547" y="18861"/>
                </a:cubicBezTo>
                <a:cubicBezTo>
                  <a:pt x="11577" y="18237"/>
                  <a:pt x="10537" y="17613"/>
                  <a:pt x="9566" y="16781"/>
                </a:cubicBezTo>
                <a:cubicBezTo>
                  <a:pt x="9566" y="16781"/>
                  <a:pt x="9497" y="16781"/>
                  <a:pt x="9497" y="16851"/>
                </a:cubicBezTo>
                <a:cubicBezTo>
                  <a:pt x="10260" y="17544"/>
                  <a:pt x="11091" y="18098"/>
                  <a:pt x="11923" y="18653"/>
                </a:cubicBezTo>
                <a:cubicBezTo>
                  <a:pt x="12339" y="18930"/>
                  <a:pt x="12686" y="19207"/>
                  <a:pt x="13102" y="19554"/>
                </a:cubicBezTo>
                <a:lnTo>
                  <a:pt x="12963" y="19485"/>
                </a:lnTo>
                <a:cubicBezTo>
                  <a:pt x="11577" y="18584"/>
                  <a:pt x="10329" y="17613"/>
                  <a:pt x="9012" y="16712"/>
                </a:cubicBezTo>
                <a:cubicBezTo>
                  <a:pt x="9081" y="16573"/>
                  <a:pt x="9081" y="16435"/>
                  <a:pt x="8943" y="16365"/>
                </a:cubicBezTo>
                <a:cubicBezTo>
                  <a:pt x="7972" y="15811"/>
                  <a:pt x="7695" y="14632"/>
                  <a:pt x="7348" y="13523"/>
                </a:cubicBezTo>
                <a:lnTo>
                  <a:pt x="7348" y="13523"/>
                </a:lnTo>
                <a:cubicBezTo>
                  <a:pt x="7428" y="13576"/>
                  <a:pt x="7517" y="13599"/>
                  <a:pt x="7605" y="13599"/>
                </a:cubicBezTo>
                <a:cubicBezTo>
                  <a:pt x="7748" y="13599"/>
                  <a:pt x="7886" y="13540"/>
                  <a:pt x="7972" y="13454"/>
                </a:cubicBezTo>
                <a:cubicBezTo>
                  <a:pt x="8527" y="13038"/>
                  <a:pt x="8249" y="12137"/>
                  <a:pt x="7972" y="11652"/>
                </a:cubicBezTo>
                <a:cubicBezTo>
                  <a:pt x="7835" y="11331"/>
                  <a:pt x="7454" y="11010"/>
                  <a:pt x="7072" y="11010"/>
                </a:cubicBezTo>
                <a:cubicBezTo>
                  <a:pt x="6877" y="11010"/>
                  <a:pt x="6681" y="11094"/>
                  <a:pt x="6516" y="11305"/>
                </a:cubicBezTo>
                <a:cubicBezTo>
                  <a:pt x="6031" y="11929"/>
                  <a:pt x="6586" y="12692"/>
                  <a:pt x="6794" y="13177"/>
                </a:cubicBezTo>
                <a:cubicBezTo>
                  <a:pt x="6794" y="13211"/>
                  <a:pt x="6811" y="13229"/>
                  <a:pt x="6828" y="13229"/>
                </a:cubicBezTo>
                <a:cubicBezTo>
                  <a:pt x="6846" y="13229"/>
                  <a:pt x="6863" y="13211"/>
                  <a:pt x="6863" y="13177"/>
                </a:cubicBezTo>
                <a:lnTo>
                  <a:pt x="6863" y="13107"/>
                </a:lnTo>
                <a:cubicBezTo>
                  <a:pt x="7002" y="13246"/>
                  <a:pt x="7140" y="13385"/>
                  <a:pt x="7279" y="13523"/>
                </a:cubicBezTo>
                <a:cubicBezTo>
                  <a:pt x="7348" y="14009"/>
                  <a:pt x="7556" y="14494"/>
                  <a:pt x="7695" y="14979"/>
                </a:cubicBezTo>
                <a:cubicBezTo>
                  <a:pt x="7764" y="15118"/>
                  <a:pt x="7833" y="15256"/>
                  <a:pt x="7903" y="15395"/>
                </a:cubicBezTo>
                <a:cubicBezTo>
                  <a:pt x="7625" y="15118"/>
                  <a:pt x="7279" y="14840"/>
                  <a:pt x="7071" y="14632"/>
                </a:cubicBezTo>
                <a:cubicBezTo>
                  <a:pt x="7071" y="14563"/>
                  <a:pt x="7071" y="14494"/>
                  <a:pt x="7002" y="14494"/>
                </a:cubicBezTo>
                <a:lnTo>
                  <a:pt x="6863" y="14425"/>
                </a:lnTo>
                <a:lnTo>
                  <a:pt x="6724" y="14286"/>
                </a:lnTo>
                <a:cubicBezTo>
                  <a:pt x="6447" y="13939"/>
                  <a:pt x="6170" y="13662"/>
                  <a:pt x="5823" y="13385"/>
                </a:cubicBezTo>
                <a:lnTo>
                  <a:pt x="5615" y="13246"/>
                </a:lnTo>
                <a:cubicBezTo>
                  <a:pt x="5615" y="13211"/>
                  <a:pt x="5615" y="13194"/>
                  <a:pt x="5607" y="13194"/>
                </a:cubicBezTo>
                <a:cubicBezTo>
                  <a:pt x="5598" y="13194"/>
                  <a:pt x="5581" y="13211"/>
                  <a:pt x="5546" y="13246"/>
                </a:cubicBezTo>
                <a:cubicBezTo>
                  <a:pt x="5477" y="13107"/>
                  <a:pt x="5338" y="13038"/>
                  <a:pt x="5199" y="12969"/>
                </a:cubicBezTo>
                <a:lnTo>
                  <a:pt x="5130" y="12969"/>
                </a:lnTo>
                <a:cubicBezTo>
                  <a:pt x="5199" y="12899"/>
                  <a:pt x="5269" y="12830"/>
                  <a:pt x="5199" y="12761"/>
                </a:cubicBezTo>
                <a:cubicBezTo>
                  <a:pt x="4783" y="11790"/>
                  <a:pt x="4506" y="10820"/>
                  <a:pt x="4506" y="9780"/>
                </a:cubicBezTo>
                <a:cubicBezTo>
                  <a:pt x="5199" y="8879"/>
                  <a:pt x="5615" y="7007"/>
                  <a:pt x="4090" y="6661"/>
                </a:cubicBezTo>
                <a:cubicBezTo>
                  <a:pt x="4059" y="6656"/>
                  <a:pt x="4029" y="6653"/>
                  <a:pt x="4001" y="6653"/>
                </a:cubicBezTo>
                <a:cubicBezTo>
                  <a:pt x="3644" y="6653"/>
                  <a:pt x="3461" y="7033"/>
                  <a:pt x="3397" y="7354"/>
                </a:cubicBezTo>
                <a:cubicBezTo>
                  <a:pt x="3328" y="7909"/>
                  <a:pt x="3536" y="8463"/>
                  <a:pt x="4021" y="8740"/>
                </a:cubicBezTo>
                <a:cubicBezTo>
                  <a:pt x="4021" y="9018"/>
                  <a:pt x="4090" y="9364"/>
                  <a:pt x="4160" y="9642"/>
                </a:cubicBezTo>
                <a:cubicBezTo>
                  <a:pt x="4160" y="9642"/>
                  <a:pt x="4229" y="9711"/>
                  <a:pt x="4229" y="9711"/>
                </a:cubicBezTo>
                <a:cubicBezTo>
                  <a:pt x="4229" y="10042"/>
                  <a:pt x="4179" y="10275"/>
                  <a:pt x="4036" y="10275"/>
                </a:cubicBezTo>
                <a:cubicBezTo>
                  <a:pt x="3939" y="10275"/>
                  <a:pt x="3800" y="10170"/>
                  <a:pt x="3605" y="9919"/>
                </a:cubicBezTo>
                <a:cubicBezTo>
                  <a:pt x="3189" y="9434"/>
                  <a:pt x="2843" y="8948"/>
                  <a:pt x="2496" y="8532"/>
                </a:cubicBezTo>
                <a:cubicBezTo>
                  <a:pt x="2565" y="8463"/>
                  <a:pt x="2565" y="8324"/>
                  <a:pt x="2565" y="8255"/>
                </a:cubicBezTo>
                <a:cubicBezTo>
                  <a:pt x="2843" y="7631"/>
                  <a:pt x="2635" y="6869"/>
                  <a:pt x="2080" y="6453"/>
                </a:cubicBezTo>
                <a:cubicBezTo>
                  <a:pt x="1838" y="6251"/>
                  <a:pt x="1548" y="6143"/>
                  <a:pt x="1253" y="6143"/>
                </a:cubicBezTo>
                <a:cubicBezTo>
                  <a:pt x="1041" y="6143"/>
                  <a:pt x="827" y="6198"/>
                  <a:pt x="624" y="6314"/>
                </a:cubicBezTo>
                <a:cubicBezTo>
                  <a:pt x="0" y="6661"/>
                  <a:pt x="208" y="7562"/>
                  <a:pt x="624" y="7978"/>
                </a:cubicBezTo>
                <a:cubicBezTo>
                  <a:pt x="624" y="7998"/>
                  <a:pt x="630" y="8007"/>
                  <a:pt x="639" y="8007"/>
                </a:cubicBezTo>
                <a:cubicBezTo>
                  <a:pt x="659" y="8007"/>
                  <a:pt x="694" y="7958"/>
                  <a:pt x="694" y="7909"/>
                </a:cubicBezTo>
                <a:cubicBezTo>
                  <a:pt x="624" y="7562"/>
                  <a:pt x="347" y="6869"/>
                  <a:pt x="763" y="6522"/>
                </a:cubicBezTo>
                <a:cubicBezTo>
                  <a:pt x="907" y="6465"/>
                  <a:pt x="1062" y="6431"/>
                  <a:pt x="1215" y="6431"/>
                </a:cubicBezTo>
                <a:cubicBezTo>
                  <a:pt x="1430" y="6431"/>
                  <a:pt x="1640" y="6498"/>
                  <a:pt x="1803" y="6661"/>
                </a:cubicBezTo>
                <a:cubicBezTo>
                  <a:pt x="2219" y="6869"/>
                  <a:pt x="2427" y="7354"/>
                  <a:pt x="2427" y="7770"/>
                </a:cubicBezTo>
                <a:cubicBezTo>
                  <a:pt x="2427" y="8047"/>
                  <a:pt x="2357" y="8255"/>
                  <a:pt x="2219" y="8394"/>
                </a:cubicBezTo>
                <a:cubicBezTo>
                  <a:pt x="2164" y="8475"/>
                  <a:pt x="2099" y="8504"/>
                  <a:pt x="2032" y="8504"/>
                </a:cubicBezTo>
                <a:cubicBezTo>
                  <a:pt x="1927" y="8504"/>
                  <a:pt x="1818" y="8436"/>
                  <a:pt x="1733" y="8394"/>
                </a:cubicBezTo>
                <a:cubicBezTo>
                  <a:pt x="1456" y="8255"/>
                  <a:pt x="1110" y="8047"/>
                  <a:pt x="832" y="7770"/>
                </a:cubicBezTo>
                <a:cubicBezTo>
                  <a:pt x="832" y="7770"/>
                  <a:pt x="763" y="7770"/>
                  <a:pt x="832" y="7839"/>
                </a:cubicBezTo>
                <a:cubicBezTo>
                  <a:pt x="1164" y="8171"/>
                  <a:pt x="1672" y="8811"/>
                  <a:pt x="2075" y="8811"/>
                </a:cubicBezTo>
                <a:cubicBezTo>
                  <a:pt x="2177" y="8811"/>
                  <a:pt x="2273" y="8769"/>
                  <a:pt x="2357" y="8671"/>
                </a:cubicBezTo>
                <a:cubicBezTo>
                  <a:pt x="2912" y="9434"/>
                  <a:pt x="3466" y="10196"/>
                  <a:pt x="4021" y="10889"/>
                </a:cubicBezTo>
                <a:cubicBezTo>
                  <a:pt x="4039" y="10908"/>
                  <a:pt x="4063" y="10916"/>
                  <a:pt x="4088" y="10916"/>
                </a:cubicBezTo>
                <a:cubicBezTo>
                  <a:pt x="4155" y="10916"/>
                  <a:pt x="4229" y="10852"/>
                  <a:pt x="4229" y="10751"/>
                </a:cubicBezTo>
                <a:cubicBezTo>
                  <a:pt x="4229" y="10681"/>
                  <a:pt x="4229" y="10543"/>
                  <a:pt x="4298" y="10404"/>
                </a:cubicBezTo>
                <a:cubicBezTo>
                  <a:pt x="4298" y="11097"/>
                  <a:pt x="4437" y="11790"/>
                  <a:pt x="4714" y="12345"/>
                </a:cubicBezTo>
                <a:cubicBezTo>
                  <a:pt x="4736" y="12411"/>
                  <a:pt x="4702" y="12435"/>
                  <a:pt x="4644" y="12435"/>
                </a:cubicBezTo>
                <a:cubicBezTo>
                  <a:pt x="4518" y="12435"/>
                  <a:pt x="4276" y="12323"/>
                  <a:pt x="4229" y="12276"/>
                </a:cubicBezTo>
                <a:cubicBezTo>
                  <a:pt x="3952" y="12276"/>
                  <a:pt x="3744" y="12206"/>
                  <a:pt x="3536" y="12137"/>
                </a:cubicBezTo>
                <a:cubicBezTo>
                  <a:pt x="3536" y="11790"/>
                  <a:pt x="3397" y="11444"/>
                  <a:pt x="3050" y="11236"/>
                </a:cubicBezTo>
                <a:cubicBezTo>
                  <a:pt x="2712" y="10946"/>
                  <a:pt x="2273" y="10824"/>
                  <a:pt x="1826" y="10824"/>
                </a:cubicBezTo>
                <a:cubicBezTo>
                  <a:pt x="1632" y="10824"/>
                  <a:pt x="1437" y="10847"/>
                  <a:pt x="1248" y="10889"/>
                </a:cubicBezTo>
                <a:cubicBezTo>
                  <a:pt x="694" y="11167"/>
                  <a:pt x="555" y="11790"/>
                  <a:pt x="902" y="12276"/>
                </a:cubicBezTo>
                <a:cubicBezTo>
                  <a:pt x="902" y="12276"/>
                  <a:pt x="971" y="12276"/>
                  <a:pt x="971" y="12206"/>
                </a:cubicBezTo>
                <a:cubicBezTo>
                  <a:pt x="971" y="11790"/>
                  <a:pt x="902" y="11374"/>
                  <a:pt x="1387" y="11167"/>
                </a:cubicBezTo>
                <a:cubicBezTo>
                  <a:pt x="1491" y="11149"/>
                  <a:pt x="1599" y="11141"/>
                  <a:pt x="1710" y="11141"/>
                </a:cubicBezTo>
                <a:cubicBezTo>
                  <a:pt x="2041" y="11141"/>
                  <a:pt x="2392" y="11219"/>
                  <a:pt x="2704" y="11374"/>
                </a:cubicBezTo>
                <a:cubicBezTo>
                  <a:pt x="2912" y="11444"/>
                  <a:pt x="3120" y="11721"/>
                  <a:pt x="3189" y="11929"/>
                </a:cubicBezTo>
                <a:cubicBezTo>
                  <a:pt x="3189" y="11929"/>
                  <a:pt x="3120" y="11998"/>
                  <a:pt x="3120" y="12068"/>
                </a:cubicBezTo>
                <a:cubicBezTo>
                  <a:pt x="3120" y="12137"/>
                  <a:pt x="3189" y="12206"/>
                  <a:pt x="3189" y="12206"/>
                </a:cubicBezTo>
                <a:cubicBezTo>
                  <a:pt x="3189" y="12345"/>
                  <a:pt x="3120" y="12414"/>
                  <a:pt x="3050" y="12484"/>
                </a:cubicBezTo>
                <a:cubicBezTo>
                  <a:pt x="2918" y="12616"/>
                  <a:pt x="2715" y="12671"/>
                  <a:pt x="2488" y="12671"/>
                </a:cubicBezTo>
                <a:cubicBezTo>
                  <a:pt x="2005" y="12671"/>
                  <a:pt x="1415" y="12420"/>
                  <a:pt x="1179" y="12137"/>
                </a:cubicBezTo>
                <a:cubicBezTo>
                  <a:pt x="1179" y="12137"/>
                  <a:pt x="1110" y="12137"/>
                  <a:pt x="1110" y="12206"/>
                </a:cubicBezTo>
                <a:cubicBezTo>
                  <a:pt x="1393" y="12678"/>
                  <a:pt x="1901" y="12926"/>
                  <a:pt x="2438" y="12926"/>
                </a:cubicBezTo>
                <a:cubicBezTo>
                  <a:pt x="2689" y="12926"/>
                  <a:pt x="2946" y="12871"/>
                  <a:pt x="3189" y="12761"/>
                </a:cubicBezTo>
                <a:cubicBezTo>
                  <a:pt x="3328" y="12692"/>
                  <a:pt x="3397" y="12553"/>
                  <a:pt x="3466" y="12414"/>
                </a:cubicBezTo>
                <a:cubicBezTo>
                  <a:pt x="3674" y="12553"/>
                  <a:pt x="3952" y="12622"/>
                  <a:pt x="4160" y="12692"/>
                </a:cubicBezTo>
                <a:cubicBezTo>
                  <a:pt x="4645" y="12899"/>
                  <a:pt x="5130" y="13177"/>
                  <a:pt x="5615" y="13454"/>
                </a:cubicBezTo>
                <a:cubicBezTo>
                  <a:pt x="5823" y="13731"/>
                  <a:pt x="6100" y="13939"/>
                  <a:pt x="6308" y="14217"/>
                </a:cubicBezTo>
                <a:cubicBezTo>
                  <a:pt x="6170" y="14217"/>
                  <a:pt x="6100" y="14286"/>
                  <a:pt x="6100" y="14425"/>
                </a:cubicBezTo>
                <a:lnTo>
                  <a:pt x="5893" y="14425"/>
                </a:lnTo>
                <a:cubicBezTo>
                  <a:pt x="5823" y="14425"/>
                  <a:pt x="5823" y="14494"/>
                  <a:pt x="5754" y="14563"/>
                </a:cubicBezTo>
                <a:lnTo>
                  <a:pt x="5615" y="14632"/>
                </a:lnTo>
                <a:cubicBezTo>
                  <a:pt x="5546" y="14563"/>
                  <a:pt x="5477" y="14563"/>
                  <a:pt x="5407" y="14494"/>
                </a:cubicBezTo>
                <a:cubicBezTo>
                  <a:pt x="5080" y="14302"/>
                  <a:pt x="4658" y="14211"/>
                  <a:pt x="4241" y="14211"/>
                </a:cubicBezTo>
                <a:cubicBezTo>
                  <a:pt x="3155" y="14211"/>
                  <a:pt x="2110" y="14828"/>
                  <a:pt x="2912" y="15880"/>
                </a:cubicBezTo>
                <a:cubicBezTo>
                  <a:pt x="3205" y="16238"/>
                  <a:pt x="3620" y="16367"/>
                  <a:pt x="4050" y="16367"/>
                </a:cubicBezTo>
                <a:cubicBezTo>
                  <a:pt x="4535" y="16367"/>
                  <a:pt x="5040" y="16203"/>
                  <a:pt x="5407" y="16019"/>
                </a:cubicBezTo>
                <a:cubicBezTo>
                  <a:pt x="5823" y="15811"/>
                  <a:pt x="6031" y="15256"/>
                  <a:pt x="5823" y="14840"/>
                </a:cubicBezTo>
                <a:lnTo>
                  <a:pt x="6586" y="14840"/>
                </a:lnTo>
                <a:cubicBezTo>
                  <a:pt x="6655" y="14840"/>
                  <a:pt x="6724" y="14771"/>
                  <a:pt x="6724" y="14702"/>
                </a:cubicBezTo>
                <a:cubicBezTo>
                  <a:pt x="7140" y="15118"/>
                  <a:pt x="7487" y="15464"/>
                  <a:pt x="7833" y="15880"/>
                </a:cubicBezTo>
                <a:cubicBezTo>
                  <a:pt x="7972" y="16088"/>
                  <a:pt x="8111" y="16227"/>
                  <a:pt x="8319" y="16435"/>
                </a:cubicBezTo>
                <a:lnTo>
                  <a:pt x="7418" y="16435"/>
                </a:lnTo>
                <a:cubicBezTo>
                  <a:pt x="7071" y="16435"/>
                  <a:pt x="6724" y="16504"/>
                  <a:pt x="6378" y="16573"/>
                </a:cubicBezTo>
                <a:lnTo>
                  <a:pt x="6308" y="16573"/>
                </a:lnTo>
                <a:cubicBezTo>
                  <a:pt x="6031" y="16643"/>
                  <a:pt x="5754" y="16712"/>
                  <a:pt x="5477" y="16851"/>
                </a:cubicBezTo>
                <a:cubicBezTo>
                  <a:pt x="5130" y="17059"/>
                  <a:pt x="4853" y="17267"/>
                  <a:pt x="4645" y="17613"/>
                </a:cubicBezTo>
                <a:cubicBezTo>
                  <a:pt x="4368" y="18306"/>
                  <a:pt x="5130" y="18861"/>
                  <a:pt x="5823" y="18861"/>
                </a:cubicBezTo>
                <a:cubicBezTo>
                  <a:pt x="6447" y="18792"/>
                  <a:pt x="7071" y="18445"/>
                  <a:pt x="7348" y="17821"/>
                </a:cubicBezTo>
                <a:cubicBezTo>
                  <a:pt x="7487" y="17475"/>
                  <a:pt x="7348" y="17059"/>
                  <a:pt x="6932" y="16851"/>
                </a:cubicBezTo>
                <a:lnTo>
                  <a:pt x="6932" y="16851"/>
                </a:lnTo>
                <a:cubicBezTo>
                  <a:pt x="7002" y="16885"/>
                  <a:pt x="7088" y="16903"/>
                  <a:pt x="7175" y="16903"/>
                </a:cubicBezTo>
                <a:cubicBezTo>
                  <a:pt x="7262" y="16903"/>
                  <a:pt x="7348" y="16885"/>
                  <a:pt x="7418" y="16851"/>
                </a:cubicBezTo>
                <a:cubicBezTo>
                  <a:pt x="7487" y="16851"/>
                  <a:pt x="7487" y="16781"/>
                  <a:pt x="7418" y="16781"/>
                </a:cubicBezTo>
                <a:cubicBezTo>
                  <a:pt x="7210" y="16781"/>
                  <a:pt x="6932" y="16712"/>
                  <a:pt x="6724" y="16643"/>
                </a:cubicBezTo>
                <a:cubicBezTo>
                  <a:pt x="6983" y="16614"/>
                  <a:pt x="7253" y="16597"/>
                  <a:pt x="7525" y="16597"/>
                </a:cubicBezTo>
                <a:cubicBezTo>
                  <a:pt x="7911" y="16597"/>
                  <a:pt x="8300" y="16631"/>
                  <a:pt x="8665" y="16712"/>
                </a:cubicBezTo>
                <a:cubicBezTo>
                  <a:pt x="8804" y="16851"/>
                  <a:pt x="8943" y="16920"/>
                  <a:pt x="9081" y="16989"/>
                </a:cubicBezTo>
                <a:cubicBezTo>
                  <a:pt x="9081" y="17059"/>
                  <a:pt x="9150" y="17128"/>
                  <a:pt x="9428" y="17267"/>
                </a:cubicBezTo>
                <a:lnTo>
                  <a:pt x="10537" y="18098"/>
                </a:lnTo>
                <a:lnTo>
                  <a:pt x="10814" y="18306"/>
                </a:lnTo>
                <a:cubicBezTo>
                  <a:pt x="10745" y="18306"/>
                  <a:pt x="10675" y="18237"/>
                  <a:pt x="10606" y="18168"/>
                </a:cubicBezTo>
                <a:cubicBezTo>
                  <a:pt x="10468" y="18168"/>
                  <a:pt x="10398" y="18237"/>
                  <a:pt x="10398" y="18306"/>
                </a:cubicBezTo>
                <a:cubicBezTo>
                  <a:pt x="10121" y="18306"/>
                  <a:pt x="9831" y="18293"/>
                  <a:pt x="9541" y="18293"/>
                </a:cubicBezTo>
                <a:cubicBezTo>
                  <a:pt x="8890" y="18293"/>
                  <a:pt x="8244" y="18360"/>
                  <a:pt x="7764" y="18792"/>
                </a:cubicBezTo>
                <a:cubicBezTo>
                  <a:pt x="7348" y="19207"/>
                  <a:pt x="7487" y="19901"/>
                  <a:pt x="8041" y="20109"/>
                </a:cubicBezTo>
                <a:cubicBezTo>
                  <a:pt x="8140" y="20120"/>
                  <a:pt x="8239" y="20125"/>
                  <a:pt x="8337" y="20125"/>
                </a:cubicBezTo>
                <a:cubicBezTo>
                  <a:pt x="8859" y="20125"/>
                  <a:pt x="9366" y="19962"/>
                  <a:pt x="9774" y="19554"/>
                </a:cubicBezTo>
                <a:cubicBezTo>
                  <a:pt x="10121" y="19346"/>
                  <a:pt x="10190" y="18861"/>
                  <a:pt x="9913" y="18514"/>
                </a:cubicBezTo>
                <a:lnTo>
                  <a:pt x="9913" y="18514"/>
                </a:lnTo>
                <a:lnTo>
                  <a:pt x="10606" y="18584"/>
                </a:lnTo>
                <a:lnTo>
                  <a:pt x="10814" y="18584"/>
                </a:lnTo>
                <a:cubicBezTo>
                  <a:pt x="10883" y="18584"/>
                  <a:pt x="10953" y="18514"/>
                  <a:pt x="10953" y="18445"/>
                </a:cubicBezTo>
                <a:cubicBezTo>
                  <a:pt x="11369" y="18792"/>
                  <a:pt x="11854" y="19069"/>
                  <a:pt x="12339" y="19415"/>
                </a:cubicBezTo>
                <a:lnTo>
                  <a:pt x="12963" y="19762"/>
                </a:lnTo>
                <a:cubicBezTo>
                  <a:pt x="12894" y="19831"/>
                  <a:pt x="12824" y="19901"/>
                  <a:pt x="12824" y="19970"/>
                </a:cubicBezTo>
                <a:lnTo>
                  <a:pt x="12894" y="20109"/>
                </a:lnTo>
                <a:cubicBezTo>
                  <a:pt x="12547" y="20317"/>
                  <a:pt x="12270" y="20594"/>
                  <a:pt x="12062" y="20871"/>
                </a:cubicBezTo>
                <a:lnTo>
                  <a:pt x="11854" y="20940"/>
                </a:lnTo>
                <a:cubicBezTo>
                  <a:pt x="11785" y="21010"/>
                  <a:pt x="11785" y="21148"/>
                  <a:pt x="11854" y="21218"/>
                </a:cubicBezTo>
                <a:cubicBezTo>
                  <a:pt x="11923" y="21287"/>
                  <a:pt x="11993" y="21287"/>
                  <a:pt x="11993" y="21287"/>
                </a:cubicBezTo>
                <a:lnTo>
                  <a:pt x="12200" y="21218"/>
                </a:lnTo>
                <a:cubicBezTo>
                  <a:pt x="12339" y="21218"/>
                  <a:pt x="12339" y="21079"/>
                  <a:pt x="12339" y="21010"/>
                </a:cubicBezTo>
                <a:lnTo>
                  <a:pt x="12478" y="20871"/>
                </a:lnTo>
                <a:lnTo>
                  <a:pt x="12547" y="20871"/>
                </a:lnTo>
                <a:cubicBezTo>
                  <a:pt x="12547" y="20802"/>
                  <a:pt x="12547" y="20802"/>
                  <a:pt x="12547" y="20802"/>
                </a:cubicBezTo>
                <a:cubicBezTo>
                  <a:pt x="12686" y="20594"/>
                  <a:pt x="12963" y="20386"/>
                  <a:pt x="13171" y="20247"/>
                </a:cubicBezTo>
                <a:cubicBezTo>
                  <a:pt x="13240" y="20247"/>
                  <a:pt x="13310" y="20178"/>
                  <a:pt x="13310" y="20109"/>
                </a:cubicBezTo>
                <a:cubicBezTo>
                  <a:pt x="13656" y="20386"/>
                  <a:pt x="13933" y="20663"/>
                  <a:pt x="14211" y="21079"/>
                </a:cubicBezTo>
                <a:cubicBezTo>
                  <a:pt x="14488" y="21495"/>
                  <a:pt x="14349" y="21634"/>
                  <a:pt x="14488" y="21772"/>
                </a:cubicBezTo>
                <a:cubicBezTo>
                  <a:pt x="14557" y="21980"/>
                  <a:pt x="14627" y="22119"/>
                  <a:pt x="14627" y="22327"/>
                </a:cubicBezTo>
                <a:cubicBezTo>
                  <a:pt x="14765" y="22812"/>
                  <a:pt x="14904" y="23297"/>
                  <a:pt x="15043" y="23783"/>
                </a:cubicBezTo>
                <a:cubicBezTo>
                  <a:pt x="15043" y="24268"/>
                  <a:pt x="15043" y="24753"/>
                  <a:pt x="15181" y="25238"/>
                </a:cubicBezTo>
                <a:cubicBezTo>
                  <a:pt x="15181" y="25273"/>
                  <a:pt x="15198" y="25290"/>
                  <a:pt x="15216" y="25290"/>
                </a:cubicBezTo>
                <a:cubicBezTo>
                  <a:pt x="15233" y="25290"/>
                  <a:pt x="15250" y="25273"/>
                  <a:pt x="15250" y="25238"/>
                </a:cubicBezTo>
                <a:cubicBezTo>
                  <a:pt x="15250" y="25169"/>
                  <a:pt x="15250" y="24892"/>
                  <a:pt x="15250" y="24684"/>
                </a:cubicBezTo>
                <a:cubicBezTo>
                  <a:pt x="16076" y="27984"/>
                  <a:pt x="16696" y="31352"/>
                  <a:pt x="17247" y="34654"/>
                </a:cubicBezTo>
                <a:lnTo>
                  <a:pt x="17247" y="34654"/>
                </a:lnTo>
                <a:cubicBezTo>
                  <a:pt x="17431" y="34905"/>
                  <a:pt x="17601" y="35166"/>
                  <a:pt x="17746" y="35428"/>
                </a:cubicBezTo>
                <a:cubicBezTo>
                  <a:pt x="18231" y="38131"/>
                  <a:pt x="18716" y="40835"/>
                  <a:pt x="19271" y="43469"/>
                </a:cubicBezTo>
                <a:cubicBezTo>
                  <a:pt x="19300" y="43556"/>
                  <a:pt x="19366" y="43595"/>
                  <a:pt x="19432" y="43595"/>
                </a:cubicBezTo>
                <a:cubicBezTo>
                  <a:pt x="19524" y="43595"/>
                  <a:pt x="19618" y="43521"/>
                  <a:pt x="19618" y="43400"/>
                </a:cubicBezTo>
                <a:cubicBezTo>
                  <a:pt x="19557" y="43139"/>
                  <a:pt x="19499" y="42876"/>
                  <a:pt x="19441" y="42613"/>
                </a:cubicBezTo>
                <a:lnTo>
                  <a:pt x="19441" y="42613"/>
                </a:lnTo>
                <a:cubicBezTo>
                  <a:pt x="19753" y="43853"/>
                  <a:pt x="20155" y="45058"/>
                  <a:pt x="20727" y="46172"/>
                </a:cubicBezTo>
                <a:cubicBezTo>
                  <a:pt x="20747" y="46193"/>
                  <a:pt x="20767" y="46201"/>
                  <a:pt x="20786" y="46201"/>
                </a:cubicBezTo>
                <a:cubicBezTo>
                  <a:pt x="20831" y="46201"/>
                  <a:pt x="20865" y="46152"/>
                  <a:pt x="20865" y="46103"/>
                </a:cubicBezTo>
                <a:cubicBezTo>
                  <a:pt x="19964" y="43330"/>
                  <a:pt x="19271" y="40488"/>
                  <a:pt x="18716" y="37577"/>
                </a:cubicBezTo>
                <a:cubicBezTo>
                  <a:pt x="18716" y="37438"/>
                  <a:pt x="18647" y="37230"/>
                  <a:pt x="18647" y="37092"/>
                </a:cubicBezTo>
                <a:cubicBezTo>
                  <a:pt x="18786" y="36260"/>
                  <a:pt x="19063" y="35359"/>
                  <a:pt x="19340" y="34527"/>
                </a:cubicBezTo>
                <a:lnTo>
                  <a:pt x="19618" y="34388"/>
                </a:lnTo>
                <a:lnTo>
                  <a:pt x="19687" y="34388"/>
                </a:lnTo>
                <a:cubicBezTo>
                  <a:pt x="20311" y="33903"/>
                  <a:pt x="20865" y="33418"/>
                  <a:pt x="21420" y="33002"/>
                </a:cubicBezTo>
                <a:cubicBezTo>
                  <a:pt x="22182" y="32794"/>
                  <a:pt x="22875" y="32517"/>
                  <a:pt x="23638" y="32378"/>
                </a:cubicBezTo>
                <a:lnTo>
                  <a:pt x="23777" y="32447"/>
                </a:lnTo>
                <a:cubicBezTo>
                  <a:pt x="23777" y="32655"/>
                  <a:pt x="23846" y="32863"/>
                  <a:pt x="23915" y="33002"/>
                </a:cubicBezTo>
                <a:cubicBezTo>
                  <a:pt x="24190" y="33331"/>
                  <a:pt x="24637" y="33530"/>
                  <a:pt x="25087" y="33530"/>
                </a:cubicBezTo>
                <a:cubicBezTo>
                  <a:pt x="25206" y="33530"/>
                  <a:pt x="25325" y="33516"/>
                  <a:pt x="25440" y="33487"/>
                </a:cubicBezTo>
                <a:cubicBezTo>
                  <a:pt x="25787" y="33348"/>
                  <a:pt x="26064" y="33071"/>
                  <a:pt x="26203" y="32655"/>
                </a:cubicBezTo>
                <a:cubicBezTo>
                  <a:pt x="26203" y="32170"/>
                  <a:pt x="25718" y="32031"/>
                  <a:pt x="25302" y="31962"/>
                </a:cubicBezTo>
                <a:cubicBezTo>
                  <a:pt x="25094" y="31962"/>
                  <a:pt x="24886" y="32031"/>
                  <a:pt x="24747" y="32031"/>
                </a:cubicBezTo>
                <a:cubicBezTo>
                  <a:pt x="24608" y="31962"/>
                  <a:pt x="24470" y="31927"/>
                  <a:pt x="24340" y="31927"/>
                </a:cubicBezTo>
                <a:cubicBezTo>
                  <a:pt x="24210" y="31927"/>
                  <a:pt x="24089" y="31962"/>
                  <a:pt x="23985" y="32031"/>
                </a:cubicBezTo>
                <a:lnTo>
                  <a:pt x="23430" y="31893"/>
                </a:lnTo>
                <a:cubicBezTo>
                  <a:pt x="23408" y="31885"/>
                  <a:pt x="23386" y="31882"/>
                  <a:pt x="23365" y="31882"/>
                </a:cubicBezTo>
                <a:cubicBezTo>
                  <a:pt x="23196" y="31882"/>
                  <a:pt x="23106" y="32116"/>
                  <a:pt x="23291" y="32239"/>
                </a:cubicBezTo>
                <a:cubicBezTo>
                  <a:pt x="22806" y="32378"/>
                  <a:pt x="22252" y="32517"/>
                  <a:pt x="21766" y="32725"/>
                </a:cubicBezTo>
                <a:cubicBezTo>
                  <a:pt x="22321" y="32170"/>
                  <a:pt x="22945" y="31685"/>
                  <a:pt x="23499" y="31130"/>
                </a:cubicBezTo>
                <a:cubicBezTo>
                  <a:pt x="23707" y="30922"/>
                  <a:pt x="23915" y="30645"/>
                  <a:pt x="24123" y="30368"/>
                </a:cubicBezTo>
                <a:cubicBezTo>
                  <a:pt x="24331" y="30298"/>
                  <a:pt x="24608" y="30229"/>
                  <a:pt x="24816" y="30091"/>
                </a:cubicBezTo>
                <a:cubicBezTo>
                  <a:pt x="24955" y="30091"/>
                  <a:pt x="25094" y="30021"/>
                  <a:pt x="25232" y="30021"/>
                </a:cubicBezTo>
                <a:cubicBezTo>
                  <a:pt x="25302" y="30091"/>
                  <a:pt x="25302" y="30091"/>
                  <a:pt x="25371" y="30160"/>
                </a:cubicBezTo>
                <a:cubicBezTo>
                  <a:pt x="25530" y="30372"/>
                  <a:pt x="25770" y="30462"/>
                  <a:pt x="26028" y="30462"/>
                </a:cubicBezTo>
                <a:cubicBezTo>
                  <a:pt x="26108" y="30462"/>
                  <a:pt x="26190" y="30453"/>
                  <a:pt x="26272" y="30437"/>
                </a:cubicBezTo>
                <a:cubicBezTo>
                  <a:pt x="26411" y="30437"/>
                  <a:pt x="26341" y="30229"/>
                  <a:pt x="26272" y="30160"/>
                </a:cubicBezTo>
                <a:cubicBezTo>
                  <a:pt x="26211" y="30180"/>
                  <a:pt x="26156" y="30189"/>
                  <a:pt x="26104" y="30189"/>
                </a:cubicBezTo>
                <a:cubicBezTo>
                  <a:pt x="25977" y="30189"/>
                  <a:pt x="25865" y="30140"/>
                  <a:pt x="25718" y="30091"/>
                </a:cubicBezTo>
                <a:cubicBezTo>
                  <a:pt x="25787" y="30021"/>
                  <a:pt x="25787" y="30021"/>
                  <a:pt x="25718" y="29952"/>
                </a:cubicBezTo>
                <a:cubicBezTo>
                  <a:pt x="25718" y="29883"/>
                  <a:pt x="25648" y="29813"/>
                  <a:pt x="25579" y="29813"/>
                </a:cubicBezTo>
                <a:cubicBezTo>
                  <a:pt x="25648" y="29675"/>
                  <a:pt x="25718" y="29605"/>
                  <a:pt x="25787" y="29467"/>
                </a:cubicBezTo>
                <a:cubicBezTo>
                  <a:pt x="26098" y="29094"/>
                  <a:pt x="26520" y="28832"/>
                  <a:pt x="27004" y="28832"/>
                </a:cubicBezTo>
                <a:cubicBezTo>
                  <a:pt x="27060" y="28832"/>
                  <a:pt x="27116" y="28836"/>
                  <a:pt x="27173" y="28843"/>
                </a:cubicBezTo>
                <a:cubicBezTo>
                  <a:pt x="27658" y="28843"/>
                  <a:pt x="28144" y="29120"/>
                  <a:pt x="27866" y="29605"/>
                </a:cubicBezTo>
                <a:cubicBezTo>
                  <a:pt x="27658" y="30160"/>
                  <a:pt x="27173" y="30229"/>
                  <a:pt x="26688" y="30506"/>
                </a:cubicBezTo>
                <a:cubicBezTo>
                  <a:pt x="26688" y="30506"/>
                  <a:pt x="26688" y="30576"/>
                  <a:pt x="26688" y="30576"/>
                </a:cubicBezTo>
                <a:cubicBezTo>
                  <a:pt x="27381" y="30576"/>
                  <a:pt x="27936" y="30160"/>
                  <a:pt x="28144" y="29536"/>
                </a:cubicBezTo>
                <a:cubicBezTo>
                  <a:pt x="28282" y="28843"/>
                  <a:pt x="27589" y="28565"/>
                  <a:pt x="27035" y="28496"/>
                </a:cubicBezTo>
                <a:cubicBezTo>
                  <a:pt x="26341" y="28565"/>
                  <a:pt x="25648" y="28912"/>
                  <a:pt x="25302" y="29605"/>
                </a:cubicBezTo>
                <a:cubicBezTo>
                  <a:pt x="25302" y="29605"/>
                  <a:pt x="25302" y="29605"/>
                  <a:pt x="25302" y="29675"/>
                </a:cubicBezTo>
                <a:cubicBezTo>
                  <a:pt x="25281" y="29654"/>
                  <a:pt x="25255" y="29646"/>
                  <a:pt x="25228" y="29646"/>
                </a:cubicBezTo>
                <a:cubicBezTo>
                  <a:pt x="25163" y="29646"/>
                  <a:pt x="25094" y="29695"/>
                  <a:pt x="25094" y="29744"/>
                </a:cubicBezTo>
                <a:cubicBezTo>
                  <a:pt x="24955" y="29813"/>
                  <a:pt x="24886" y="29813"/>
                  <a:pt x="24816" y="29813"/>
                </a:cubicBezTo>
                <a:cubicBezTo>
                  <a:pt x="24608" y="29883"/>
                  <a:pt x="24470" y="29952"/>
                  <a:pt x="24262" y="30021"/>
                </a:cubicBezTo>
                <a:cubicBezTo>
                  <a:pt x="24678" y="29397"/>
                  <a:pt x="24886" y="28773"/>
                  <a:pt x="25232" y="28080"/>
                </a:cubicBezTo>
                <a:cubicBezTo>
                  <a:pt x="25302" y="28080"/>
                  <a:pt x="25302" y="28011"/>
                  <a:pt x="25302" y="28011"/>
                </a:cubicBezTo>
                <a:lnTo>
                  <a:pt x="25302" y="27803"/>
                </a:lnTo>
                <a:cubicBezTo>
                  <a:pt x="25302" y="27803"/>
                  <a:pt x="25302" y="27734"/>
                  <a:pt x="25302" y="27734"/>
                </a:cubicBezTo>
                <a:cubicBezTo>
                  <a:pt x="25371" y="27664"/>
                  <a:pt x="25371" y="27526"/>
                  <a:pt x="25302" y="27456"/>
                </a:cubicBezTo>
                <a:lnTo>
                  <a:pt x="25371" y="27456"/>
                </a:lnTo>
                <a:cubicBezTo>
                  <a:pt x="25856" y="27248"/>
                  <a:pt x="26203" y="26763"/>
                  <a:pt x="26272" y="26209"/>
                </a:cubicBezTo>
                <a:cubicBezTo>
                  <a:pt x="26341" y="25654"/>
                  <a:pt x="25926" y="25169"/>
                  <a:pt x="25371" y="25169"/>
                </a:cubicBezTo>
                <a:cubicBezTo>
                  <a:pt x="25371" y="25238"/>
                  <a:pt x="25371" y="25238"/>
                  <a:pt x="25371" y="25308"/>
                </a:cubicBezTo>
                <a:cubicBezTo>
                  <a:pt x="25648" y="25585"/>
                  <a:pt x="25995" y="25654"/>
                  <a:pt x="25926" y="26139"/>
                </a:cubicBezTo>
                <a:cubicBezTo>
                  <a:pt x="25856" y="26486"/>
                  <a:pt x="25718" y="26833"/>
                  <a:pt x="25440" y="27040"/>
                </a:cubicBezTo>
                <a:cubicBezTo>
                  <a:pt x="25371" y="27040"/>
                  <a:pt x="25302" y="27110"/>
                  <a:pt x="25302" y="27110"/>
                </a:cubicBezTo>
                <a:cubicBezTo>
                  <a:pt x="25267" y="27040"/>
                  <a:pt x="25180" y="27006"/>
                  <a:pt x="25094" y="27006"/>
                </a:cubicBezTo>
                <a:cubicBezTo>
                  <a:pt x="25007" y="27006"/>
                  <a:pt x="24920" y="27040"/>
                  <a:pt x="24886" y="27110"/>
                </a:cubicBezTo>
                <a:cubicBezTo>
                  <a:pt x="24747" y="27110"/>
                  <a:pt x="24678" y="27040"/>
                  <a:pt x="24608" y="26902"/>
                </a:cubicBezTo>
                <a:cubicBezTo>
                  <a:pt x="24193" y="26486"/>
                  <a:pt x="24608" y="25377"/>
                  <a:pt x="25232" y="25377"/>
                </a:cubicBezTo>
                <a:cubicBezTo>
                  <a:pt x="25302" y="25377"/>
                  <a:pt x="25302" y="25238"/>
                  <a:pt x="25232" y="25238"/>
                </a:cubicBezTo>
                <a:cubicBezTo>
                  <a:pt x="24470" y="25238"/>
                  <a:pt x="24054" y="26070"/>
                  <a:pt x="24193" y="26763"/>
                </a:cubicBezTo>
                <a:cubicBezTo>
                  <a:pt x="24262" y="27110"/>
                  <a:pt x="24539" y="27387"/>
                  <a:pt x="24886" y="27456"/>
                </a:cubicBezTo>
                <a:cubicBezTo>
                  <a:pt x="24886" y="27664"/>
                  <a:pt x="24886" y="27803"/>
                  <a:pt x="24886" y="28011"/>
                </a:cubicBezTo>
                <a:cubicBezTo>
                  <a:pt x="24886" y="28011"/>
                  <a:pt x="24886" y="28080"/>
                  <a:pt x="24955" y="28080"/>
                </a:cubicBezTo>
                <a:cubicBezTo>
                  <a:pt x="24816" y="28219"/>
                  <a:pt x="24747" y="28358"/>
                  <a:pt x="24747" y="28496"/>
                </a:cubicBezTo>
                <a:cubicBezTo>
                  <a:pt x="24539" y="28912"/>
                  <a:pt x="24401" y="29328"/>
                  <a:pt x="24193" y="29813"/>
                </a:cubicBezTo>
                <a:cubicBezTo>
                  <a:pt x="24123" y="29952"/>
                  <a:pt x="23985" y="30021"/>
                  <a:pt x="23915" y="30160"/>
                </a:cubicBezTo>
                <a:cubicBezTo>
                  <a:pt x="23915" y="30229"/>
                  <a:pt x="23915" y="30229"/>
                  <a:pt x="23915" y="30298"/>
                </a:cubicBezTo>
                <a:cubicBezTo>
                  <a:pt x="23569" y="30784"/>
                  <a:pt x="23083" y="31269"/>
                  <a:pt x="22668" y="31754"/>
                </a:cubicBezTo>
                <a:cubicBezTo>
                  <a:pt x="22182" y="32170"/>
                  <a:pt x="21766" y="32517"/>
                  <a:pt x="21281" y="32933"/>
                </a:cubicBezTo>
                <a:cubicBezTo>
                  <a:pt x="21281" y="32933"/>
                  <a:pt x="21212" y="32933"/>
                  <a:pt x="21281" y="33002"/>
                </a:cubicBezTo>
                <a:lnTo>
                  <a:pt x="19756" y="34180"/>
                </a:lnTo>
                <a:cubicBezTo>
                  <a:pt x="19618" y="34180"/>
                  <a:pt x="19618" y="34250"/>
                  <a:pt x="19548" y="34319"/>
                </a:cubicBezTo>
                <a:lnTo>
                  <a:pt x="19410" y="34388"/>
                </a:lnTo>
                <a:cubicBezTo>
                  <a:pt x="20449" y="31754"/>
                  <a:pt x="21628" y="29120"/>
                  <a:pt x="22945" y="26555"/>
                </a:cubicBezTo>
                <a:lnTo>
                  <a:pt x="23014" y="26555"/>
                </a:lnTo>
                <a:cubicBezTo>
                  <a:pt x="23361" y="25862"/>
                  <a:pt x="23707" y="25238"/>
                  <a:pt x="24123" y="24614"/>
                </a:cubicBezTo>
                <a:cubicBezTo>
                  <a:pt x="24608" y="23921"/>
                  <a:pt x="25163" y="23228"/>
                  <a:pt x="25787" y="22673"/>
                </a:cubicBezTo>
                <a:cubicBezTo>
                  <a:pt x="25856" y="22673"/>
                  <a:pt x="25926" y="22673"/>
                  <a:pt x="25995" y="22604"/>
                </a:cubicBezTo>
                <a:lnTo>
                  <a:pt x="26064" y="22604"/>
                </a:lnTo>
                <a:cubicBezTo>
                  <a:pt x="26150" y="22775"/>
                  <a:pt x="26262" y="22894"/>
                  <a:pt x="26433" y="22894"/>
                </a:cubicBezTo>
                <a:cubicBezTo>
                  <a:pt x="26539" y="22894"/>
                  <a:pt x="26668" y="22849"/>
                  <a:pt x="26827" y="22743"/>
                </a:cubicBezTo>
                <a:cubicBezTo>
                  <a:pt x="26827" y="22743"/>
                  <a:pt x="26827" y="22673"/>
                  <a:pt x="26827" y="22673"/>
                </a:cubicBezTo>
                <a:cubicBezTo>
                  <a:pt x="26757" y="22691"/>
                  <a:pt x="26697" y="22699"/>
                  <a:pt x="26644" y="22699"/>
                </a:cubicBezTo>
                <a:cubicBezTo>
                  <a:pt x="26484" y="22699"/>
                  <a:pt x="26393" y="22621"/>
                  <a:pt x="26341" y="22465"/>
                </a:cubicBezTo>
                <a:cubicBezTo>
                  <a:pt x="26341" y="22396"/>
                  <a:pt x="26341" y="22396"/>
                  <a:pt x="26341" y="22327"/>
                </a:cubicBezTo>
                <a:cubicBezTo>
                  <a:pt x="26341" y="21980"/>
                  <a:pt x="26411" y="21703"/>
                  <a:pt x="26619" y="21426"/>
                </a:cubicBezTo>
                <a:cubicBezTo>
                  <a:pt x="26804" y="21241"/>
                  <a:pt x="27142" y="21056"/>
                  <a:pt x="27430" y="21056"/>
                </a:cubicBezTo>
                <a:cubicBezTo>
                  <a:pt x="27574" y="21056"/>
                  <a:pt x="27705" y="21102"/>
                  <a:pt x="27797" y="21218"/>
                </a:cubicBezTo>
                <a:cubicBezTo>
                  <a:pt x="28074" y="21495"/>
                  <a:pt x="28144" y="21911"/>
                  <a:pt x="28005" y="22327"/>
                </a:cubicBezTo>
                <a:cubicBezTo>
                  <a:pt x="27797" y="22812"/>
                  <a:pt x="27520" y="23228"/>
                  <a:pt x="27104" y="23505"/>
                </a:cubicBezTo>
                <a:cubicBezTo>
                  <a:pt x="27104" y="23575"/>
                  <a:pt x="27104" y="23644"/>
                  <a:pt x="27173" y="23644"/>
                </a:cubicBezTo>
                <a:cubicBezTo>
                  <a:pt x="27866" y="23367"/>
                  <a:pt x="28352" y="22743"/>
                  <a:pt x="28352" y="22050"/>
                </a:cubicBezTo>
                <a:cubicBezTo>
                  <a:pt x="28490" y="21495"/>
                  <a:pt x="28144" y="20940"/>
                  <a:pt x="27658" y="20732"/>
                </a:cubicBezTo>
                <a:cubicBezTo>
                  <a:pt x="27592" y="20720"/>
                  <a:pt x="27526" y="20715"/>
                  <a:pt x="27462" y="20715"/>
                </a:cubicBezTo>
                <a:cubicBezTo>
                  <a:pt x="26791" y="20715"/>
                  <a:pt x="26260" y="21342"/>
                  <a:pt x="26133" y="21911"/>
                </a:cubicBezTo>
                <a:cubicBezTo>
                  <a:pt x="26064" y="21980"/>
                  <a:pt x="26064" y="22050"/>
                  <a:pt x="26133" y="22119"/>
                </a:cubicBezTo>
                <a:lnTo>
                  <a:pt x="25995" y="22119"/>
                </a:lnTo>
                <a:cubicBezTo>
                  <a:pt x="25926" y="22188"/>
                  <a:pt x="25856" y="22258"/>
                  <a:pt x="25856" y="22327"/>
                </a:cubicBezTo>
                <a:cubicBezTo>
                  <a:pt x="25440" y="23020"/>
                  <a:pt x="24816" y="23644"/>
                  <a:pt x="24262" y="24268"/>
                </a:cubicBezTo>
                <a:cubicBezTo>
                  <a:pt x="24123" y="24476"/>
                  <a:pt x="24054" y="24684"/>
                  <a:pt x="23846" y="24961"/>
                </a:cubicBezTo>
                <a:cubicBezTo>
                  <a:pt x="24608" y="23228"/>
                  <a:pt x="25232" y="21495"/>
                  <a:pt x="25579" y="19693"/>
                </a:cubicBezTo>
                <a:cubicBezTo>
                  <a:pt x="25856" y="19554"/>
                  <a:pt x="26133" y="19346"/>
                  <a:pt x="26272" y="19138"/>
                </a:cubicBezTo>
                <a:cubicBezTo>
                  <a:pt x="26549" y="19069"/>
                  <a:pt x="26688" y="18930"/>
                  <a:pt x="26896" y="18792"/>
                </a:cubicBezTo>
                <a:cubicBezTo>
                  <a:pt x="26965" y="18792"/>
                  <a:pt x="26965" y="18722"/>
                  <a:pt x="26965" y="18653"/>
                </a:cubicBezTo>
                <a:cubicBezTo>
                  <a:pt x="27035" y="18792"/>
                  <a:pt x="27035" y="18930"/>
                  <a:pt x="27173" y="19000"/>
                </a:cubicBezTo>
                <a:cubicBezTo>
                  <a:pt x="27312" y="19207"/>
                  <a:pt x="27554" y="19311"/>
                  <a:pt x="27806" y="19311"/>
                </a:cubicBezTo>
                <a:cubicBezTo>
                  <a:pt x="28057" y="19311"/>
                  <a:pt x="28317" y="19207"/>
                  <a:pt x="28490" y="19000"/>
                </a:cubicBezTo>
                <a:cubicBezTo>
                  <a:pt x="28837" y="18584"/>
                  <a:pt x="29045" y="18029"/>
                  <a:pt x="28976" y="17475"/>
                </a:cubicBezTo>
                <a:cubicBezTo>
                  <a:pt x="28930" y="17021"/>
                  <a:pt x="28558" y="16745"/>
                  <a:pt x="28170" y="16745"/>
                </a:cubicBezTo>
                <a:cubicBezTo>
                  <a:pt x="27966" y="16745"/>
                  <a:pt x="27757" y="16822"/>
                  <a:pt x="27589" y="16989"/>
                </a:cubicBezTo>
                <a:cubicBezTo>
                  <a:pt x="27589" y="16989"/>
                  <a:pt x="27589" y="17059"/>
                  <a:pt x="27589" y="17128"/>
                </a:cubicBezTo>
                <a:cubicBezTo>
                  <a:pt x="27050" y="17330"/>
                  <a:pt x="26707" y="17925"/>
                  <a:pt x="26816" y="18595"/>
                </a:cubicBezTo>
                <a:lnTo>
                  <a:pt x="26816" y="18595"/>
                </a:lnTo>
                <a:cubicBezTo>
                  <a:pt x="26799" y="18555"/>
                  <a:pt x="26764" y="18538"/>
                  <a:pt x="26726" y="18538"/>
                </a:cubicBezTo>
                <a:cubicBezTo>
                  <a:pt x="26688" y="18538"/>
                  <a:pt x="26647" y="18555"/>
                  <a:pt x="26619" y="18584"/>
                </a:cubicBezTo>
                <a:cubicBezTo>
                  <a:pt x="26549" y="18584"/>
                  <a:pt x="26480" y="18653"/>
                  <a:pt x="26341" y="18722"/>
                </a:cubicBezTo>
                <a:cubicBezTo>
                  <a:pt x="26203" y="18792"/>
                  <a:pt x="26133" y="18861"/>
                  <a:pt x="25995" y="19000"/>
                </a:cubicBezTo>
                <a:cubicBezTo>
                  <a:pt x="25856" y="19138"/>
                  <a:pt x="25718" y="19277"/>
                  <a:pt x="25579" y="19415"/>
                </a:cubicBezTo>
                <a:cubicBezTo>
                  <a:pt x="25579" y="19207"/>
                  <a:pt x="25648" y="18930"/>
                  <a:pt x="25718" y="18722"/>
                </a:cubicBezTo>
                <a:cubicBezTo>
                  <a:pt x="26133" y="17890"/>
                  <a:pt x="26411" y="16989"/>
                  <a:pt x="26549" y="16088"/>
                </a:cubicBezTo>
                <a:cubicBezTo>
                  <a:pt x="26688" y="16157"/>
                  <a:pt x="26757" y="16227"/>
                  <a:pt x="26896" y="16227"/>
                </a:cubicBezTo>
                <a:cubicBezTo>
                  <a:pt x="26965" y="16227"/>
                  <a:pt x="26965" y="16157"/>
                  <a:pt x="26896" y="16157"/>
                </a:cubicBezTo>
                <a:cubicBezTo>
                  <a:pt x="26757" y="16019"/>
                  <a:pt x="26619" y="15880"/>
                  <a:pt x="26549" y="15742"/>
                </a:cubicBezTo>
                <a:lnTo>
                  <a:pt x="26549" y="15603"/>
                </a:lnTo>
                <a:cubicBezTo>
                  <a:pt x="26549" y="15603"/>
                  <a:pt x="26480" y="15534"/>
                  <a:pt x="26480" y="15534"/>
                </a:cubicBezTo>
                <a:cubicBezTo>
                  <a:pt x="26341" y="15118"/>
                  <a:pt x="26411" y="14702"/>
                  <a:pt x="26619" y="14355"/>
                </a:cubicBezTo>
                <a:cubicBezTo>
                  <a:pt x="26732" y="14073"/>
                  <a:pt x="27074" y="13745"/>
                  <a:pt x="27422" y="13745"/>
                </a:cubicBezTo>
                <a:cubicBezTo>
                  <a:pt x="27501" y="13745"/>
                  <a:pt x="27581" y="13762"/>
                  <a:pt x="27658" y="13801"/>
                </a:cubicBezTo>
                <a:cubicBezTo>
                  <a:pt x="28005" y="14078"/>
                  <a:pt x="28144" y="14425"/>
                  <a:pt x="28144" y="14840"/>
                </a:cubicBezTo>
                <a:cubicBezTo>
                  <a:pt x="28074" y="15326"/>
                  <a:pt x="27866" y="15811"/>
                  <a:pt x="27451" y="16157"/>
                </a:cubicBezTo>
                <a:cubicBezTo>
                  <a:pt x="27451" y="16157"/>
                  <a:pt x="27451" y="16296"/>
                  <a:pt x="27589" y="16296"/>
                </a:cubicBezTo>
                <a:cubicBezTo>
                  <a:pt x="28629" y="15811"/>
                  <a:pt x="28837" y="13870"/>
                  <a:pt x="27658" y="13454"/>
                </a:cubicBezTo>
                <a:cubicBezTo>
                  <a:pt x="27559" y="13421"/>
                  <a:pt x="27463" y="13406"/>
                  <a:pt x="27371" y="13406"/>
                </a:cubicBezTo>
                <a:cubicBezTo>
                  <a:pt x="26495" y="13406"/>
                  <a:pt x="25952" y="14794"/>
                  <a:pt x="26203" y="15672"/>
                </a:cubicBezTo>
                <a:lnTo>
                  <a:pt x="26203" y="16504"/>
                </a:lnTo>
                <a:cubicBezTo>
                  <a:pt x="26203" y="16573"/>
                  <a:pt x="26203" y="16573"/>
                  <a:pt x="26203" y="16573"/>
                </a:cubicBezTo>
                <a:cubicBezTo>
                  <a:pt x="26064" y="17128"/>
                  <a:pt x="25926" y="17613"/>
                  <a:pt x="25718" y="18098"/>
                </a:cubicBezTo>
                <a:cubicBezTo>
                  <a:pt x="25787" y="16851"/>
                  <a:pt x="25787" y="15603"/>
                  <a:pt x="25579" y="14425"/>
                </a:cubicBezTo>
                <a:cubicBezTo>
                  <a:pt x="25648" y="14355"/>
                  <a:pt x="25648" y="14286"/>
                  <a:pt x="25648" y="14217"/>
                </a:cubicBezTo>
                <a:lnTo>
                  <a:pt x="25648" y="14147"/>
                </a:lnTo>
                <a:cubicBezTo>
                  <a:pt x="25648" y="14078"/>
                  <a:pt x="25579" y="13939"/>
                  <a:pt x="25579" y="13870"/>
                </a:cubicBezTo>
                <a:cubicBezTo>
                  <a:pt x="25718" y="13731"/>
                  <a:pt x="25787" y="13523"/>
                  <a:pt x="25787" y="13385"/>
                </a:cubicBezTo>
                <a:cubicBezTo>
                  <a:pt x="25856" y="12761"/>
                  <a:pt x="25648" y="12206"/>
                  <a:pt x="25302" y="11721"/>
                </a:cubicBezTo>
                <a:cubicBezTo>
                  <a:pt x="25153" y="11512"/>
                  <a:pt x="24940" y="11419"/>
                  <a:pt x="24728" y="11419"/>
                </a:cubicBezTo>
                <a:cubicBezTo>
                  <a:pt x="24449" y="11419"/>
                  <a:pt x="24172" y="11583"/>
                  <a:pt x="24054" y="11860"/>
                </a:cubicBezTo>
                <a:cubicBezTo>
                  <a:pt x="24054" y="11909"/>
                  <a:pt x="24054" y="11958"/>
                  <a:pt x="24078" y="11958"/>
                </a:cubicBezTo>
                <a:cubicBezTo>
                  <a:pt x="24089" y="11958"/>
                  <a:pt x="24103" y="11949"/>
                  <a:pt x="24123" y="11929"/>
                </a:cubicBezTo>
                <a:cubicBezTo>
                  <a:pt x="24309" y="11818"/>
                  <a:pt x="24474" y="11746"/>
                  <a:pt x="24631" y="11746"/>
                </a:cubicBezTo>
                <a:cubicBezTo>
                  <a:pt x="24767" y="11746"/>
                  <a:pt x="24895" y="11800"/>
                  <a:pt x="25024" y="11929"/>
                </a:cubicBezTo>
                <a:cubicBezTo>
                  <a:pt x="25302" y="12276"/>
                  <a:pt x="25440" y="12622"/>
                  <a:pt x="25510" y="13038"/>
                </a:cubicBezTo>
                <a:cubicBezTo>
                  <a:pt x="25510" y="13107"/>
                  <a:pt x="25510" y="13315"/>
                  <a:pt x="25510" y="13454"/>
                </a:cubicBezTo>
                <a:cubicBezTo>
                  <a:pt x="25469" y="13413"/>
                  <a:pt x="25428" y="13397"/>
                  <a:pt x="25391" y="13397"/>
                </a:cubicBezTo>
                <a:cubicBezTo>
                  <a:pt x="25302" y="13397"/>
                  <a:pt x="25232" y="13495"/>
                  <a:pt x="25232" y="13593"/>
                </a:cubicBezTo>
                <a:lnTo>
                  <a:pt x="25232" y="13662"/>
                </a:lnTo>
                <a:lnTo>
                  <a:pt x="25163" y="13662"/>
                </a:lnTo>
                <a:cubicBezTo>
                  <a:pt x="24470" y="13385"/>
                  <a:pt x="24123" y="12484"/>
                  <a:pt x="24608" y="11860"/>
                </a:cubicBezTo>
                <a:cubicBezTo>
                  <a:pt x="24608" y="11811"/>
                  <a:pt x="24574" y="11762"/>
                  <a:pt x="24529" y="11762"/>
                </a:cubicBezTo>
                <a:cubicBezTo>
                  <a:pt x="24510" y="11762"/>
                  <a:pt x="24490" y="11770"/>
                  <a:pt x="24470" y="11790"/>
                </a:cubicBezTo>
                <a:cubicBezTo>
                  <a:pt x="24123" y="11998"/>
                  <a:pt x="24123" y="12553"/>
                  <a:pt x="24193" y="12969"/>
                </a:cubicBezTo>
                <a:cubicBezTo>
                  <a:pt x="24262" y="13385"/>
                  <a:pt x="24539" y="13731"/>
                  <a:pt x="24955" y="13870"/>
                </a:cubicBezTo>
                <a:cubicBezTo>
                  <a:pt x="25024" y="13939"/>
                  <a:pt x="25163" y="13939"/>
                  <a:pt x="25302" y="13939"/>
                </a:cubicBezTo>
                <a:cubicBezTo>
                  <a:pt x="25302" y="14009"/>
                  <a:pt x="25302" y="14009"/>
                  <a:pt x="25302" y="14009"/>
                </a:cubicBezTo>
                <a:lnTo>
                  <a:pt x="25302" y="14147"/>
                </a:lnTo>
                <a:lnTo>
                  <a:pt x="25302" y="14217"/>
                </a:lnTo>
                <a:cubicBezTo>
                  <a:pt x="25302" y="14286"/>
                  <a:pt x="25302" y="14355"/>
                  <a:pt x="25371" y="14355"/>
                </a:cubicBezTo>
                <a:cubicBezTo>
                  <a:pt x="25371" y="14494"/>
                  <a:pt x="25371" y="14563"/>
                  <a:pt x="25440" y="14702"/>
                </a:cubicBezTo>
                <a:cubicBezTo>
                  <a:pt x="25510" y="15326"/>
                  <a:pt x="25579" y="15950"/>
                  <a:pt x="25579" y="16573"/>
                </a:cubicBezTo>
                <a:cubicBezTo>
                  <a:pt x="25579" y="17197"/>
                  <a:pt x="25579" y="17821"/>
                  <a:pt x="25510" y="18445"/>
                </a:cubicBezTo>
                <a:lnTo>
                  <a:pt x="25371" y="18722"/>
                </a:lnTo>
                <a:cubicBezTo>
                  <a:pt x="25302" y="18029"/>
                  <a:pt x="25094" y="17405"/>
                  <a:pt x="24747" y="16851"/>
                </a:cubicBezTo>
                <a:cubicBezTo>
                  <a:pt x="24747" y="16851"/>
                  <a:pt x="24747" y="16781"/>
                  <a:pt x="24747" y="16781"/>
                </a:cubicBezTo>
                <a:cubicBezTo>
                  <a:pt x="24747" y="16781"/>
                  <a:pt x="24747" y="16712"/>
                  <a:pt x="24747" y="16712"/>
                </a:cubicBezTo>
                <a:cubicBezTo>
                  <a:pt x="24747" y="16712"/>
                  <a:pt x="24747" y="16643"/>
                  <a:pt x="24747" y="16643"/>
                </a:cubicBezTo>
                <a:lnTo>
                  <a:pt x="24747" y="16573"/>
                </a:lnTo>
                <a:cubicBezTo>
                  <a:pt x="25143" y="15717"/>
                  <a:pt x="24097" y="14484"/>
                  <a:pt x="23218" y="14484"/>
                </a:cubicBezTo>
                <a:cubicBezTo>
                  <a:pt x="23173" y="14484"/>
                  <a:pt x="23128" y="14487"/>
                  <a:pt x="23083" y="14494"/>
                </a:cubicBezTo>
                <a:cubicBezTo>
                  <a:pt x="23014" y="14494"/>
                  <a:pt x="23014" y="14632"/>
                  <a:pt x="23083" y="14632"/>
                </a:cubicBezTo>
                <a:cubicBezTo>
                  <a:pt x="23777" y="14840"/>
                  <a:pt x="24678" y="15603"/>
                  <a:pt x="24470" y="16365"/>
                </a:cubicBezTo>
                <a:cubicBezTo>
                  <a:pt x="24470" y="16573"/>
                  <a:pt x="24262" y="16573"/>
                  <a:pt x="24054" y="16643"/>
                </a:cubicBezTo>
                <a:cubicBezTo>
                  <a:pt x="23846" y="16643"/>
                  <a:pt x="23638" y="16296"/>
                  <a:pt x="23499" y="16088"/>
                </a:cubicBezTo>
                <a:cubicBezTo>
                  <a:pt x="23291" y="15742"/>
                  <a:pt x="23083" y="15326"/>
                  <a:pt x="23014" y="14910"/>
                </a:cubicBezTo>
                <a:cubicBezTo>
                  <a:pt x="23014" y="14875"/>
                  <a:pt x="22997" y="14858"/>
                  <a:pt x="22979" y="14858"/>
                </a:cubicBezTo>
                <a:cubicBezTo>
                  <a:pt x="22962" y="14858"/>
                  <a:pt x="22945" y="14875"/>
                  <a:pt x="22945" y="14910"/>
                </a:cubicBezTo>
                <a:cubicBezTo>
                  <a:pt x="22945" y="15534"/>
                  <a:pt x="23153" y="16088"/>
                  <a:pt x="23499" y="16573"/>
                </a:cubicBezTo>
                <a:cubicBezTo>
                  <a:pt x="23652" y="16776"/>
                  <a:pt x="23915" y="16905"/>
                  <a:pt x="24182" y="16905"/>
                </a:cubicBezTo>
                <a:cubicBezTo>
                  <a:pt x="24279" y="16905"/>
                  <a:pt x="24377" y="16888"/>
                  <a:pt x="24470" y="16851"/>
                </a:cubicBezTo>
                <a:lnTo>
                  <a:pt x="24470" y="16920"/>
                </a:lnTo>
                <a:cubicBezTo>
                  <a:pt x="24470" y="16989"/>
                  <a:pt x="24539" y="17128"/>
                  <a:pt x="24539" y="17197"/>
                </a:cubicBezTo>
                <a:cubicBezTo>
                  <a:pt x="24539" y="17246"/>
                  <a:pt x="24608" y="17295"/>
                  <a:pt x="24698" y="17295"/>
                </a:cubicBezTo>
                <a:cubicBezTo>
                  <a:pt x="24735" y="17295"/>
                  <a:pt x="24776" y="17287"/>
                  <a:pt x="24816" y="17267"/>
                </a:cubicBezTo>
                <a:cubicBezTo>
                  <a:pt x="25024" y="17821"/>
                  <a:pt x="25232" y="18445"/>
                  <a:pt x="25232" y="19069"/>
                </a:cubicBezTo>
                <a:cubicBezTo>
                  <a:pt x="25232" y="19138"/>
                  <a:pt x="25232" y="19207"/>
                  <a:pt x="25232" y="19207"/>
                </a:cubicBezTo>
                <a:cubicBezTo>
                  <a:pt x="25232" y="19277"/>
                  <a:pt x="25232" y="19346"/>
                  <a:pt x="25232" y="19415"/>
                </a:cubicBezTo>
                <a:cubicBezTo>
                  <a:pt x="25163" y="19415"/>
                  <a:pt x="25163" y="19623"/>
                  <a:pt x="25232" y="19623"/>
                </a:cubicBezTo>
                <a:cubicBezTo>
                  <a:pt x="25232" y="19762"/>
                  <a:pt x="25232" y="19901"/>
                  <a:pt x="25163" y="20039"/>
                </a:cubicBezTo>
                <a:cubicBezTo>
                  <a:pt x="24886" y="21287"/>
                  <a:pt x="24470" y="22535"/>
                  <a:pt x="23985" y="23644"/>
                </a:cubicBezTo>
                <a:cubicBezTo>
                  <a:pt x="23985" y="23575"/>
                  <a:pt x="24054" y="23436"/>
                  <a:pt x="24054" y="23367"/>
                </a:cubicBezTo>
                <a:cubicBezTo>
                  <a:pt x="24054" y="23297"/>
                  <a:pt x="24054" y="23297"/>
                  <a:pt x="24054" y="23297"/>
                </a:cubicBezTo>
                <a:lnTo>
                  <a:pt x="24054" y="23159"/>
                </a:lnTo>
                <a:cubicBezTo>
                  <a:pt x="24123" y="22951"/>
                  <a:pt x="24193" y="22743"/>
                  <a:pt x="24262" y="22535"/>
                </a:cubicBezTo>
                <a:cubicBezTo>
                  <a:pt x="24262" y="22535"/>
                  <a:pt x="24231" y="22504"/>
                  <a:pt x="24211" y="22504"/>
                </a:cubicBezTo>
                <a:cubicBezTo>
                  <a:pt x="24200" y="22504"/>
                  <a:pt x="24193" y="22512"/>
                  <a:pt x="24193" y="22535"/>
                </a:cubicBezTo>
                <a:lnTo>
                  <a:pt x="24123" y="22743"/>
                </a:lnTo>
                <a:cubicBezTo>
                  <a:pt x="24123" y="22188"/>
                  <a:pt x="24123" y="21634"/>
                  <a:pt x="24123" y="21079"/>
                </a:cubicBezTo>
                <a:lnTo>
                  <a:pt x="24123" y="21010"/>
                </a:lnTo>
                <a:cubicBezTo>
                  <a:pt x="24054" y="20802"/>
                  <a:pt x="24054" y="20594"/>
                  <a:pt x="23985" y="20455"/>
                </a:cubicBezTo>
                <a:cubicBezTo>
                  <a:pt x="24054" y="20317"/>
                  <a:pt x="24193" y="20178"/>
                  <a:pt x="24262" y="20039"/>
                </a:cubicBezTo>
                <a:cubicBezTo>
                  <a:pt x="24470" y="19693"/>
                  <a:pt x="24539" y="19277"/>
                  <a:pt x="24470" y="18861"/>
                </a:cubicBezTo>
                <a:cubicBezTo>
                  <a:pt x="24341" y="18283"/>
                  <a:pt x="23796" y="17883"/>
                  <a:pt x="23220" y="17883"/>
                </a:cubicBezTo>
                <a:cubicBezTo>
                  <a:pt x="23174" y="17883"/>
                  <a:pt x="23129" y="17885"/>
                  <a:pt x="23083" y="17890"/>
                </a:cubicBezTo>
                <a:cubicBezTo>
                  <a:pt x="22806" y="17890"/>
                  <a:pt x="22598" y="18029"/>
                  <a:pt x="22390" y="18237"/>
                </a:cubicBezTo>
                <a:cubicBezTo>
                  <a:pt x="22252" y="18584"/>
                  <a:pt x="22252" y="18930"/>
                  <a:pt x="22390" y="19207"/>
                </a:cubicBezTo>
                <a:cubicBezTo>
                  <a:pt x="22390" y="19242"/>
                  <a:pt x="22425" y="19259"/>
                  <a:pt x="22460" y="19259"/>
                </a:cubicBezTo>
                <a:cubicBezTo>
                  <a:pt x="22494" y="19259"/>
                  <a:pt x="22529" y="19242"/>
                  <a:pt x="22529" y="19207"/>
                </a:cubicBezTo>
                <a:cubicBezTo>
                  <a:pt x="22529" y="19207"/>
                  <a:pt x="22529" y="19138"/>
                  <a:pt x="22529" y="19069"/>
                </a:cubicBezTo>
                <a:cubicBezTo>
                  <a:pt x="22598" y="19623"/>
                  <a:pt x="22806" y="20594"/>
                  <a:pt x="23430" y="20732"/>
                </a:cubicBezTo>
                <a:cubicBezTo>
                  <a:pt x="23499" y="20732"/>
                  <a:pt x="23638" y="20732"/>
                  <a:pt x="23707" y="20663"/>
                </a:cubicBezTo>
                <a:lnTo>
                  <a:pt x="23707" y="20732"/>
                </a:lnTo>
                <a:cubicBezTo>
                  <a:pt x="23707" y="20732"/>
                  <a:pt x="23777" y="20802"/>
                  <a:pt x="23777" y="20802"/>
                </a:cubicBezTo>
                <a:cubicBezTo>
                  <a:pt x="23846" y="21634"/>
                  <a:pt x="23777" y="22465"/>
                  <a:pt x="23777" y="23297"/>
                </a:cubicBezTo>
                <a:cubicBezTo>
                  <a:pt x="23569" y="23921"/>
                  <a:pt x="23361" y="24545"/>
                  <a:pt x="23153" y="25169"/>
                </a:cubicBezTo>
                <a:cubicBezTo>
                  <a:pt x="22945" y="25654"/>
                  <a:pt x="22668" y="26139"/>
                  <a:pt x="22460" y="26625"/>
                </a:cubicBezTo>
                <a:cubicBezTo>
                  <a:pt x="22390" y="26694"/>
                  <a:pt x="22390" y="26763"/>
                  <a:pt x="22321" y="26833"/>
                </a:cubicBezTo>
                <a:cubicBezTo>
                  <a:pt x="21905" y="27595"/>
                  <a:pt x="21350" y="28288"/>
                  <a:pt x="20935" y="28981"/>
                </a:cubicBezTo>
                <a:cubicBezTo>
                  <a:pt x="20889" y="29027"/>
                  <a:pt x="20843" y="29073"/>
                  <a:pt x="20818" y="29138"/>
                </a:cubicBezTo>
                <a:lnTo>
                  <a:pt x="20818" y="29138"/>
                </a:lnTo>
                <a:cubicBezTo>
                  <a:pt x="20866" y="28832"/>
                  <a:pt x="20873" y="28525"/>
                  <a:pt x="20935" y="28219"/>
                </a:cubicBezTo>
                <a:cubicBezTo>
                  <a:pt x="20935" y="27248"/>
                  <a:pt x="20796" y="26278"/>
                  <a:pt x="20519" y="25308"/>
                </a:cubicBezTo>
                <a:cubicBezTo>
                  <a:pt x="20548" y="25044"/>
                  <a:pt x="20590" y="24780"/>
                  <a:pt x="20644" y="24516"/>
                </a:cubicBezTo>
                <a:lnTo>
                  <a:pt x="20644" y="24516"/>
                </a:lnTo>
                <a:cubicBezTo>
                  <a:pt x="20624" y="24313"/>
                  <a:pt x="20588" y="24100"/>
                  <a:pt x="20588" y="23852"/>
                </a:cubicBezTo>
                <a:cubicBezTo>
                  <a:pt x="20588" y="23852"/>
                  <a:pt x="20657" y="23852"/>
                  <a:pt x="20657" y="23783"/>
                </a:cubicBezTo>
                <a:cubicBezTo>
                  <a:pt x="20588" y="23575"/>
                  <a:pt x="20588" y="23367"/>
                  <a:pt x="20519" y="23159"/>
                </a:cubicBezTo>
                <a:cubicBezTo>
                  <a:pt x="20519" y="22743"/>
                  <a:pt x="20449" y="22396"/>
                  <a:pt x="20449" y="21980"/>
                </a:cubicBezTo>
                <a:cubicBezTo>
                  <a:pt x="20380" y="21495"/>
                  <a:pt x="20380" y="21010"/>
                  <a:pt x="20449" y="20525"/>
                </a:cubicBezTo>
                <a:cubicBezTo>
                  <a:pt x="20449" y="20525"/>
                  <a:pt x="20519" y="20039"/>
                  <a:pt x="20588" y="19623"/>
                </a:cubicBezTo>
                <a:lnTo>
                  <a:pt x="20588" y="19831"/>
                </a:lnTo>
                <a:cubicBezTo>
                  <a:pt x="20588" y="19866"/>
                  <a:pt x="20640" y="19883"/>
                  <a:pt x="20692" y="19883"/>
                </a:cubicBezTo>
                <a:cubicBezTo>
                  <a:pt x="20744" y="19883"/>
                  <a:pt x="20796" y="19866"/>
                  <a:pt x="20796" y="19831"/>
                </a:cubicBezTo>
                <a:cubicBezTo>
                  <a:pt x="20796" y="19693"/>
                  <a:pt x="20865" y="19554"/>
                  <a:pt x="20865" y="19415"/>
                </a:cubicBezTo>
                <a:lnTo>
                  <a:pt x="21004" y="19415"/>
                </a:lnTo>
                <a:cubicBezTo>
                  <a:pt x="21036" y="19419"/>
                  <a:pt x="21067" y="19421"/>
                  <a:pt x="21098" y="19421"/>
                </a:cubicBezTo>
                <a:cubicBezTo>
                  <a:pt x="21606" y="19421"/>
                  <a:pt x="21986" y="18902"/>
                  <a:pt x="22182" y="18445"/>
                </a:cubicBezTo>
                <a:cubicBezTo>
                  <a:pt x="22390" y="17960"/>
                  <a:pt x="22182" y="16989"/>
                  <a:pt x="21489" y="16851"/>
                </a:cubicBezTo>
                <a:cubicBezTo>
                  <a:pt x="21489" y="16851"/>
                  <a:pt x="21420" y="16851"/>
                  <a:pt x="21420" y="16920"/>
                </a:cubicBezTo>
                <a:cubicBezTo>
                  <a:pt x="21386" y="16887"/>
                  <a:pt x="21349" y="16873"/>
                  <a:pt x="21311" y="16873"/>
                </a:cubicBezTo>
                <a:cubicBezTo>
                  <a:pt x="21189" y="16873"/>
                  <a:pt x="21057" y="17006"/>
                  <a:pt x="21004" y="17059"/>
                </a:cubicBezTo>
                <a:cubicBezTo>
                  <a:pt x="20727" y="17336"/>
                  <a:pt x="20449" y="17682"/>
                  <a:pt x="20311" y="18029"/>
                </a:cubicBezTo>
                <a:cubicBezTo>
                  <a:pt x="20172" y="18445"/>
                  <a:pt x="20241" y="18861"/>
                  <a:pt x="20519" y="19207"/>
                </a:cubicBezTo>
                <a:cubicBezTo>
                  <a:pt x="20172" y="20178"/>
                  <a:pt x="20033" y="21218"/>
                  <a:pt x="20172" y="22258"/>
                </a:cubicBezTo>
                <a:cubicBezTo>
                  <a:pt x="20033" y="21911"/>
                  <a:pt x="19825" y="21495"/>
                  <a:pt x="19687" y="21148"/>
                </a:cubicBezTo>
                <a:cubicBezTo>
                  <a:pt x="19964" y="20594"/>
                  <a:pt x="19895" y="19831"/>
                  <a:pt x="19479" y="19346"/>
                </a:cubicBezTo>
                <a:cubicBezTo>
                  <a:pt x="19214" y="18976"/>
                  <a:pt x="18707" y="18605"/>
                  <a:pt x="18204" y="18605"/>
                </a:cubicBezTo>
                <a:cubicBezTo>
                  <a:pt x="18048" y="18605"/>
                  <a:pt x="17893" y="18640"/>
                  <a:pt x="17746" y="18722"/>
                </a:cubicBezTo>
                <a:cubicBezTo>
                  <a:pt x="17053" y="19069"/>
                  <a:pt x="17261" y="20247"/>
                  <a:pt x="17607" y="20802"/>
                </a:cubicBezTo>
                <a:cubicBezTo>
                  <a:pt x="17861" y="21140"/>
                  <a:pt x="18268" y="21426"/>
                  <a:pt x="18626" y="21426"/>
                </a:cubicBezTo>
                <a:cubicBezTo>
                  <a:pt x="18856" y="21426"/>
                  <a:pt x="19066" y="21308"/>
                  <a:pt x="19202" y="21010"/>
                </a:cubicBezTo>
                <a:lnTo>
                  <a:pt x="19202" y="21010"/>
                </a:lnTo>
                <a:cubicBezTo>
                  <a:pt x="19061" y="21231"/>
                  <a:pt x="18902" y="21318"/>
                  <a:pt x="18741" y="21318"/>
                </a:cubicBezTo>
                <a:cubicBezTo>
                  <a:pt x="18349" y="21318"/>
                  <a:pt x="17943" y="20799"/>
                  <a:pt x="17746" y="20455"/>
                </a:cubicBezTo>
                <a:cubicBezTo>
                  <a:pt x="17469" y="19970"/>
                  <a:pt x="17538" y="19138"/>
                  <a:pt x="18162" y="19000"/>
                </a:cubicBezTo>
                <a:cubicBezTo>
                  <a:pt x="18189" y="18995"/>
                  <a:pt x="18216" y="18993"/>
                  <a:pt x="18244" y="18993"/>
                </a:cubicBezTo>
                <a:cubicBezTo>
                  <a:pt x="18640" y="18993"/>
                  <a:pt x="19081" y="19438"/>
                  <a:pt x="19340" y="19762"/>
                </a:cubicBezTo>
                <a:cubicBezTo>
                  <a:pt x="19548" y="20109"/>
                  <a:pt x="19618" y="20525"/>
                  <a:pt x="19548" y="20871"/>
                </a:cubicBezTo>
                <a:lnTo>
                  <a:pt x="19479" y="20871"/>
                </a:lnTo>
                <a:cubicBezTo>
                  <a:pt x="19450" y="20784"/>
                  <a:pt x="19397" y="20746"/>
                  <a:pt x="19344" y="20746"/>
                </a:cubicBezTo>
                <a:cubicBezTo>
                  <a:pt x="19272" y="20746"/>
                  <a:pt x="19202" y="20820"/>
                  <a:pt x="19202" y="20940"/>
                </a:cubicBezTo>
                <a:cubicBezTo>
                  <a:pt x="19202" y="20940"/>
                  <a:pt x="19202" y="21010"/>
                  <a:pt x="19202" y="21010"/>
                </a:cubicBezTo>
                <a:cubicBezTo>
                  <a:pt x="19271" y="21148"/>
                  <a:pt x="19271" y="21218"/>
                  <a:pt x="19340" y="21287"/>
                </a:cubicBezTo>
                <a:cubicBezTo>
                  <a:pt x="19340" y="21356"/>
                  <a:pt x="19340" y="21356"/>
                  <a:pt x="19340" y="21426"/>
                </a:cubicBezTo>
                <a:cubicBezTo>
                  <a:pt x="19479" y="21564"/>
                  <a:pt x="19548" y="21703"/>
                  <a:pt x="19687" y="21842"/>
                </a:cubicBezTo>
                <a:cubicBezTo>
                  <a:pt x="19895" y="22188"/>
                  <a:pt x="20033" y="22673"/>
                  <a:pt x="20172" y="23089"/>
                </a:cubicBezTo>
                <a:cubicBezTo>
                  <a:pt x="20311" y="23436"/>
                  <a:pt x="20241" y="23644"/>
                  <a:pt x="20311" y="23921"/>
                </a:cubicBezTo>
                <a:cubicBezTo>
                  <a:pt x="20311" y="24406"/>
                  <a:pt x="20380" y="24892"/>
                  <a:pt x="20519" y="25377"/>
                </a:cubicBezTo>
                <a:lnTo>
                  <a:pt x="20519" y="25446"/>
                </a:lnTo>
                <a:cubicBezTo>
                  <a:pt x="20449" y="25515"/>
                  <a:pt x="20519" y="25515"/>
                  <a:pt x="20519" y="25585"/>
                </a:cubicBezTo>
                <a:cubicBezTo>
                  <a:pt x="20519" y="25862"/>
                  <a:pt x="20657" y="26139"/>
                  <a:pt x="20657" y="26417"/>
                </a:cubicBezTo>
                <a:cubicBezTo>
                  <a:pt x="20449" y="26070"/>
                  <a:pt x="20241" y="25654"/>
                  <a:pt x="20103" y="25308"/>
                </a:cubicBezTo>
                <a:cubicBezTo>
                  <a:pt x="20033" y="25100"/>
                  <a:pt x="19895" y="24892"/>
                  <a:pt x="19756" y="24684"/>
                </a:cubicBezTo>
                <a:cubicBezTo>
                  <a:pt x="19618" y="24545"/>
                  <a:pt x="19479" y="24476"/>
                  <a:pt x="19340" y="24337"/>
                </a:cubicBezTo>
                <a:cubicBezTo>
                  <a:pt x="19687" y="23713"/>
                  <a:pt x="19479" y="22951"/>
                  <a:pt x="18855" y="22604"/>
                </a:cubicBezTo>
                <a:cubicBezTo>
                  <a:pt x="18672" y="22513"/>
                  <a:pt x="18484" y="22469"/>
                  <a:pt x="18304" y="22469"/>
                </a:cubicBezTo>
                <a:cubicBezTo>
                  <a:pt x="17803" y="22469"/>
                  <a:pt x="17363" y="22805"/>
                  <a:pt x="17261" y="23367"/>
                </a:cubicBezTo>
                <a:cubicBezTo>
                  <a:pt x="17191" y="23921"/>
                  <a:pt x="17469" y="24545"/>
                  <a:pt x="18023" y="24892"/>
                </a:cubicBezTo>
                <a:cubicBezTo>
                  <a:pt x="18162" y="25003"/>
                  <a:pt x="18334" y="25058"/>
                  <a:pt x="18508" y="25058"/>
                </a:cubicBezTo>
                <a:cubicBezTo>
                  <a:pt x="18769" y="25058"/>
                  <a:pt x="19035" y="24933"/>
                  <a:pt x="19202" y="24684"/>
                </a:cubicBezTo>
                <a:lnTo>
                  <a:pt x="19340" y="24822"/>
                </a:lnTo>
                <a:cubicBezTo>
                  <a:pt x="19359" y="24841"/>
                  <a:pt x="19377" y="24849"/>
                  <a:pt x="19395" y="24849"/>
                </a:cubicBezTo>
                <a:cubicBezTo>
                  <a:pt x="19442" y="24849"/>
                  <a:pt x="19479" y="24785"/>
                  <a:pt x="19479" y="24684"/>
                </a:cubicBezTo>
                <a:cubicBezTo>
                  <a:pt x="19687" y="24961"/>
                  <a:pt x="19895" y="25238"/>
                  <a:pt x="19964" y="25515"/>
                </a:cubicBezTo>
                <a:cubicBezTo>
                  <a:pt x="20172" y="26001"/>
                  <a:pt x="20380" y="26417"/>
                  <a:pt x="20727" y="26763"/>
                </a:cubicBezTo>
                <a:cubicBezTo>
                  <a:pt x="20727" y="26833"/>
                  <a:pt x="20727" y="26902"/>
                  <a:pt x="20727" y="26971"/>
                </a:cubicBezTo>
                <a:cubicBezTo>
                  <a:pt x="20865" y="27595"/>
                  <a:pt x="20865" y="28288"/>
                  <a:pt x="20727" y="28981"/>
                </a:cubicBezTo>
                <a:cubicBezTo>
                  <a:pt x="20588" y="28427"/>
                  <a:pt x="20241" y="27942"/>
                  <a:pt x="19825" y="27595"/>
                </a:cubicBezTo>
                <a:cubicBezTo>
                  <a:pt x="19756" y="27526"/>
                  <a:pt x="19687" y="27456"/>
                  <a:pt x="19548" y="27387"/>
                </a:cubicBezTo>
                <a:cubicBezTo>
                  <a:pt x="19690" y="26726"/>
                  <a:pt x="18866" y="26000"/>
                  <a:pt x="18216" y="26000"/>
                </a:cubicBezTo>
                <a:cubicBezTo>
                  <a:pt x="17913" y="26000"/>
                  <a:pt x="17648" y="26158"/>
                  <a:pt x="17538" y="26555"/>
                </a:cubicBezTo>
                <a:cubicBezTo>
                  <a:pt x="17469" y="27110"/>
                  <a:pt x="17677" y="27664"/>
                  <a:pt x="18093" y="28011"/>
                </a:cubicBezTo>
                <a:cubicBezTo>
                  <a:pt x="18272" y="28235"/>
                  <a:pt x="18624" y="28458"/>
                  <a:pt x="18944" y="28458"/>
                </a:cubicBezTo>
                <a:cubicBezTo>
                  <a:pt x="19120" y="28458"/>
                  <a:pt x="19287" y="28391"/>
                  <a:pt x="19410" y="28219"/>
                </a:cubicBezTo>
                <a:cubicBezTo>
                  <a:pt x="19410" y="28219"/>
                  <a:pt x="19410" y="28150"/>
                  <a:pt x="19340" y="28150"/>
                </a:cubicBezTo>
                <a:cubicBezTo>
                  <a:pt x="19254" y="28167"/>
                  <a:pt x="19171" y="28176"/>
                  <a:pt x="19092" y="28176"/>
                </a:cubicBezTo>
                <a:cubicBezTo>
                  <a:pt x="18855" y="28176"/>
                  <a:pt x="18647" y="28098"/>
                  <a:pt x="18439" y="27942"/>
                </a:cubicBezTo>
                <a:cubicBezTo>
                  <a:pt x="18093" y="27664"/>
                  <a:pt x="17885" y="27318"/>
                  <a:pt x="17815" y="26971"/>
                </a:cubicBezTo>
                <a:cubicBezTo>
                  <a:pt x="17698" y="26619"/>
                  <a:pt x="17978" y="26316"/>
                  <a:pt x="18320" y="26316"/>
                </a:cubicBezTo>
                <a:cubicBezTo>
                  <a:pt x="18381" y="26316"/>
                  <a:pt x="18445" y="26326"/>
                  <a:pt x="18508" y="26347"/>
                </a:cubicBezTo>
                <a:cubicBezTo>
                  <a:pt x="18924" y="26486"/>
                  <a:pt x="19202" y="26833"/>
                  <a:pt x="19340" y="27318"/>
                </a:cubicBezTo>
                <a:cubicBezTo>
                  <a:pt x="19340" y="27318"/>
                  <a:pt x="19271" y="27387"/>
                  <a:pt x="19271" y="27387"/>
                </a:cubicBezTo>
                <a:cubicBezTo>
                  <a:pt x="19271" y="27456"/>
                  <a:pt x="19271" y="27456"/>
                  <a:pt x="19271" y="27526"/>
                </a:cubicBezTo>
                <a:cubicBezTo>
                  <a:pt x="19271" y="27526"/>
                  <a:pt x="19271" y="27526"/>
                  <a:pt x="19271" y="27595"/>
                </a:cubicBezTo>
                <a:cubicBezTo>
                  <a:pt x="19271" y="27595"/>
                  <a:pt x="19271" y="27664"/>
                  <a:pt x="19340" y="27664"/>
                </a:cubicBezTo>
                <a:cubicBezTo>
                  <a:pt x="19375" y="27699"/>
                  <a:pt x="19392" y="27716"/>
                  <a:pt x="19410" y="27716"/>
                </a:cubicBezTo>
                <a:cubicBezTo>
                  <a:pt x="19427" y="27716"/>
                  <a:pt x="19444" y="27699"/>
                  <a:pt x="19479" y="27664"/>
                </a:cubicBezTo>
                <a:lnTo>
                  <a:pt x="19548" y="27664"/>
                </a:lnTo>
                <a:cubicBezTo>
                  <a:pt x="19548" y="27734"/>
                  <a:pt x="19618" y="27734"/>
                  <a:pt x="19687" y="27803"/>
                </a:cubicBezTo>
                <a:cubicBezTo>
                  <a:pt x="20172" y="28219"/>
                  <a:pt x="20519" y="28704"/>
                  <a:pt x="20657" y="29328"/>
                </a:cubicBezTo>
                <a:lnTo>
                  <a:pt x="20588" y="29883"/>
                </a:lnTo>
                <a:cubicBezTo>
                  <a:pt x="19548" y="31546"/>
                  <a:pt x="18786" y="33418"/>
                  <a:pt x="18370" y="35359"/>
                </a:cubicBezTo>
                <a:cubicBezTo>
                  <a:pt x="18370" y="35440"/>
                  <a:pt x="18441" y="35474"/>
                  <a:pt x="18500" y="35474"/>
                </a:cubicBezTo>
                <a:cubicBezTo>
                  <a:pt x="18542" y="35474"/>
                  <a:pt x="18578" y="35457"/>
                  <a:pt x="18578" y="35428"/>
                </a:cubicBezTo>
                <a:cubicBezTo>
                  <a:pt x="19202" y="33834"/>
                  <a:pt x="19687" y="32239"/>
                  <a:pt x="20380" y="30784"/>
                </a:cubicBezTo>
                <a:lnTo>
                  <a:pt x="20380" y="30784"/>
                </a:lnTo>
                <a:cubicBezTo>
                  <a:pt x="20380" y="30922"/>
                  <a:pt x="20311" y="31130"/>
                  <a:pt x="20311" y="31338"/>
                </a:cubicBezTo>
                <a:cubicBezTo>
                  <a:pt x="19548" y="33002"/>
                  <a:pt x="18924" y="34735"/>
                  <a:pt x="18508" y="36537"/>
                </a:cubicBezTo>
                <a:cubicBezTo>
                  <a:pt x="18162" y="33972"/>
                  <a:pt x="17677" y="31477"/>
                  <a:pt x="17053" y="28981"/>
                </a:cubicBezTo>
                <a:cubicBezTo>
                  <a:pt x="17053" y="28947"/>
                  <a:pt x="17035" y="28929"/>
                  <a:pt x="17009" y="28929"/>
                </a:cubicBezTo>
                <a:cubicBezTo>
                  <a:pt x="16983" y="28929"/>
                  <a:pt x="16949" y="28947"/>
                  <a:pt x="16914" y="28981"/>
                </a:cubicBezTo>
                <a:cubicBezTo>
                  <a:pt x="17538" y="31685"/>
                  <a:pt x="17885" y="34388"/>
                  <a:pt x="18370" y="37092"/>
                </a:cubicBezTo>
                <a:cubicBezTo>
                  <a:pt x="18370" y="37161"/>
                  <a:pt x="18300" y="37230"/>
                  <a:pt x="18300" y="37300"/>
                </a:cubicBezTo>
                <a:cubicBezTo>
                  <a:pt x="17885" y="34873"/>
                  <a:pt x="17469" y="32517"/>
                  <a:pt x="16983" y="30091"/>
                </a:cubicBezTo>
                <a:cubicBezTo>
                  <a:pt x="16775" y="27803"/>
                  <a:pt x="16360" y="25515"/>
                  <a:pt x="15736" y="23297"/>
                </a:cubicBezTo>
                <a:cubicBezTo>
                  <a:pt x="15736" y="22465"/>
                  <a:pt x="15805" y="21703"/>
                  <a:pt x="15944" y="20940"/>
                </a:cubicBezTo>
                <a:cubicBezTo>
                  <a:pt x="16290" y="20247"/>
                  <a:pt x="16775" y="19693"/>
                  <a:pt x="17191" y="19069"/>
                </a:cubicBezTo>
                <a:cubicBezTo>
                  <a:pt x="17538" y="18653"/>
                  <a:pt x="17746" y="18168"/>
                  <a:pt x="17954" y="17682"/>
                </a:cubicBezTo>
                <a:cubicBezTo>
                  <a:pt x="18023" y="17682"/>
                  <a:pt x="18023" y="17682"/>
                  <a:pt x="18093" y="17752"/>
                </a:cubicBezTo>
                <a:cubicBezTo>
                  <a:pt x="18106" y="17765"/>
                  <a:pt x="18119" y="17771"/>
                  <a:pt x="18132" y="17771"/>
                </a:cubicBezTo>
                <a:cubicBezTo>
                  <a:pt x="18186" y="17771"/>
                  <a:pt x="18231" y="17669"/>
                  <a:pt x="18231" y="17613"/>
                </a:cubicBezTo>
                <a:cubicBezTo>
                  <a:pt x="18162" y="17544"/>
                  <a:pt x="18162" y="17475"/>
                  <a:pt x="18093" y="17405"/>
                </a:cubicBezTo>
                <a:cubicBezTo>
                  <a:pt x="18093" y="17336"/>
                  <a:pt x="18093" y="17336"/>
                  <a:pt x="18093" y="17267"/>
                </a:cubicBezTo>
                <a:cubicBezTo>
                  <a:pt x="18162" y="17197"/>
                  <a:pt x="18093" y="17128"/>
                  <a:pt x="18023" y="17059"/>
                </a:cubicBezTo>
                <a:cubicBezTo>
                  <a:pt x="18023" y="16573"/>
                  <a:pt x="18300" y="16157"/>
                  <a:pt x="18647" y="15950"/>
                </a:cubicBezTo>
                <a:cubicBezTo>
                  <a:pt x="18779" y="15850"/>
                  <a:pt x="19069" y="15767"/>
                  <a:pt x="19336" y="15767"/>
                </a:cubicBezTo>
                <a:cubicBezTo>
                  <a:pt x="19629" y="15767"/>
                  <a:pt x="19895" y="15867"/>
                  <a:pt x="19895" y="16157"/>
                </a:cubicBezTo>
                <a:cubicBezTo>
                  <a:pt x="19895" y="16573"/>
                  <a:pt x="19410" y="16989"/>
                  <a:pt x="19132" y="17197"/>
                </a:cubicBezTo>
                <a:cubicBezTo>
                  <a:pt x="18786" y="17475"/>
                  <a:pt x="18439" y="17752"/>
                  <a:pt x="18023" y="17890"/>
                </a:cubicBezTo>
                <a:cubicBezTo>
                  <a:pt x="17954" y="17960"/>
                  <a:pt x="17954" y="18029"/>
                  <a:pt x="18023" y="18098"/>
                </a:cubicBezTo>
                <a:cubicBezTo>
                  <a:pt x="18647" y="17960"/>
                  <a:pt x="19271" y="17613"/>
                  <a:pt x="19687" y="17059"/>
                </a:cubicBezTo>
                <a:cubicBezTo>
                  <a:pt x="19964" y="16712"/>
                  <a:pt x="20380" y="16157"/>
                  <a:pt x="20033" y="15742"/>
                </a:cubicBezTo>
                <a:cubicBezTo>
                  <a:pt x="19862" y="15570"/>
                  <a:pt x="19644" y="15446"/>
                  <a:pt x="19418" y="15446"/>
                </a:cubicBezTo>
                <a:cubicBezTo>
                  <a:pt x="19369" y="15446"/>
                  <a:pt x="19320" y="15452"/>
                  <a:pt x="19271" y="15464"/>
                </a:cubicBezTo>
                <a:cubicBezTo>
                  <a:pt x="19216" y="15455"/>
                  <a:pt x="19163" y="15451"/>
                  <a:pt x="19110" y="15451"/>
                </a:cubicBezTo>
                <a:cubicBezTo>
                  <a:pt x="18765" y="15451"/>
                  <a:pt x="18472" y="15639"/>
                  <a:pt x="18231" y="15880"/>
                </a:cubicBezTo>
                <a:cubicBezTo>
                  <a:pt x="17885" y="16157"/>
                  <a:pt x="17746" y="16573"/>
                  <a:pt x="17677" y="16989"/>
                </a:cubicBezTo>
                <a:cubicBezTo>
                  <a:pt x="17607" y="16989"/>
                  <a:pt x="17607" y="17059"/>
                  <a:pt x="17607" y="17128"/>
                </a:cubicBezTo>
                <a:cubicBezTo>
                  <a:pt x="17746" y="18445"/>
                  <a:pt x="16637" y="19415"/>
                  <a:pt x="15944" y="20525"/>
                </a:cubicBezTo>
                <a:cubicBezTo>
                  <a:pt x="16082" y="19485"/>
                  <a:pt x="16290" y="18514"/>
                  <a:pt x="16498" y="17475"/>
                </a:cubicBezTo>
                <a:cubicBezTo>
                  <a:pt x="16775" y="16435"/>
                  <a:pt x="17399" y="15464"/>
                  <a:pt x="18162" y="14702"/>
                </a:cubicBezTo>
                <a:cubicBezTo>
                  <a:pt x="18202" y="14742"/>
                  <a:pt x="18249" y="14759"/>
                  <a:pt x="18293" y="14759"/>
                </a:cubicBezTo>
                <a:cubicBezTo>
                  <a:pt x="18399" y="14759"/>
                  <a:pt x="18488" y="14661"/>
                  <a:pt x="18439" y="14563"/>
                </a:cubicBezTo>
                <a:lnTo>
                  <a:pt x="18439" y="14425"/>
                </a:lnTo>
                <a:lnTo>
                  <a:pt x="18439" y="14355"/>
                </a:lnTo>
                <a:cubicBezTo>
                  <a:pt x="18601" y="14788"/>
                  <a:pt x="18891" y="15137"/>
                  <a:pt x="19307" y="15137"/>
                </a:cubicBezTo>
                <a:cubicBezTo>
                  <a:pt x="19423" y="15137"/>
                  <a:pt x="19550" y="15109"/>
                  <a:pt x="19687" y="15048"/>
                </a:cubicBezTo>
                <a:cubicBezTo>
                  <a:pt x="20172" y="14840"/>
                  <a:pt x="20588" y="14355"/>
                  <a:pt x="20657" y="13801"/>
                </a:cubicBezTo>
                <a:cubicBezTo>
                  <a:pt x="20790" y="13335"/>
                  <a:pt x="20604" y="12549"/>
                  <a:pt x="20036" y="12549"/>
                </a:cubicBezTo>
                <a:cubicBezTo>
                  <a:pt x="20013" y="12549"/>
                  <a:pt x="19989" y="12550"/>
                  <a:pt x="19964" y="12553"/>
                </a:cubicBezTo>
                <a:cubicBezTo>
                  <a:pt x="19895" y="12553"/>
                  <a:pt x="19895" y="12622"/>
                  <a:pt x="19895" y="12692"/>
                </a:cubicBezTo>
                <a:cubicBezTo>
                  <a:pt x="20172" y="12969"/>
                  <a:pt x="20449" y="13177"/>
                  <a:pt x="20380" y="13662"/>
                </a:cubicBezTo>
                <a:cubicBezTo>
                  <a:pt x="20311" y="14009"/>
                  <a:pt x="20033" y="14425"/>
                  <a:pt x="19756" y="14632"/>
                </a:cubicBezTo>
                <a:cubicBezTo>
                  <a:pt x="19640" y="14748"/>
                  <a:pt x="19488" y="14804"/>
                  <a:pt x="19341" y="14804"/>
                </a:cubicBezTo>
                <a:cubicBezTo>
                  <a:pt x="19134" y="14804"/>
                  <a:pt x="18936" y="14696"/>
                  <a:pt x="18855" y="14494"/>
                </a:cubicBezTo>
                <a:cubicBezTo>
                  <a:pt x="18578" y="13939"/>
                  <a:pt x="18716" y="12761"/>
                  <a:pt x="19479" y="12761"/>
                </a:cubicBezTo>
                <a:cubicBezTo>
                  <a:pt x="19548" y="12761"/>
                  <a:pt x="19548" y="12622"/>
                  <a:pt x="19479" y="12622"/>
                </a:cubicBezTo>
                <a:cubicBezTo>
                  <a:pt x="19403" y="12602"/>
                  <a:pt x="19331" y="12592"/>
                  <a:pt x="19263" y="12592"/>
                </a:cubicBezTo>
                <a:cubicBezTo>
                  <a:pt x="18651" y="12592"/>
                  <a:pt x="18370" y="13384"/>
                  <a:pt x="18370" y="14009"/>
                </a:cubicBezTo>
                <a:cubicBezTo>
                  <a:pt x="18343" y="13956"/>
                  <a:pt x="18297" y="13933"/>
                  <a:pt x="18249" y="13933"/>
                </a:cubicBezTo>
                <a:cubicBezTo>
                  <a:pt x="18172" y="13933"/>
                  <a:pt x="18093" y="13992"/>
                  <a:pt x="18093" y="14078"/>
                </a:cubicBezTo>
                <a:lnTo>
                  <a:pt x="18093" y="14425"/>
                </a:lnTo>
                <a:cubicBezTo>
                  <a:pt x="18023" y="14425"/>
                  <a:pt x="18023" y="14494"/>
                  <a:pt x="18093" y="14494"/>
                </a:cubicBezTo>
                <a:lnTo>
                  <a:pt x="18093" y="14563"/>
                </a:lnTo>
                <a:cubicBezTo>
                  <a:pt x="17607" y="15118"/>
                  <a:pt x="17122" y="15742"/>
                  <a:pt x="16775" y="16435"/>
                </a:cubicBezTo>
                <a:cubicBezTo>
                  <a:pt x="16983" y="15534"/>
                  <a:pt x="17122" y="14702"/>
                  <a:pt x="17330" y="13731"/>
                </a:cubicBezTo>
                <a:cubicBezTo>
                  <a:pt x="17538" y="13177"/>
                  <a:pt x="17815" y="12622"/>
                  <a:pt x="18093" y="12068"/>
                </a:cubicBezTo>
                <a:cubicBezTo>
                  <a:pt x="18162" y="11929"/>
                  <a:pt x="18231" y="11721"/>
                  <a:pt x="18300" y="11513"/>
                </a:cubicBezTo>
                <a:cubicBezTo>
                  <a:pt x="18439" y="11721"/>
                  <a:pt x="18647" y="11790"/>
                  <a:pt x="18855" y="11790"/>
                </a:cubicBezTo>
                <a:cubicBezTo>
                  <a:pt x="19340" y="11721"/>
                  <a:pt x="19548" y="11097"/>
                  <a:pt x="19618" y="10681"/>
                </a:cubicBezTo>
                <a:cubicBezTo>
                  <a:pt x="19687" y="10265"/>
                  <a:pt x="19756" y="9156"/>
                  <a:pt x="19202" y="8879"/>
                </a:cubicBezTo>
                <a:cubicBezTo>
                  <a:pt x="19132" y="8879"/>
                  <a:pt x="19063" y="8879"/>
                  <a:pt x="19063" y="8948"/>
                </a:cubicBezTo>
                <a:cubicBezTo>
                  <a:pt x="19132" y="9156"/>
                  <a:pt x="19132" y="9295"/>
                  <a:pt x="19202" y="9503"/>
                </a:cubicBezTo>
                <a:cubicBezTo>
                  <a:pt x="19271" y="9711"/>
                  <a:pt x="19340" y="9988"/>
                  <a:pt x="19340" y="10265"/>
                </a:cubicBezTo>
                <a:cubicBezTo>
                  <a:pt x="19340" y="10681"/>
                  <a:pt x="19202" y="11028"/>
                  <a:pt x="18924" y="11374"/>
                </a:cubicBezTo>
                <a:cubicBezTo>
                  <a:pt x="18874" y="11437"/>
                  <a:pt x="18822" y="11464"/>
                  <a:pt x="18769" y="11464"/>
                </a:cubicBezTo>
                <a:cubicBezTo>
                  <a:pt x="18531" y="11464"/>
                  <a:pt x="18288" y="10921"/>
                  <a:pt x="18231" y="10751"/>
                </a:cubicBezTo>
                <a:cubicBezTo>
                  <a:pt x="18023" y="10127"/>
                  <a:pt x="18231" y="9434"/>
                  <a:pt x="18647" y="9018"/>
                </a:cubicBezTo>
                <a:cubicBezTo>
                  <a:pt x="18716" y="8948"/>
                  <a:pt x="18716" y="8879"/>
                  <a:pt x="18578" y="8879"/>
                </a:cubicBezTo>
                <a:cubicBezTo>
                  <a:pt x="17954" y="9156"/>
                  <a:pt x="17885" y="9988"/>
                  <a:pt x="17954" y="10612"/>
                </a:cubicBezTo>
                <a:cubicBezTo>
                  <a:pt x="17954" y="10820"/>
                  <a:pt x="18023" y="10959"/>
                  <a:pt x="18093" y="11167"/>
                </a:cubicBezTo>
                <a:cubicBezTo>
                  <a:pt x="18023" y="11721"/>
                  <a:pt x="17746" y="12276"/>
                  <a:pt x="17399" y="12761"/>
                </a:cubicBezTo>
                <a:cubicBezTo>
                  <a:pt x="17399" y="11860"/>
                  <a:pt x="17261" y="10889"/>
                  <a:pt x="16983" y="10057"/>
                </a:cubicBezTo>
                <a:lnTo>
                  <a:pt x="16983" y="9988"/>
                </a:lnTo>
                <a:lnTo>
                  <a:pt x="16983" y="9919"/>
                </a:lnTo>
                <a:cubicBezTo>
                  <a:pt x="16983" y="9849"/>
                  <a:pt x="17053" y="9849"/>
                  <a:pt x="17053" y="9849"/>
                </a:cubicBezTo>
                <a:cubicBezTo>
                  <a:pt x="17677" y="9572"/>
                  <a:pt x="17885" y="8740"/>
                  <a:pt x="17399" y="8255"/>
                </a:cubicBezTo>
                <a:cubicBezTo>
                  <a:pt x="17053" y="7701"/>
                  <a:pt x="16429" y="7423"/>
                  <a:pt x="15805" y="7354"/>
                </a:cubicBezTo>
                <a:cubicBezTo>
                  <a:pt x="15112" y="7354"/>
                  <a:pt x="15112" y="7978"/>
                  <a:pt x="15320" y="8394"/>
                </a:cubicBezTo>
                <a:cubicBezTo>
                  <a:pt x="15458" y="9018"/>
                  <a:pt x="15874" y="9919"/>
                  <a:pt x="16498" y="9919"/>
                </a:cubicBezTo>
                <a:cubicBezTo>
                  <a:pt x="16568" y="10057"/>
                  <a:pt x="16637" y="10196"/>
                  <a:pt x="16775" y="10265"/>
                </a:cubicBezTo>
                <a:cubicBezTo>
                  <a:pt x="17053" y="11374"/>
                  <a:pt x="17191" y="12484"/>
                  <a:pt x="17122" y="13662"/>
                </a:cubicBezTo>
                <a:lnTo>
                  <a:pt x="17122" y="13801"/>
                </a:lnTo>
                <a:cubicBezTo>
                  <a:pt x="17053" y="14217"/>
                  <a:pt x="16983" y="14563"/>
                  <a:pt x="16914" y="14979"/>
                </a:cubicBezTo>
                <a:cubicBezTo>
                  <a:pt x="16775" y="14009"/>
                  <a:pt x="16498" y="13038"/>
                  <a:pt x="16152" y="12068"/>
                </a:cubicBezTo>
                <a:lnTo>
                  <a:pt x="16152" y="11998"/>
                </a:lnTo>
                <a:cubicBezTo>
                  <a:pt x="16152" y="11998"/>
                  <a:pt x="16152" y="11998"/>
                  <a:pt x="16152" y="11929"/>
                </a:cubicBezTo>
                <a:lnTo>
                  <a:pt x="16013" y="11860"/>
                </a:lnTo>
                <a:cubicBezTo>
                  <a:pt x="16152" y="11236"/>
                  <a:pt x="16013" y="10612"/>
                  <a:pt x="15666" y="10127"/>
                </a:cubicBezTo>
                <a:cubicBezTo>
                  <a:pt x="15458" y="9849"/>
                  <a:pt x="15164" y="9711"/>
                  <a:pt x="14869" y="9711"/>
                </a:cubicBezTo>
                <a:cubicBezTo>
                  <a:pt x="14575" y="9711"/>
                  <a:pt x="14280" y="9849"/>
                  <a:pt x="14072" y="10127"/>
                </a:cubicBezTo>
                <a:cubicBezTo>
                  <a:pt x="13864" y="10681"/>
                  <a:pt x="14003" y="11374"/>
                  <a:pt x="14349" y="11860"/>
                </a:cubicBezTo>
                <a:cubicBezTo>
                  <a:pt x="14566" y="12185"/>
                  <a:pt x="15039" y="12681"/>
                  <a:pt x="15500" y="12681"/>
                </a:cubicBezTo>
                <a:cubicBezTo>
                  <a:pt x="15627" y="12681"/>
                  <a:pt x="15754" y="12643"/>
                  <a:pt x="15874" y="12553"/>
                </a:cubicBezTo>
                <a:cubicBezTo>
                  <a:pt x="15909" y="12588"/>
                  <a:pt x="15961" y="12605"/>
                  <a:pt x="16013" y="12605"/>
                </a:cubicBezTo>
                <a:cubicBezTo>
                  <a:pt x="16065" y="12605"/>
                  <a:pt x="16117" y="12588"/>
                  <a:pt x="16152" y="12553"/>
                </a:cubicBezTo>
                <a:cubicBezTo>
                  <a:pt x="16498" y="13315"/>
                  <a:pt x="16429" y="14286"/>
                  <a:pt x="16775" y="14979"/>
                </a:cubicBezTo>
                <a:cubicBezTo>
                  <a:pt x="16568" y="15880"/>
                  <a:pt x="16429" y="16643"/>
                  <a:pt x="16221" y="17475"/>
                </a:cubicBezTo>
                <a:cubicBezTo>
                  <a:pt x="16221" y="17336"/>
                  <a:pt x="16221" y="17197"/>
                  <a:pt x="16152" y="17059"/>
                </a:cubicBezTo>
                <a:cubicBezTo>
                  <a:pt x="16152" y="16712"/>
                  <a:pt x="16082" y="16365"/>
                  <a:pt x="16013" y="16019"/>
                </a:cubicBezTo>
                <a:cubicBezTo>
                  <a:pt x="16013" y="15880"/>
                  <a:pt x="15944" y="15672"/>
                  <a:pt x="15874" y="15464"/>
                </a:cubicBezTo>
                <a:lnTo>
                  <a:pt x="15874" y="15464"/>
                </a:lnTo>
                <a:cubicBezTo>
                  <a:pt x="15894" y="15474"/>
                  <a:pt x="15913" y="15478"/>
                  <a:pt x="15932" y="15478"/>
                </a:cubicBezTo>
                <a:cubicBezTo>
                  <a:pt x="16046" y="15478"/>
                  <a:pt x="16132" y="15316"/>
                  <a:pt x="16013" y="15256"/>
                </a:cubicBezTo>
                <a:lnTo>
                  <a:pt x="15874" y="15118"/>
                </a:lnTo>
                <a:cubicBezTo>
                  <a:pt x="15874" y="15048"/>
                  <a:pt x="15874" y="14910"/>
                  <a:pt x="15874" y="14840"/>
                </a:cubicBezTo>
                <a:cubicBezTo>
                  <a:pt x="15874" y="14771"/>
                  <a:pt x="15805" y="14771"/>
                  <a:pt x="15805" y="14702"/>
                </a:cubicBezTo>
                <a:cubicBezTo>
                  <a:pt x="15874" y="14217"/>
                  <a:pt x="15736" y="13731"/>
                  <a:pt x="15458" y="13385"/>
                </a:cubicBezTo>
                <a:cubicBezTo>
                  <a:pt x="15274" y="13090"/>
                  <a:pt x="14973" y="12933"/>
                  <a:pt x="14668" y="12933"/>
                </a:cubicBezTo>
                <a:cubicBezTo>
                  <a:pt x="14400" y="12933"/>
                  <a:pt x="14128" y="13055"/>
                  <a:pt x="13933" y="13315"/>
                </a:cubicBezTo>
                <a:cubicBezTo>
                  <a:pt x="13412" y="14126"/>
                  <a:pt x="14294" y="15421"/>
                  <a:pt x="15043" y="15421"/>
                </a:cubicBezTo>
                <a:cubicBezTo>
                  <a:pt x="15191" y="15421"/>
                  <a:pt x="15333" y="15370"/>
                  <a:pt x="15458" y="15256"/>
                </a:cubicBezTo>
                <a:cubicBezTo>
                  <a:pt x="15458" y="15326"/>
                  <a:pt x="15528" y="15326"/>
                  <a:pt x="15597" y="15326"/>
                </a:cubicBezTo>
                <a:cubicBezTo>
                  <a:pt x="15597" y="15395"/>
                  <a:pt x="15666" y="15395"/>
                  <a:pt x="15805" y="15464"/>
                </a:cubicBezTo>
                <a:cubicBezTo>
                  <a:pt x="15874" y="15742"/>
                  <a:pt x="15944" y="16088"/>
                  <a:pt x="15944" y="16435"/>
                </a:cubicBezTo>
                <a:cubicBezTo>
                  <a:pt x="16082" y="16989"/>
                  <a:pt x="16082" y="17544"/>
                  <a:pt x="16221" y="18168"/>
                </a:cubicBezTo>
                <a:cubicBezTo>
                  <a:pt x="16082" y="18930"/>
                  <a:pt x="15944" y="19693"/>
                  <a:pt x="15805" y="20455"/>
                </a:cubicBezTo>
                <a:cubicBezTo>
                  <a:pt x="15736" y="21079"/>
                  <a:pt x="15597" y="21703"/>
                  <a:pt x="15458" y="22258"/>
                </a:cubicBezTo>
                <a:cubicBezTo>
                  <a:pt x="14765" y="19693"/>
                  <a:pt x="13933" y="17059"/>
                  <a:pt x="13240" y="14494"/>
                </a:cubicBezTo>
                <a:cubicBezTo>
                  <a:pt x="13240" y="14471"/>
                  <a:pt x="13233" y="14463"/>
                  <a:pt x="13222" y="14463"/>
                </a:cubicBezTo>
                <a:cubicBezTo>
                  <a:pt x="13202" y="14463"/>
                  <a:pt x="13171" y="14494"/>
                  <a:pt x="13171" y="14494"/>
                </a:cubicBezTo>
                <a:cubicBezTo>
                  <a:pt x="13310" y="15256"/>
                  <a:pt x="13448" y="16019"/>
                  <a:pt x="13656" y="16712"/>
                </a:cubicBezTo>
                <a:cubicBezTo>
                  <a:pt x="13102" y="15187"/>
                  <a:pt x="12547" y="13593"/>
                  <a:pt x="11923" y="12068"/>
                </a:cubicBezTo>
                <a:cubicBezTo>
                  <a:pt x="11923" y="11790"/>
                  <a:pt x="11993" y="11444"/>
                  <a:pt x="11993" y="11167"/>
                </a:cubicBezTo>
                <a:cubicBezTo>
                  <a:pt x="11993" y="10751"/>
                  <a:pt x="12062" y="10335"/>
                  <a:pt x="12131" y="9919"/>
                </a:cubicBezTo>
                <a:cubicBezTo>
                  <a:pt x="12200" y="9849"/>
                  <a:pt x="12200" y="9849"/>
                  <a:pt x="12270" y="9780"/>
                </a:cubicBezTo>
                <a:lnTo>
                  <a:pt x="12270" y="9642"/>
                </a:lnTo>
                <a:cubicBezTo>
                  <a:pt x="12270" y="9572"/>
                  <a:pt x="12270" y="9503"/>
                  <a:pt x="12200" y="9434"/>
                </a:cubicBezTo>
                <a:cubicBezTo>
                  <a:pt x="12200" y="9364"/>
                  <a:pt x="12200" y="9364"/>
                  <a:pt x="12200" y="9364"/>
                </a:cubicBezTo>
                <a:cubicBezTo>
                  <a:pt x="12352" y="9427"/>
                  <a:pt x="12494" y="9456"/>
                  <a:pt x="12626" y="9456"/>
                </a:cubicBezTo>
                <a:cubicBezTo>
                  <a:pt x="13218" y="9456"/>
                  <a:pt x="13599" y="8879"/>
                  <a:pt x="13656" y="8255"/>
                </a:cubicBezTo>
                <a:cubicBezTo>
                  <a:pt x="13725" y="7493"/>
                  <a:pt x="13448" y="6799"/>
                  <a:pt x="12894" y="6314"/>
                </a:cubicBezTo>
                <a:cubicBezTo>
                  <a:pt x="12759" y="6225"/>
                  <a:pt x="12632" y="6186"/>
                  <a:pt x="12512" y="6186"/>
                </a:cubicBezTo>
                <a:cubicBezTo>
                  <a:pt x="12261" y="6186"/>
                  <a:pt x="12042" y="6357"/>
                  <a:pt x="11854" y="6592"/>
                </a:cubicBezTo>
                <a:lnTo>
                  <a:pt x="11854" y="6522"/>
                </a:lnTo>
                <a:cubicBezTo>
                  <a:pt x="11854" y="6522"/>
                  <a:pt x="11854" y="6491"/>
                  <a:pt x="11833" y="6491"/>
                </a:cubicBezTo>
                <a:cubicBezTo>
                  <a:pt x="11823" y="6491"/>
                  <a:pt x="11808" y="6499"/>
                  <a:pt x="11785" y="6522"/>
                </a:cubicBezTo>
                <a:cubicBezTo>
                  <a:pt x="11715" y="6799"/>
                  <a:pt x="11646" y="7077"/>
                  <a:pt x="11577" y="7354"/>
                </a:cubicBezTo>
                <a:cubicBezTo>
                  <a:pt x="11577" y="7493"/>
                  <a:pt x="11507" y="7562"/>
                  <a:pt x="11438" y="7701"/>
                </a:cubicBezTo>
                <a:cubicBezTo>
                  <a:pt x="11438" y="7724"/>
                  <a:pt x="11438" y="7731"/>
                  <a:pt x="11441" y="7731"/>
                </a:cubicBezTo>
                <a:cubicBezTo>
                  <a:pt x="11446" y="7731"/>
                  <a:pt x="11461" y="7701"/>
                  <a:pt x="11507" y="7701"/>
                </a:cubicBezTo>
                <a:cubicBezTo>
                  <a:pt x="11438" y="8255"/>
                  <a:pt x="11577" y="8740"/>
                  <a:pt x="11854" y="9156"/>
                </a:cubicBezTo>
                <a:cubicBezTo>
                  <a:pt x="11785" y="9156"/>
                  <a:pt x="11715" y="9226"/>
                  <a:pt x="11715" y="9295"/>
                </a:cubicBezTo>
                <a:lnTo>
                  <a:pt x="11715" y="9642"/>
                </a:lnTo>
                <a:cubicBezTo>
                  <a:pt x="11715" y="9642"/>
                  <a:pt x="11715" y="9711"/>
                  <a:pt x="11715" y="9711"/>
                </a:cubicBezTo>
                <a:lnTo>
                  <a:pt x="11715" y="9780"/>
                </a:lnTo>
                <a:lnTo>
                  <a:pt x="11715" y="9849"/>
                </a:lnTo>
                <a:lnTo>
                  <a:pt x="11715" y="9919"/>
                </a:lnTo>
                <a:cubicBezTo>
                  <a:pt x="11785" y="10335"/>
                  <a:pt x="11715" y="10681"/>
                  <a:pt x="11646" y="11028"/>
                </a:cubicBezTo>
                <a:cubicBezTo>
                  <a:pt x="11646" y="11305"/>
                  <a:pt x="11646" y="11513"/>
                  <a:pt x="11577" y="11790"/>
                </a:cubicBezTo>
                <a:cubicBezTo>
                  <a:pt x="11577" y="11721"/>
                  <a:pt x="11577" y="11721"/>
                  <a:pt x="11577" y="11652"/>
                </a:cubicBezTo>
                <a:cubicBezTo>
                  <a:pt x="11438" y="11374"/>
                  <a:pt x="11369" y="11028"/>
                  <a:pt x="11230" y="10681"/>
                </a:cubicBezTo>
                <a:lnTo>
                  <a:pt x="11299" y="10681"/>
                </a:lnTo>
                <a:cubicBezTo>
                  <a:pt x="10953" y="9642"/>
                  <a:pt x="10537" y="8671"/>
                  <a:pt x="9982" y="7701"/>
                </a:cubicBezTo>
                <a:cubicBezTo>
                  <a:pt x="9982" y="7493"/>
                  <a:pt x="10052" y="7215"/>
                  <a:pt x="10052" y="7007"/>
                </a:cubicBezTo>
                <a:lnTo>
                  <a:pt x="10190" y="6106"/>
                </a:lnTo>
                <a:cubicBezTo>
                  <a:pt x="10260" y="6106"/>
                  <a:pt x="10260" y="6037"/>
                  <a:pt x="10260" y="5968"/>
                </a:cubicBezTo>
                <a:cubicBezTo>
                  <a:pt x="10260" y="5898"/>
                  <a:pt x="10260" y="5829"/>
                  <a:pt x="10260" y="5760"/>
                </a:cubicBezTo>
                <a:lnTo>
                  <a:pt x="10398" y="5760"/>
                </a:lnTo>
                <a:cubicBezTo>
                  <a:pt x="10486" y="5784"/>
                  <a:pt x="10569" y="5795"/>
                  <a:pt x="10649" y="5795"/>
                </a:cubicBezTo>
                <a:cubicBezTo>
                  <a:pt x="11266" y="5795"/>
                  <a:pt x="11646" y="5134"/>
                  <a:pt x="11646" y="4581"/>
                </a:cubicBezTo>
                <a:cubicBezTo>
                  <a:pt x="11715" y="3957"/>
                  <a:pt x="11369" y="3334"/>
                  <a:pt x="10814" y="2987"/>
                </a:cubicBezTo>
                <a:cubicBezTo>
                  <a:pt x="10702" y="2931"/>
                  <a:pt x="10598" y="2906"/>
                  <a:pt x="10504" y="2906"/>
                </a:cubicBezTo>
                <a:cubicBezTo>
                  <a:pt x="10131" y="2906"/>
                  <a:pt x="9899" y="3293"/>
                  <a:pt x="9844" y="3680"/>
                </a:cubicBezTo>
                <a:cubicBezTo>
                  <a:pt x="9566" y="4165"/>
                  <a:pt x="9566" y="4789"/>
                  <a:pt x="9844" y="5274"/>
                </a:cubicBezTo>
                <a:cubicBezTo>
                  <a:pt x="9774" y="5344"/>
                  <a:pt x="9774" y="5413"/>
                  <a:pt x="9774" y="5413"/>
                </a:cubicBezTo>
                <a:cubicBezTo>
                  <a:pt x="9774" y="5621"/>
                  <a:pt x="9774" y="5760"/>
                  <a:pt x="9774" y="5968"/>
                </a:cubicBezTo>
                <a:cubicBezTo>
                  <a:pt x="9844" y="5968"/>
                  <a:pt x="9844" y="6037"/>
                  <a:pt x="9913" y="6037"/>
                </a:cubicBezTo>
                <a:cubicBezTo>
                  <a:pt x="9913" y="6453"/>
                  <a:pt x="9844" y="6869"/>
                  <a:pt x="9774" y="7285"/>
                </a:cubicBezTo>
                <a:cubicBezTo>
                  <a:pt x="9497" y="6799"/>
                  <a:pt x="9289" y="6384"/>
                  <a:pt x="9012" y="5968"/>
                </a:cubicBezTo>
                <a:cubicBezTo>
                  <a:pt x="9012" y="5945"/>
                  <a:pt x="9004" y="5937"/>
                  <a:pt x="8994" y="5937"/>
                </a:cubicBezTo>
                <a:cubicBezTo>
                  <a:pt x="8973" y="5937"/>
                  <a:pt x="8943" y="5968"/>
                  <a:pt x="8943" y="5968"/>
                </a:cubicBezTo>
                <a:lnTo>
                  <a:pt x="9150" y="6453"/>
                </a:lnTo>
                <a:lnTo>
                  <a:pt x="8804" y="5898"/>
                </a:lnTo>
                <a:cubicBezTo>
                  <a:pt x="8804" y="5621"/>
                  <a:pt x="8804" y="5344"/>
                  <a:pt x="8735" y="5136"/>
                </a:cubicBezTo>
                <a:cubicBezTo>
                  <a:pt x="8596" y="4512"/>
                  <a:pt x="8388" y="3888"/>
                  <a:pt x="8249" y="3264"/>
                </a:cubicBezTo>
                <a:lnTo>
                  <a:pt x="8319" y="3195"/>
                </a:lnTo>
                <a:cubicBezTo>
                  <a:pt x="8388" y="3195"/>
                  <a:pt x="8388" y="3195"/>
                  <a:pt x="8388" y="3264"/>
                </a:cubicBezTo>
                <a:cubicBezTo>
                  <a:pt x="8448" y="3286"/>
                  <a:pt x="8507" y="3296"/>
                  <a:pt x="8563" y="3296"/>
                </a:cubicBezTo>
                <a:cubicBezTo>
                  <a:pt x="9214" y="3296"/>
                  <a:pt x="9572" y="1914"/>
                  <a:pt x="9636" y="1531"/>
                </a:cubicBezTo>
                <a:cubicBezTo>
                  <a:pt x="9636" y="769"/>
                  <a:pt x="9220" y="145"/>
                  <a:pt x="8527" y="6"/>
                </a:cubicBezTo>
                <a:cubicBezTo>
                  <a:pt x="8488" y="3"/>
                  <a:pt x="8449" y="1"/>
                  <a:pt x="8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图片 8" descr="bbe92fd8e74a1454934ad15f3d70533">
            <a:extLst>
              <a:ext uri="{FF2B5EF4-FFF2-40B4-BE49-F238E27FC236}">
                <a16:creationId xmlns:a16="http://schemas.microsoft.com/office/drawing/2014/main" id="{A9D99050-CDBB-45AD-84C3-DA9244825271}"/>
              </a:ext>
            </a:extLst>
          </p:cNvPr>
          <p:cNvPicPr>
            <a:picLocks noChangeAspect="1"/>
          </p:cNvPicPr>
          <p:nvPr/>
        </p:nvPicPr>
        <p:blipFill>
          <a:blip r:embed="rId4"/>
          <a:srcRect t="5207"/>
          <a:stretch>
            <a:fillRect/>
          </a:stretch>
        </p:blipFill>
        <p:spPr>
          <a:xfrm>
            <a:off x="1316042" y="906882"/>
            <a:ext cx="2100599" cy="4020018"/>
          </a:xfrm>
          <a:prstGeom prst="rect">
            <a:avLst/>
          </a:prstGeom>
          <a:effectLst>
            <a:outerShdw blurRad="50800" dist="38100" dir="2700000" algn="tl" rotWithShape="0">
              <a:prstClr val="black">
                <a:alpha val="40000"/>
              </a:prstClr>
            </a:outerShdw>
          </a:effectLst>
        </p:spPr>
      </p:pic>
    </p:spTree>
  </p:cSld>
  <p:clrMapOvr>
    <a:masterClrMapping/>
  </p:clrMapOvr>
  <p:transition spd="slow">
    <p:cove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pic>
        <p:nvPicPr>
          <p:cNvPr id="1200" name="Google Shape;1200;p57"/>
          <p:cNvPicPr preferRelativeResize="0"/>
          <p:nvPr/>
        </p:nvPicPr>
        <p:blipFill>
          <a:blip r:embed="rId3">
            <a:alphaModFix/>
          </a:blip>
          <a:stretch>
            <a:fillRect/>
          </a:stretch>
        </p:blipFill>
        <p:spPr>
          <a:xfrm>
            <a:off x="6277301" y="2118250"/>
            <a:ext cx="2070500" cy="1388125"/>
          </a:xfrm>
          <a:prstGeom prst="rect">
            <a:avLst/>
          </a:prstGeom>
          <a:noFill/>
          <a:ln>
            <a:noFill/>
          </a:ln>
        </p:spPr>
      </p:pic>
      <p:sp>
        <p:nvSpPr>
          <p:cNvPr id="1201" name="Google Shape;1201;p57"/>
          <p:cNvSpPr txBox="1">
            <a:spLocks noGrp="1"/>
          </p:cNvSpPr>
          <p:nvPr>
            <p:ph type="title"/>
          </p:nvPr>
        </p:nvSpPr>
        <p:spPr>
          <a:xfrm>
            <a:off x="3850200" y="3041363"/>
            <a:ext cx="4372500" cy="62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未来展望</a:t>
            </a:r>
            <a:endParaRPr b="0" dirty="0">
              <a:latin typeface="微软雅黑" panose="020B0503020204020204" pitchFamily="34" charset="-122"/>
              <a:ea typeface="微软雅黑" panose="020B0503020204020204" pitchFamily="34" charset="-122"/>
            </a:endParaRPr>
          </a:p>
        </p:txBody>
      </p:sp>
      <p:sp>
        <p:nvSpPr>
          <p:cNvPr id="1202" name="Google Shape;1202;p57"/>
          <p:cNvSpPr txBox="1">
            <a:spLocks noGrp="1"/>
          </p:cNvSpPr>
          <p:nvPr>
            <p:ph type="subTitle" idx="1"/>
          </p:nvPr>
        </p:nvSpPr>
        <p:spPr>
          <a:xfrm>
            <a:off x="5778300" y="3506375"/>
            <a:ext cx="24444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endParaRPr dirty="0">
              <a:solidFill>
                <a:schemeClr val="dk2"/>
              </a:solidFill>
            </a:endParaRPr>
          </a:p>
        </p:txBody>
      </p:sp>
      <p:sp>
        <p:nvSpPr>
          <p:cNvPr id="1203" name="Google Shape;1203;p57"/>
          <p:cNvSpPr txBox="1">
            <a:spLocks noGrp="1"/>
          </p:cNvSpPr>
          <p:nvPr>
            <p:ph type="title" idx="2"/>
          </p:nvPr>
        </p:nvSpPr>
        <p:spPr>
          <a:xfrm>
            <a:off x="5324800" y="2282950"/>
            <a:ext cx="2898000" cy="934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04</a:t>
            </a:r>
            <a:endParaRPr/>
          </a:p>
        </p:txBody>
      </p:sp>
      <p:sp>
        <p:nvSpPr>
          <p:cNvPr id="1204" name="Google Shape;1204;p57"/>
          <p:cNvSpPr/>
          <p:nvPr/>
        </p:nvSpPr>
        <p:spPr>
          <a:xfrm>
            <a:off x="310575" y="140174"/>
            <a:ext cx="3052120" cy="7229076"/>
          </a:xfrm>
          <a:custGeom>
            <a:avLst/>
            <a:gdLst/>
            <a:ahLst/>
            <a:cxnLst/>
            <a:rect l="l" t="t" r="r" b="b"/>
            <a:pathLst>
              <a:path w="49959" h="118330" extrusionOk="0">
                <a:moveTo>
                  <a:pt x="28091" y="2280"/>
                </a:moveTo>
                <a:cubicBezTo>
                  <a:pt x="28375" y="2280"/>
                  <a:pt x="28054" y="3887"/>
                  <a:pt x="28054" y="4020"/>
                </a:cubicBezTo>
                <a:cubicBezTo>
                  <a:pt x="27777" y="4783"/>
                  <a:pt x="27500" y="5476"/>
                  <a:pt x="27084" y="6100"/>
                </a:cubicBezTo>
                <a:cubicBezTo>
                  <a:pt x="26460" y="7001"/>
                  <a:pt x="25698" y="7764"/>
                  <a:pt x="24796" y="8318"/>
                </a:cubicBezTo>
                <a:cubicBezTo>
                  <a:pt x="25767" y="7556"/>
                  <a:pt x="26599" y="6585"/>
                  <a:pt x="27292" y="5476"/>
                </a:cubicBezTo>
                <a:cubicBezTo>
                  <a:pt x="27638" y="4922"/>
                  <a:pt x="27777" y="4298"/>
                  <a:pt x="27846" y="3674"/>
                </a:cubicBezTo>
                <a:cubicBezTo>
                  <a:pt x="27916" y="3258"/>
                  <a:pt x="27985" y="2773"/>
                  <a:pt x="28054" y="2357"/>
                </a:cubicBezTo>
                <a:lnTo>
                  <a:pt x="28054" y="2288"/>
                </a:lnTo>
                <a:cubicBezTo>
                  <a:pt x="28068" y="2282"/>
                  <a:pt x="28080" y="2280"/>
                  <a:pt x="28091" y="2280"/>
                </a:cubicBezTo>
                <a:close/>
                <a:moveTo>
                  <a:pt x="20393" y="814"/>
                </a:moveTo>
                <a:cubicBezTo>
                  <a:pt x="20550" y="814"/>
                  <a:pt x="20790" y="1056"/>
                  <a:pt x="21192" y="1525"/>
                </a:cubicBezTo>
                <a:cubicBezTo>
                  <a:pt x="22786" y="3674"/>
                  <a:pt x="22994" y="5961"/>
                  <a:pt x="22717" y="8457"/>
                </a:cubicBezTo>
                <a:cubicBezTo>
                  <a:pt x="22578" y="8110"/>
                  <a:pt x="22370" y="7833"/>
                  <a:pt x="22162" y="7556"/>
                </a:cubicBezTo>
                <a:cubicBezTo>
                  <a:pt x="22125" y="7537"/>
                  <a:pt x="22088" y="7529"/>
                  <a:pt x="22054" y="7529"/>
                </a:cubicBezTo>
                <a:cubicBezTo>
                  <a:pt x="21959" y="7529"/>
                  <a:pt x="21885" y="7593"/>
                  <a:pt x="21885" y="7694"/>
                </a:cubicBezTo>
                <a:cubicBezTo>
                  <a:pt x="21885" y="7764"/>
                  <a:pt x="21885" y="7833"/>
                  <a:pt x="21885" y="7902"/>
                </a:cubicBezTo>
                <a:cubicBezTo>
                  <a:pt x="21538" y="7001"/>
                  <a:pt x="21053" y="6169"/>
                  <a:pt x="20429" y="5476"/>
                </a:cubicBezTo>
                <a:cubicBezTo>
                  <a:pt x="20152" y="4783"/>
                  <a:pt x="20013" y="4090"/>
                  <a:pt x="19944" y="3397"/>
                </a:cubicBezTo>
                <a:cubicBezTo>
                  <a:pt x="19944" y="2773"/>
                  <a:pt x="19944" y="2218"/>
                  <a:pt x="20083" y="1664"/>
                </a:cubicBezTo>
                <a:cubicBezTo>
                  <a:pt x="20154" y="1091"/>
                  <a:pt x="20226" y="814"/>
                  <a:pt x="20393" y="814"/>
                </a:cubicBezTo>
                <a:close/>
                <a:moveTo>
                  <a:pt x="27422" y="1160"/>
                </a:moveTo>
                <a:cubicBezTo>
                  <a:pt x="28030" y="1160"/>
                  <a:pt x="27500" y="2470"/>
                  <a:pt x="27500" y="2773"/>
                </a:cubicBezTo>
                <a:cubicBezTo>
                  <a:pt x="27361" y="4159"/>
                  <a:pt x="26876" y="5476"/>
                  <a:pt x="26044" y="6516"/>
                </a:cubicBezTo>
                <a:cubicBezTo>
                  <a:pt x="25490" y="7070"/>
                  <a:pt x="24935" y="7694"/>
                  <a:pt x="24311" y="8180"/>
                </a:cubicBezTo>
                <a:lnTo>
                  <a:pt x="23687" y="8734"/>
                </a:lnTo>
                <a:cubicBezTo>
                  <a:pt x="24519" y="7417"/>
                  <a:pt x="25074" y="6031"/>
                  <a:pt x="25351" y="4644"/>
                </a:cubicBezTo>
                <a:lnTo>
                  <a:pt x="25351" y="4575"/>
                </a:lnTo>
                <a:cubicBezTo>
                  <a:pt x="25420" y="4090"/>
                  <a:pt x="25420" y="3674"/>
                  <a:pt x="25351" y="3189"/>
                </a:cubicBezTo>
                <a:cubicBezTo>
                  <a:pt x="25698" y="2357"/>
                  <a:pt x="26321" y="1664"/>
                  <a:pt x="27084" y="1248"/>
                </a:cubicBezTo>
                <a:cubicBezTo>
                  <a:pt x="27223" y="1187"/>
                  <a:pt x="27334" y="1160"/>
                  <a:pt x="27422" y="1160"/>
                </a:cubicBezTo>
                <a:close/>
                <a:moveTo>
                  <a:pt x="30966" y="4020"/>
                </a:moveTo>
                <a:cubicBezTo>
                  <a:pt x="31520" y="4020"/>
                  <a:pt x="31312" y="4159"/>
                  <a:pt x="31104" y="4575"/>
                </a:cubicBezTo>
                <a:cubicBezTo>
                  <a:pt x="30827" y="4922"/>
                  <a:pt x="30550" y="5476"/>
                  <a:pt x="30273" y="5892"/>
                </a:cubicBezTo>
                <a:cubicBezTo>
                  <a:pt x="29094" y="7625"/>
                  <a:pt x="26945" y="8249"/>
                  <a:pt x="25074" y="9011"/>
                </a:cubicBezTo>
                <a:cubicBezTo>
                  <a:pt x="25004" y="8873"/>
                  <a:pt x="24866" y="8873"/>
                  <a:pt x="24796" y="8873"/>
                </a:cubicBezTo>
                <a:cubicBezTo>
                  <a:pt x="24796" y="8873"/>
                  <a:pt x="24796" y="8803"/>
                  <a:pt x="24796" y="8803"/>
                </a:cubicBezTo>
                <a:cubicBezTo>
                  <a:pt x="26321" y="7902"/>
                  <a:pt x="27500" y="6447"/>
                  <a:pt x="28124" y="4783"/>
                </a:cubicBezTo>
                <a:cubicBezTo>
                  <a:pt x="28717" y="4297"/>
                  <a:pt x="29521" y="4022"/>
                  <a:pt x="30306" y="4022"/>
                </a:cubicBezTo>
                <a:cubicBezTo>
                  <a:pt x="30529" y="4022"/>
                  <a:pt x="30751" y="4044"/>
                  <a:pt x="30966" y="4090"/>
                </a:cubicBezTo>
                <a:lnTo>
                  <a:pt x="30966" y="4020"/>
                </a:lnTo>
                <a:close/>
                <a:moveTo>
                  <a:pt x="29163" y="7556"/>
                </a:moveTo>
                <a:cubicBezTo>
                  <a:pt x="29718" y="7556"/>
                  <a:pt x="30273" y="7625"/>
                  <a:pt x="30827" y="7833"/>
                </a:cubicBezTo>
                <a:cubicBezTo>
                  <a:pt x="30961" y="7833"/>
                  <a:pt x="32459" y="8807"/>
                  <a:pt x="31864" y="8807"/>
                </a:cubicBezTo>
                <a:cubicBezTo>
                  <a:pt x="31844" y="8807"/>
                  <a:pt x="31822" y="8806"/>
                  <a:pt x="31798" y="8803"/>
                </a:cubicBezTo>
                <a:cubicBezTo>
                  <a:pt x="31625" y="8775"/>
                  <a:pt x="31453" y="8758"/>
                  <a:pt x="31286" y="8758"/>
                </a:cubicBezTo>
                <a:cubicBezTo>
                  <a:pt x="31049" y="8758"/>
                  <a:pt x="30822" y="8792"/>
                  <a:pt x="30619" y="8873"/>
                </a:cubicBezTo>
                <a:cubicBezTo>
                  <a:pt x="29346" y="9020"/>
                  <a:pt x="28246" y="9374"/>
                  <a:pt x="27099" y="9374"/>
                </a:cubicBezTo>
                <a:cubicBezTo>
                  <a:pt x="26622" y="9374"/>
                  <a:pt x="26137" y="9313"/>
                  <a:pt x="25628" y="9150"/>
                </a:cubicBezTo>
                <a:cubicBezTo>
                  <a:pt x="26807" y="8803"/>
                  <a:pt x="27985" y="8249"/>
                  <a:pt x="29094" y="7556"/>
                </a:cubicBezTo>
                <a:close/>
                <a:moveTo>
                  <a:pt x="24379" y="473"/>
                </a:moveTo>
                <a:cubicBezTo>
                  <a:pt x="24456" y="473"/>
                  <a:pt x="24507" y="537"/>
                  <a:pt x="24519" y="693"/>
                </a:cubicBezTo>
                <a:cubicBezTo>
                  <a:pt x="24519" y="1040"/>
                  <a:pt x="24658" y="1456"/>
                  <a:pt x="24727" y="1802"/>
                </a:cubicBezTo>
                <a:cubicBezTo>
                  <a:pt x="25351" y="4228"/>
                  <a:pt x="24588" y="6100"/>
                  <a:pt x="23687" y="8180"/>
                </a:cubicBezTo>
                <a:cubicBezTo>
                  <a:pt x="23687" y="8180"/>
                  <a:pt x="23687" y="8110"/>
                  <a:pt x="23687" y="8110"/>
                </a:cubicBezTo>
                <a:cubicBezTo>
                  <a:pt x="23653" y="8006"/>
                  <a:pt x="23566" y="7954"/>
                  <a:pt x="23479" y="7954"/>
                </a:cubicBezTo>
                <a:cubicBezTo>
                  <a:pt x="23393" y="7954"/>
                  <a:pt x="23306" y="8006"/>
                  <a:pt x="23271" y="8110"/>
                </a:cubicBezTo>
                <a:cubicBezTo>
                  <a:pt x="23202" y="8596"/>
                  <a:pt x="23063" y="9081"/>
                  <a:pt x="22994" y="9635"/>
                </a:cubicBezTo>
                <a:cubicBezTo>
                  <a:pt x="22925" y="9289"/>
                  <a:pt x="22855" y="9011"/>
                  <a:pt x="22717" y="8665"/>
                </a:cubicBezTo>
                <a:cubicBezTo>
                  <a:pt x="22786" y="8665"/>
                  <a:pt x="22925" y="8665"/>
                  <a:pt x="22925" y="8596"/>
                </a:cubicBezTo>
                <a:cubicBezTo>
                  <a:pt x="23410" y="7070"/>
                  <a:pt x="23341" y="5476"/>
                  <a:pt x="22855" y="3951"/>
                </a:cubicBezTo>
                <a:cubicBezTo>
                  <a:pt x="22855" y="3327"/>
                  <a:pt x="22925" y="2634"/>
                  <a:pt x="23063" y="2010"/>
                </a:cubicBezTo>
                <a:cubicBezTo>
                  <a:pt x="23063" y="1953"/>
                  <a:pt x="24012" y="473"/>
                  <a:pt x="24379" y="473"/>
                </a:cubicBezTo>
                <a:close/>
                <a:moveTo>
                  <a:pt x="17421" y="3487"/>
                </a:moveTo>
                <a:cubicBezTo>
                  <a:pt x="18513" y="4040"/>
                  <a:pt x="19469" y="4795"/>
                  <a:pt x="20291" y="5753"/>
                </a:cubicBezTo>
                <a:cubicBezTo>
                  <a:pt x="20360" y="5892"/>
                  <a:pt x="20429" y="5961"/>
                  <a:pt x="20568" y="6100"/>
                </a:cubicBezTo>
                <a:cubicBezTo>
                  <a:pt x="20637" y="6239"/>
                  <a:pt x="20637" y="6308"/>
                  <a:pt x="20707" y="6377"/>
                </a:cubicBezTo>
                <a:cubicBezTo>
                  <a:pt x="21192" y="7209"/>
                  <a:pt x="21538" y="8041"/>
                  <a:pt x="21746" y="8873"/>
                </a:cubicBezTo>
                <a:cubicBezTo>
                  <a:pt x="21677" y="8942"/>
                  <a:pt x="21677" y="9011"/>
                  <a:pt x="21677" y="9081"/>
                </a:cubicBezTo>
                <a:cubicBezTo>
                  <a:pt x="21746" y="9289"/>
                  <a:pt x="21816" y="9566"/>
                  <a:pt x="21885" y="9843"/>
                </a:cubicBezTo>
                <a:cubicBezTo>
                  <a:pt x="21677" y="9635"/>
                  <a:pt x="21469" y="9497"/>
                  <a:pt x="21192" y="9358"/>
                </a:cubicBezTo>
                <a:cubicBezTo>
                  <a:pt x="21192" y="9219"/>
                  <a:pt x="21192" y="9081"/>
                  <a:pt x="21192" y="8942"/>
                </a:cubicBezTo>
                <a:cubicBezTo>
                  <a:pt x="21192" y="8873"/>
                  <a:pt x="21140" y="8838"/>
                  <a:pt x="21088" y="8838"/>
                </a:cubicBezTo>
                <a:cubicBezTo>
                  <a:pt x="21036" y="8838"/>
                  <a:pt x="20984" y="8873"/>
                  <a:pt x="20984" y="8942"/>
                </a:cubicBezTo>
                <a:lnTo>
                  <a:pt x="20984" y="9219"/>
                </a:lnTo>
                <a:cubicBezTo>
                  <a:pt x="20360" y="8873"/>
                  <a:pt x="19875" y="8457"/>
                  <a:pt x="19320" y="8041"/>
                </a:cubicBezTo>
                <a:cubicBezTo>
                  <a:pt x="18627" y="7278"/>
                  <a:pt x="18142" y="6308"/>
                  <a:pt x="17934" y="5268"/>
                </a:cubicBezTo>
                <a:cubicBezTo>
                  <a:pt x="17868" y="5005"/>
                  <a:pt x="17677" y="3680"/>
                  <a:pt x="17421" y="3487"/>
                </a:cubicBezTo>
                <a:close/>
                <a:moveTo>
                  <a:pt x="24311" y="9081"/>
                </a:moveTo>
                <a:cubicBezTo>
                  <a:pt x="24311" y="9150"/>
                  <a:pt x="24311" y="9289"/>
                  <a:pt x="24242" y="9358"/>
                </a:cubicBezTo>
                <a:cubicBezTo>
                  <a:pt x="24034" y="9635"/>
                  <a:pt x="23826" y="9913"/>
                  <a:pt x="23687" y="10259"/>
                </a:cubicBezTo>
                <a:cubicBezTo>
                  <a:pt x="23826" y="9843"/>
                  <a:pt x="24034" y="9427"/>
                  <a:pt x="24242" y="9081"/>
                </a:cubicBezTo>
                <a:close/>
                <a:moveTo>
                  <a:pt x="21400" y="9843"/>
                </a:moveTo>
                <a:lnTo>
                  <a:pt x="21400" y="9843"/>
                </a:lnTo>
                <a:cubicBezTo>
                  <a:pt x="21608" y="9982"/>
                  <a:pt x="21816" y="10121"/>
                  <a:pt x="22024" y="10190"/>
                </a:cubicBezTo>
                <a:cubicBezTo>
                  <a:pt x="22093" y="10606"/>
                  <a:pt x="22370" y="10883"/>
                  <a:pt x="22717" y="11091"/>
                </a:cubicBezTo>
                <a:lnTo>
                  <a:pt x="22509" y="11091"/>
                </a:lnTo>
                <a:cubicBezTo>
                  <a:pt x="22232" y="10952"/>
                  <a:pt x="22024" y="10814"/>
                  <a:pt x="21816" y="10536"/>
                </a:cubicBezTo>
                <a:cubicBezTo>
                  <a:pt x="21608" y="10328"/>
                  <a:pt x="21469" y="10121"/>
                  <a:pt x="21400" y="9843"/>
                </a:cubicBezTo>
                <a:close/>
                <a:moveTo>
                  <a:pt x="23549" y="14626"/>
                </a:moveTo>
                <a:lnTo>
                  <a:pt x="23549" y="14626"/>
                </a:lnTo>
                <a:cubicBezTo>
                  <a:pt x="23271" y="15181"/>
                  <a:pt x="22994" y="15735"/>
                  <a:pt x="22648" y="16221"/>
                </a:cubicBezTo>
                <a:lnTo>
                  <a:pt x="22717" y="15597"/>
                </a:lnTo>
                <a:cubicBezTo>
                  <a:pt x="22925" y="15181"/>
                  <a:pt x="23202" y="14903"/>
                  <a:pt x="23549" y="14626"/>
                </a:cubicBezTo>
                <a:close/>
                <a:moveTo>
                  <a:pt x="21123" y="17954"/>
                </a:moveTo>
                <a:lnTo>
                  <a:pt x="21123" y="17954"/>
                </a:lnTo>
                <a:cubicBezTo>
                  <a:pt x="21301" y="18429"/>
                  <a:pt x="21377" y="18955"/>
                  <a:pt x="21483" y="19445"/>
                </a:cubicBezTo>
                <a:lnTo>
                  <a:pt x="21483" y="19445"/>
                </a:lnTo>
                <a:cubicBezTo>
                  <a:pt x="21345" y="18965"/>
                  <a:pt x="21217" y="18476"/>
                  <a:pt x="21123" y="17954"/>
                </a:cubicBezTo>
                <a:close/>
                <a:moveTo>
                  <a:pt x="21729" y="19747"/>
                </a:moveTo>
                <a:cubicBezTo>
                  <a:pt x="21712" y="19866"/>
                  <a:pt x="21694" y="19984"/>
                  <a:pt x="21677" y="20102"/>
                </a:cubicBezTo>
                <a:cubicBezTo>
                  <a:pt x="21644" y="19992"/>
                  <a:pt x="21611" y="19881"/>
                  <a:pt x="21578" y="19770"/>
                </a:cubicBezTo>
                <a:lnTo>
                  <a:pt x="21578" y="19770"/>
                </a:lnTo>
                <a:cubicBezTo>
                  <a:pt x="21596" y="19784"/>
                  <a:pt x="21619" y="19790"/>
                  <a:pt x="21642" y="19790"/>
                </a:cubicBezTo>
                <a:cubicBezTo>
                  <a:pt x="21676" y="19790"/>
                  <a:pt x="21709" y="19776"/>
                  <a:pt x="21729" y="19747"/>
                </a:cubicBezTo>
                <a:close/>
                <a:moveTo>
                  <a:pt x="12138" y="17474"/>
                </a:moveTo>
                <a:cubicBezTo>
                  <a:pt x="12238" y="17474"/>
                  <a:pt x="12305" y="17572"/>
                  <a:pt x="12319" y="17815"/>
                </a:cubicBezTo>
                <a:cubicBezTo>
                  <a:pt x="12388" y="18716"/>
                  <a:pt x="12180" y="19617"/>
                  <a:pt x="11695" y="20380"/>
                </a:cubicBezTo>
                <a:cubicBezTo>
                  <a:pt x="11349" y="21004"/>
                  <a:pt x="10863" y="21627"/>
                  <a:pt x="10309" y="22113"/>
                </a:cubicBezTo>
                <a:cubicBezTo>
                  <a:pt x="10240" y="22113"/>
                  <a:pt x="10170" y="22182"/>
                  <a:pt x="10101" y="22251"/>
                </a:cubicBezTo>
                <a:lnTo>
                  <a:pt x="10101" y="21766"/>
                </a:lnTo>
                <a:cubicBezTo>
                  <a:pt x="10448" y="20934"/>
                  <a:pt x="10586" y="20102"/>
                  <a:pt x="10517" y="19201"/>
                </a:cubicBezTo>
                <a:lnTo>
                  <a:pt x="10517" y="19201"/>
                </a:lnTo>
                <a:lnTo>
                  <a:pt x="10586" y="19271"/>
                </a:lnTo>
                <a:lnTo>
                  <a:pt x="10725" y="19271"/>
                </a:lnTo>
                <a:cubicBezTo>
                  <a:pt x="10890" y="18940"/>
                  <a:pt x="11754" y="17474"/>
                  <a:pt x="12138" y="17474"/>
                </a:cubicBezTo>
                <a:close/>
                <a:moveTo>
                  <a:pt x="9294" y="16309"/>
                </a:moveTo>
                <a:cubicBezTo>
                  <a:pt x="9826" y="16309"/>
                  <a:pt x="10252" y="18610"/>
                  <a:pt x="10309" y="19063"/>
                </a:cubicBezTo>
                <a:cubicBezTo>
                  <a:pt x="10378" y="19825"/>
                  <a:pt x="10240" y="20657"/>
                  <a:pt x="9962" y="21350"/>
                </a:cubicBezTo>
                <a:cubicBezTo>
                  <a:pt x="9893" y="21350"/>
                  <a:pt x="9824" y="21419"/>
                  <a:pt x="9754" y="21489"/>
                </a:cubicBezTo>
                <a:cubicBezTo>
                  <a:pt x="9555" y="21821"/>
                  <a:pt x="9419" y="22281"/>
                  <a:pt x="9286" y="22684"/>
                </a:cubicBezTo>
                <a:lnTo>
                  <a:pt x="9286" y="22684"/>
                </a:lnTo>
                <a:lnTo>
                  <a:pt x="9269" y="22667"/>
                </a:lnTo>
                <a:cubicBezTo>
                  <a:pt x="9338" y="22390"/>
                  <a:pt x="9338" y="22113"/>
                  <a:pt x="9338" y="21766"/>
                </a:cubicBezTo>
                <a:lnTo>
                  <a:pt x="9338" y="21697"/>
                </a:lnTo>
                <a:cubicBezTo>
                  <a:pt x="9200" y="20934"/>
                  <a:pt x="8923" y="20241"/>
                  <a:pt x="8507" y="19617"/>
                </a:cubicBezTo>
                <a:cubicBezTo>
                  <a:pt x="8368" y="18647"/>
                  <a:pt x="8507" y="17607"/>
                  <a:pt x="8923" y="16706"/>
                </a:cubicBezTo>
                <a:cubicBezTo>
                  <a:pt x="9050" y="16426"/>
                  <a:pt x="9175" y="16309"/>
                  <a:pt x="9294" y="16309"/>
                </a:cubicBezTo>
                <a:close/>
                <a:moveTo>
                  <a:pt x="6198" y="17227"/>
                </a:moveTo>
                <a:cubicBezTo>
                  <a:pt x="6266" y="17227"/>
                  <a:pt x="6342" y="17278"/>
                  <a:pt x="6427" y="17399"/>
                </a:cubicBezTo>
                <a:cubicBezTo>
                  <a:pt x="7120" y="18231"/>
                  <a:pt x="7744" y="19063"/>
                  <a:pt x="8299" y="19964"/>
                </a:cubicBezTo>
                <a:cubicBezTo>
                  <a:pt x="8368" y="20380"/>
                  <a:pt x="8576" y="20865"/>
                  <a:pt x="8853" y="21281"/>
                </a:cubicBezTo>
                <a:cubicBezTo>
                  <a:pt x="8923" y="21627"/>
                  <a:pt x="8923" y="21905"/>
                  <a:pt x="8923" y="22251"/>
                </a:cubicBezTo>
                <a:cubicBezTo>
                  <a:pt x="8784" y="22321"/>
                  <a:pt x="8715" y="22390"/>
                  <a:pt x="8715" y="22459"/>
                </a:cubicBezTo>
                <a:lnTo>
                  <a:pt x="8784" y="22529"/>
                </a:lnTo>
                <a:cubicBezTo>
                  <a:pt x="8715" y="22736"/>
                  <a:pt x="8715" y="23014"/>
                  <a:pt x="8784" y="23291"/>
                </a:cubicBezTo>
                <a:cubicBezTo>
                  <a:pt x="8784" y="23291"/>
                  <a:pt x="8784" y="23360"/>
                  <a:pt x="8784" y="23360"/>
                </a:cubicBezTo>
                <a:lnTo>
                  <a:pt x="8507" y="23152"/>
                </a:lnTo>
                <a:cubicBezTo>
                  <a:pt x="8437" y="23083"/>
                  <a:pt x="8368" y="23014"/>
                  <a:pt x="8299" y="22875"/>
                </a:cubicBezTo>
                <a:cubicBezTo>
                  <a:pt x="8368" y="22806"/>
                  <a:pt x="8299" y="22806"/>
                  <a:pt x="8299" y="22736"/>
                </a:cubicBezTo>
                <a:lnTo>
                  <a:pt x="8160" y="22736"/>
                </a:lnTo>
                <a:cubicBezTo>
                  <a:pt x="7813" y="22251"/>
                  <a:pt x="7328" y="21835"/>
                  <a:pt x="6774" y="21558"/>
                </a:cubicBezTo>
                <a:cubicBezTo>
                  <a:pt x="6427" y="21142"/>
                  <a:pt x="6150" y="20657"/>
                  <a:pt x="6011" y="20172"/>
                </a:cubicBezTo>
                <a:cubicBezTo>
                  <a:pt x="5803" y="19686"/>
                  <a:pt x="5734" y="19201"/>
                  <a:pt x="5734" y="18716"/>
                </a:cubicBezTo>
                <a:cubicBezTo>
                  <a:pt x="5734" y="18373"/>
                  <a:pt x="5876" y="17227"/>
                  <a:pt x="6198" y="17227"/>
                </a:cubicBezTo>
                <a:close/>
                <a:moveTo>
                  <a:pt x="14177" y="19268"/>
                </a:moveTo>
                <a:cubicBezTo>
                  <a:pt x="14845" y="19268"/>
                  <a:pt x="14116" y="20525"/>
                  <a:pt x="13913" y="20796"/>
                </a:cubicBezTo>
                <a:cubicBezTo>
                  <a:pt x="13498" y="21419"/>
                  <a:pt x="12943" y="21974"/>
                  <a:pt x="12388" y="22390"/>
                </a:cubicBezTo>
                <a:cubicBezTo>
                  <a:pt x="11765" y="22806"/>
                  <a:pt x="11071" y="23152"/>
                  <a:pt x="10378" y="23430"/>
                </a:cubicBezTo>
                <a:cubicBezTo>
                  <a:pt x="10448" y="23222"/>
                  <a:pt x="10448" y="23014"/>
                  <a:pt x="10517" y="22806"/>
                </a:cubicBezTo>
                <a:cubicBezTo>
                  <a:pt x="11695" y="21558"/>
                  <a:pt x="12111" y="19409"/>
                  <a:pt x="14052" y="19271"/>
                </a:cubicBezTo>
                <a:lnTo>
                  <a:pt x="14121" y="19271"/>
                </a:lnTo>
                <a:cubicBezTo>
                  <a:pt x="14141" y="19269"/>
                  <a:pt x="14159" y="19268"/>
                  <a:pt x="14177" y="19268"/>
                </a:cubicBezTo>
                <a:close/>
                <a:moveTo>
                  <a:pt x="13646" y="21590"/>
                </a:moveTo>
                <a:cubicBezTo>
                  <a:pt x="13640" y="21599"/>
                  <a:pt x="13636" y="21611"/>
                  <a:pt x="13636" y="21627"/>
                </a:cubicBezTo>
                <a:cubicBezTo>
                  <a:pt x="13775" y="22043"/>
                  <a:pt x="13983" y="22251"/>
                  <a:pt x="13567" y="22598"/>
                </a:cubicBezTo>
                <a:cubicBezTo>
                  <a:pt x="13220" y="22944"/>
                  <a:pt x="12804" y="23152"/>
                  <a:pt x="12319" y="23291"/>
                </a:cubicBezTo>
                <a:cubicBezTo>
                  <a:pt x="11695" y="23568"/>
                  <a:pt x="11002" y="23776"/>
                  <a:pt x="10378" y="23846"/>
                </a:cubicBezTo>
                <a:cubicBezTo>
                  <a:pt x="11210" y="23499"/>
                  <a:pt x="12042" y="23014"/>
                  <a:pt x="12735" y="22459"/>
                </a:cubicBezTo>
                <a:cubicBezTo>
                  <a:pt x="13080" y="22201"/>
                  <a:pt x="13384" y="21909"/>
                  <a:pt x="13646" y="21590"/>
                </a:cubicBezTo>
                <a:close/>
                <a:moveTo>
                  <a:pt x="3749" y="20938"/>
                </a:moveTo>
                <a:cubicBezTo>
                  <a:pt x="5264" y="21150"/>
                  <a:pt x="6641" y="21841"/>
                  <a:pt x="7744" y="22944"/>
                </a:cubicBezTo>
                <a:cubicBezTo>
                  <a:pt x="7675" y="23014"/>
                  <a:pt x="7605" y="23083"/>
                  <a:pt x="7675" y="23222"/>
                </a:cubicBezTo>
                <a:cubicBezTo>
                  <a:pt x="7883" y="23638"/>
                  <a:pt x="8160" y="24054"/>
                  <a:pt x="8507" y="24400"/>
                </a:cubicBezTo>
                <a:cubicBezTo>
                  <a:pt x="6520" y="23989"/>
                  <a:pt x="4466" y="22969"/>
                  <a:pt x="3749" y="20938"/>
                </a:cubicBezTo>
                <a:close/>
                <a:moveTo>
                  <a:pt x="31590" y="11507"/>
                </a:moveTo>
                <a:lnTo>
                  <a:pt x="31590" y="11507"/>
                </a:lnTo>
                <a:cubicBezTo>
                  <a:pt x="29163" y="16706"/>
                  <a:pt x="24380" y="21073"/>
                  <a:pt x="22162" y="26410"/>
                </a:cubicBezTo>
                <a:cubicBezTo>
                  <a:pt x="22578" y="23638"/>
                  <a:pt x="23549" y="21004"/>
                  <a:pt x="24935" y="18647"/>
                </a:cubicBezTo>
                <a:cubicBezTo>
                  <a:pt x="26668" y="15874"/>
                  <a:pt x="29441" y="13933"/>
                  <a:pt x="31590" y="11507"/>
                </a:cubicBezTo>
                <a:close/>
                <a:moveTo>
                  <a:pt x="34166" y="25716"/>
                </a:moveTo>
                <a:cubicBezTo>
                  <a:pt x="34202" y="25716"/>
                  <a:pt x="34224" y="25737"/>
                  <a:pt x="34224" y="25787"/>
                </a:cubicBezTo>
                <a:cubicBezTo>
                  <a:pt x="34224" y="26618"/>
                  <a:pt x="34016" y="27381"/>
                  <a:pt x="33669" y="28143"/>
                </a:cubicBezTo>
                <a:cubicBezTo>
                  <a:pt x="33253" y="28975"/>
                  <a:pt x="32629" y="29668"/>
                  <a:pt x="31798" y="30223"/>
                </a:cubicBezTo>
                <a:cubicBezTo>
                  <a:pt x="32421" y="29252"/>
                  <a:pt x="32768" y="28143"/>
                  <a:pt x="32837" y="27034"/>
                </a:cubicBezTo>
                <a:cubicBezTo>
                  <a:pt x="32976" y="26896"/>
                  <a:pt x="33045" y="26688"/>
                  <a:pt x="33184" y="26480"/>
                </a:cubicBezTo>
                <a:cubicBezTo>
                  <a:pt x="33184" y="26480"/>
                  <a:pt x="33948" y="25716"/>
                  <a:pt x="34166" y="25716"/>
                </a:cubicBezTo>
                <a:close/>
                <a:moveTo>
                  <a:pt x="32560" y="24816"/>
                </a:moveTo>
                <a:cubicBezTo>
                  <a:pt x="32560" y="25440"/>
                  <a:pt x="32560" y="26133"/>
                  <a:pt x="32560" y="26826"/>
                </a:cubicBezTo>
                <a:cubicBezTo>
                  <a:pt x="32491" y="28143"/>
                  <a:pt x="31936" y="29460"/>
                  <a:pt x="30966" y="30431"/>
                </a:cubicBezTo>
                <a:cubicBezTo>
                  <a:pt x="30966" y="30362"/>
                  <a:pt x="30966" y="30292"/>
                  <a:pt x="30966" y="30223"/>
                </a:cubicBezTo>
                <a:cubicBezTo>
                  <a:pt x="31451" y="29183"/>
                  <a:pt x="31451" y="27935"/>
                  <a:pt x="30966" y="26896"/>
                </a:cubicBezTo>
                <a:lnTo>
                  <a:pt x="30966" y="26618"/>
                </a:lnTo>
                <a:cubicBezTo>
                  <a:pt x="30966" y="26618"/>
                  <a:pt x="30966" y="26549"/>
                  <a:pt x="30966" y="26480"/>
                </a:cubicBezTo>
                <a:cubicBezTo>
                  <a:pt x="31078" y="26255"/>
                  <a:pt x="31236" y="25938"/>
                  <a:pt x="31255" y="25938"/>
                </a:cubicBezTo>
                <a:lnTo>
                  <a:pt x="31255" y="25938"/>
                </a:lnTo>
                <a:cubicBezTo>
                  <a:pt x="31259" y="25938"/>
                  <a:pt x="31256" y="25955"/>
                  <a:pt x="31243" y="25994"/>
                </a:cubicBezTo>
                <a:lnTo>
                  <a:pt x="31382" y="25648"/>
                </a:lnTo>
                <a:cubicBezTo>
                  <a:pt x="31659" y="25232"/>
                  <a:pt x="32075" y="24885"/>
                  <a:pt x="32560" y="24816"/>
                </a:cubicBezTo>
                <a:close/>
                <a:moveTo>
                  <a:pt x="20083" y="29322"/>
                </a:moveTo>
                <a:lnTo>
                  <a:pt x="20083" y="29322"/>
                </a:lnTo>
                <a:cubicBezTo>
                  <a:pt x="20429" y="29460"/>
                  <a:pt x="20637" y="29807"/>
                  <a:pt x="20637" y="30223"/>
                </a:cubicBezTo>
                <a:lnTo>
                  <a:pt x="20568" y="30985"/>
                </a:lnTo>
                <a:lnTo>
                  <a:pt x="20429" y="30639"/>
                </a:lnTo>
                <a:cubicBezTo>
                  <a:pt x="20291" y="30223"/>
                  <a:pt x="20152" y="29807"/>
                  <a:pt x="20083" y="29322"/>
                </a:cubicBezTo>
                <a:close/>
                <a:moveTo>
                  <a:pt x="28609" y="25163"/>
                </a:moveTo>
                <a:lnTo>
                  <a:pt x="28609" y="25163"/>
                </a:lnTo>
                <a:cubicBezTo>
                  <a:pt x="28748" y="25856"/>
                  <a:pt x="28955" y="26480"/>
                  <a:pt x="29233" y="27104"/>
                </a:cubicBezTo>
                <a:cubicBezTo>
                  <a:pt x="29787" y="28213"/>
                  <a:pt x="29995" y="29530"/>
                  <a:pt x="29857" y="30708"/>
                </a:cubicBezTo>
                <a:cubicBezTo>
                  <a:pt x="29787" y="30569"/>
                  <a:pt x="29649" y="30431"/>
                  <a:pt x="29579" y="30223"/>
                </a:cubicBezTo>
                <a:cubicBezTo>
                  <a:pt x="29555" y="30174"/>
                  <a:pt x="29504" y="30151"/>
                  <a:pt x="29452" y="30151"/>
                </a:cubicBezTo>
                <a:cubicBezTo>
                  <a:pt x="29357" y="30151"/>
                  <a:pt x="29257" y="30227"/>
                  <a:pt x="29302" y="30362"/>
                </a:cubicBezTo>
                <a:lnTo>
                  <a:pt x="29579" y="30985"/>
                </a:lnTo>
                <a:cubicBezTo>
                  <a:pt x="27846" y="30362"/>
                  <a:pt x="27430" y="26618"/>
                  <a:pt x="28609" y="25163"/>
                </a:cubicBezTo>
                <a:close/>
                <a:moveTo>
                  <a:pt x="29282" y="25322"/>
                </a:moveTo>
                <a:cubicBezTo>
                  <a:pt x="29766" y="25322"/>
                  <a:pt x="30837" y="27262"/>
                  <a:pt x="30896" y="27381"/>
                </a:cubicBezTo>
                <a:cubicBezTo>
                  <a:pt x="31104" y="28143"/>
                  <a:pt x="31104" y="28906"/>
                  <a:pt x="30896" y="29668"/>
                </a:cubicBezTo>
                <a:cubicBezTo>
                  <a:pt x="30859" y="29650"/>
                  <a:pt x="30827" y="29641"/>
                  <a:pt x="30800" y="29641"/>
                </a:cubicBezTo>
                <a:cubicBezTo>
                  <a:pt x="30726" y="29641"/>
                  <a:pt x="30688" y="29705"/>
                  <a:pt x="30688" y="29807"/>
                </a:cubicBezTo>
                <a:cubicBezTo>
                  <a:pt x="30480" y="30223"/>
                  <a:pt x="30273" y="30708"/>
                  <a:pt x="30203" y="31193"/>
                </a:cubicBezTo>
                <a:cubicBezTo>
                  <a:pt x="30134" y="31193"/>
                  <a:pt x="30134" y="31263"/>
                  <a:pt x="30203" y="31332"/>
                </a:cubicBezTo>
                <a:lnTo>
                  <a:pt x="30134" y="31471"/>
                </a:lnTo>
                <a:lnTo>
                  <a:pt x="29995" y="31193"/>
                </a:lnTo>
                <a:cubicBezTo>
                  <a:pt x="30065" y="31193"/>
                  <a:pt x="30065" y="31124"/>
                  <a:pt x="29995" y="31055"/>
                </a:cubicBezTo>
                <a:cubicBezTo>
                  <a:pt x="31174" y="29322"/>
                  <a:pt x="29649" y="27381"/>
                  <a:pt x="29094" y="25579"/>
                </a:cubicBezTo>
                <a:cubicBezTo>
                  <a:pt x="29094" y="25579"/>
                  <a:pt x="29094" y="25509"/>
                  <a:pt x="29094" y="25509"/>
                </a:cubicBezTo>
                <a:cubicBezTo>
                  <a:pt x="29134" y="25378"/>
                  <a:pt x="29200" y="25322"/>
                  <a:pt x="29282" y="25322"/>
                </a:cubicBezTo>
                <a:close/>
                <a:moveTo>
                  <a:pt x="46694" y="29734"/>
                </a:moveTo>
                <a:cubicBezTo>
                  <a:pt x="46796" y="29734"/>
                  <a:pt x="46854" y="29775"/>
                  <a:pt x="46840" y="29876"/>
                </a:cubicBezTo>
                <a:cubicBezTo>
                  <a:pt x="46354" y="32094"/>
                  <a:pt x="44621" y="33204"/>
                  <a:pt x="42958" y="34451"/>
                </a:cubicBezTo>
                <a:cubicBezTo>
                  <a:pt x="43304" y="33550"/>
                  <a:pt x="43651" y="32718"/>
                  <a:pt x="44136" y="31887"/>
                </a:cubicBezTo>
                <a:cubicBezTo>
                  <a:pt x="44413" y="31332"/>
                  <a:pt x="44760" y="30847"/>
                  <a:pt x="45176" y="30431"/>
                </a:cubicBezTo>
                <a:cubicBezTo>
                  <a:pt x="45286" y="30321"/>
                  <a:pt x="46307" y="29734"/>
                  <a:pt x="46694" y="29734"/>
                </a:cubicBezTo>
                <a:close/>
                <a:moveTo>
                  <a:pt x="42606" y="27685"/>
                </a:moveTo>
                <a:cubicBezTo>
                  <a:pt x="42632" y="27685"/>
                  <a:pt x="42657" y="27698"/>
                  <a:pt x="42681" y="27727"/>
                </a:cubicBezTo>
                <a:cubicBezTo>
                  <a:pt x="43096" y="28351"/>
                  <a:pt x="43374" y="28975"/>
                  <a:pt x="43582" y="29668"/>
                </a:cubicBezTo>
                <a:cubicBezTo>
                  <a:pt x="43859" y="30847"/>
                  <a:pt x="43651" y="32025"/>
                  <a:pt x="42958" y="33065"/>
                </a:cubicBezTo>
                <a:cubicBezTo>
                  <a:pt x="42923" y="33030"/>
                  <a:pt x="42888" y="33013"/>
                  <a:pt x="42854" y="33013"/>
                </a:cubicBezTo>
                <a:cubicBezTo>
                  <a:pt x="42819" y="33013"/>
                  <a:pt x="42784" y="33030"/>
                  <a:pt x="42750" y="33065"/>
                </a:cubicBezTo>
                <a:cubicBezTo>
                  <a:pt x="42334" y="33550"/>
                  <a:pt x="41987" y="34174"/>
                  <a:pt x="41849" y="34867"/>
                </a:cubicBezTo>
                <a:lnTo>
                  <a:pt x="41779" y="34937"/>
                </a:lnTo>
                <a:cubicBezTo>
                  <a:pt x="41641" y="33065"/>
                  <a:pt x="41710" y="31124"/>
                  <a:pt x="41918" y="29252"/>
                </a:cubicBezTo>
                <a:cubicBezTo>
                  <a:pt x="41918" y="29252"/>
                  <a:pt x="42324" y="27685"/>
                  <a:pt x="42606" y="27685"/>
                </a:cubicBezTo>
                <a:close/>
                <a:moveTo>
                  <a:pt x="40601" y="29807"/>
                </a:moveTo>
                <a:cubicBezTo>
                  <a:pt x="40670" y="30084"/>
                  <a:pt x="40740" y="30292"/>
                  <a:pt x="40878" y="30431"/>
                </a:cubicBezTo>
                <a:cubicBezTo>
                  <a:pt x="41017" y="30639"/>
                  <a:pt x="41225" y="30847"/>
                  <a:pt x="41363" y="30985"/>
                </a:cubicBezTo>
                <a:cubicBezTo>
                  <a:pt x="41294" y="32372"/>
                  <a:pt x="41433" y="33827"/>
                  <a:pt x="41502" y="35283"/>
                </a:cubicBezTo>
                <a:lnTo>
                  <a:pt x="41502" y="35352"/>
                </a:lnTo>
                <a:lnTo>
                  <a:pt x="41363" y="35352"/>
                </a:lnTo>
                <a:cubicBezTo>
                  <a:pt x="40601" y="34590"/>
                  <a:pt x="40254" y="33481"/>
                  <a:pt x="40324" y="32372"/>
                </a:cubicBezTo>
                <a:cubicBezTo>
                  <a:pt x="40254" y="31817"/>
                  <a:pt x="40324" y="31263"/>
                  <a:pt x="40462" y="30639"/>
                </a:cubicBezTo>
                <a:cubicBezTo>
                  <a:pt x="40462" y="30500"/>
                  <a:pt x="40532" y="30292"/>
                  <a:pt x="40601" y="30154"/>
                </a:cubicBezTo>
                <a:cubicBezTo>
                  <a:pt x="40601" y="30015"/>
                  <a:pt x="40532" y="29946"/>
                  <a:pt x="40532" y="29807"/>
                </a:cubicBezTo>
                <a:close/>
                <a:moveTo>
                  <a:pt x="42888" y="35075"/>
                </a:moveTo>
                <a:lnTo>
                  <a:pt x="42888" y="35075"/>
                </a:lnTo>
                <a:cubicBezTo>
                  <a:pt x="42681" y="35214"/>
                  <a:pt x="42403" y="35352"/>
                  <a:pt x="42195" y="35491"/>
                </a:cubicBezTo>
                <a:lnTo>
                  <a:pt x="42126" y="35491"/>
                </a:lnTo>
                <a:cubicBezTo>
                  <a:pt x="42126" y="35422"/>
                  <a:pt x="42126" y="35422"/>
                  <a:pt x="42057" y="35422"/>
                </a:cubicBezTo>
                <a:cubicBezTo>
                  <a:pt x="42057" y="35352"/>
                  <a:pt x="42057" y="35352"/>
                  <a:pt x="42057" y="35352"/>
                </a:cubicBezTo>
                <a:cubicBezTo>
                  <a:pt x="42334" y="35283"/>
                  <a:pt x="42611" y="35145"/>
                  <a:pt x="42888" y="35075"/>
                </a:cubicBezTo>
                <a:close/>
                <a:moveTo>
                  <a:pt x="47755" y="32320"/>
                </a:moveTo>
                <a:cubicBezTo>
                  <a:pt x="47940" y="32320"/>
                  <a:pt x="48122" y="32337"/>
                  <a:pt x="48295" y="32372"/>
                </a:cubicBezTo>
                <a:cubicBezTo>
                  <a:pt x="49404" y="32649"/>
                  <a:pt x="48711" y="33481"/>
                  <a:pt x="48226" y="33827"/>
                </a:cubicBezTo>
                <a:cubicBezTo>
                  <a:pt x="46909" y="34659"/>
                  <a:pt x="45453" y="35214"/>
                  <a:pt x="43928" y="35560"/>
                </a:cubicBezTo>
                <a:cubicBezTo>
                  <a:pt x="43928" y="35491"/>
                  <a:pt x="43859" y="35491"/>
                  <a:pt x="43720" y="35491"/>
                </a:cubicBezTo>
                <a:lnTo>
                  <a:pt x="43027" y="35560"/>
                </a:lnTo>
                <a:cubicBezTo>
                  <a:pt x="43443" y="35352"/>
                  <a:pt x="43720" y="35006"/>
                  <a:pt x="43928" y="34659"/>
                </a:cubicBezTo>
                <a:cubicBezTo>
                  <a:pt x="43998" y="34521"/>
                  <a:pt x="43928" y="34382"/>
                  <a:pt x="43790" y="34313"/>
                </a:cubicBezTo>
                <a:cubicBezTo>
                  <a:pt x="43928" y="34243"/>
                  <a:pt x="43998" y="34105"/>
                  <a:pt x="44206" y="33966"/>
                </a:cubicBezTo>
                <a:lnTo>
                  <a:pt x="44413" y="33758"/>
                </a:lnTo>
                <a:cubicBezTo>
                  <a:pt x="44968" y="33412"/>
                  <a:pt x="45592" y="33065"/>
                  <a:pt x="46216" y="32788"/>
                </a:cubicBezTo>
                <a:lnTo>
                  <a:pt x="46146" y="32788"/>
                </a:lnTo>
                <a:cubicBezTo>
                  <a:pt x="46614" y="32476"/>
                  <a:pt x="47199" y="32320"/>
                  <a:pt x="47755" y="32320"/>
                </a:cubicBezTo>
                <a:close/>
                <a:moveTo>
                  <a:pt x="21885" y="33897"/>
                </a:moveTo>
                <a:lnTo>
                  <a:pt x="21885" y="33897"/>
                </a:lnTo>
                <a:cubicBezTo>
                  <a:pt x="21816" y="34382"/>
                  <a:pt x="21746" y="34867"/>
                  <a:pt x="21538" y="35283"/>
                </a:cubicBezTo>
                <a:cubicBezTo>
                  <a:pt x="21400" y="35560"/>
                  <a:pt x="21192" y="35907"/>
                  <a:pt x="21053" y="36184"/>
                </a:cubicBezTo>
                <a:cubicBezTo>
                  <a:pt x="21053" y="35352"/>
                  <a:pt x="21330" y="34521"/>
                  <a:pt x="21885" y="33897"/>
                </a:cubicBezTo>
                <a:close/>
                <a:moveTo>
                  <a:pt x="13983" y="35352"/>
                </a:moveTo>
                <a:lnTo>
                  <a:pt x="14052" y="35422"/>
                </a:lnTo>
                <a:cubicBezTo>
                  <a:pt x="14052" y="35768"/>
                  <a:pt x="13983" y="36115"/>
                  <a:pt x="13983" y="36392"/>
                </a:cubicBezTo>
                <a:cubicBezTo>
                  <a:pt x="13913" y="36739"/>
                  <a:pt x="13844" y="37016"/>
                  <a:pt x="13705" y="37293"/>
                </a:cubicBezTo>
                <a:cubicBezTo>
                  <a:pt x="13636" y="36670"/>
                  <a:pt x="13705" y="35976"/>
                  <a:pt x="13983" y="35352"/>
                </a:cubicBezTo>
                <a:close/>
                <a:moveTo>
                  <a:pt x="46382" y="35517"/>
                </a:moveTo>
                <a:cubicBezTo>
                  <a:pt x="47669" y="35517"/>
                  <a:pt x="48986" y="35792"/>
                  <a:pt x="49543" y="36739"/>
                </a:cubicBezTo>
                <a:cubicBezTo>
                  <a:pt x="49890" y="37293"/>
                  <a:pt x="46354" y="37293"/>
                  <a:pt x="46077" y="37293"/>
                </a:cubicBezTo>
                <a:cubicBezTo>
                  <a:pt x="45176" y="37155"/>
                  <a:pt x="44344" y="36808"/>
                  <a:pt x="43512" y="36323"/>
                </a:cubicBezTo>
                <a:cubicBezTo>
                  <a:pt x="43582" y="36254"/>
                  <a:pt x="43582" y="36254"/>
                  <a:pt x="43512" y="36184"/>
                </a:cubicBezTo>
                <a:cubicBezTo>
                  <a:pt x="44206" y="36046"/>
                  <a:pt x="44829" y="35838"/>
                  <a:pt x="45453" y="35560"/>
                </a:cubicBezTo>
                <a:cubicBezTo>
                  <a:pt x="45753" y="35533"/>
                  <a:pt x="46067" y="35517"/>
                  <a:pt x="46382" y="35517"/>
                </a:cubicBezTo>
                <a:close/>
                <a:moveTo>
                  <a:pt x="30827" y="37085"/>
                </a:moveTo>
                <a:lnTo>
                  <a:pt x="30827" y="37085"/>
                </a:lnTo>
                <a:cubicBezTo>
                  <a:pt x="30758" y="37432"/>
                  <a:pt x="30550" y="37709"/>
                  <a:pt x="30342" y="37987"/>
                </a:cubicBezTo>
                <a:cubicBezTo>
                  <a:pt x="30273" y="38056"/>
                  <a:pt x="30134" y="38195"/>
                  <a:pt x="29995" y="38264"/>
                </a:cubicBezTo>
                <a:cubicBezTo>
                  <a:pt x="29995" y="38195"/>
                  <a:pt x="29995" y="38125"/>
                  <a:pt x="29926" y="38125"/>
                </a:cubicBezTo>
                <a:cubicBezTo>
                  <a:pt x="29995" y="38056"/>
                  <a:pt x="29995" y="38056"/>
                  <a:pt x="30065" y="37987"/>
                </a:cubicBezTo>
                <a:cubicBezTo>
                  <a:pt x="30273" y="37640"/>
                  <a:pt x="30480" y="37363"/>
                  <a:pt x="30827" y="37085"/>
                </a:cubicBezTo>
                <a:close/>
                <a:moveTo>
                  <a:pt x="38799" y="37848"/>
                </a:moveTo>
                <a:cubicBezTo>
                  <a:pt x="39076" y="37848"/>
                  <a:pt x="39423" y="37917"/>
                  <a:pt x="39631" y="38125"/>
                </a:cubicBezTo>
                <a:cubicBezTo>
                  <a:pt x="39631" y="38195"/>
                  <a:pt x="39561" y="38264"/>
                  <a:pt x="39492" y="38333"/>
                </a:cubicBezTo>
                <a:cubicBezTo>
                  <a:pt x="39284" y="38402"/>
                  <a:pt x="39076" y="38472"/>
                  <a:pt x="38868" y="38472"/>
                </a:cubicBezTo>
                <a:cubicBezTo>
                  <a:pt x="38521" y="38472"/>
                  <a:pt x="38175" y="38402"/>
                  <a:pt x="37898" y="38333"/>
                </a:cubicBezTo>
                <a:lnTo>
                  <a:pt x="38521" y="37848"/>
                </a:lnTo>
                <a:close/>
                <a:moveTo>
                  <a:pt x="35835" y="37424"/>
                </a:moveTo>
                <a:lnTo>
                  <a:pt x="35835" y="37424"/>
                </a:lnTo>
                <a:cubicBezTo>
                  <a:pt x="36001" y="38093"/>
                  <a:pt x="35598" y="38698"/>
                  <a:pt x="35194" y="39304"/>
                </a:cubicBezTo>
                <a:cubicBezTo>
                  <a:pt x="35127" y="38636"/>
                  <a:pt x="35382" y="37968"/>
                  <a:pt x="35835" y="37424"/>
                </a:cubicBezTo>
                <a:close/>
                <a:moveTo>
                  <a:pt x="43096" y="36462"/>
                </a:moveTo>
                <a:cubicBezTo>
                  <a:pt x="43998" y="37224"/>
                  <a:pt x="45107" y="37709"/>
                  <a:pt x="46285" y="37779"/>
                </a:cubicBezTo>
                <a:cubicBezTo>
                  <a:pt x="46978" y="38472"/>
                  <a:pt x="47602" y="39304"/>
                  <a:pt x="48018" y="40274"/>
                </a:cubicBezTo>
                <a:cubicBezTo>
                  <a:pt x="45731" y="40066"/>
                  <a:pt x="44067" y="38333"/>
                  <a:pt x="42888" y="36462"/>
                </a:cubicBezTo>
                <a:close/>
                <a:moveTo>
                  <a:pt x="19822" y="39660"/>
                </a:moveTo>
                <a:cubicBezTo>
                  <a:pt x="20181" y="40313"/>
                  <a:pt x="20370" y="41021"/>
                  <a:pt x="20499" y="41730"/>
                </a:cubicBezTo>
                <a:cubicBezTo>
                  <a:pt x="20165" y="41063"/>
                  <a:pt x="19960" y="40332"/>
                  <a:pt x="19822" y="39660"/>
                </a:cubicBezTo>
                <a:close/>
                <a:moveTo>
                  <a:pt x="16825" y="42423"/>
                </a:moveTo>
                <a:lnTo>
                  <a:pt x="16825" y="42423"/>
                </a:lnTo>
                <a:cubicBezTo>
                  <a:pt x="17102" y="42978"/>
                  <a:pt x="17171" y="43601"/>
                  <a:pt x="17033" y="44225"/>
                </a:cubicBezTo>
                <a:cubicBezTo>
                  <a:pt x="16825" y="43601"/>
                  <a:pt x="16755" y="42978"/>
                  <a:pt x="16825" y="42423"/>
                </a:cubicBezTo>
                <a:close/>
                <a:moveTo>
                  <a:pt x="24796" y="32926"/>
                </a:moveTo>
                <a:lnTo>
                  <a:pt x="24796" y="32926"/>
                </a:lnTo>
                <a:cubicBezTo>
                  <a:pt x="25212" y="33620"/>
                  <a:pt x="25767" y="34174"/>
                  <a:pt x="26391" y="34729"/>
                </a:cubicBezTo>
                <a:cubicBezTo>
                  <a:pt x="28817" y="37293"/>
                  <a:pt x="28540" y="40759"/>
                  <a:pt x="27638" y="43948"/>
                </a:cubicBezTo>
                <a:cubicBezTo>
                  <a:pt x="27638" y="43948"/>
                  <a:pt x="27638" y="44017"/>
                  <a:pt x="27638" y="44087"/>
                </a:cubicBezTo>
                <a:cubicBezTo>
                  <a:pt x="27569" y="44364"/>
                  <a:pt x="27430" y="44641"/>
                  <a:pt x="27361" y="44918"/>
                </a:cubicBezTo>
                <a:cubicBezTo>
                  <a:pt x="27916" y="42007"/>
                  <a:pt x="27569" y="39026"/>
                  <a:pt x="26460" y="36323"/>
                </a:cubicBezTo>
                <a:cubicBezTo>
                  <a:pt x="26460" y="36303"/>
                  <a:pt x="26448" y="36294"/>
                  <a:pt x="26431" y="36294"/>
                </a:cubicBezTo>
                <a:cubicBezTo>
                  <a:pt x="26391" y="36294"/>
                  <a:pt x="26321" y="36343"/>
                  <a:pt x="26321" y="36392"/>
                </a:cubicBezTo>
                <a:cubicBezTo>
                  <a:pt x="26807" y="38056"/>
                  <a:pt x="27084" y="39789"/>
                  <a:pt x="27292" y="41591"/>
                </a:cubicBezTo>
                <a:cubicBezTo>
                  <a:pt x="27361" y="42978"/>
                  <a:pt x="27084" y="44364"/>
                  <a:pt x="27015" y="45820"/>
                </a:cubicBezTo>
                <a:cubicBezTo>
                  <a:pt x="26876" y="46235"/>
                  <a:pt x="26668" y="46651"/>
                  <a:pt x="26460" y="46998"/>
                </a:cubicBezTo>
                <a:cubicBezTo>
                  <a:pt x="26668" y="45542"/>
                  <a:pt x="26529" y="44087"/>
                  <a:pt x="26183" y="42700"/>
                </a:cubicBezTo>
                <a:lnTo>
                  <a:pt x="26113" y="42700"/>
                </a:lnTo>
                <a:cubicBezTo>
                  <a:pt x="25490" y="39858"/>
                  <a:pt x="25143" y="36947"/>
                  <a:pt x="25074" y="34035"/>
                </a:cubicBezTo>
                <a:cubicBezTo>
                  <a:pt x="25074" y="33620"/>
                  <a:pt x="25004" y="33273"/>
                  <a:pt x="24796" y="32926"/>
                </a:cubicBezTo>
                <a:close/>
                <a:moveTo>
                  <a:pt x="22162" y="45265"/>
                </a:moveTo>
                <a:cubicBezTo>
                  <a:pt x="22162" y="45958"/>
                  <a:pt x="22024" y="46651"/>
                  <a:pt x="21677" y="47275"/>
                </a:cubicBezTo>
                <a:cubicBezTo>
                  <a:pt x="21608" y="46929"/>
                  <a:pt x="21608" y="46651"/>
                  <a:pt x="21608" y="46374"/>
                </a:cubicBezTo>
                <a:cubicBezTo>
                  <a:pt x="21677" y="45958"/>
                  <a:pt x="21885" y="45612"/>
                  <a:pt x="22162" y="45265"/>
                </a:cubicBezTo>
                <a:close/>
                <a:moveTo>
                  <a:pt x="17518" y="49147"/>
                </a:moveTo>
                <a:lnTo>
                  <a:pt x="17518" y="49147"/>
                </a:lnTo>
                <a:cubicBezTo>
                  <a:pt x="18073" y="49424"/>
                  <a:pt x="18627" y="49771"/>
                  <a:pt x="19043" y="50256"/>
                </a:cubicBezTo>
                <a:cubicBezTo>
                  <a:pt x="18419" y="50048"/>
                  <a:pt x="17865" y="49632"/>
                  <a:pt x="17518" y="49147"/>
                </a:cubicBezTo>
                <a:close/>
                <a:moveTo>
                  <a:pt x="19528" y="56841"/>
                </a:moveTo>
                <a:lnTo>
                  <a:pt x="19528" y="56841"/>
                </a:lnTo>
                <a:cubicBezTo>
                  <a:pt x="19805" y="57257"/>
                  <a:pt x="19875" y="57812"/>
                  <a:pt x="19875" y="58366"/>
                </a:cubicBezTo>
                <a:cubicBezTo>
                  <a:pt x="19598" y="57881"/>
                  <a:pt x="19528" y="57326"/>
                  <a:pt x="19528" y="56841"/>
                </a:cubicBezTo>
                <a:close/>
                <a:moveTo>
                  <a:pt x="36437" y="54584"/>
                </a:moveTo>
                <a:cubicBezTo>
                  <a:pt x="36678" y="54584"/>
                  <a:pt x="36903" y="56163"/>
                  <a:pt x="36925" y="56163"/>
                </a:cubicBezTo>
                <a:cubicBezTo>
                  <a:pt x="36926" y="56163"/>
                  <a:pt x="36927" y="56158"/>
                  <a:pt x="36927" y="56148"/>
                </a:cubicBezTo>
                <a:lnTo>
                  <a:pt x="36927" y="56148"/>
                </a:lnTo>
                <a:cubicBezTo>
                  <a:pt x="36927" y="56980"/>
                  <a:pt x="36719" y="57742"/>
                  <a:pt x="36373" y="58505"/>
                </a:cubicBezTo>
                <a:cubicBezTo>
                  <a:pt x="36095" y="59129"/>
                  <a:pt x="35679" y="59683"/>
                  <a:pt x="35263" y="60169"/>
                </a:cubicBezTo>
                <a:cubicBezTo>
                  <a:pt x="35263" y="60099"/>
                  <a:pt x="35263" y="60030"/>
                  <a:pt x="35263" y="59961"/>
                </a:cubicBezTo>
                <a:cubicBezTo>
                  <a:pt x="35263" y="59811"/>
                  <a:pt x="35119" y="59697"/>
                  <a:pt x="34987" y="59697"/>
                </a:cubicBezTo>
                <a:cubicBezTo>
                  <a:pt x="34936" y="59697"/>
                  <a:pt x="34886" y="59714"/>
                  <a:pt x="34848" y="59753"/>
                </a:cubicBezTo>
                <a:lnTo>
                  <a:pt x="34709" y="59891"/>
                </a:lnTo>
                <a:cubicBezTo>
                  <a:pt x="34709" y="59753"/>
                  <a:pt x="34709" y="59614"/>
                  <a:pt x="34709" y="59475"/>
                </a:cubicBezTo>
                <a:cubicBezTo>
                  <a:pt x="34709" y="59406"/>
                  <a:pt x="34709" y="59337"/>
                  <a:pt x="34640" y="59337"/>
                </a:cubicBezTo>
                <a:cubicBezTo>
                  <a:pt x="34709" y="58782"/>
                  <a:pt x="34709" y="58297"/>
                  <a:pt x="34640" y="57742"/>
                </a:cubicBezTo>
                <a:cubicBezTo>
                  <a:pt x="34986" y="56564"/>
                  <a:pt x="35541" y="55455"/>
                  <a:pt x="36373" y="54623"/>
                </a:cubicBezTo>
                <a:cubicBezTo>
                  <a:pt x="36394" y="54596"/>
                  <a:pt x="36415" y="54584"/>
                  <a:pt x="36437" y="54584"/>
                </a:cubicBezTo>
                <a:close/>
                <a:moveTo>
                  <a:pt x="32144" y="54685"/>
                </a:moveTo>
                <a:cubicBezTo>
                  <a:pt x="32223" y="54685"/>
                  <a:pt x="32315" y="54708"/>
                  <a:pt x="32421" y="54762"/>
                </a:cubicBezTo>
                <a:cubicBezTo>
                  <a:pt x="33184" y="55178"/>
                  <a:pt x="33808" y="55871"/>
                  <a:pt x="34085" y="56703"/>
                </a:cubicBezTo>
                <a:cubicBezTo>
                  <a:pt x="34224" y="57118"/>
                  <a:pt x="34293" y="57534"/>
                  <a:pt x="34362" y="57881"/>
                </a:cubicBezTo>
                <a:cubicBezTo>
                  <a:pt x="34224" y="58505"/>
                  <a:pt x="34154" y="59129"/>
                  <a:pt x="34154" y="59753"/>
                </a:cubicBezTo>
                <a:cubicBezTo>
                  <a:pt x="34154" y="59822"/>
                  <a:pt x="34085" y="59961"/>
                  <a:pt x="34016" y="60030"/>
                </a:cubicBezTo>
                <a:cubicBezTo>
                  <a:pt x="33946" y="59753"/>
                  <a:pt x="33877" y="59475"/>
                  <a:pt x="33738" y="59198"/>
                </a:cubicBezTo>
                <a:cubicBezTo>
                  <a:pt x="33712" y="59145"/>
                  <a:pt x="33655" y="59122"/>
                  <a:pt x="33599" y="59122"/>
                </a:cubicBezTo>
                <a:cubicBezTo>
                  <a:pt x="33508" y="59122"/>
                  <a:pt x="33418" y="59182"/>
                  <a:pt x="33461" y="59267"/>
                </a:cubicBezTo>
                <a:cubicBezTo>
                  <a:pt x="33531" y="59891"/>
                  <a:pt x="33600" y="60446"/>
                  <a:pt x="33738" y="61000"/>
                </a:cubicBezTo>
                <a:cubicBezTo>
                  <a:pt x="33600" y="60862"/>
                  <a:pt x="33461" y="60654"/>
                  <a:pt x="33323" y="60446"/>
                </a:cubicBezTo>
                <a:cubicBezTo>
                  <a:pt x="33184" y="59822"/>
                  <a:pt x="32837" y="59198"/>
                  <a:pt x="32352" y="58713"/>
                </a:cubicBezTo>
                <a:lnTo>
                  <a:pt x="32352" y="58782"/>
                </a:lnTo>
                <a:cubicBezTo>
                  <a:pt x="32005" y="57881"/>
                  <a:pt x="31728" y="56980"/>
                  <a:pt x="31659" y="56079"/>
                </a:cubicBezTo>
                <a:cubicBezTo>
                  <a:pt x="31659" y="55777"/>
                  <a:pt x="31606" y="54685"/>
                  <a:pt x="32144" y="54685"/>
                </a:cubicBezTo>
                <a:close/>
                <a:moveTo>
                  <a:pt x="39977" y="56772"/>
                </a:moveTo>
                <a:lnTo>
                  <a:pt x="39908" y="56841"/>
                </a:lnTo>
                <a:cubicBezTo>
                  <a:pt x="39284" y="57812"/>
                  <a:pt x="38521" y="58713"/>
                  <a:pt x="37690" y="59475"/>
                </a:cubicBezTo>
                <a:cubicBezTo>
                  <a:pt x="37135" y="59891"/>
                  <a:pt x="36581" y="60307"/>
                  <a:pt x="36095" y="60654"/>
                </a:cubicBezTo>
                <a:lnTo>
                  <a:pt x="35333" y="60931"/>
                </a:lnTo>
                <a:cubicBezTo>
                  <a:pt x="35263" y="61000"/>
                  <a:pt x="35263" y="61208"/>
                  <a:pt x="35333" y="61208"/>
                </a:cubicBezTo>
                <a:lnTo>
                  <a:pt x="34986" y="61486"/>
                </a:lnTo>
                <a:lnTo>
                  <a:pt x="34778" y="61416"/>
                </a:lnTo>
                <a:cubicBezTo>
                  <a:pt x="34848" y="61278"/>
                  <a:pt x="34917" y="61139"/>
                  <a:pt x="34986" y="60931"/>
                </a:cubicBezTo>
                <a:cubicBezTo>
                  <a:pt x="35679" y="60307"/>
                  <a:pt x="36234" y="59545"/>
                  <a:pt x="36581" y="58713"/>
                </a:cubicBezTo>
                <a:cubicBezTo>
                  <a:pt x="37343" y="57604"/>
                  <a:pt x="38591" y="56911"/>
                  <a:pt x="39977" y="56772"/>
                </a:cubicBezTo>
                <a:close/>
                <a:moveTo>
                  <a:pt x="30125" y="58040"/>
                </a:moveTo>
                <a:cubicBezTo>
                  <a:pt x="30219" y="58040"/>
                  <a:pt x="30337" y="58057"/>
                  <a:pt x="30480" y="58089"/>
                </a:cubicBezTo>
                <a:cubicBezTo>
                  <a:pt x="30896" y="58158"/>
                  <a:pt x="31312" y="58366"/>
                  <a:pt x="31590" y="58713"/>
                </a:cubicBezTo>
                <a:cubicBezTo>
                  <a:pt x="31867" y="58851"/>
                  <a:pt x="32075" y="59129"/>
                  <a:pt x="32283" y="59337"/>
                </a:cubicBezTo>
                <a:cubicBezTo>
                  <a:pt x="32421" y="59753"/>
                  <a:pt x="32629" y="60099"/>
                  <a:pt x="32907" y="60515"/>
                </a:cubicBezTo>
                <a:cubicBezTo>
                  <a:pt x="32976" y="60862"/>
                  <a:pt x="33045" y="61208"/>
                  <a:pt x="33115" y="61555"/>
                </a:cubicBezTo>
                <a:cubicBezTo>
                  <a:pt x="31659" y="61208"/>
                  <a:pt x="30411" y="60099"/>
                  <a:pt x="29926" y="58644"/>
                </a:cubicBezTo>
                <a:lnTo>
                  <a:pt x="29926" y="58713"/>
                </a:lnTo>
                <a:cubicBezTo>
                  <a:pt x="29766" y="58233"/>
                  <a:pt x="29811" y="58040"/>
                  <a:pt x="30125" y="58040"/>
                </a:cubicBezTo>
                <a:close/>
                <a:moveTo>
                  <a:pt x="39561" y="60099"/>
                </a:moveTo>
                <a:lnTo>
                  <a:pt x="39492" y="60169"/>
                </a:lnTo>
                <a:cubicBezTo>
                  <a:pt x="38521" y="60862"/>
                  <a:pt x="37343" y="61347"/>
                  <a:pt x="36165" y="61555"/>
                </a:cubicBezTo>
                <a:cubicBezTo>
                  <a:pt x="36165" y="61416"/>
                  <a:pt x="36234" y="61347"/>
                  <a:pt x="36303" y="61208"/>
                </a:cubicBezTo>
                <a:cubicBezTo>
                  <a:pt x="36373" y="61139"/>
                  <a:pt x="36303" y="61070"/>
                  <a:pt x="36234" y="61070"/>
                </a:cubicBezTo>
                <a:cubicBezTo>
                  <a:pt x="37343" y="60792"/>
                  <a:pt x="38452" y="60446"/>
                  <a:pt x="39561" y="60099"/>
                </a:cubicBezTo>
                <a:close/>
                <a:moveTo>
                  <a:pt x="24103" y="59545"/>
                </a:moveTo>
                <a:lnTo>
                  <a:pt x="24103" y="59545"/>
                </a:lnTo>
                <a:cubicBezTo>
                  <a:pt x="24034" y="59961"/>
                  <a:pt x="23965" y="60376"/>
                  <a:pt x="23757" y="60792"/>
                </a:cubicBezTo>
                <a:cubicBezTo>
                  <a:pt x="23687" y="61139"/>
                  <a:pt x="23479" y="61416"/>
                  <a:pt x="23341" y="61763"/>
                </a:cubicBezTo>
                <a:cubicBezTo>
                  <a:pt x="23341" y="61763"/>
                  <a:pt x="23341" y="61694"/>
                  <a:pt x="23341" y="61694"/>
                </a:cubicBezTo>
                <a:cubicBezTo>
                  <a:pt x="23410" y="60931"/>
                  <a:pt x="23687" y="60169"/>
                  <a:pt x="24103" y="59545"/>
                </a:cubicBezTo>
                <a:close/>
                <a:moveTo>
                  <a:pt x="33600" y="61832"/>
                </a:moveTo>
                <a:cubicBezTo>
                  <a:pt x="33669" y="62109"/>
                  <a:pt x="33738" y="62317"/>
                  <a:pt x="33808" y="62525"/>
                </a:cubicBezTo>
                <a:cubicBezTo>
                  <a:pt x="33808" y="62664"/>
                  <a:pt x="33738" y="62733"/>
                  <a:pt x="33738" y="62803"/>
                </a:cubicBezTo>
                <a:cubicBezTo>
                  <a:pt x="33669" y="62456"/>
                  <a:pt x="33531" y="62109"/>
                  <a:pt x="33461" y="61832"/>
                </a:cubicBezTo>
                <a:close/>
                <a:moveTo>
                  <a:pt x="34709" y="65021"/>
                </a:moveTo>
                <a:lnTo>
                  <a:pt x="34709" y="65021"/>
                </a:lnTo>
                <a:cubicBezTo>
                  <a:pt x="34235" y="65630"/>
                  <a:pt x="33629" y="66174"/>
                  <a:pt x="33019" y="66586"/>
                </a:cubicBezTo>
                <a:lnTo>
                  <a:pt x="33019" y="66586"/>
                </a:lnTo>
                <a:cubicBezTo>
                  <a:pt x="33039" y="66545"/>
                  <a:pt x="33025" y="66477"/>
                  <a:pt x="32976" y="66477"/>
                </a:cubicBezTo>
                <a:cubicBezTo>
                  <a:pt x="33392" y="65853"/>
                  <a:pt x="34016" y="65298"/>
                  <a:pt x="34709" y="65021"/>
                </a:cubicBezTo>
                <a:close/>
                <a:moveTo>
                  <a:pt x="17310" y="55247"/>
                </a:moveTo>
                <a:lnTo>
                  <a:pt x="17310" y="55247"/>
                </a:lnTo>
                <a:cubicBezTo>
                  <a:pt x="17310" y="55247"/>
                  <a:pt x="17934" y="57119"/>
                  <a:pt x="17934" y="57188"/>
                </a:cubicBezTo>
                <a:cubicBezTo>
                  <a:pt x="18280" y="58436"/>
                  <a:pt x="18488" y="59822"/>
                  <a:pt x="18488" y="61208"/>
                </a:cubicBezTo>
                <a:cubicBezTo>
                  <a:pt x="18558" y="62872"/>
                  <a:pt x="18488" y="64605"/>
                  <a:pt x="18280" y="66338"/>
                </a:cubicBezTo>
                <a:cubicBezTo>
                  <a:pt x="18003" y="64536"/>
                  <a:pt x="17865" y="62733"/>
                  <a:pt x="17795" y="60862"/>
                </a:cubicBezTo>
                <a:cubicBezTo>
                  <a:pt x="17795" y="60792"/>
                  <a:pt x="17743" y="60758"/>
                  <a:pt x="17691" y="60758"/>
                </a:cubicBezTo>
                <a:cubicBezTo>
                  <a:pt x="17639" y="60758"/>
                  <a:pt x="17587" y="60792"/>
                  <a:pt x="17587" y="60862"/>
                </a:cubicBezTo>
                <a:cubicBezTo>
                  <a:pt x="17518" y="62941"/>
                  <a:pt x="17795" y="64951"/>
                  <a:pt x="18211" y="66962"/>
                </a:cubicBezTo>
                <a:cubicBezTo>
                  <a:pt x="18211" y="66962"/>
                  <a:pt x="18211" y="67031"/>
                  <a:pt x="18211" y="67100"/>
                </a:cubicBezTo>
                <a:cubicBezTo>
                  <a:pt x="17033" y="63219"/>
                  <a:pt x="16686" y="59198"/>
                  <a:pt x="17310" y="55247"/>
                </a:cubicBezTo>
                <a:close/>
                <a:moveTo>
                  <a:pt x="30827" y="68140"/>
                </a:moveTo>
                <a:cubicBezTo>
                  <a:pt x="31174" y="68764"/>
                  <a:pt x="31312" y="69457"/>
                  <a:pt x="31382" y="70150"/>
                </a:cubicBezTo>
                <a:cubicBezTo>
                  <a:pt x="31035" y="69527"/>
                  <a:pt x="30896" y="68833"/>
                  <a:pt x="30827" y="68140"/>
                </a:cubicBezTo>
                <a:close/>
                <a:moveTo>
                  <a:pt x="13371" y="65625"/>
                </a:moveTo>
                <a:cubicBezTo>
                  <a:pt x="13486" y="65625"/>
                  <a:pt x="13567" y="65762"/>
                  <a:pt x="13567" y="66130"/>
                </a:cubicBezTo>
                <a:cubicBezTo>
                  <a:pt x="13567" y="66754"/>
                  <a:pt x="13498" y="67308"/>
                  <a:pt x="13428" y="67932"/>
                </a:cubicBezTo>
                <a:cubicBezTo>
                  <a:pt x="13428" y="68625"/>
                  <a:pt x="13290" y="69319"/>
                  <a:pt x="13220" y="70081"/>
                </a:cubicBezTo>
                <a:cubicBezTo>
                  <a:pt x="13199" y="70038"/>
                  <a:pt x="13164" y="70022"/>
                  <a:pt x="13126" y="70022"/>
                </a:cubicBezTo>
                <a:cubicBezTo>
                  <a:pt x="13042" y="70022"/>
                  <a:pt x="12943" y="70103"/>
                  <a:pt x="12943" y="70150"/>
                </a:cubicBezTo>
                <a:lnTo>
                  <a:pt x="12943" y="70220"/>
                </a:lnTo>
                <a:cubicBezTo>
                  <a:pt x="12804" y="69734"/>
                  <a:pt x="12596" y="69319"/>
                  <a:pt x="12388" y="68903"/>
                </a:cubicBezTo>
                <a:cubicBezTo>
                  <a:pt x="12250" y="68002"/>
                  <a:pt x="12388" y="67031"/>
                  <a:pt x="12804" y="66199"/>
                </a:cubicBezTo>
                <a:cubicBezTo>
                  <a:pt x="12968" y="65912"/>
                  <a:pt x="13205" y="65625"/>
                  <a:pt x="13371" y="65625"/>
                </a:cubicBezTo>
                <a:close/>
                <a:moveTo>
                  <a:pt x="9281" y="66414"/>
                </a:moveTo>
                <a:cubicBezTo>
                  <a:pt x="10178" y="66899"/>
                  <a:pt x="11005" y="67589"/>
                  <a:pt x="11626" y="68417"/>
                </a:cubicBezTo>
                <a:cubicBezTo>
                  <a:pt x="11834" y="68695"/>
                  <a:pt x="11973" y="68972"/>
                  <a:pt x="12111" y="69249"/>
                </a:cubicBezTo>
                <a:cubicBezTo>
                  <a:pt x="12176" y="69507"/>
                  <a:pt x="12240" y="69765"/>
                  <a:pt x="12361" y="70024"/>
                </a:cubicBezTo>
                <a:lnTo>
                  <a:pt x="12361" y="70024"/>
                </a:lnTo>
                <a:cubicBezTo>
                  <a:pt x="12351" y="70017"/>
                  <a:pt x="12337" y="70012"/>
                  <a:pt x="12319" y="70012"/>
                </a:cubicBezTo>
                <a:cubicBezTo>
                  <a:pt x="12301" y="69993"/>
                  <a:pt x="12272" y="69985"/>
                  <a:pt x="12240" y="69985"/>
                </a:cubicBezTo>
                <a:cubicBezTo>
                  <a:pt x="12153" y="69985"/>
                  <a:pt x="12042" y="70049"/>
                  <a:pt x="12042" y="70150"/>
                </a:cubicBezTo>
                <a:cubicBezTo>
                  <a:pt x="12042" y="70358"/>
                  <a:pt x="12042" y="70636"/>
                  <a:pt x="12042" y="70913"/>
                </a:cubicBezTo>
                <a:cubicBezTo>
                  <a:pt x="11903" y="70774"/>
                  <a:pt x="11695" y="70636"/>
                  <a:pt x="11487" y="70566"/>
                </a:cubicBezTo>
                <a:cubicBezTo>
                  <a:pt x="11210" y="70150"/>
                  <a:pt x="10794" y="69873"/>
                  <a:pt x="10448" y="69596"/>
                </a:cubicBezTo>
                <a:cubicBezTo>
                  <a:pt x="10309" y="69319"/>
                  <a:pt x="10170" y="69041"/>
                  <a:pt x="10101" y="68903"/>
                </a:cubicBezTo>
                <a:cubicBezTo>
                  <a:pt x="9697" y="68094"/>
                  <a:pt x="9423" y="67286"/>
                  <a:pt x="9281" y="66414"/>
                </a:cubicBezTo>
                <a:close/>
                <a:moveTo>
                  <a:pt x="14676" y="67031"/>
                </a:moveTo>
                <a:lnTo>
                  <a:pt x="14676" y="67031"/>
                </a:lnTo>
                <a:cubicBezTo>
                  <a:pt x="14953" y="68279"/>
                  <a:pt x="14399" y="69665"/>
                  <a:pt x="13983" y="70913"/>
                </a:cubicBezTo>
                <a:cubicBezTo>
                  <a:pt x="13983" y="70566"/>
                  <a:pt x="13913" y="70289"/>
                  <a:pt x="13913" y="70012"/>
                </a:cubicBezTo>
                <a:lnTo>
                  <a:pt x="13913" y="70081"/>
                </a:lnTo>
                <a:cubicBezTo>
                  <a:pt x="13844" y="69942"/>
                  <a:pt x="13775" y="69942"/>
                  <a:pt x="13705" y="69942"/>
                </a:cubicBezTo>
                <a:cubicBezTo>
                  <a:pt x="13775" y="69457"/>
                  <a:pt x="13775" y="68972"/>
                  <a:pt x="13844" y="68417"/>
                </a:cubicBezTo>
                <a:cubicBezTo>
                  <a:pt x="14260" y="68071"/>
                  <a:pt x="14537" y="67586"/>
                  <a:pt x="14676" y="67031"/>
                </a:cubicBezTo>
                <a:close/>
                <a:moveTo>
                  <a:pt x="20083" y="68348"/>
                </a:moveTo>
                <a:lnTo>
                  <a:pt x="20083" y="68348"/>
                </a:lnTo>
                <a:cubicBezTo>
                  <a:pt x="19944" y="69249"/>
                  <a:pt x="19598" y="70150"/>
                  <a:pt x="19043" y="70913"/>
                </a:cubicBezTo>
                <a:lnTo>
                  <a:pt x="19043" y="70774"/>
                </a:lnTo>
                <a:cubicBezTo>
                  <a:pt x="19320" y="69942"/>
                  <a:pt x="19667" y="69111"/>
                  <a:pt x="20083" y="68348"/>
                </a:cubicBezTo>
                <a:close/>
                <a:moveTo>
                  <a:pt x="7880" y="68610"/>
                </a:moveTo>
                <a:cubicBezTo>
                  <a:pt x="8730" y="68610"/>
                  <a:pt x="9663" y="69360"/>
                  <a:pt x="10240" y="69873"/>
                </a:cubicBezTo>
                <a:lnTo>
                  <a:pt x="10448" y="70081"/>
                </a:lnTo>
                <a:cubicBezTo>
                  <a:pt x="10655" y="70497"/>
                  <a:pt x="11002" y="70844"/>
                  <a:pt x="11418" y="71052"/>
                </a:cubicBezTo>
                <a:lnTo>
                  <a:pt x="11626" y="71259"/>
                </a:lnTo>
                <a:cubicBezTo>
                  <a:pt x="11626" y="71259"/>
                  <a:pt x="11695" y="71329"/>
                  <a:pt x="11695" y="71398"/>
                </a:cubicBezTo>
                <a:cubicBezTo>
                  <a:pt x="11418" y="71329"/>
                  <a:pt x="11071" y="71259"/>
                  <a:pt x="10794" y="71259"/>
                </a:cubicBezTo>
                <a:cubicBezTo>
                  <a:pt x="10725" y="71259"/>
                  <a:pt x="10655" y="71329"/>
                  <a:pt x="10655" y="71398"/>
                </a:cubicBezTo>
                <a:lnTo>
                  <a:pt x="10655" y="71467"/>
                </a:lnTo>
                <a:cubicBezTo>
                  <a:pt x="10240" y="71259"/>
                  <a:pt x="9824" y="71121"/>
                  <a:pt x="9408" y="71052"/>
                </a:cubicBezTo>
                <a:cubicBezTo>
                  <a:pt x="9061" y="70913"/>
                  <a:pt x="8715" y="70774"/>
                  <a:pt x="8368" y="70636"/>
                </a:cubicBezTo>
                <a:cubicBezTo>
                  <a:pt x="8021" y="70428"/>
                  <a:pt x="7605" y="70220"/>
                  <a:pt x="7259" y="69942"/>
                </a:cubicBezTo>
                <a:cubicBezTo>
                  <a:pt x="6704" y="69527"/>
                  <a:pt x="6982" y="68625"/>
                  <a:pt x="7675" y="68625"/>
                </a:cubicBezTo>
                <a:cubicBezTo>
                  <a:pt x="7742" y="68615"/>
                  <a:pt x="7811" y="68610"/>
                  <a:pt x="7880" y="68610"/>
                </a:cubicBezTo>
                <a:close/>
                <a:moveTo>
                  <a:pt x="12388" y="70497"/>
                </a:moveTo>
                <a:cubicBezTo>
                  <a:pt x="12527" y="70705"/>
                  <a:pt x="12596" y="70844"/>
                  <a:pt x="12735" y="71052"/>
                </a:cubicBezTo>
                <a:cubicBezTo>
                  <a:pt x="12804" y="71190"/>
                  <a:pt x="12804" y="71398"/>
                  <a:pt x="12943" y="71537"/>
                </a:cubicBezTo>
                <a:lnTo>
                  <a:pt x="12874" y="71606"/>
                </a:lnTo>
                <a:lnTo>
                  <a:pt x="12804" y="71606"/>
                </a:lnTo>
                <a:cubicBezTo>
                  <a:pt x="12735" y="71467"/>
                  <a:pt x="12596" y="71329"/>
                  <a:pt x="12527" y="71259"/>
                </a:cubicBezTo>
                <a:cubicBezTo>
                  <a:pt x="12388" y="70982"/>
                  <a:pt x="12388" y="70774"/>
                  <a:pt x="12388" y="70497"/>
                </a:cubicBezTo>
                <a:close/>
                <a:moveTo>
                  <a:pt x="13428" y="71052"/>
                </a:moveTo>
                <a:cubicBezTo>
                  <a:pt x="13567" y="71329"/>
                  <a:pt x="13636" y="71606"/>
                  <a:pt x="13636" y="71883"/>
                </a:cubicBezTo>
                <a:cubicBezTo>
                  <a:pt x="13636" y="71953"/>
                  <a:pt x="13636" y="71953"/>
                  <a:pt x="13636" y="72022"/>
                </a:cubicBezTo>
                <a:lnTo>
                  <a:pt x="13636" y="72369"/>
                </a:lnTo>
                <a:cubicBezTo>
                  <a:pt x="13636" y="72230"/>
                  <a:pt x="13567" y="72091"/>
                  <a:pt x="13498" y="71953"/>
                </a:cubicBezTo>
                <a:cubicBezTo>
                  <a:pt x="13428" y="71745"/>
                  <a:pt x="13359" y="71537"/>
                  <a:pt x="13359" y="71259"/>
                </a:cubicBezTo>
                <a:cubicBezTo>
                  <a:pt x="13359" y="71190"/>
                  <a:pt x="13359" y="71121"/>
                  <a:pt x="13428" y="71052"/>
                </a:cubicBezTo>
                <a:close/>
                <a:moveTo>
                  <a:pt x="11374" y="71748"/>
                </a:moveTo>
                <a:lnTo>
                  <a:pt x="11374" y="71748"/>
                </a:lnTo>
                <a:cubicBezTo>
                  <a:pt x="11689" y="71771"/>
                  <a:pt x="12004" y="71902"/>
                  <a:pt x="12319" y="72091"/>
                </a:cubicBezTo>
                <a:cubicBezTo>
                  <a:pt x="12527" y="72230"/>
                  <a:pt x="12735" y="72438"/>
                  <a:pt x="13012" y="72507"/>
                </a:cubicBezTo>
                <a:cubicBezTo>
                  <a:pt x="13012" y="72542"/>
                  <a:pt x="13030" y="72559"/>
                  <a:pt x="13056" y="72559"/>
                </a:cubicBezTo>
                <a:cubicBezTo>
                  <a:pt x="13082" y="72559"/>
                  <a:pt x="13116" y="72542"/>
                  <a:pt x="13151" y="72507"/>
                </a:cubicBezTo>
                <a:lnTo>
                  <a:pt x="13290" y="72507"/>
                </a:lnTo>
                <a:cubicBezTo>
                  <a:pt x="13290" y="72646"/>
                  <a:pt x="13359" y="72715"/>
                  <a:pt x="13359" y="72784"/>
                </a:cubicBezTo>
                <a:cubicBezTo>
                  <a:pt x="12635" y="72587"/>
                  <a:pt x="11973" y="72202"/>
                  <a:pt x="11374" y="71748"/>
                </a:cubicBezTo>
                <a:close/>
                <a:moveTo>
                  <a:pt x="29371" y="72577"/>
                </a:moveTo>
                <a:cubicBezTo>
                  <a:pt x="29718" y="73408"/>
                  <a:pt x="29926" y="74309"/>
                  <a:pt x="29926" y="75211"/>
                </a:cubicBezTo>
                <a:cubicBezTo>
                  <a:pt x="29441" y="74379"/>
                  <a:pt x="29233" y="73478"/>
                  <a:pt x="29371" y="72577"/>
                </a:cubicBezTo>
                <a:close/>
                <a:moveTo>
                  <a:pt x="26475" y="74237"/>
                </a:moveTo>
                <a:cubicBezTo>
                  <a:pt x="26714" y="75388"/>
                  <a:pt x="26104" y="76409"/>
                  <a:pt x="25628" y="77429"/>
                </a:cubicBezTo>
                <a:cubicBezTo>
                  <a:pt x="25493" y="76279"/>
                  <a:pt x="25754" y="75129"/>
                  <a:pt x="26475" y="74237"/>
                </a:cubicBezTo>
                <a:close/>
                <a:moveTo>
                  <a:pt x="39700" y="68556"/>
                </a:moveTo>
                <a:cubicBezTo>
                  <a:pt x="39700" y="68556"/>
                  <a:pt x="38175" y="72022"/>
                  <a:pt x="37967" y="72438"/>
                </a:cubicBezTo>
                <a:cubicBezTo>
                  <a:pt x="36996" y="74102"/>
                  <a:pt x="35887" y="75765"/>
                  <a:pt x="34709" y="77360"/>
                </a:cubicBezTo>
                <a:cubicBezTo>
                  <a:pt x="32768" y="79994"/>
                  <a:pt x="30966" y="82697"/>
                  <a:pt x="28886" y="85331"/>
                </a:cubicBezTo>
                <a:cubicBezTo>
                  <a:pt x="29025" y="84707"/>
                  <a:pt x="29163" y="84083"/>
                  <a:pt x="29233" y="83390"/>
                </a:cubicBezTo>
                <a:cubicBezTo>
                  <a:pt x="29718" y="82073"/>
                  <a:pt x="30273" y="80756"/>
                  <a:pt x="30966" y="79508"/>
                </a:cubicBezTo>
                <a:cubicBezTo>
                  <a:pt x="32560" y="76944"/>
                  <a:pt x="34640" y="74656"/>
                  <a:pt x="35957" y="71883"/>
                </a:cubicBezTo>
                <a:cubicBezTo>
                  <a:pt x="35957" y="71798"/>
                  <a:pt x="35904" y="71738"/>
                  <a:pt x="35847" y="71738"/>
                </a:cubicBezTo>
                <a:cubicBezTo>
                  <a:pt x="35812" y="71738"/>
                  <a:pt x="35775" y="71761"/>
                  <a:pt x="35749" y="71814"/>
                </a:cubicBezTo>
                <a:cubicBezTo>
                  <a:pt x="34154" y="74379"/>
                  <a:pt x="32421" y="76805"/>
                  <a:pt x="30758" y="79370"/>
                </a:cubicBezTo>
                <a:cubicBezTo>
                  <a:pt x="30203" y="80271"/>
                  <a:pt x="29787" y="81172"/>
                  <a:pt x="29441" y="82073"/>
                </a:cubicBezTo>
                <a:cubicBezTo>
                  <a:pt x="29579" y="81241"/>
                  <a:pt x="29718" y="80410"/>
                  <a:pt x="29857" y="79508"/>
                </a:cubicBezTo>
                <a:cubicBezTo>
                  <a:pt x="31590" y="74725"/>
                  <a:pt x="34917" y="70289"/>
                  <a:pt x="39700" y="68556"/>
                </a:cubicBezTo>
                <a:close/>
                <a:moveTo>
                  <a:pt x="24450" y="83321"/>
                </a:moveTo>
                <a:lnTo>
                  <a:pt x="24450" y="83321"/>
                </a:lnTo>
                <a:cubicBezTo>
                  <a:pt x="25212" y="83875"/>
                  <a:pt x="25767" y="84569"/>
                  <a:pt x="26183" y="85470"/>
                </a:cubicBezTo>
                <a:lnTo>
                  <a:pt x="26113" y="85470"/>
                </a:lnTo>
                <a:cubicBezTo>
                  <a:pt x="25212" y="85054"/>
                  <a:pt x="24588" y="84291"/>
                  <a:pt x="24450" y="83321"/>
                </a:cubicBezTo>
                <a:close/>
                <a:moveTo>
                  <a:pt x="22232" y="70428"/>
                </a:moveTo>
                <a:cubicBezTo>
                  <a:pt x="22301" y="72299"/>
                  <a:pt x="22786" y="74309"/>
                  <a:pt x="22786" y="76181"/>
                </a:cubicBezTo>
                <a:cubicBezTo>
                  <a:pt x="22786" y="79578"/>
                  <a:pt x="22509" y="82974"/>
                  <a:pt x="22370" y="86371"/>
                </a:cubicBezTo>
                <a:cubicBezTo>
                  <a:pt x="22370" y="86232"/>
                  <a:pt x="22301" y="86094"/>
                  <a:pt x="22301" y="85955"/>
                </a:cubicBezTo>
                <a:lnTo>
                  <a:pt x="22232" y="85955"/>
                </a:lnTo>
                <a:cubicBezTo>
                  <a:pt x="22093" y="83252"/>
                  <a:pt x="21677" y="80617"/>
                  <a:pt x="21885" y="77914"/>
                </a:cubicBezTo>
                <a:cubicBezTo>
                  <a:pt x="21885" y="77879"/>
                  <a:pt x="21850" y="77862"/>
                  <a:pt x="21816" y="77862"/>
                </a:cubicBezTo>
                <a:cubicBezTo>
                  <a:pt x="21781" y="77862"/>
                  <a:pt x="21746" y="77879"/>
                  <a:pt x="21746" y="77914"/>
                </a:cubicBezTo>
                <a:cubicBezTo>
                  <a:pt x="21538" y="80202"/>
                  <a:pt x="21538" y="82558"/>
                  <a:pt x="21816" y="84846"/>
                </a:cubicBezTo>
                <a:cubicBezTo>
                  <a:pt x="21608" y="84153"/>
                  <a:pt x="21330" y="83460"/>
                  <a:pt x="21123" y="82766"/>
                </a:cubicBezTo>
                <a:cubicBezTo>
                  <a:pt x="21123" y="82697"/>
                  <a:pt x="21123" y="82697"/>
                  <a:pt x="21123" y="82628"/>
                </a:cubicBezTo>
                <a:cubicBezTo>
                  <a:pt x="20429" y="80063"/>
                  <a:pt x="20360" y="77360"/>
                  <a:pt x="20915" y="74725"/>
                </a:cubicBezTo>
                <a:cubicBezTo>
                  <a:pt x="21261" y="73270"/>
                  <a:pt x="21816" y="71814"/>
                  <a:pt x="22232" y="70428"/>
                </a:cubicBezTo>
                <a:close/>
                <a:moveTo>
                  <a:pt x="11188" y="77182"/>
                </a:moveTo>
                <a:cubicBezTo>
                  <a:pt x="11373" y="77182"/>
                  <a:pt x="11688" y="77236"/>
                  <a:pt x="12180" y="77360"/>
                </a:cubicBezTo>
                <a:cubicBezTo>
                  <a:pt x="13913" y="77775"/>
                  <a:pt x="15577" y="79162"/>
                  <a:pt x="16894" y="80340"/>
                </a:cubicBezTo>
                <a:cubicBezTo>
                  <a:pt x="18974" y="82212"/>
                  <a:pt x="20707" y="84430"/>
                  <a:pt x="22024" y="86856"/>
                </a:cubicBezTo>
                <a:cubicBezTo>
                  <a:pt x="22162" y="87133"/>
                  <a:pt x="22232" y="87411"/>
                  <a:pt x="22370" y="87688"/>
                </a:cubicBezTo>
                <a:cubicBezTo>
                  <a:pt x="22162" y="87411"/>
                  <a:pt x="21885" y="87133"/>
                  <a:pt x="21608" y="86925"/>
                </a:cubicBezTo>
                <a:cubicBezTo>
                  <a:pt x="20845" y="85886"/>
                  <a:pt x="20083" y="84915"/>
                  <a:pt x="19182" y="83945"/>
                </a:cubicBezTo>
                <a:cubicBezTo>
                  <a:pt x="18003" y="82628"/>
                  <a:pt x="16340" y="81727"/>
                  <a:pt x="15161" y="80340"/>
                </a:cubicBezTo>
                <a:cubicBezTo>
                  <a:pt x="15124" y="80322"/>
                  <a:pt x="15092" y="80313"/>
                  <a:pt x="15066" y="80313"/>
                </a:cubicBezTo>
                <a:cubicBezTo>
                  <a:pt x="14995" y="80313"/>
                  <a:pt x="14972" y="80377"/>
                  <a:pt x="15023" y="80479"/>
                </a:cubicBezTo>
                <a:cubicBezTo>
                  <a:pt x="16062" y="81727"/>
                  <a:pt x="17518" y="82558"/>
                  <a:pt x="18627" y="83806"/>
                </a:cubicBezTo>
                <a:cubicBezTo>
                  <a:pt x="19320" y="84569"/>
                  <a:pt x="19944" y="85331"/>
                  <a:pt x="20568" y="86163"/>
                </a:cubicBezTo>
                <a:cubicBezTo>
                  <a:pt x="19875" y="85678"/>
                  <a:pt x="19182" y="85262"/>
                  <a:pt x="18488" y="84915"/>
                </a:cubicBezTo>
                <a:cubicBezTo>
                  <a:pt x="15577" y="83252"/>
                  <a:pt x="13913" y="81241"/>
                  <a:pt x="11973" y="78607"/>
                </a:cubicBezTo>
                <a:cubicBezTo>
                  <a:pt x="11487" y="77852"/>
                  <a:pt x="10541" y="77182"/>
                  <a:pt x="11188" y="77182"/>
                </a:cubicBezTo>
                <a:close/>
                <a:moveTo>
                  <a:pt x="22151" y="91335"/>
                </a:moveTo>
                <a:lnTo>
                  <a:pt x="22151" y="91335"/>
                </a:lnTo>
                <a:cubicBezTo>
                  <a:pt x="22611" y="91673"/>
                  <a:pt x="23008" y="92077"/>
                  <a:pt x="23341" y="92610"/>
                </a:cubicBezTo>
                <a:cubicBezTo>
                  <a:pt x="22824" y="92286"/>
                  <a:pt x="22427" y="91843"/>
                  <a:pt x="22151" y="91335"/>
                </a:cubicBezTo>
                <a:close/>
                <a:moveTo>
                  <a:pt x="29005" y="93722"/>
                </a:moveTo>
                <a:lnTo>
                  <a:pt x="29005" y="93722"/>
                </a:lnTo>
                <a:cubicBezTo>
                  <a:pt x="28731" y="94735"/>
                  <a:pt x="28391" y="95682"/>
                  <a:pt x="27985" y="96630"/>
                </a:cubicBezTo>
                <a:lnTo>
                  <a:pt x="27985" y="95937"/>
                </a:lnTo>
                <a:cubicBezTo>
                  <a:pt x="28245" y="95157"/>
                  <a:pt x="28566" y="94438"/>
                  <a:pt x="29005" y="93722"/>
                </a:cubicBezTo>
                <a:close/>
                <a:moveTo>
                  <a:pt x="22024" y="55593"/>
                </a:moveTo>
                <a:cubicBezTo>
                  <a:pt x="22301" y="57950"/>
                  <a:pt x="22648" y="60376"/>
                  <a:pt x="22994" y="62803"/>
                </a:cubicBezTo>
                <a:lnTo>
                  <a:pt x="22925" y="62803"/>
                </a:lnTo>
                <a:cubicBezTo>
                  <a:pt x="23618" y="68002"/>
                  <a:pt x="24450" y="73200"/>
                  <a:pt x="25282" y="78399"/>
                </a:cubicBezTo>
                <a:cubicBezTo>
                  <a:pt x="25212" y="78399"/>
                  <a:pt x="25212" y="78469"/>
                  <a:pt x="25282" y="78469"/>
                </a:cubicBezTo>
                <a:cubicBezTo>
                  <a:pt x="25559" y="80479"/>
                  <a:pt x="25836" y="82489"/>
                  <a:pt x="26113" y="84499"/>
                </a:cubicBezTo>
                <a:cubicBezTo>
                  <a:pt x="25698" y="83737"/>
                  <a:pt x="25074" y="83113"/>
                  <a:pt x="24242" y="82766"/>
                </a:cubicBezTo>
                <a:cubicBezTo>
                  <a:pt x="24229" y="82753"/>
                  <a:pt x="24213" y="82747"/>
                  <a:pt x="24196" y="82747"/>
                </a:cubicBezTo>
                <a:cubicBezTo>
                  <a:pt x="24125" y="82747"/>
                  <a:pt x="24034" y="82849"/>
                  <a:pt x="24034" y="82905"/>
                </a:cubicBezTo>
                <a:cubicBezTo>
                  <a:pt x="24034" y="84291"/>
                  <a:pt x="25004" y="85470"/>
                  <a:pt x="26321" y="85816"/>
                </a:cubicBezTo>
                <a:cubicBezTo>
                  <a:pt x="26529" y="87411"/>
                  <a:pt x="26737" y="89074"/>
                  <a:pt x="26876" y="90738"/>
                </a:cubicBezTo>
                <a:cubicBezTo>
                  <a:pt x="27153" y="93233"/>
                  <a:pt x="27292" y="95798"/>
                  <a:pt x="27292" y="98363"/>
                </a:cubicBezTo>
                <a:cubicBezTo>
                  <a:pt x="26321" y="94273"/>
                  <a:pt x="24034" y="90322"/>
                  <a:pt x="22509" y="86579"/>
                </a:cubicBezTo>
                <a:cubicBezTo>
                  <a:pt x="22578" y="86579"/>
                  <a:pt x="22578" y="86579"/>
                  <a:pt x="22578" y="86510"/>
                </a:cubicBezTo>
                <a:cubicBezTo>
                  <a:pt x="23063" y="84153"/>
                  <a:pt x="23271" y="81727"/>
                  <a:pt x="23133" y="79300"/>
                </a:cubicBezTo>
                <a:cubicBezTo>
                  <a:pt x="23341" y="76597"/>
                  <a:pt x="23202" y="73894"/>
                  <a:pt x="22855" y="71190"/>
                </a:cubicBezTo>
                <a:cubicBezTo>
                  <a:pt x="22925" y="70566"/>
                  <a:pt x="22786" y="69942"/>
                  <a:pt x="22509" y="69388"/>
                </a:cubicBezTo>
                <a:cubicBezTo>
                  <a:pt x="22648" y="68903"/>
                  <a:pt x="22717" y="68487"/>
                  <a:pt x="22786" y="68071"/>
                </a:cubicBezTo>
                <a:cubicBezTo>
                  <a:pt x="22786" y="67903"/>
                  <a:pt x="22684" y="67811"/>
                  <a:pt x="22589" y="67811"/>
                </a:cubicBezTo>
                <a:cubicBezTo>
                  <a:pt x="22527" y="67811"/>
                  <a:pt x="22467" y="67850"/>
                  <a:pt x="22440" y="67932"/>
                </a:cubicBezTo>
                <a:cubicBezTo>
                  <a:pt x="22370" y="68279"/>
                  <a:pt x="22301" y="68625"/>
                  <a:pt x="22301" y="68903"/>
                </a:cubicBezTo>
                <a:cubicBezTo>
                  <a:pt x="22162" y="69596"/>
                  <a:pt x="21954" y="70220"/>
                  <a:pt x="21816" y="70844"/>
                </a:cubicBezTo>
                <a:cubicBezTo>
                  <a:pt x="21330" y="72438"/>
                  <a:pt x="20776" y="74032"/>
                  <a:pt x="20429" y="75696"/>
                </a:cubicBezTo>
                <a:cubicBezTo>
                  <a:pt x="20152" y="77082"/>
                  <a:pt x="20152" y="78607"/>
                  <a:pt x="20429" y="80063"/>
                </a:cubicBezTo>
                <a:cubicBezTo>
                  <a:pt x="19736" y="77360"/>
                  <a:pt x="19320" y="74587"/>
                  <a:pt x="19182" y="71745"/>
                </a:cubicBezTo>
                <a:cubicBezTo>
                  <a:pt x="19528" y="71190"/>
                  <a:pt x="19875" y="70497"/>
                  <a:pt x="20083" y="69873"/>
                </a:cubicBezTo>
                <a:cubicBezTo>
                  <a:pt x="20429" y="69180"/>
                  <a:pt x="20568" y="68487"/>
                  <a:pt x="20429" y="67794"/>
                </a:cubicBezTo>
                <a:cubicBezTo>
                  <a:pt x="20395" y="67690"/>
                  <a:pt x="20325" y="67638"/>
                  <a:pt x="20256" y="67638"/>
                </a:cubicBezTo>
                <a:cubicBezTo>
                  <a:pt x="20187" y="67638"/>
                  <a:pt x="20117" y="67690"/>
                  <a:pt x="20083" y="67794"/>
                </a:cubicBezTo>
                <a:cubicBezTo>
                  <a:pt x="19667" y="68348"/>
                  <a:pt x="19320" y="69041"/>
                  <a:pt x="19043" y="69734"/>
                </a:cubicBezTo>
                <a:cubicBezTo>
                  <a:pt x="19043" y="68764"/>
                  <a:pt x="19043" y="67863"/>
                  <a:pt x="19112" y="66892"/>
                </a:cubicBezTo>
                <a:cubicBezTo>
                  <a:pt x="19320" y="63288"/>
                  <a:pt x="20152" y="59822"/>
                  <a:pt x="21608" y="56495"/>
                </a:cubicBezTo>
                <a:cubicBezTo>
                  <a:pt x="21608" y="56772"/>
                  <a:pt x="21677" y="57049"/>
                  <a:pt x="21746" y="57326"/>
                </a:cubicBezTo>
                <a:cubicBezTo>
                  <a:pt x="21746" y="57396"/>
                  <a:pt x="21798" y="57430"/>
                  <a:pt x="21850" y="57430"/>
                </a:cubicBezTo>
                <a:cubicBezTo>
                  <a:pt x="21902" y="57430"/>
                  <a:pt x="21954" y="57396"/>
                  <a:pt x="21954" y="57326"/>
                </a:cubicBezTo>
                <a:cubicBezTo>
                  <a:pt x="21954" y="56911"/>
                  <a:pt x="21885" y="56425"/>
                  <a:pt x="21816" y="56079"/>
                </a:cubicBezTo>
                <a:cubicBezTo>
                  <a:pt x="21885" y="55940"/>
                  <a:pt x="21954" y="55732"/>
                  <a:pt x="22024" y="55593"/>
                </a:cubicBezTo>
                <a:close/>
                <a:moveTo>
                  <a:pt x="25568" y="100934"/>
                </a:moveTo>
                <a:cubicBezTo>
                  <a:pt x="26529" y="101630"/>
                  <a:pt x="26530" y="103150"/>
                  <a:pt x="26876" y="104324"/>
                </a:cubicBezTo>
                <a:cubicBezTo>
                  <a:pt x="26129" y="103306"/>
                  <a:pt x="25714" y="102154"/>
                  <a:pt x="25568" y="100934"/>
                </a:cubicBezTo>
                <a:close/>
                <a:moveTo>
                  <a:pt x="29579" y="103493"/>
                </a:moveTo>
                <a:lnTo>
                  <a:pt x="29579" y="103493"/>
                </a:lnTo>
                <a:cubicBezTo>
                  <a:pt x="29441" y="105087"/>
                  <a:pt x="28470" y="106265"/>
                  <a:pt x="27569" y="107444"/>
                </a:cubicBezTo>
                <a:cubicBezTo>
                  <a:pt x="27638" y="107305"/>
                  <a:pt x="27638" y="107097"/>
                  <a:pt x="27638" y="106889"/>
                </a:cubicBezTo>
                <a:cubicBezTo>
                  <a:pt x="28262" y="105780"/>
                  <a:pt x="28540" y="104324"/>
                  <a:pt x="29579" y="103493"/>
                </a:cubicBezTo>
                <a:close/>
                <a:moveTo>
                  <a:pt x="24588" y="0"/>
                </a:moveTo>
                <a:cubicBezTo>
                  <a:pt x="22994" y="485"/>
                  <a:pt x="22648" y="1941"/>
                  <a:pt x="22578" y="3466"/>
                </a:cubicBezTo>
                <a:cubicBezTo>
                  <a:pt x="22093" y="2218"/>
                  <a:pt x="21330" y="1109"/>
                  <a:pt x="20429" y="139"/>
                </a:cubicBezTo>
                <a:cubicBezTo>
                  <a:pt x="20389" y="118"/>
                  <a:pt x="20348" y="110"/>
                  <a:pt x="20311" y="110"/>
                </a:cubicBezTo>
                <a:cubicBezTo>
                  <a:pt x="20221" y="110"/>
                  <a:pt x="20152" y="159"/>
                  <a:pt x="20152" y="208"/>
                </a:cubicBezTo>
                <a:cubicBezTo>
                  <a:pt x="19528" y="1733"/>
                  <a:pt x="19528" y="3397"/>
                  <a:pt x="20013" y="4991"/>
                </a:cubicBezTo>
                <a:cubicBezTo>
                  <a:pt x="19182" y="4159"/>
                  <a:pt x="18211" y="3535"/>
                  <a:pt x="17171" y="3050"/>
                </a:cubicBezTo>
                <a:cubicBezTo>
                  <a:pt x="17158" y="3037"/>
                  <a:pt x="17142" y="3031"/>
                  <a:pt x="17126" y="3031"/>
                </a:cubicBezTo>
                <a:cubicBezTo>
                  <a:pt x="17057" y="3031"/>
                  <a:pt x="16977" y="3133"/>
                  <a:pt x="17033" y="3189"/>
                </a:cubicBezTo>
                <a:cubicBezTo>
                  <a:pt x="17795" y="4783"/>
                  <a:pt x="17795" y="6516"/>
                  <a:pt x="18835" y="7972"/>
                </a:cubicBezTo>
                <a:cubicBezTo>
                  <a:pt x="19459" y="8665"/>
                  <a:pt x="20221" y="9289"/>
                  <a:pt x="21053" y="9705"/>
                </a:cubicBezTo>
                <a:cubicBezTo>
                  <a:pt x="21123" y="10121"/>
                  <a:pt x="21330" y="10467"/>
                  <a:pt x="21538" y="10814"/>
                </a:cubicBezTo>
                <a:cubicBezTo>
                  <a:pt x="21885" y="11230"/>
                  <a:pt x="22370" y="11507"/>
                  <a:pt x="22855" y="11576"/>
                </a:cubicBezTo>
                <a:cubicBezTo>
                  <a:pt x="22530" y="14243"/>
                  <a:pt x="22144" y="16910"/>
                  <a:pt x="21754" y="19577"/>
                </a:cubicBezTo>
                <a:lnTo>
                  <a:pt x="21754" y="19577"/>
                </a:lnTo>
                <a:cubicBezTo>
                  <a:pt x="21797" y="18782"/>
                  <a:pt x="21587" y="17992"/>
                  <a:pt x="21123" y="17330"/>
                </a:cubicBezTo>
                <a:cubicBezTo>
                  <a:pt x="21091" y="17267"/>
                  <a:pt x="21032" y="17233"/>
                  <a:pt x="20976" y="17233"/>
                </a:cubicBezTo>
                <a:cubicBezTo>
                  <a:pt x="20908" y="17233"/>
                  <a:pt x="20845" y="17284"/>
                  <a:pt x="20845" y="17399"/>
                </a:cubicBezTo>
                <a:cubicBezTo>
                  <a:pt x="20776" y="18508"/>
                  <a:pt x="21123" y="19617"/>
                  <a:pt x="21677" y="20588"/>
                </a:cubicBezTo>
                <a:cubicBezTo>
                  <a:pt x="21261" y="23568"/>
                  <a:pt x="20915" y="26549"/>
                  <a:pt x="20707" y="29530"/>
                </a:cubicBezTo>
                <a:cubicBezTo>
                  <a:pt x="20499" y="29252"/>
                  <a:pt x="20221" y="29114"/>
                  <a:pt x="19944" y="29044"/>
                </a:cubicBezTo>
                <a:cubicBezTo>
                  <a:pt x="19805" y="29044"/>
                  <a:pt x="19736" y="29114"/>
                  <a:pt x="19736" y="29252"/>
                </a:cubicBezTo>
                <a:cubicBezTo>
                  <a:pt x="19805" y="30015"/>
                  <a:pt x="20013" y="30708"/>
                  <a:pt x="20360" y="31401"/>
                </a:cubicBezTo>
                <a:cubicBezTo>
                  <a:pt x="20429" y="31540"/>
                  <a:pt x="20499" y="31679"/>
                  <a:pt x="20568" y="31817"/>
                </a:cubicBezTo>
                <a:cubicBezTo>
                  <a:pt x="20499" y="33342"/>
                  <a:pt x="20429" y="34798"/>
                  <a:pt x="20429" y="36323"/>
                </a:cubicBezTo>
                <a:cubicBezTo>
                  <a:pt x="20429" y="37640"/>
                  <a:pt x="20499" y="39026"/>
                  <a:pt x="20568" y="40413"/>
                </a:cubicBezTo>
                <a:cubicBezTo>
                  <a:pt x="20360" y="39858"/>
                  <a:pt x="20083" y="39373"/>
                  <a:pt x="19667" y="38957"/>
                </a:cubicBezTo>
                <a:cubicBezTo>
                  <a:pt x="19624" y="38914"/>
                  <a:pt x="19574" y="38898"/>
                  <a:pt x="19528" y="38898"/>
                </a:cubicBezTo>
                <a:cubicBezTo>
                  <a:pt x="19426" y="38898"/>
                  <a:pt x="19342" y="38979"/>
                  <a:pt x="19390" y="39026"/>
                </a:cubicBezTo>
                <a:cubicBezTo>
                  <a:pt x="19528" y="40343"/>
                  <a:pt x="20013" y="41591"/>
                  <a:pt x="20707" y="42700"/>
                </a:cubicBezTo>
                <a:lnTo>
                  <a:pt x="20776" y="42700"/>
                </a:lnTo>
                <a:cubicBezTo>
                  <a:pt x="21053" y="46651"/>
                  <a:pt x="21469" y="50603"/>
                  <a:pt x="21954" y="54554"/>
                </a:cubicBezTo>
                <a:cubicBezTo>
                  <a:pt x="21816" y="54762"/>
                  <a:pt x="21746" y="54900"/>
                  <a:pt x="21677" y="55108"/>
                </a:cubicBezTo>
                <a:cubicBezTo>
                  <a:pt x="20915" y="51573"/>
                  <a:pt x="19112" y="48176"/>
                  <a:pt x="17310" y="44988"/>
                </a:cubicBezTo>
                <a:cubicBezTo>
                  <a:pt x="17310" y="44918"/>
                  <a:pt x="17310" y="44918"/>
                  <a:pt x="17310" y="44849"/>
                </a:cubicBezTo>
                <a:cubicBezTo>
                  <a:pt x="17449" y="44364"/>
                  <a:pt x="17518" y="43879"/>
                  <a:pt x="17449" y="43393"/>
                </a:cubicBezTo>
                <a:cubicBezTo>
                  <a:pt x="17449" y="42770"/>
                  <a:pt x="17241" y="42215"/>
                  <a:pt x="16894" y="41799"/>
                </a:cubicBezTo>
                <a:cubicBezTo>
                  <a:pt x="16837" y="41770"/>
                  <a:pt x="16779" y="41754"/>
                  <a:pt x="16727" y="41754"/>
                </a:cubicBezTo>
                <a:cubicBezTo>
                  <a:pt x="16653" y="41754"/>
                  <a:pt x="16588" y="41787"/>
                  <a:pt x="16548" y="41868"/>
                </a:cubicBezTo>
                <a:cubicBezTo>
                  <a:pt x="16409" y="42423"/>
                  <a:pt x="16409" y="42908"/>
                  <a:pt x="16478" y="43393"/>
                </a:cubicBezTo>
                <a:cubicBezTo>
                  <a:pt x="16340" y="43116"/>
                  <a:pt x="16201" y="42839"/>
                  <a:pt x="15993" y="42562"/>
                </a:cubicBezTo>
                <a:cubicBezTo>
                  <a:pt x="15161" y="41037"/>
                  <a:pt x="14399" y="39373"/>
                  <a:pt x="13705" y="37779"/>
                </a:cubicBezTo>
                <a:cubicBezTo>
                  <a:pt x="14399" y="37155"/>
                  <a:pt x="14329" y="35699"/>
                  <a:pt x="14260" y="34798"/>
                </a:cubicBezTo>
                <a:cubicBezTo>
                  <a:pt x="14260" y="34750"/>
                  <a:pt x="14161" y="34669"/>
                  <a:pt x="14077" y="34669"/>
                </a:cubicBezTo>
                <a:cubicBezTo>
                  <a:pt x="14039" y="34669"/>
                  <a:pt x="14004" y="34686"/>
                  <a:pt x="13983" y="34729"/>
                </a:cubicBezTo>
                <a:cubicBezTo>
                  <a:pt x="13498" y="35352"/>
                  <a:pt x="13290" y="36184"/>
                  <a:pt x="13290" y="37016"/>
                </a:cubicBezTo>
                <a:cubicBezTo>
                  <a:pt x="11765" y="33204"/>
                  <a:pt x="10586" y="29252"/>
                  <a:pt x="9685" y="25232"/>
                </a:cubicBezTo>
                <a:cubicBezTo>
                  <a:pt x="9754" y="25093"/>
                  <a:pt x="9824" y="25024"/>
                  <a:pt x="9893" y="24885"/>
                </a:cubicBezTo>
                <a:cubicBezTo>
                  <a:pt x="10101" y="24677"/>
                  <a:pt x="10309" y="24400"/>
                  <a:pt x="10378" y="24123"/>
                </a:cubicBezTo>
                <a:cubicBezTo>
                  <a:pt x="11349" y="23984"/>
                  <a:pt x="12250" y="23707"/>
                  <a:pt x="13151" y="23291"/>
                </a:cubicBezTo>
                <a:cubicBezTo>
                  <a:pt x="13567" y="23014"/>
                  <a:pt x="14884" y="21974"/>
                  <a:pt x="13775" y="21558"/>
                </a:cubicBezTo>
                <a:cubicBezTo>
                  <a:pt x="13725" y="21558"/>
                  <a:pt x="13676" y="21558"/>
                  <a:pt x="13652" y="21583"/>
                </a:cubicBezTo>
                <a:lnTo>
                  <a:pt x="13652" y="21583"/>
                </a:lnTo>
                <a:cubicBezTo>
                  <a:pt x="14230" y="20877"/>
                  <a:pt x="14602" y="20037"/>
                  <a:pt x="14745" y="19132"/>
                </a:cubicBezTo>
                <a:cubicBezTo>
                  <a:pt x="14745" y="19030"/>
                  <a:pt x="14708" y="18966"/>
                  <a:pt x="14661" y="18966"/>
                </a:cubicBezTo>
                <a:cubicBezTo>
                  <a:pt x="14644" y="18966"/>
                  <a:pt x="14625" y="18975"/>
                  <a:pt x="14607" y="18993"/>
                </a:cubicBezTo>
                <a:cubicBezTo>
                  <a:pt x="14476" y="18976"/>
                  <a:pt x="14346" y="18967"/>
                  <a:pt x="14218" y="18967"/>
                </a:cubicBezTo>
                <a:cubicBezTo>
                  <a:pt x="13329" y="18967"/>
                  <a:pt x="12527" y="19384"/>
                  <a:pt x="12042" y="20172"/>
                </a:cubicBezTo>
                <a:cubicBezTo>
                  <a:pt x="12458" y="19063"/>
                  <a:pt x="12596" y="17884"/>
                  <a:pt x="12388" y="16775"/>
                </a:cubicBezTo>
                <a:cubicBezTo>
                  <a:pt x="12388" y="16694"/>
                  <a:pt x="12341" y="16660"/>
                  <a:pt x="12301" y="16660"/>
                </a:cubicBezTo>
                <a:cubicBezTo>
                  <a:pt x="12274" y="16660"/>
                  <a:pt x="12250" y="16677"/>
                  <a:pt x="12250" y="16706"/>
                </a:cubicBezTo>
                <a:cubicBezTo>
                  <a:pt x="11557" y="17399"/>
                  <a:pt x="10933" y="18161"/>
                  <a:pt x="10517" y="18993"/>
                </a:cubicBezTo>
                <a:cubicBezTo>
                  <a:pt x="10378" y="17884"/>
                  <a:pt x="10032" y="16775"/>
                  <a:pt x="9477" y="15805"/>
                </a:cubicBezTo>
                <a:cubicBezTo>
                  <a:pt x="9442" y="15770"/>
                  <a:pt x="9390" y="15753"/>
                  <a:pt x="9338" y="15753"/>
                </a:cubicBezTo>
                <a:cubicBezTo>
                  <a:pt x="9286" y="15753"/>
                  <a:pt x="9234" y="15770"/>
                  <a:pt x="9200" y="15805"/>
                </a:cubicBezTo>
                <a:cubicBezTo>
                  <a:pt x="8368" y="16706"/>
                  <a:pt x="8021" y="17884"/>
                  <a:pt x="8160" y="19063"/>
                </a:cubicBezTo>
                <a:cubicBezTo>
                  <a:pt x="7536" y="18231"/>
                  <a:pt x="6843" y="17468"/>
                  <a:pt x="6427" y="16775"/>
                </a:cubicBezTo>
                <a:cubicBezTo>
                  <a:pt x="6392" y="16706"/>
                  <a:pt x="6340" y="16671"/>
                  <a:pt x="6288" y="16671"/>
                </a:cubicBezTo>
                <a:cubicBezTo>
                  <a:pt x="6236" y="16671"/>
                  <a:pt x="6184" y="16706"/>
                  <a:pt x="6150" y="16775"/>
                </a:cubicBezTo>
                <a:cubicBezTo>
                  <a:pt x="5179" y="18092"/>
                  <a:pt x="5179" y="19964"/>
                  <a:pt x="6219" y="21281"/>
                </a:cubicBezTo>
                <a:cubicBezTo>
                  <a:pt x="5318" y="20865"/>
                  <a:pt x="4417" y="20657"/>
                  <a:pt x="3446" y="20518"/>
                </a:cubicBezTo>
                <a:cubicBezTo>
                  <a:pt x="3377" y="20518"/>
                  <a:pt x="3308" y="20657"/>
                  <a:pt x="3308" y="20726"/>
                </a:cubicBezTo>
                <a:cubicBezTo>
                  <a:pt x="4001" y="23291"/>
                  <a:pt x="6427" y="24400"/>
                  <a:pt x="8853" y="24677"/>
                </a:cubicBezTo>
                <a:lnTo>
                  <a:pt x="9061" y="24677"/>
                </a:lnTo>
                <a:cubicBezTo>
                  <a:pt x="9130" y="24677"/>
                  <a:pt x="9200" y="24539"/>
                  <a:pt x="9130" y="24469"/>
                </a:cubicBezTo>
                <a:cubicBezTo>
                  <a:pt x="8992" y="24331"/>
                  <a:pt x="8784" y="24123"/>
                  <a:pt x="8715" y="23984"/>
                </a:cubicBezTo>
                <a:lnTo>
                  <a:pt x="8715" y="23846"/>
                </a:lnTo>
                <a:cubicBezTo>
                  <a:pt x="8853" y="24054"/>
                  <a:pt x="9061" y="24192"/>
                  <a:pt x="9200" y="24400"/>
                </a:cubicBezTo>
                <a:cubicBezTo>
                  <a:pt x="9200" y="24539"/>
                  <a:pt x="9269" y="24608"/>
                  <a:pt x="9408" y="24608"/>
                </a:cubicBezTo>
                <a:lnTo>
                  <a:pt x="9408" y="24816"/>
                </a:lnTo>
                <a:lnTo>
                  <a:pt x="9338" y="24955"/>
                </a:lnTo>
                <a:cubicBezTo>
                  <a:pt x="9269" y="25093"/>
                  <a:pt x="9338" y="25232"/>
                  <a:pt x="9546" y="25232"/>
                </a:cubicBezTo>
                <a:cubicBezTo>
                  <a:pt x="9893" y="27173"/>
                  <a:pt x="10378" y="29044"/>
                  <a:pt x="10933" y="30916"/>
                </a:cubicBezTo>
                <a:cubicBezTo>
                  <a:pt x="10101" y="30916"/>
                  <a:pt x="9477" y="30362"/>
                  <a:pt x="9408" y="29530"/>
                </a:cubicBezTo>
                <a:lnTo>
                  <a:pt x="9408" y="29530"/>
                </a:lnTo>
                <a:cubicBezTo>
                  <a:pt x="9616" y="29738"/>
                  <a:pt x="9824" y="29876"/>
                  <a:pt x="10032" y="30084"/>
                </a:cubicBezTo>
                <a:cubicBezTo>
                  <a:pt x="10170" y="30362"/>
                  <a:pt x="10448" y="30639"/>
                  <a:pt x="10655" y="30847"/>
                </a:cubicBezTo>
                <a:cubicBezTo>
                  <a:pt x="10674" y="30865"/>
                  <a:pt x="10698" y="30874"/>
                  <a:pt x="10721" y="30874"/>
                </a:cubicBezTo>
                <a:cubicBezTo>
                  <a:pt x="10784" y="30874"/>
                  <a:pt x="10845" y="30810"/>
                  <a:pt x="10794" y="30708"/>
                </a:cubicBezTo>
                <a:cubicBezTo>
                  <a:pt x="10725" y="30362"/>
                  <a:pt x="10517" y="30084"/>
                  <a:pt x="10240" y="29807"/>
                </a:cubicBezTo>
                <a:cubicBezTo>
                  <a:pt x="10032" y="29530"/>
                  <a:pt x="9685" y="29322"/>
                  <a:pt x="9408" y="29114"/>
                </a:cubicBezTo>
                <a:cubicBezTo>
                  <a:pt x="9367" y="29093"/>
                  <a:pt x="9332" y="29085"/>
                  <a:pt x="9302" y="29085"/>
                </a:cubicBezTo>
                <a:cubicBezTo>
                  <a:pt x="9228" y="29085"/>
                  <a:pt x="9179" y="29134"/>
                  <a:pt x="9130" y="29183"/>
                </a:cubicBezTo>
                <a:cubicBezTo>
                  <a:pt x="8930" y="30255"/>
                  <a:pt x="9699" y="31197"/>
                  <a:pt x="10752" y="31197"/>
                </a:cubicBezTo>
                <a:cubicBezTo>
                  <a:pt x="10789" y="31197"/>
                  <a:pt x="10826" y="31196"/>
                  <a:pt x="10863" y="31193"/>
                </a:cubicBezTo>
                <a:cubicBezTo>
                  <a:pt x="10863" y="31193"/>
                  <a:pt x="10933" y="31193"/>
                  <a:pt x="10933" y="31124"/>
                </a:cubicBezTo>
                <a:cubicBezTo>
                  <a:pt x="11765" y="34035"/>
                  <a:pt x="12804" y="36877"/>
                  <a:pt x="14052" y="39581"/>
                </a:cubicBezTo>
                <a:cubicBezTo>
                  <a:pt x="13428" y="38680"/>
                  <a:pt x="12735" y="37848"/>
                  <a:pt x="12111" y="37016"/>
                </a:cubicBezTo>
                <a:cubicBezTo>
                  <a:pt x="9546" y="32718"/>
                  <a:pt x="5873" y="28490"/>
                  <a:pt x="466" y="28421"/>
                </a:cubicBezTo>
                <a:cubicBezTo>
                  <a:pt x="327" y="28421"/>
                  <a:pt x="327" y="28559"/>
                  <a:pt x="466" y="28559"/>
                </a:cubicBezTo>
                <a:cubicBezTo>
                  <a:pt x="3238" y="29183"/>
                  <a:pt x="5595" y="29876"/>
                  <a:pt x="7744" y="31748"/>
                </a:cubicBezTo>
                <a:cubicBezTo>
                  <a:pt x="8992" y="32926"/>
                  <a:pt x="10101" y="34243"/>
                  <a:pt x="11002" y="35699"/>
                </a:cubicBezTo>
                <a:cubicBezTo>
                  <a:pt x="8229" y="32441"/>
                  <a:pt x="5041" y="29599"/>
                  <a:pt x="604" y="28767"/>
                </a:cubicBezTo>
                <a:cubicBezTo>
                  <a:pt x="535" y="28767"/>
                  <a:pt x="535" y="28906"/>
                  <a:pt x="604" y="28906"/>
                </a:cubicBezTo>
                <a:cubicBezTo>
                  <a:pt x="3793" y="29946"/>
                  <a:pt x="6704" y="31748"/>
                  <a:pt x="9130" y="34035"/>
                </a:cubicBezTo>
                <a:cubicBezTo>
                  <a:pt x="10170" y="35075"/>
                  <a:pt x="11141" y="36184"/>
                  <a:pt x="12042" y="37363"/>
                </a:cubicBezTo>
                <a:cubicBezTo>
                  <a:pt x="10725" y="35907"/>
                  <a:pt x="8715" y="35214"/>
                  <a:pt x="6982" y="34382"/>
                </a:cubicBezTo>
                <a:cubicBezTo>
                  <a:pt x="4278" y="32996"/>
                  <a:pt x="2268" y="30777"/>
                  <a:pt x="188" y="28698"/>
                </a:cubicBezTo>
                <a:cubicBezTo>
                  <a:pt x="168" y="28678"/>
                  <a:pt x="142" y="28669"/>
                  <a:pt x="117" y="28669"/>
                </a:cubicBezTo>
                <a:cubicBezTo>
                  <a:pt x="56" y="28669"/>
                  <a:pt x="1" y="28718"/>
                  <a:pt x="50" y="28767"/>
                </a:cubicBezTo>
                <a:cubicBezTo>
                  <a:pt x="1575" y="30569"/>
                  <a:pt x="3238" y="32164"/>
                  <a:pt x="5110" y="33550"/>
                </a:cubicBezTo>
                <a:cubicBezTo>
                  <a:pt x="7328" y="35145"/>
                  <a:pt x="9962" y="35976"/>
                  <a:pt x="12180" y="37709"/>
                </a:cubicBezTo>
                <a:lnTo>
                  <a:pt x="12319" y="37709"/>
                </a:lnTo>
                <a:lnTo>
                  <a:pt x="12319" y="37779"/>
                </a:lnTo>
                <a:lnTo>
                  <a:pt x="12458" y="37779"/>
                </a:lnTo>
                <a:lnTo>
                  <a:pt x="14399" y="40274"/>
                </a:lnTo>
                <a:cubicBezTo>
                  <a:pt x="16062" y="43532"/>
                  <a:pt x="17795" y="46651"/>
                  <a:pt x="19251" y="49909"/>
                </a:cubicBezTo>
                <a:cubicBezTo>
                  <a:pt x="18696" y="49216"/>
                  <a:pt x="17934" y="48800"/>
                  <a:pt x="17102" y="48731"/>
                </a:cubicBezTo>
                <a:cubicBezTo>
                  <a:pt x="16963" y="48731"/>
                  <a:pt x="16894" y="48870"/>
                  <a:pt x="16963" y="49008"/>
                </a:cubicBezTo>
                <a:cubicBezTo>
                  <a:pt x="17449" y="49909"/>
                  <a:pt x="18350" y="50464"/>
                  <a:pt x="19320" y="50533"/>
                </a:cubicBezTo>
                <a:cubicBezTo>
                  <a:pt x="19390" y="50533"/>
                  <a:pt x="19459" y="50464"/>
                  <a:pt x="19459" y="50395"/>
                </a:cubicBezTo>
                <a:cubicBezTo>
                  <a:pt x="20221" y="52128"/>
                  <a:pt x="20845" y="53861"/>
                  <a:pt x="21330" y="55732"/>
                </a:cubicBezTo>
                <a:cubicBezTo>
                  <a:pt x="20915" y="56633"/>
                  <a:pt x="20499" y="57673"/>
                  <a:pt x="20152" y="58644"/>
                </a:cubicBezTo>
                <a:cubicBezTo>
                  <a:pt x="20360" y="57812"/>
                  <a:pt x="20152" y="56911"/>
                  <a:pt x="19528" y="56287"/>
                </a:cubicBezTo>
                <a:cubicBezTo>
                  <a:pt x="19499" y="56258"/>
                  <a:pt x="19459" y="56241"/>
                  <a:pt x="19416" y="56241"/>
                </a:cubicBezTo>
                <a:cubicBezTo>
                  <a:pt x="19356" y="56241"/>
                  <a:pt x="19292" y="56275"/>
                  <a:pt x="19251" y="56356"/>
                </a:cubicBezTo>
                <a:cubicBezTo>
                  <a:pt x="19043" y="57257"/>
                  <a:pt x="19320" y="58228"/>
                  <a:pt x="19875" y="58990"/>
                </a:cubicBezTo>
                <a:lnTo>
                  <a:pt x="19875" y="59129"/>
                </a:lnTo>
                <a:lnTo>
                  <a:pt x="19944" y="59129"/>
                </a:lnTo>
                <a:cubicBezTo>
                  <a:pt x="19528" y="60376"/>
                  <a:pt x="19251" y="61624"/>
                  <a:pt x="18974" y="62872"/>
                </a:cubicBezTo>
                <a:cubicBezTo>
                  <a:pt x="18904" y="63357"/>
                  <a:pt x="18835" y="63842"/>
                  <a:pt x="18766" y="64258"/>
                </a:cubicBezTo>
                <a:cubicBezTo>
                  <a:pt x="18835" y="63219"/>
                  <a:pt x="18835" y="62179"/>
                  <a:pt x="18835" y="61139"/>
                </a:cubicBezTo>
                <a:cubicBezTo>
                  <a:pt x="18835" y="58713"/>
                  <a:pt x="18003" y="56564"/>
                  <a:pt x="17518" y="54207"/>
                </a:cubicBezTo>
                <a:cubicBezTo>
                  <a:pt x="17518" y="54138"/>
                  <a:pt x="17449" y="54103"/>
                  <a:pt x="17371" y="54103"/>
                </a:cubicBezTo>
                <a:cubicBezTo>
                  <a:pt x="17293" y="54103"/>
                  <a:pt x="17206" y="54138"/>
                  <a:pt x="17171" y="54207"/>
                </a:cubicBezTo>
                <a:cubicBezTo>
                  <a:pt x="16201" y="58921"/>
                  <a:pt x="16617" y="63842"/>
                  <a:pt x="18419" y="68348"/>
                </a:cubicBezTo>
                <a:cubicBezTo>
                  <a:pt x="18350" y="72299"/>
                  <a:pt x="18835" y="76181"/>
                  <a:pt x="19875" y="80063"/>
                </a:cubicBezTo>
                <a:cubicBezTo>
                  <a:pt x="18280" y="77429"/>
                  <a:pt x="16409" y="75072"/>
                  <a:pt x="14260" y="72923"/>
                </a:cubicBezTo>
                <a:cubicBezTo>
                  <a:pt x="14191" y="72369"/>
                  <a:pt x="14121" y="71883"/>
                  <a:pt x="14052" y="71329"/>
                </a:cubicBezTo>
                <a:cubicBezTo>
                  <a:pt x="14607" y="69734"/>
                  <a:pt x="15508" y="68002"/>
                  <a:pt x="14884" y="66407"/>
                </a:cubicBezTo>
                <a:cubicBezTo>
                  <a:pt x="14849" y="66338"/>
                  <a:pt x="14780" y="66303"/>
                  <a:pt x="14711" y="66303"/>
                </a:cubicBezTo>
                <a:cubicBezTo>
                  <a:pt x="14641" y="66303"/>
                  <a:pt x="14572" y="66338"/>
                  <a:pt x="14537" y="66407"/>
                </a:cubicBezTo>
                <a:cubicBezTo>
                  <a:pt x="14329" y="66892"/>
                  <a:pt x="14121" y="67308"/>
                  <a:pt x="13844" y="67794"/>
                </a:cubicBezTo>
                <a:cubicBezTo>
                  <a:pt x="13844" y="66892"/>
                  <a:pt x="13844" y="66061"/>
                  <a:pt x="13913" y="65159"/>
                </a:cubicBezTo>
                <a:cubicBezTo>
                  <a:pt x="13913" y="65090"/>
                  <a:pt x="13775" y="65021"/>
                  <a:pt x="13705" y="65021"/>
                </a:cubicBezTo>
                <a:cubicBezTo>
                  <a:pt x="12527" y="65575"/>
                  <a:pt x="11834" y="66892"/>
                  <a:pt x="11973" y="68209"/>
                </a:cubicBezTo>
                <a:cubicBezTo>
                  <a:pt x="11210" y="67239"/>
                  <a:pt x="10309" y="66477"/>
                  <a:pt x="9200" y="65922"/>
                </a:cubicBezTo>
                <a:cubicBezTo>
                  <a:pt x="9181" y="65903"/>
                  <a:pt x="9158" y="65895"/>
                  <a:pt x="9133" y="65895"/>
                </a:cubicBezTo>
                <a:cubicBezTo>
                  <a:pt x="9066" y="65895"/>
                  <a:pt x="8992" y="65959"/>
                  <a:pt x="8992" y="66061"/>
                </a:cubicBezTo>
                <a:cubicBezTo>
                  <a:pt x="9061" y="67170"/>
                  <a:pt x="9408" y="68209"/>
                  <a:pt x="9962" y="69180"/>
                </a:cubicBezTo>
                <a:lnTo>
                  <a:pt x="9824" y="69111"/>
                </a:lnTo>
                <a:cubicBezTo>
                  <a:pt x="9370" y="68758"/>
                  <a:pt x="8514" y="68222"/>
                  <a:pt x="7787" y="68222"/>
                </a:cubicBezTo>
                <a:cubicBezTo>
                  <a:pt x="7514" y="68222"/>
                  <a:pt x="7259" y="68297"/>
                  <a:pt x="7051" y="68487"/>
                </a:cubicBezTo>
                <a:cubicBezTo>
                  <a:pt x="5942" y="69527"/>
                  <a:pt x="7120" y="70428"/>
                  <a:pt x="8507" y="70982"/>
                </a:cubicBezTo>
                <a:lnTo>
                  <a:pt x="7883" y="70982"/>
                </a:lnTo>
                <a:cubicBezTo>
                  <a:pt x="6358" y="71121"/>
                  <a:pt x="6219" y="72438"/>
                  <a:pt x="6774" y="73616"/>
                </a:cubicBezTo>
                <a:cubicBezTo>
                  <a:pt x="6808" y="73686"/>
                  <a:pt x="6860" y="73720"/>
                  <a:pt x="6921" y="73720"/>
                </a:cubicBezTo>
                <a:cubicBezTo>
                  <a:pt x="6982" y="73720"/>
                  <a:pt x="7051" y="73686"/>
                  <a:pt x="7120" y="73616"/>
                </a:cubicBezTo>
                <a:cubicBezTo>
                  <a:pt x="7661" y="72824"/>
                  <a:pt x="8688" y="72593"/>
                  <a:pt x="9764" y="72593"/>
                </a:cubicBezTo>
                <a:cubicBezTo>
                  <a:pt x="10758" y="72593"/>
                  <a:pt x="11795" y="72790"/>
                  <a:pt x="12527" y="72923"/>
                </a:cubicBezTo>
                <a:cubicBezTo>
                  <a:pt x="12596" y="72923"/>
                  <a:pt x="12666" y="72784"/>
                  <a:pt x="12527" y="72784"/>
                </a:cubicBezTo>
                <a:cubicBezTo>
                  <a:pt x="11779" y="72478"/>
                  <a:pt x="10713" y="72256"/>
                  <a:pt x="9675" y="72256"/>
                </a:cubicBezTo>
                <a:cubicBezTo>
                  <a:pt x="8597" y="72256"/>
                  <a:pt x="7548" y="72496"/>
                  <a:pt x="6912" y="73131"/>
                </a:cubicBezTo>
                <a:cubicBezTo>
                  <a:pt x="6704" y="72715"/>
                  <a:pt x="6704" y="72091"/>
                  <a:pt x="7051" y="71675"/>
                </a:cubicBezTo>
                <a:cubicBezTo>
                  <a:pt x="7383" y="71439"/>
                  <a:pt x="7779" y="71331"/>
                  <a:pt x="8196" y="71331"/>
                </a:cubicBezTo>
                <a:cubicBezTo>
                  <a:pt x="8389" y="71331"/>
                  <a:pt x="8586" y="71354"/>
                  <a:pt x="8784" y="71398"/>
                </a:cubicBezTo>
                <a:cubicBezTo>
                  <a:pt x="9824" y="71606"/>
                  <a:pt x="10863" y="71953"/>
                  <a:pt x="11765" y="72369"/>
                </a:cubicBezTo>
                <a:lnTo>
                  <a:pt x="11834" y="72369"/>
                </a:lnTo>
                <a:cubicBezTo>
                  <a:pt x="12319" y="72646"/>
                  <a:pt x="12874" y="72854"/>
                  <a:pt x="13428" y="72923"/>
                </a:cubicBezTo>
                <a:lnTo>
                  <a:pt x="13428" y="72992"/>
                </a:lnTo>
                <a:cubicBezTo>
                  <a:pt x="13471" y="73078"/>
                  <a:pt x="13567" y="73137"/>
                  <a:pt x="13650" y="73137"/>
                </a:cubicBezTo>
                <a:cubicBezTo>
                  <a:pt x="13702" y="73137"/>
                  <a:pt x="13748" y="73115"/>
                  <a:pt x="13775" y="73062"/>
                </a:cubicBezTo>
                <a:cubicBezTo>
                  <a:pt x="13775" y="73131"/>
                  <a:pt x="13844" y="73131"/>
                  <a:pt x="13913" y="73131"/>
                </a:cubicBezTo>
                <a:cubicBezTo>
                  <a:pt x="13913" y="73200"/>
                  <a:pt x="13983" y="73270"/>
                  <a:pt x="13983" y="73339"/>
                </a:cubicBezTo>
                <a:cubicBezTo>
                  <a:pt x="13983" y="73433"/>
                  <a:pt x="14039" y="73470"/>
                  <a:pt x="14101" y="73470"/>
                </a:cubicBezTo>
                <a:cubicBezTo>
                  <a:pt x="14177" y="73470"/>
                  <a:pt x="14260" y="73415"/>
                  <a:pt x="14260" y="73339"/>
                </a:cubicBezTo>
                <a:lnTo>
                  <a:pt x="14260" y="73270"/>
                </a:lnTo>
                <a:cubicBezTo>
                  <a:pt x="15300" y="74448"/>
                  <a:pt x="16340" y="75696"/>
                  <a:pt x="17241" y="76944"/>
                </a:cubicBezTo>
                <a:cubicBezTo>
                  <a:pt x="18419" y="78469"/>
                  <a:pt x="19251" y="80202"/>
                  <a:pt x="20291" y="81796"/>
                </a:cubicBezTo>
                <a:lnTo>
                  <a:pt x="20429" y="82142"/>
                </a:lnTo>
                <a:cubicBezTo>
                  <a:pt x="20637" y="82905"/>
                  <a:pt x="20845" y="83668"/>
                  <a:pt x="21123" y="84430"/>
                </a:cubicBezTo>
                <a:cubicBezTo>
                  <a:pt x="18649" y="80582"/>
                  <a:pt x="14609" y="76735"/>
                  <a:pt x="10488" y="76735"/>
                </a:cubicBezTo>
                <a:cubicBezTo>
                  <a:pt x="10451" y="76735"/>
                  <a:pt x="10415" y="76735"/>
                  <a:pt x="10378" y="76736"/>
                </a:cubicBezTo>
                <a:cubicBezTo>
                  <a:pt x="10170" y="76736"/>
                  <a:pt x="10101" y="76944"/>
                  <a:pt x="10240" y="77082"/>
                </a:cubicBezTo>
                <a:cubicBezTo>
                  <a:pt x="12042" y="79023"/>
                  <a:pt x="13290" y="81727"/>
                  <a:pt x="15438" y="83390"/>
                </a:cubicBezTo>
                <a:cubicBezTo>
                  <a:pt x="17241" y="84777"/>
                  <a:pt x="19459" y="85608"/>
                  <a:pt x="21192" y="86995"/>
                </a:cubicBezTo>
                <a:cubicBezTo>
                  <a:pt x="21538" y="87411"/>
                  <a:pt x="21885" y="87896"/>
                  <a:pt x="22232" y="88243"/>
                </a:cubicBezTo>
                <a:cubicBezTo>
                  <a:pt x="22232" y="88263"/>
                  <a:pt x="22244" y="88271"/>
                  <a:pt x="22259" y="88271"/>
                </a:cubicBezTo>
                <a:cubicBezTo>
                  <a:pt x="22295" y="88271"/>
                  <a:pt x="22350" y="88222"/>
                  <a:pt x="22301" y="88173"/>
                </a:cubicBezTo>
                <a:cubicBezTo>
                  <a:pt x="22301" y="88104"/>
                  <a:pt x="22232" y="88035"/>
                  <a:pt x="22162" y="87896"/>
                </a:cubicBezTo>
                <a:lnTo>
                  <a:pt x="22162" y="87896"/>
                </a:lnTo>
                <a:cubicBezTo>
                  <a:pt x="22370" y="88104"/>
                  <a:pt x="22509" y="88312"/>
                  <a:pt x="22717" y="88589"/>
                </a:cubicBezTo>
                <a:cubicBezTo>
                  <a:pt x="23341" y="90183"/>
                  <a:pt x="24034" y="91778"/>
                  <a:pt x="24727" y="93372"/>
                </a:cubicBezTo>
                <a:cubicBezTo>
                  <a:pt x="24588" y="93303"/>
                  <a:pt x="24450" y="93233"/>
                  <a:pt x="24311" y="93164"/>
                </a:cubicBezTo>
                <a:cubicBezTo>
                  <a:pt x="24034" y="92679"/>
                  <a:pt x="23618" y="92194"/>
                  <a:pt x="23202" y="91778"/>
                </a:cubicBezTo>
                <a:cubicBezTo>
                  <a:pt x="22786" y="91223"/>
                  <a:pt x="22232" y="90807"/>
                  <a:pt x="21608" y="90599"/>
                </a:cubicBezTo>
                <a:cubicBezTo>
                  <a:pt x="21583" y="90587"/>
                  <a:pt x="21559" y="90581"/>
                  <a:pt x="21535" y="90581"/>
                </a:cubicBezTo>
                <a:cubicBezTo>
                  <a:pt x="21427" y="90581"/>
                  <a:pt x="21343" y="90706"/>
                  <a:pt x="21400" y="90877"/>
                </a:cubicBezTo>
                <a:cubicBezTo>
                  <a:pt x="22093" y="92332"/>
                  <a:pt x="23341" y="93372"/>
                  <a:pt x="24866" y="93788"/>
                </a:cubicBezTo>
                <a:cubicBezTo>
                  <a:pt x="25905" y="96283"/>
                  <a:pt x="26668" y="98918"/>
                  <a:pt x="27153" y="101621"/>
                </a:cubicBezTo>
                <a:cubicBezTo>
                  <a:pt x="27153" y="102037"/>
                  <a:pt x="27153" y="102522"/>
                  <a:pt x="27084" y="102938"/>
                </a:cubicBezTo>
                <a:cubicBezTo>
                  <a:pt x="26945" y="101829"/>
                  <a:pt x="26321" y="100859"/>
                  <a:pt x="25351" y="100304"/>
                </a:cubicBezTo>
                <a:cubicBezTo>
                  <a:pt x="25326" y="100291"/>
                  <a:pt x="25298" y="100286"/>
                  <a:pt x="25270" y="100286"/>
                </a:cubicBezTo>
                <a:cubicBezTo>
                  <a:pt x="25145" y="100286"/>
                  <a:pt x="25017" y="100399"/>
                  <a:pt x="25074" y="100512"/>
                </a:cubicBezTo>
                <a:cubicBezTo>
                  <a:pt x="25282" y="101968"/>
                  <a:pt x="25628" y="103909"/>
                  <a:pt x="26945" y="104810"/>
                </a:cubicBezTo>
                <a:cubicBezTo>
                  <a:pt x="26529" y="109315"/>
                  <a:pt x="25767" y="113752"/>
                  <a:pt x="24519" y="118119"/>
                </a:cubicBezTo>
                <a:cubicBezTo>
                  <a:pt x="24519" y="118253"/>
                  <a:pt x="24606" y="118330"/>
                  <a:pt x="24686" y="118330"/>
                </a:cubicBezTo>
                <a:cubicBezTo>
                  <a:pt x="24730" y="118330"/>
                  <a:pt x="24772" y="118307"/>
                  <a:pt x="24796" y="118257"/>
                </a:cubicBezTo>
                <a:cubicBezTo>
                  <a:pt x="26044" y="114999"/>
                  <a:pt x="26945" y="111672"/>
                  <a:pt x="27430" y="108276"/>
                </a:cubicBezTo>
                <a:cubicBezTo>
                  <a:pt x="28817" y="107097"/>
                  <a:pt x="30134" y="104948"/>
                  <a:pt x="29926" y="103146"/>
                </a:cubicBezTo>
                <a:cubicBezTo>
                  <a:pt x="29926" y="103045"/>
                  <a:pt x="29852" y="102980"/>
                  <a:pt x="29757" y="102980"/>
                </a:cubicBezTo>
                <a:cubicBezTo>
                  <a:pt x="29723" y="102980"/>
                  <a:pt x="29686" y="102989"/>
                  <a:pt x="29649" y="103007"/>
                </a:cubicBezTo>
                <a:cubicBezTo>
                  <a:pt x="28540" y="103770"/>
                  <a:pt x="28193" y="104948"/>
                  <a:pt x="27708" y="106057"/>
                </a:cubicBezTo>
                <a:cubicBezTo>
                  <a:pt x="27985" y="103146"/>
                  <a:pt x="28054" y="100165"/>
                  <a:pt x="27916" y="97185"/>
                </a:cubicBezTo>
                <a:cubicBezTo>
                  <a:pt x="28817" y="95937"/>
                  <a:pt x="29371" y="94412"/>
                  <a:pt x="29510" y="92887"/>
                </a:cubicBezTo>
                <a:cubicBezTo>
                  <a:pt x="29510" y="92780"/>
                  <a:pt x="29469" y="92633"/>
                  <a:pt x="29388" y="92633"/>
                </a:cubicBezTo>
                <a:cubicBezTo>
                  <a:pt x="29363" y="92633"/>
                  <a:pt x="29334" y="92647"/>
                  <a:pt x="29302" y="92679"/>
                </a:cubicBezTo>
                <a:cubicBezTo>
                  <a:pt x="28678" y="93372"/>
                  <a:pt x="28193" y="94135"/>
                  <a:pt x="27777" y="94966"/>
                </a:cubicBezTo>
                <a:lnTo>
                  <a:pt x="27777" y="94343"/>
                </a:lnTo>
                <a:cubicBezTo>
                  <a:pt x="28054" y="91570"/>
                  <a:pt x="28401" y="88797"/>
                  <a:pt x="28817" y="86094"/>
                </a:cubicBezTo>
                <a:cubicBezTo>
                  <a:pt x="30688" y="83806"/>
                  <a:pt x="32421" y="81449"/>
                  <a:pt x="34016" y="78954"/>
                </a:cubicBezTo>
                <a:cubicBezTo>
                  <a:pt x="36511" y="75627"/>
                  <a:pt x="38729" y="72022"/>
                  <a:pt x="40670" y="68279"/>
                </a:cubicBezTo>
                <a:cubicBezTo>
                  <a:pt x="40730" y="68159"/>
                  <a:pt x="40687" y="67988"/>
                  <a:pt x="40540" y="67988"/>
                </a:cubicBezTo>
                <a:cubicBezTo>
                  <a:pt x="40517" y="67988"/>
                  <a:pt x="40491" y="67992"/>
                  <a:pt x="40462" y="68002"/>
                </a:cubicBezTo>
                <a:cubicBezTo>
                  <a:pt x="35610" y="69388"/>
                  <a:pt x="32213" y="73339"/>
                  <a:pt x="30273" y="77914"/>
                </a:cubicBezTo>
                <a:cubicBezTo>
                  <a:pt x="30688" y="75904"/>
                  <a:pt x="31174" y="73894"/>
                  <a:pt x="31659" y="71883"/>
                </a:cubicBezTo>
                <a:cubicBezTo>
                  <a:pt x="31659" y="71883"/>
                  <a:pt x="31659" y="71883"/>
                  <a:pt x="31659" y="71953"/>
                </a:cubicBezTo>
                <a:cubicBezTo>
                  <a:pt x="31659" y="71987"/>
                  <a:pt x="31676" y="72005"/>
                  <a:pt x="31702" y="72005"/>
                </a:cubicBezTo>
                <a:cubicBezTo>
                  <a:pt x="31728" y="72005"/>
                  <a:pt x="31763" y="71987"/>
                  <a:pt x="31798" y="71953"/>
                </a:cubicBezTo>
                <a:cubicBezTo>
                  <a:pt x="31867" y="71537"/>
                  <a:pt x="31867" y="71121"/>
                  <a:pt x="31867" y="70705"/>
                </a:cubicBezTo>
                <a:cubicBezTo>
                  <a:pt x="32213" y="69527"/>
                  <a:pt x="32491" y="68417"/>
                  <a:pt x="32768" y="67239"/>
                </a:cubicBezTo>
                <a:cubicBezTo>
                  <a:pt x="33808" y="66684"/>
                  <a:pt x="34640" y="65853"/>
                  <a:pt x="35194" y="64813"/>
                </a:cubicBezTo>
                <a:cubicBezTo>
                  <a:pt x="35263" y="64674"/>
                  <a:pt x="35125" y="64536"/>
                  <a:pt x="34986" y="64536"/>
                </a:cubicBezTo>
                <a:cubicBezTo>
                  <a:pt x="34293" y="64744"/>
                  <a:pt x="33669" y="65090"/>
                  <a:pt x="33184" y="65714"/>
                </a:cubicBezTo>
                <a:cubicBezTo>
                  <a:pt x="33392" y="64882"/>
                  <a:pt x="33669" y="64050"/>
                  <a:pt x="33877" y="63219"/>
                </a:cubicBezTo>
                <a:cubicBezTo>
                  <a:pt x="34432" y="62803"/>
                  <a:pt x="34986" y="62387"/>
                  <a:pt x="35541" y="61901"/>
                </a:cubicBezTo>
                <a:lnTo>
                  <a:pt x="35541" y="61901"/>
                </a:lnTo>
                <a:lnTo>
                  <a:pt x="35333" y="62179"/>
                </a:lnTo>
                <a:cubicBezTo>
                  <a:pt x="35333" y="62248"/>
                  <a:pt x="35402" y="62317"/>
                  <a:pt x="35471" y="62317"/>
                </a:cubicBezTo>
                <a:cubicBezTo>
                  <a:pt x="35610" y="62179"/>
                  <a:pt x="35749" y="62040"/>
                  <a:pt x="35887" y="61901"/>
                </a:cubicBezTo>
                <a:cubicBezTo>
                  <a:pt x="35928" y="61903"/>
                  <a:pt x="35969" y="61904"/>
                  <a:pt x="36010" y="61904"/>
                </a:cubicBezTo>
                <a:cubicBezTo>
                  <a:pt x="37580" y="61904"/>
                  <a:pt x="39449" y="60633"/>
                  <a:pt x="40462" y="59822"/>
                </a:cubicBezTo>
                <a:cubicBezTo>
                  <a:pt x="40601" y="59753"/>
                  <a:pt x="40462" y="59545"/>
                  <a:pt x="40324" y="59545"/>
                </a:cubicBezTo>
                <a:cubicBezTo>
                  <a:pt x="39284" y="59614"/>
                  <a:pt x="38313" y="59822"/>
                  <a:pt x="37343" y="60169"/>
                </a:cubicBezTo>
                <a:cubicBezTo>
                  <a:pt x="38591" y="59198"/>
                  <a:pt x="39561" y="58020"/>
                  <a:pt x="40393" y="56703"/>
                </a:cubicBezTo>
                <a:cubicBezTo>
                  <a:pt x="40462" y="56633"/>
                  <a:pt x="40393" y="56495"/>
                  <a:pt x="40254" y="56495"/>
                </a:cubicBezTo>
                <a:cubicBezTo>
                  <a:pt x="38937" y="56495"/>
                  <a:pt x="37690" y="57049"/>
                  <a:pt x="36927" y="58089"/>
                </a:cubicBezTo>
                <a:cubicBezTo>
                  <a:pt x="37343" y="56772"/>
                  <a:pt x="37274" y="55386"/>
                  <a:pt x="36650" y="54138"/>
                </a:cubicBezTo>
                <a:cubicBezTo>
                  <a:pt x="36615" y="54103"/>
                  <a:pt x="36563" y="54086"/>
                  <a:pt x="36511" y="54086"/>
                </a:cubicBezTo>
                <a:cubicBezTo>
                  <a:pt x="36459" y="54086"/>
                  <a:pt x="36407" y="54103"/>
                  <a:pt x="36373" y="54138"/>
                </a:cubicBezTo>
                <a:cubicBezTo>
                  <a:pt x="35541" y="54970"/>
                  <a:pt x="34848" y="55940"/>
                  <a:pt x="34570" y="57118"/>
                </a:cubicBezTo>
                <a:cubicBezTo>
                  <a:pt x="34432" y="56495"/>
                  <a:pt x="34154" y="55940"/>
                  <a:pt x="33738" y="55455"/>
                </a:cubicBezTo>
                <a:cubicBezTo>
                  <a:pt x="33525" y="55135"/>
                  <a:pt x="32617" y="54284"/>
                  <a:pt x="32018" y="54284"/>
                </a:cubicBezTo>
                <a:cubicBezTo>
                  <a:pt x="31838" y="54284"/>
                  <a:pt x="31686" y="54361"/>
                  <a:pt x="31590" y="54554"/>
                </a:cubicBezTo>
                <a:cubicBezTo>
                  <a:pt x="31035" y="55732"/>
                  <a:pt x="31451" y="57188"/>
                  <a:pt x="31867" y="58366"/>
                </a:cubicBezTo>
                <a:cubicBezTo>
                  <a:pt x="31368" y="57923"/>
                  <a:pt x="30736" y="57701"/>
                  <a:pt x="30077" y="57701"/>
                </a:cubicBezTo>
                <a:cubicBezTo>
                  <a:pt x="29912" y="57701"/>
                  <a:pt x="29746" y="57715"/>
                  <a:pt x="29579" y="57742"/>
                </a:cubicBezTo>
                <a:cubicBezTo>
                  <a:pt x="29510" y="57742"/>
                  <a:pt x="29441" y="57812"/>
                  <a:pt x="29441" y="57881"/>
                </a:cubicBezTo>
                <a:cubicBezTo>
                  <a:pt x="29579" y="59961"/>
                  <a:pt x="31174" y="61624"/>
                  <a:pt x="33253" y="61901"/>
                </a:cubicBezTo>
                <a:cubicBezTo>
                  <a:pt x="33323" y="62248"/>
                  <a:pt x="33461" y="62595"/>
                  <a:pt x="33600" y="62941"/>
                </a:cubicBezTo>
                <a:lnTo>
                  <a:pt x="33669" y="63011"/>
                </a:lnTo>
                <a:cubicBezTo>
                  <a:pt x="33600" y="63011"/>
                  <a:pt x="33600" y="63080"/>
                  <a:pt x="33669" y="63080"/>
                </a:cubicBezTo>
                <a:cubicBezTo>
                  <a:pt x="33253" y="64189"/>
                  <a:pt x="32907" y="65298"/>
                  <a:pt x="32560" y="66477"/>
                </a:cubicBezTo>
                <a:cubicBezTo>
                  <a:pt x="32560" y="66477"/>
                  <a:pt x="32560" y="66546"/>
                  <a:pt x="32560" y="66546"/>
                </a:cubicBezTo>
                <a:lnTo>
                  <a:pt x="32421" y="66962"/>
                </a:lnTo>
                <a:cubicBezTo>
                  <a:pt x="32283" y="67100"/>
                  <a:pt x="32144" y="67170"/>
                  <a:pt x="32005" y="67308"/>
                </a:cubicBezTo>
                <a:cubicBezTo>
                  <a:pt x="31867" y="67447"/>
                  <a:pt x="32005" y="67516"/>
                  <a:pt x="32144" y="67516"/>
                </a:cubicBezTo>
                <a:cubicBezTo>
                  <a:pt x="32213" y="67447"/>
                  <a:pt x="32283" y="67447"/>
                  <a:pt x="32352" y="67447"/>
                </a:cubicBezTo>
                <a:lnTo>
                  <a:pt x="31728" y="69388"/>
                </a:lnTo>
                <a:cubicBezTo>
                  <a:pt x="31590" y="68764"/>
                  <a:pt x="31312" y="68140"/>
                  <a:pt x="30827" y="67586"/>
                </a:cubicBezTo>
                <a:cubicBezTo>
                  <a:pt x="30798" y="67557"/>
                  <a:pt x="30758" y="67540"/>
                  <a:pt x="30720" y="67540"/>
                </a:cubicBezTo>
                <a:cubicBezTo>
                  <a:pt x="30667" y="67540"/>
                  <a:pt x="30619" y="67574"/>
                  <a:pt x="30619" y="67655"/>
                </a:cubicBezTo>
                <a:cubicBezTo>
                  <a:pt x="30480" y="68764"/>
                  <a:pt x="30758" y="69942"/>
                  <a:pt x="31312" y="70913"/>
                </a:cubicBezTo>
                <a:cubicBezTo>
                  <a:pt x="30966" y="72161"/>
                  <a:pt x="30619" y="73478"/>
                  <a:pt x="30342" y="74725"/>
                </a:cubicBezTo>
                <a:cubicBezTo>
                  <a:pt x="30342" y="73755"/>
                  <a:pt x="30065" y="72854"/>
                  <a:pt x="29510" y="72091"/>
                </a:cubicBezTo>
                <a:cubicBezTo>
                  <a:pt x="29510" y="72057"/>
                  <a:pt x="29458" y="72039"/>
                  <a:pt x="29406" y="72039"/>
                </a:cubicBezTo>
                <a:cubicBezTo>
                  <a:pt x="29354" y="72039"/>
                  <a:pt x="29302" y="72057"/>
                  <a:pt x="29302" y="72091"/>
                </a:cubicBezTo>
                <a:cubicBezTo>
                  <a:pt x="28886" y="73339"/>
                  <a:pt x="29163" y="74725"/>
                  <a:pt x="30065" y="75765"/>
                </a:cubicBezTo>
                <a:lnTo>
                  <a:pt x="30065" y="75835"/>
                </a:lnTo>
                <a:cubicBezTo>
                  <a:pt x="29302" y="79023"/>
                  <a:pt x="28609" y="82281"/>
                  <a:pt x="28124" y="85539"/>
                </a:cubicBezTo>
                <a:cubicBezTo>
                  <a:pt x="27916" y="86163"/>
                  <a:pt x="27638" y="86787"/>
                  <a:pt x="27292" y="87341"/>
                </a:cubicBezTo>
                <a:cubicBezTo>
                  <a:pt x="27243" y="87439"/>
                  <a:pt x="27332" y="87537"/>
                  <a:pt x="27414" y="87537"/>
                </a:cubicBezTo>
                <a:cubicBezTo>
                  <a:pt x="27447" y="87537"/>
                  <a:pt x="27480" y="87521"/>
                  <a:pt x="27500" y="87480"/>
                </a:cubicBezTo>
                <a:cubicBezTo>
                  <a:pt x="27569" y="87341"/>
                  <a:pt x="27638" y="87203"/>
                  <a:pt x="27708" y="87064"/>
                </a:cubicBezTo>
                <a:cubicBezTo>
                  <a:pt x="27708" y="87099"/>
                  <a:pt x="27742" y="87116"/>
                  <a:pt x="27777" y="87116"/>
                </a:cubicBezTo>
                <a:cubicBezTo>
                  <a:pt x="27812" y="87116"/>
                  <a:pt x="27846" y="87099"/>
                  <a:pt x="27846" y="87064"/>
                </a:cubicBezTo>
                <a:lnTo>
                  <a:pt x="27916" y="86995"/>
                </a:lnTo>
                <a:lnTo>
                  <a:pt x="27916" y="86995"/>
                </a:lnTo>
                <a:cubicBezTo>
                  <a:pt x="27777" y="88173"/>
                  <a:pt x="27638" y="89352"/>
                  <a:pt x="27569" y="90461"/>
                </a:cubicBezTo>
                <a:cubicBezTo>
                  <a:pt x="27153" y="86371"/>
                  <a:pt x="26529" y="82212"/>
                  <a:pt x="25836" y="78191"/>
                </a:cubicBezTo>
                <a:cubicBezTo>
                  <a:pt x="25836" y="78122"/>
                  <a:pt x="25836" y="78122"/>
                  <a:pt x="25836" y="78122"/>
                </a:cubicBezTo>
                <a:cubicBezTo>
                  <a:pt x="26737" y="76874"/>
                  <a:pt x="27292" y="75003"/>
                  <a:pt x="26737" y="73686"/>
                </a:cubicBezTo>
                <a:cubicBezTo>
                  <a:pt x="26694" y="73600"/>
                  <a:pt x="26599" y="73541"/>
                  <a:pt x="26515" y="73541"/>
                </a:cubicBezTo>
                <a:cubicBezTo>
                  <a:pt x="26464" y="73541"/>
                  <a:pt x="26417" y="73563"/>
                  <a:pt x="26391" y="73616"/>
                </a:cubicBezTo>
                <a:cubicBezTo>
                  <a:pt x="25905" y="74240"/>
                  <a:pt x="25559" y="74933"/>
                  <a:pt x="25351" y="75765"/>
                </a:cubicBezTo>
                <a:cubicBezTo>
                  <a:pt x="24866" y="72784"/>
                  <a:pt x="24380" y="69873"/>
                  <a:pt x="24034" y="67100"/>
                </a:cubicBezTo>
                <a:cubicBezTo>
                  <a:pt x="23826" y="65506"/>
                  <a:pt x="23618" y="63981"/>
                  <a:pt x="23410" y="62387"/>
                </a:cubicBezTo>
                <a:cubicBezTo>
                  <a:pt x="24173" y="61416"/>
                  <a:pt x="24519" y="60238"/>
                  <a:pt x="24519" y="58990"/>
                </a:cubicBezTo>
                <a:cubicBezTo>
                  <a:pt x="24519" y="58889"/>
                  <a:pt x="24408" y="58824"/>
                  <a:pt x="24294" y="58824"/>
                </a:cubicBezTo>
                <a:cubicBezTo>
                  <a:pt x="24252" y="58824"/>
                  <a:pt x="24210" y="58833"/>
                  <a:pt x="24173" y="58851"/>
                </a:cubicBezTo>
                <a:cubicBezTo>
                  <a:pt x="23757" y="59406"/>
                  <a:pt x="23410" y="60030"/>
                  <a:pt x="23202" y="60654"/>
                </a:cubicBezTo>
                <a:cubicBezTo>
                  <a:pt x="22925" y="58713"/>
                  <a:pt x="22648" y="56703"/>
                  <a:pt x="22440" y="54692"/>
                </a:cubicBezTo>
                <a:cubicBezTo>
                  <a:pt x="23133" y="53375"/>
                  <a:pt x="23965" y="52058"/>
                  <a:pt x="24866" y="50811"/>
                </a:cubicBezTo>
                <a:lnTo>
                  <a:pt x="25004" y="50811"/>
                </a:lnTo>
                <a:cubicBezTo>
                  <a:pt x="25381" y="50542"/>
                  <a:pt x="25840" y="50440"/>
                  <a:pt x="26318" y="50440"/>
                </a:cubicBezTo>
                <a:cubicBezTo>
                  <a:pt x="26457" y="50440"/>
                  <a:pt x="26597" y="50448"/>
                  <a:pt x="26737" y="50464"/>
                </a:cubicBezTo>
                <a:cubicBezTo>
                  <a:pt x="26529" y="50741"/>
                  <a:pt x="26321" y="50949"/>
                  <a:pt x="26044" y="51088"/>
                </a:cubicBezTo>
                <a:cubicBezTo>
                  <a:pt x="25628" y="51296"/>
                  <a:pt x="25212" y="51365"/>
                  <a:pt x="24727" y="51365"/>
                </a:cubicBezTo>
                <a:cubicBezTo>
                  <a:pt x="24658" y="51365"/>
                  <a:pt x="24519" y="51573"/>
                  <a:pt x="24658" y="51642"/>
                </a:cubicBezTo>
                <a:cubicBezTo>
                  <a:pt x="24828" y="51715"/>
                  <a:pt x="25003" y="51748"/>
                  <a:pt x="25178" y="51748"/>
                </a:cubicBezTo>
                <a:cubicBezTo>
                  <a:pt x="25999" y="51748"/>
                  <a:pt x="26823" y="51035"/>
                  <a:pt x="27223" y="50464"/>
                </a:cubicBezTo>
                <a:cubicBezTo>
                  <a:pt x="27223" y="50325"/>
                  <a:pt x="27223" y="50187"/>
                  <a:pt x="27084" y="50187"/>
                </a:cubicBezTo>
                <a:cubicBezTo>
                  <a:pt x="26876" y="50140"/>
                  <a:pt x="26660" y="50117"/>
                  <a:pt x="26445" y="50117"/>
                </a:cubicBezTo>
                <a:cubicBezTo>
                  <a:pt x="26013" y="50117"/>
                  <a:pt x="25582" y="50210"/>
                  <a:pt x="25212" y="50395"/>
                </a:cubicBezTo>
                <a:cubicBezTo>
                  <a:pt x="25905" y="49493"/>
                  <a:pt x="26668" y="48662"/>
                  <a:pt x="27430" y="47830"/>
                </a:cubicBezTo>
                <a:cubicBezTo>
                  <a:pt x="27916" y="47345"/>
                  <a:pt x="28401" y="46859"/>
                  <a:pt x="28886" y="46374"/>
                </a:cubicBezTo>
                <a:cubicBezTo>
                  <a:pt x="29926" y="45889"/>
                  <a:pt x="31035" y="45404"/>
                  <a:pt x="32213" y="44988"/>
                </a:cubicBezTo>
                <a:cubicBezTo>
                  <a:pt x="34709" y="44017"/>
                  <a:pt x="37343" y="43324"/>
                  <a:pt x="40046" y="43047"/>
                </a:cubicBezTo>
                <a:cubicBezTo>
                  <a:pt x="40185" y="43047"/>
                  <a:pt x="40185" y="42839"/>
                  <a:pt x="40046" y="42839"/>
                </a:cubicBezTo>
                <a:cubicBezTo>
                  <a:pt x="39957" y="42837"/>
                  <a:pt x="39869" y="42836"/>
                  <a:pt x="39780" y="42836"/>
                </a:cubicBezTo>
                <a:cubicBezTo>
                  <a:pt x="36904" y="42836"/>
                  <a:pt x="34280" y="43912"/>
                  <a:pt x="31590" y="44988"/>
                </a:cubicBezTo>
                <a:cubicBezTo>
                  <a:pt x="30966" y="45196"/>
                  <a:pt x="30203" y="45473"/>
                  <a:pt x="29579" y="45750"/>
                </a:cubicBezTo>
                <a:cubicBezTo>
                  <a:pt x="31035" y="45057"/>
                  <a:pt x="32421" y="44087"/>
                  <a:pt x="33877" y="43324"/>
                </a:cubicBezTo>
                <a:cubicBezTo>
                  <a:pt x="35424" y="42550"/>
                  <a:pt x="37074" y="42185"/>
                  <a:pt x="38738" y="42185"/>
                </a:cubicBezTo>
                <a:cubicBezTo>
                  <a:pt x="39012" y="42185"/>
                  <a:pt x="39287" y="42195"/>
                  <a:pt x="39561" y="42215"/>
                </a:cubicBezTo>
                <a:cubicBezTo>
                  <a:pt x="39801" y="42215"/>
                  <a:pt x="40244" y="42204"/>
                  <a:pt x="40755" y="42204"/>
                </a:cubicBezTo>
                <a:cubicBezTo>
                  <a:pt x="42457" y="42204"/>
                  <a:pt x="44909" y="42327"/>
                  <a:pt x="43096" y="43393"/>
                </a:cubicBezTo>
                <a:cubicBezTo>
                  <a:pt x="40564" y="44926"/>
                  <a:pt x="37647" y="45754"/>
                  <a:pt x="34654" y="45754"/>
                </a:cubicBezTo>
                <a:cubicBezTo>
                  <a:pt x="34534" y="45754"/>
                  <a:pt x="34413" y="45753"/>
                  <a:pt x="34293" y="45750"/>
                </a:cubicBezTo>
                <a:cubicBezTo>
                  <a:pt x="34173" y="45746"/>
                  <a:pt x="34053" y="45744"/>
                  <a:pt x="33933" y="45744"/>
                </a:cubicBezTo>
                <a:cubicBezTo>
                  <a:pt x="31905" y="45744"/>
                  <a:pt x="29891" y="46294"/>
                  <a:pt x="28124" y="47275"/>
                </a:cubicBezTo>
                <a:cubicBezTo>
                  <a:pt x="28054" y="47275"/>
                  <a:pt x="28124" y="47414"/>
                  <a:pt x="28193" y="47414"/>
                </a:cubicBezTo>
                <a:cubicBezTo>
                  <a:pt x="31451" y="46097"/>
                  <a:pt x="34570" y="46235"/>
                  <a:pt x="37967" y="45958"/>
                </a:cubicBezTo>
                <a:cubicBezTo>
                  <a:pt x="40532" y="45750"/>
                  <a:pt x="42750" y="43948"/>
                  <a:pt x="44899" y="42770"/>
                </a:cubicBezTo>
                <a:cubicBezTo>
                  <a:pt x="45037" y="42700"/>
                  <a:pt x="45037" y="42492"/>
                  <a:pt x="44899" y="42423"/>
                </a:cubicBezTo>
                <a:cubicBezTo>
                  <a:pt x="43168" y="42043"/>
                  <a:pt x="41438" y="41869"/>
                  <a:pt x="39708" y="41869"/>
                </a:cubicBezTo>
                <a:cubicBezTo>
                  <a:pt x="38596" y="41869"/>
                  <a:pt x="37484" y="41941"/>
                  <a:pt x="36373" y="42076"/>
                </a:cubicBezTo>
                <a:cubicBezTo>
                  <a:pt x="34154" y="42423"/>
                  <a:pt x="32283" y="43879"/>
                  <a:pt x="30342" y="45057"/>
                </a:cubicBezTo>
                <a:cubicBezTo>
                  <a:pt x="31520" y="43948"/>
                  <a:pt x="32768" y="42839"/>
                  <a:pt x="34016" y="41730"/>
                </a:cubicBezTo>
                <a:cubicBezTo>
                  <a:pt x="35194" y="40551"/>
                  <a:pt x="36373" y="39581"/>
                  <a:pt x="37620" y="38610"/>
                </a:cubicBezTo>
                <a:cubicBezTo>
                  <a:pt x="38106" y="38818"/>
                  <a:pt x="38660" y="38888"/>
                  <a:pt x="39215" y="38888"/>
                </a:cubicBezTo>
                <a:cubicBezTo>
                  <a:pt x="39492" y="38818"/>
                  <a:pt x="40046" y="38541"/>
                  <a:pt x="39977" y="38195"/>
                </a:cubicBezTo>
                <a:cubicBezTo>
                  <a:pt x="39908" y="37779"/>
                  <a:pt x="39492" y="37709"/>
                  <a:pt x="39215" y="37640"/>
                </a:cubicBezTo>
                <a:lnTo>
                  <a:pt x="39007" y="37571"/>
                </a:lnTo>
                <a:cubicBezTo>
                  <a:pt x="39700" y="37016"/>
                  <a:pt x="40462" y="36531"/>
                  <a:pt x="41225" y="36115"/>
                </a:cubicBezTo>
                <a:cubicBezTo>
                  <a:pt x="41294" y="36184"/>
                  <a:pt x="41363" y="36184"/>
                  <a:pt x="41433" y="36184"/>
                </a:cubicBezTo>
                <a:lnTo>
                  <a:pt x="41571" y="36184"/>
                </a:lnTo>
                <a:cubicBezTo>
                  <a:pt x="41779" y="36323"/>
                  <a:pt x="41987" y="36462"/>
                  <a:pt x="42195" y="36531"/>
                </a:cubicBezTo>
                <a:lnTo>
                  <a:pt x="42542" y="36531"/>
                </a:lnTo>
                <a:cubicBezTo>
                  <a:pt x="43790" y="38610"/>
                  <a:pt x="45661" y="40690"/>
                  <a:pt x="48226" y="40690"/>
                </a:cubicBezTo>
                <a:cubicBezTo>
                  <a:pt x="48365" y="40690"/>
                  <a:pt x="48434" y="40551"/>
                  <a:pt x="48434" y="40413"/>
                </a:cubicBezTo>
                <a:cubicBezTo>
                  <a:pt x="48018" y="39442"/>
                  <a:pt x="47463" y="38541"/>
                  <a:pt x="46701" y="37848"/>
                </a:cubicBezTo>
                <a:lnTo>
                  <a:pt x="46701" y="37848"/>
                </a:lnTo>
                <a:cubicBezTo>
                  <a:pt x="46805" y="37855"/>
                  <a:pt x="46910" y="37858"/>
                  <a:pt x="47015" y="37858"/>
                </a:cubicBezTo>
                <a:cubicBezTo>
                  <a:pt x="47961" y="37858"/>
                  <a:pt x="48947" y="37578"/>
                  <a:pt x="49820" y="37016"/>
                </a:cubicBezTo>
                <a:cubicBezTo>
                  <a:pt x="49959" y="37016"/>
                  <a:pt x="49959" y="36877"/>
                  <a:pt x="49890" y="36808"/>
                </a:cubicBezTo>
                <a:cubicBezTo>
                  <a:pt x="49386" y="35612"/>
                  <a:pt x="48024" y="35273"/>
                  <a:pt x="46584" y="35273"/>
                </a:cubicBezTo>
                <a:cubicBezTo>
                  <a:pt x="46439" y="35273"/>
                  <a:pt x="46292" y="35277"/>
                  <a:pt x="46146" y="35283"/>
                </a:cubicBezTo>
                <a:lnTo>
                  <a:pt x="46770" y="35006"/>
                </a:lnTo>
                <a:cubicBezTo>
                  <a:pt x="47602" y="34659"/>
                  <a:pt x="49266" y="34105"/>
                  <a:pt x="49335" y="32996"/>
                </a:cubicBezTo>
                <a:cubicBezTo>
                  <a:pt x="49373" y="32273"/>
                  <a:pt x="48723" y="32072"/>
                  <a:pt x="48025" y="32072"/>
                </a:cubicBezTo>
                <a:cubicBezTo>
                  <a:pt x="47451" y="32072"/>
                  <a:pt x="46844" y="32209"/>
                  <a:pt x="46562" y="32302"/>
                </a:cubicBezTo>
                <a:cubicBezTo>
                  <a:pt x="46285" y="32372"/>
                  <a:pt x="45938" y="32510"/>
                  <a:pt x="45661" y="32718"/>
                </a:cubicBezTo>
                <a:cubicBezTo>
                  <a:pt x="46424" y="31817"/>
                  <a:pt x="46978" y="30708"/>
                  <a:pt x="47256" y="29599"/>
                </a:cubicBezTo>
                <a:cubicBezTo>
                  <a:pt x="47256" y="29460"/>
                  <a:pt x="47186" y="29391"/>
                  <a:pt x="47117" y="29391"/>
                </a:cubicBezTo>
                <a:cubicBezTo>
                  <a:pt x="45731" y="29460"/>
                  <a:pt x="44552" y="30292"/>
                  <a:pt x="43998" y="31540"/>
                </a:cubicBezTo>
                <a:cubicBezTo>
                  <a:pt x="44136" y="29876"/>
                  <a:pt x="43651" y="28282"/>
                  <a:pt x="42611" y="27034"/>
                </a:cubicBezTo>
                <a:cubicBezTo>
                  <a:pt x="42577" y="27000"/>
                  <a:pt x="42525" y="26982"/>
                  <a:pt x="42473" y="26982"/>
                </a:cubicBezTo>
                <a:cubicBezTo>
                  <a:pt x="42421" y="26982"/>
                  <a:pt x="42369" y="27000"/>
                  <a:pt x="42334" y="27034"/>
                </a:cubicBezTo>
                <a:cubicBezTo>
                  <a:pt x="41849" y="28143"/>
                  <a:pt x="41502" y="29322"/>
                  <a:pt x="41433" y="30500"/>
                </a:cubicBezTo>
                <a:cubicBezTo>
                  <a:pt x="41294" y="30223"/>
                  <a:pt x="41156" y="29946"/>
                  <a:pt x="41017" y="29668"/>
                </a:cubicBezTo>
                <a:cubicBezTo>
                  <a:pt x="40948" y="29599"/>
                  <a:pt x="40878" y="29530"/>
                  <a:pt x="40809" y="29530"/>
                </a:cubicBezTo>
                <a:lnTo>
                  <a:pt x="40670" y="29530"/>
                </a:lnTo>
                <a:cubicBezTo>
                  <a:pt x="40532" y="29530"/>
                  <a:pt x="40462" y="29599"/>
                  <a:pt x="40462" y="29668"/>
                </a:cubicBezTo>
                <a:cubicBezTo>
                  <a:pt x="39838" y="31540"/>
                  <a:pt x="39700" y="34174"/>
                  <a:pt x="41294" y="35630"/>
                </a:cubicBezTo>
                <a:cubicBezTo>
                  <a:pt x="41225" y="35699"/>
                  <a:pt x="41225" y="35768"/>
                  <a:pt x="41294" y="35838"/>
                </a:cubicBezTo>
                <a:cubicBezTo>
                  <a:pt x="40254" y="36323"/>
                  <a:pt x="39284" y="36877"/>
                  <a:pt x="38313" y="37571"/>
                </a:cubicBezTo>
                <a:cubicBezTo>
                  <a:pt x="38244" y="37571"/>
                  <a:pt x="38106" y="37640"/>
                  <a:pt x="38036" y="37640"/>
                </a:cubicBezTo>
                <a:cubicBezTo>
                  <a:pt x="38036" y="37709"/>
                  <a:pt x="37967" y="37709"/>
                  <a:pt x="38036" y="37779"/>
                </a:cubicBezTo>
                <a:cubicBezTo>
                  <a:pt x="37204" y="38333"/>
                  <a:pt x="36442" y="38888"/>
                  <a:pt x="35749" y="39512"/>
                </a:cubicBezTo>
                <a:cubicBezTo>
                  <a:pt x="36234" y="38818"/>
                  <a:pt x="36373" y="37917"/>
                  <a:pt x="36026" y="37085"/>
                </a:cubicBezTo>
                <a:cubicBezTo>
                  <a:pt x="35991" y="37051"/>
                  <a:pt x="35957" y="37033"/>
                  <a:pt x="35922" y="37033"/>
                </a:cubicBezTo>
                <a:cubicBezTo>
                  <a:pt x="35887" y="37033"/>
                  <a:pt x="35853" y="37051"/>
                  <a:pt x="35818" y="37085"/>
                </a:cubicBezTo>
                <a:cubicBezTo>
                  <a:pt x="35125" y="37848"/>
                  <a:pt x="34848" y="38818"/>
                  <a:pt x="35056" y="39789"/>
                </a:cubicBezTo>
                <a:cubicBezTo>
                  <a:pt x="34986" y="39927"/>
                  <a:pt x="34986" y="40066"/>
                  <a:pt x="34917" y="40135"/>
                </a:cubicBezTo>
                <a:cubicBezTo>
                  <a:pt x="34917" y="40205"/>
                  <a:pt x="34917" y="40205"/>
                  <a:pt x="34917" y="40205"/>
                </a:cubicBezTo>
                <a:cubicBezTo>
                  <a:pt x="32768" y="42076"/>
                  <a:pt x="30688" y="44156"/>
                  <a:pt x="28748" y="46028"/>
                </a:cubicBezTo>
                <a:lnTo>
                  <a:pt x="28609" y="46097"/>
                </a:lnTo>
                <a:cubicBezTo>
                  <a:pt x="28609" y="46097"/>
                  <a:pt x="28609" y="46166"/>
                  <a:pt x="28609" y="46166"/>
                </a:cubicBezTo>
                <a:lnTo>
                  <a:pt x="27916" y="46859"/>
                </a:lnTo>
                <a:cubicBezTo>
                  <a:pt x="27569" y="47137"/>
                  <a:pt x="27292" y="47414"/>
                  <a:pt x="27015" y="47691"/>
                </a:cubicBezTo>
                <a:cubicBezTo>
                  <a:pt x="26807" y="47899"/>
                  <a:pt x="26668" y="48038"/>
                  <a:pt x="26460" y="48246"/>
                </a:cubicBezTo>
                <a:cubicBezTo>
                  <a:pt x="27430" y="46443"/>
                  <a:pt x="28124" y="44503"/>
                  <a:pt x="28609" y="42492"/>
                </a:cubicBezTo>
                <a:cubicBezTo>
                  <a:pt x="28886" y="41383"/>
                  <a:pt x="29163" y="40274"/>
                  <a:pt x="29441" y="39165"/>
                </a:cubicBezTo>
                <a:cubicBezTo>
                  <a:pt x="29926" y="38957"/>
                  <a:pt x="30342" y="38610"/>
                  <a:pt x="30688" y="38125"/>
                </a:cubicBezTo>
                <a:cubicBezTo>
                  <a:pt x="31035" y="37779"/>
                  <a:pt x="31174" y="37293"/>
                  <a:pt x="31174" y="36808"/>
                </a:cubicBezTo>
                <a:cubicBezTo>
                  <a:pt x="31174" y="36707"/>
                  <a:pt x="31099" y="36642"/>
                  <a:pt x="31005" y="36642"/>
                </a:cubicBezTo>
                <a:cubicBezTo>
                  <a:pt x="30971" y="36642"/>
                  <a:pt x="30934" y="36651"/>
                  <a:pt x="30896" y="36670"/>
                </a:cubicBezTo>
                <a:cubicBezTo>
                  <a:pt x="30480" y="36947"/>
                  <a:pt x="30134" y="37293"/>
                  <a:pt x="29857" y="37709"/>
                </a:cubicBezTo>
                <a:cubicBezTo>
                  <a:pt x="30203" y="36184"/>
                  <a:pt x="30480" y="34590"/>
                  <a:pt x="30619" y="32996"/>
                </a:cubicBezTo>
                <a:cubicBezTo>
                  <a:pt x="30654" y="33030"/>
                  <a:pt x="30706" y="33048"/>
                  <a:pt x="30758" y="33048"/>
                </a:cubicBezTo>
                <a:cubicBezTo>
                  <a:pt x="30810" y="33048"/>
                  <a:pt x="30862" y="33030"/>
                  <a:pt x="30896" y="32996"/>
                </a:cubicBezTo>
                <a:cubicBezTo>
                  <a:pt x="30966" y="32857"/>
                  <a:pt x="31035" y="32718"/>
                  <a:pt x="31104" y="32580"/>
                </a:cubicBezTo>
                <a:cubicBezTo>
                  <a:pt x="31243" y="32441"/>
                  <a:pt x="31312" y="32302"/>
                  <a:pt x="31382" y="32164"/>
                </a:cubicBezTo>
                <a:cubicBezTo>
                  <a:pt x="33600" y="31540"/>
                  <a:pt x="35818" y="29044"/>
                  <a:pt x="34986" y="26826"/>
                </a:cubicBezTo>
                <a:cubicBezTo>
                  <a:pt x="34960" y="26773"/>
                  <a:pt x="34913" y="26751"/>
                  <a:pt x="34865" y="26751"/>
                </a:cubicBezTo>
                <a:cubicBezTo>
                  <a:pt x="34788" y="26751"/>
                  <a:pt x="34709" y="26810"/>
                  <a:pt x="34709" y="26896"/>
                </a:cubicBezTo>
                <a:cubicBezTo>
                  <a:pt x="35471" y="28975"/>
                  <a:pt x="33461" y="30708"/>
                  <a:pt x="31659" y="31609"/>
                </a:cubicBezTo>
                <a:cubicBezTo>
                  <a:pt x="31798" y="31401"/>
                  <a:pt x="31936" y="31193"/>
                  <a:pt x="32005" y="30916"/>
                </a:cubicBezTo>
                <a:cubicBezTo>
                  <a:pt x="32075" y="30847"/>
                  <a:pt x="32144" y="30777"/>
                  <a:pt x="32144" y="30708"/>
                </a:cubicBezTo>
                <a:cubicBezTo>
                  <a:pt x="32144" y="30639"/>
                  <a:pt x="32144" y="30639"/>
                  <a:pt x="32144" y="30569"/>
                </a:cubicBezTo>
                <a:cubicBezTo>
                  <a:pt x="33738" y="29460"/>
                  <a:pt x="34640" y="27519"/>
                  <a:pt x="34501" y="25509"/>
                </a:cubicBezTo>
                <a:cubicBezTo>
                  <a:pt x="34501" y="25440"/>
                  <a:pt x="34432" y="25371"/>
                  <a:pt x="34362" y="25371"/>
                </a:cubicBezTo>
                <a:cubicBezTo>
                  <a:pt x="33738" y="25579"/>
                  <a:pt x="33184" y="25994"/>
                  <a:pt x="32907" y="26549"/>
                </a:cubicBezTo>
                <a:cubicBezTo>
                  <a:pt x="32907" y="25856"/>
                  <a:pt x="32907" y="25163"/>
                  <a:pt x="32907" y="24469"/>
                </a:cubicBezTo>
                <a:cubicBezTo>
                  <a:pt x="32907" y="24400"/>
                  <a:pt x="32768" y="24331"/>
                  <a:pt x="32699" y="24331"/>
                </a:cubicBezTo>
                <a:cubicBezTo>
                  <a:pt x="31728" y="24677"/>
                  <a:pt x="31035" y="25509"/>
                  <a:pt x="30827" y="26549"/>
                </a:cubicBezTo>
                <a:cubicBezTo>
                  <a:pt x="30611" y="26170"/>
                  <a:pt x="29844" y="25072"/>
                  <a:pt x="29321" y="25072"/>
                </a:cubicBezTo>
                <a:cubicBezTo>
                  <a:pt x="29174" y="25072"/>
                  <a:pt x="29047" y="25158"/>
                  <a:pt x="28955" y="25371"/>
                </a:cubicBezTo>
                <a:cubicBezTo>
                  <a:pt x="28886" y="25163"/>
                  <a:pt x="28886" y="25024"/>
                  <a:pt x="28886" y="24885"/>
                </a:cubicBezTo>
                <a:cubicBezTo>
                  <a:pt x="28886" y="24751"/>
                  <a:pt x="28799" y="24675"/>
                  <a:pt x="28719" y="24675"/>
                </a:cubicBezTo>
                <a:cubicBezTo>
                  <a:pt x="28675" y="24675"/>
                  <a:pt x="28633" y="24698"/>
                  <a:pt x="28609" y="24747"/>
                </a:cubicBezTo>
                <a:cubicBezTo>
                  <a:pt x="27223" y="25925"/>
                  <a:pt x="27292" y="29807"/>
                  <a:pt x="28955" y="30916"/>
                </a:cubicBezTo>
                <a:cubicBezTo>
                  <a:pt x="28262" y="30777"/>
                  <a:pt x="27569" y="30362"/>
                  <a:pt x="27015" y="29807"/>
                </a:cubicBezTo>
                <a:cubicBezTo>
                  <a:pt x="26668" y="29460"/>
                  <a:pt x="26391" y="28975"/>
                  <a:pt x="26391" y="28421"/>
                </a:cubicBezTo>
                <a:cubicBezTo>
                  <a:pt x="26391" y="27866"/>
                  <a:pt x="26599" y="27312"/>
                  <a:pt x="26945" y="26826"/>
                </a:cubicBezTo>
                <a:cubicBezTo>
                  <a:pt x="26945" y="26757"/>
                  <a:pt x="26945" y="26688"/>
                  <a:pt x="26807" y="26688"/>
                </a:cubicBezTo>
                <a:cubicBezTo>
                  <a:pt x="25975" y="27381"/>
                  <a:pt x="25767" y="28559"/>
                  <a:pt x="26391" y="29530"/>
                </a:cubicBezTo>
                <a:cubicBezTo>
                  <a:pt x="27015" y="30500"/>
                  <a:pt x="28054" y="31124"/>
                  <a:pt x="29233" y="31193"/>
                </a:cubicBezTo>
                <a:lnTo>
                  <a:pt x="29302" y="31193"/>
                </a:lnTo>
                <a:lnTo>
                  <a:pt x="29649" y="31263"/>
                </a:lnTo>
                <a:cubicBezTo>
                  <a:pt x="29718" y="31679"/>
                  <a:pt x="29787" y="32094"/>
                  <a:pt x="29857" y="32510"/>
                </a:cubicBezTo>
                <a:cubicBezTo>
                  <a:pt x="29857" y="32625"/>
                  <a:pt x="29941" y="32676"/>
                  <a:pt x="30028" y="32676"/>
                </a:cubicBezTo>
                <a:cubicBezTo>
                  <a:pt x="30099" y="32676"/>
                  <a:pt x="30172" y="32642"/>
                  <a:pt x="30203" y="32580"/>
                </a:cubicBezTo>
                <a:cubicBezTo>
                  <a:pt x="30273" y="32580"/>
                  <a:pt x="30273" y="32510"/>
                  <a:pt x="30342" y="32510"/>
                </a:cubicBezTo>
                <a:cubicBezTo>
                  <a:pt x="29995" y="35630"/>
                  <a:pt x="29441" y="38680"/>
                  <a:pt x="28609" y="41591"/>
                </a:cubicBezTo>
                <a:cubicBezTo>
                  <a:pt x="28748" y="40482"/>
                  <a:pt x="28748" y="39304"/>
                  <a:pt x="28609" y="38125"/>
                </a:cubicBezTo>
                <a:cubicBezTo>
                  <a:pt x="28193" y="35560"/>
                  <a:pt x="25905" y="34451"/>
                  <a:pt x="24727" y="32233"/>
                </a:cubicBezTo>
                <a:cubicBezTo>
                  <a:pt x="24701" y="32180"/>
                  <a:pt x="24654" y="32158"/>
                  <a:pt x="24610" y="32158"/>
                </a:cubicBezTo>
                <a:cubicBezTo>
                  <a:pt x="24539" y="32158"/>
                  <a:pt x="24476" y="32217"/>
                  <a:pt x="24519" y="32302"/>
                </a:cubicBezTo>
                <a:cubicBezTo>
                  <a:pt x="25143" y="34798"/>
                  <a:pt x="24866" y="37363"/>
                  <a:pt x="25143" y="39927"/>
                </a:cubicBezTo>
                <a:cubicBezTo>
                  <a:pt x="25490" y="42631"/>
                  <a:pt x="26807" y="44710"/>
                  <a:pt x="26321" y="47553"/>
                </a:cubicBezTo>
                <a:cubicBezTo>
                  <a:pt x="26044" y="48246"/>
                  <a:pt x="25698" y="48870"/>
                  <a:pt x="25351" y="49493"/>
                </a:cubicBezTo>
                <a:cubicBezTo>
                  <a:pt x="24173" y="50811"/>
                  <a:pt x="23202" y="52266"/>
                  <a:pt x="22301" y="53791"/>
                </a:cubicBezTo>
                <a:cubicBezTo>
                  <a:pt x="22093" y="51850"/>
                  <a:pt x="21885" y="49840"/>
                  <a:pt x="21677" y="47899"/>
                </a:cubicBezTo>
                <a:cubicBezTo>
                  <a:pt x="22301" y="46998"/>
                  <a:pt x="22578" y="45958"/>
                  <a:pt x="22370" y="44918"/>
                </a:cubicBezTo>
                <a:cubicBezTo>
                  <a:pt x="22370" y="44837"/>
                  <a:pt x="22323" y="44804"/>
                  <a:pt x="22269" y="44804"/>
                </a:cubicBezTo>
                <a:cubicBezTo>
                  <a:pt x="22232" y="44804"/>
                  <a:pt x="22191" y="44820"/>
                  <a:pt x="22162" y="44849"/>
                </a:cubicBezTo>
                <a:cubicBezTo>
                  <a:pt x="21885" y="45057"/>
                  <a:pt x="21608" y="45334"/>
                  <a:pt x="21469" y="45681"/>
                </a:cubicBezTo>
                <a:cubicBezTo>
                  <a:pt x="21261" y="43255"/>
                  <a:pt x="21123" y="40898"/>
                  <a:pt x="21053" y="38472"/>
                </a:cubicBezTo>
                <a:lnTo>
                  <a:pt x="21053" y="36739"/>
                </a:lnTo>
                <a:cubicBezTo>
                  <a:pt x="21885" y="35907"/>
                  <a:pt x="22301" y="34729"/>
                  <a:pt x="22232" y="33550"/>
                </a:cubicBezTo>
                <a:cubicBezTo>
                  <a:pt x="22232" y="33449"/>
                  <a:pt x="22157" y="33384"/>
                  <a:pt x="22063" y="33384"/>
                </a:cubicBezTo>
                <a:cubicBezTo>
                  <a:pt x="22029" y="33384"/>
                  <a:pt x="21991" y="33393"/>
                  <a:pt x="21954" y="33412"/>
                </a:cubicBezTo>
                <a:cubicBezTo>
                  <a:pt x="21538" y="33827"/>
                  <a:pt x="21192" y="34382"/>
                  <a:pt x="21053" y="34937"/>
                </a:cubicBezTo>
                <a:cubicBezTo>
                  <a:pt x="21053" y="34174"/>
                  <a:pt x="21053" y="33412"/>
                  <a:pt x="21123" y="32580"/>
                </a:cubicBezTo>
                <a:cubicBezTo>
                  <a:pt x="21330" y="28074"/>
                  <a:pt x="23618" y="23846"/>
                  <a:pt x="26113" y="20172"/>
                </a:cubicBezTo>
                <a:cubicBezTo>
                  <a:pt x="27985" y="17330"/>
                  <a:pt x="30550" y="15042"/>
                  <a:pt x="31798" y="11853"/>
                </a:cubicBezTo>
                <a:lnTo>
                  <a:pt x="31798" y="11853"/>
                </a:lnTo>
                <a:cubicBezTo>
                  <a:pt x="31867" y="12339"/>
                  <a:pt x="31798" y="12893"/>
                  <a:pt x="31590" y="13378"/>
                </a:cubicBezTo>
                <a:cubicBezTo>
                  <a:pt x="31451" y="13933"/>
                  <a:pt x="31243" y="14557"/>
                  <a:pt x="31035" y="15111"/>
                </a:cubicBezTo>
                <a:cubicBezTo>
                  <a:pt x="30411" y="16775"/>
                  <a:pt x="29579" y="18439"/>
                  <a:pt x="28609" y="19964"/>
                </a:cubicBezTo>
                <a:cubicBezTo>
                  <a:pt x="27015" y="22529"/>
                  <a:pt x="24588" y="24469"/>
                  <a:pt x="22717" y="26896"/>
                </a:cubicBezTo>
                <a:cubicBezTo>
                  <a:pt x="22668" y="26945"/>
                  <a:pt x="22723" y="26994"/>
                  <a:pt x="22784" y="26994"/>
                </a:cubicBezTo>
                <a:cubicBezTo>
                  <a:pt x="22809" y="26994"/>
                  <a:pt x="22835" y="26985"/>
                  <a:pt x="22855" y="26965"/>
                </a:cubicBezTo>
                <a:cubicBezTo>
                  <a:pt x="27500" y="22529"/>
                  <a:pt x="31798" y="17330"/>
                  <a:pt x="32283" y="10675"/>
                </a:cubicBezTo>
                <a:cubicBezTo>
                  <a:pt x="32283" y="10574"/>
                  <a:pt x="32208" y="10509"/>
                  <a:pt x="32141" y="10509"/>
                </a:cubicBezTo>
                <a:cubicBezTo>
                  <a:pt x="32117" y="10509"/>
                  <a:pt x="32093" y="10518"/>
                  <a:pt x="32075" y="10536"/>
                </a:cubicBezTo>
                <a:cubicBezTo>
                  <a:pt x="29926" y="13101"/>
                  <a:pt x="27223" y="15111"/>
                  <a:pt x="25212" y="17746"/>
                </a:cubicBezTo>
                <a:cubicBezTo>
                  <a:pt x="23271" y="20449"/>
                  <a:pt x="22093" y="23638"/>
                  <a:pt x="21816" y="26965"/>
                </a:cubicBezTo>
                <a:cubicBezTo>
                  <a:pt x="21816" y="27034"/>
                  <a:pt x="21816" y="27034"/>
                  <a:pt x="21885" y="27034"/>
                </a:cubicBezTo>
                <a:cubicBezTo>
                  <a:pt x="21677" y="27727"/>
                  <a:pt x="21469" y="28351"/>
                  <a:pt x="21261" y="29044"/>
                </a:cubicBezTo>
                <a:cubicBezTo>
                  <a:pt x="21608" y="25024"/>
                  <a:pt x="22162" y="21004"/>
                  <a:pt x="22648" y="16914"/>
                </a:cubicBezTo>
                <a:cubicBezTo>
                  <a:pt x="23271" y="16221"/>
                  <a:pt x="23757" y="15319"/>
                  <a:pt x="23895" y="14349"/>
                </a:cubicBezTo>
                <a:cubicBezTo>
                  <a:pt x="23895" y="14210"/>
                  <a:pt x="23757" y="14210"/>
                  <a:pt x="23687" y="14210"/>
                </a:cubicBezTo>
                <a:cubicBezTo>
                  <a:pt x="23341" y="14418"/>
                  <a:pt x="23063" y="14696"/>
                  <a:pt x="22855" y="15042"/>
                </a:cubicBezTo>
                <a:cubicBezTo>
                  <a:pt x="22925" y="14002"/>
                  <a:pt x="23063" y="12963"/>
                  <a:pt x="23133" y="11923"/>
                </a:cubicBezTo>
                <a:cubicBezTo>
                  <a:pt x="23202" y="11923"/>
                  <a:pt x="23202" y="11853"/>
                  <a:pt x="23202" y="11784"/>
                </a:cubicBezTo>
                <a:cubicBezTo>
                  <a:pt x="23202" y="11784"/>
                  <a:pt x="23202" y="11715"/>
                  <a:pt x="23202" y="11646"/>
                </a:cubicBezTo>
                <a:lnTo>
                  <a:pt x="23202" y="11368"/>
                </a:lnTo>
                <a:cubicBezTo>
                  <a:pt x="24103" y="11022"/>
                  <a:pt x="24796" y="10328"/>
                  <a:pt x="25074" y="9358"/>
                </a:cubicBezTo>
                <a:cubicBezTo>
                  <a:pt x="25074" y="9358"/>
                  <a:pt x="25143" y="9358"/>
                  <a:pt x="25212" y="9289"/>
                </a:cubicBezTo>
                <a:cubicBezTo>
                  <a:pt x="25821" y="9750"/>
                  <a:pt x="26499" y="9907"/>
                  <a:pt x="27208" y="9907"/>
                </a:cubicBezTo>
                <a:cubicBezTo>
                  <a:pt x="28713" y="9907"/>
                  <a:pt x="30358" y="9202"/>
                  <a:pt x="31778" y="9202"/>
                </a:cubicBezTo>
                <a:cubicBezTo>
                  <a:pt x="31902" y="9202"/>
                  <a:pt x="32024" y="9208"/>
                  <a:pt x="32144" y="9219"/>
                </a:cubicBezTo>
                <a:cubicBezTo>
                  <a:pt x="32283" y="9219"/>
                  <a:pt x="32352" y="9081"/>
                  <a:pt x="32352" y="9011"/>
                </a:cubicBezTo>
                <a:cubicBezTo>
                  <a:pt x="32097" y="7734"/>
                  <a:pt x="30841" y="7339"/>
                  <a:pt x="29669" y="7339"/>
                </a:cubicBezTo>
                <a:cubicBezTo>
                  <a:pt x="29569" y="7339"/>
                  <a:pt x="29470" y="7342"/>
                  <a:pt x="29371" y="7348"/>
                </a:cubicBezTo>
                <a:cubicBezTo>
                  <a:pt x="30411" y="6447"/>
                  <a:pt x="31243" y="5268"/>
                  <a:pt x="31798" y="4020"/>
                </a:cubicBezTo>
                <a:cubicBezTo>
                  <a:pt x="31867" y="3882"/>
                  <a:pt x="31798" y="3743"/>
                  <a:pt x="31659" y="3743"/>
                </a:cubicBezTo>
                <a:cubicBezTo>
                  <a:pt x="31332" y="3724"/>
                  <a:pt x="30995" y="3705"/>
                  <a:pt x="30658" y="3705"/>
                </a:cubicBezTo>
                <a:cubicBezTo>
                  <a:pt x="29782" y="3705"/>
                  <a:pt x="28914" y="3835"/>
                  <a:pt x="28262" y="4436"/>
                </a:cubicBezTo>
                <a:cubicBezTo>
                  <a:pt x="28470" y="3605"/>
                  <a:pt x="28540" y="2773"/>
                  <a:pt x="28401" y="1941"/>
                </a:cubicBezTo>
                <a:cubicBezTo>
                  <a:pt x="28401" y="1872"/>
                  <a:pt x="28262" y="1872"/>
                  <a:pt x="28262" y="1872"/>
                </a:cubicBezTo>
                <a:lnTo>
                  <a:pt x="28054" y="2010"/>
                </a:lnTo>
                <a:cubicBezTo>
                  <a:pt x="28124" y="1594"/>
                  <a:pt x="28401" y="1525"/>
                  <a:pt x="28332" y="1178"/>
                </a:cubicBezTo>
                <a:cubicBezTo>
                  <a:pt x="28332" y="1109"/>
                  <a:pt x="28332" y="1040"/>
                  <a:pt x="28262" y="1040"/>
                </a:cubicBezTo>
                <a:cubicBezTo>
                  <a:pt x="28048" y="989"/>
                  <a:pt x="27845" y="965"/>
                  <a:pt x="27654" y="965"/>
                </a:cubicBezTo>
                <a:cubicBezTo>
                  <a:pt x="26547" y="965"/>
                  <a:pt x="25814" y="1768"/>
                  <a:pt x="25282" y="2773"/>
                </a:cubicBezTo>
                <a:cubicBezTo>
                  <a:pt x="25212" y="1872"/>
                  <a:pt x="24935" y="1040"/>
                  <a:pt x="24796" y="139"/>
                </a:cubicBezTo>
                <a:cubicBezTo>
                  <a:pt x="24796" y="69"/>
                  <a:pt x="24658" y="0"/>
                  <a:pt x="245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pic>
        <p:nvPicPr>
          <p:cNvPr id="277" name="Google Shape;277;p36"/>
          <p:cNvPicPr preferRelativeResize="0"/>
          <p:nvPr/>
        </p:nvPicPr>
        <p:blipFill>
          <a:blip r:embed="rId3">
            <a:alphaModFix/>
          </a:blip>
          <a:stretch>
            <a:fillRect/>
          </a:stretch>
        </p:blipFill>
        <p:spPr>
          <a:xfrm>
            <a:off x="2561500" y="282154"/>
            <a:ext cx="2061301" cy="1381946"/>
          </a:xfrm>
          <a:prstGeom prst="rect">
            <a:avLst/>
          </a:prstGeom>
          <a:noFill/>
          <a:ln>
            <a:noFill/>
          </a:ln>
        </p:spPr>
      </p:pic>
      <p:pic>
        <p:nvPicPr>
          <p:cNvPr id="278" name="Google Shape;278;p36"/>
          <p:cNvPicPr preferRelativeResize="0"/>
          <p:nvPr/>
        </p:nvPicPr>
        <p:blipFill>
          <a:blip r:embed="rId3">
            <a:alphaModFix/>
          </a:blip>
          <a:stretch>
            <a:fillRect/>
          </a:stretch>
        </p:blipFill>
        <p:spPr>
          <a:xfrm>
            <a:off x="5271100" y="411829"/>
            <a:ext cx="2061301" cy="1381946"/>
          </a:xfrm>
          <a:prstGeom prst="rect">
            <a:avLst/>
          </a:prstGeom>
          <a:noFill/>
          <a:ln>
            <a:noFill/>
          </a:ln>
        </p:spPr>
      </p:pic>
      <p:sp>
        <p:nvSpPr>
          <p:cNvPr id="279" name="Google Shape;279;p36"/>
          <p:cNvSpPr txBox="1">
            <a:spLocks noGrp="1"/>
          </p:cNvSpPr>
          <p:nvPr>
            <p:ph type="title"/>
          </p:nvPr>
        </p:nvSpPr>
        <p:spPr>
          <a:xfrm>
            <a:off x="2114800" y="1305825"/>
            <a:ext cx="2136600" cy="6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市场分析</a:t>
            </a:r>
            <a:endParaRPr b="0" dirty="0">
              <a:latin typeface="微软雅黑" panose="020B0503020204020204" pitchFamily="34" charset="-122"/>
              <a:ea typeface="微软雅黑" panose="020B0503020204020204" pitchFamily="34" charset="-122"/>
            </a:endParaRPr>
          </a:p>
        </p:txBody>
      </p:sp>
      <p:sp>
        <p:nvSpPr>
          <p:cNvPr id="280" name="Google Shape;280;p36"/>
          <p:cNvSpPr txBox="1">
            <a:spLocks noGrp="1"/>
          </p:cNvSpPr>
          <p:nvPr>
            <p:ph type="title" idx="2"/>
          </p:nvPr>
        </p:nvSpPr>
        <p:spPr>
          <a:xfrm>
            <a:off x="2301550" y="411825"/>
            <a:ext cx="1763100" cy="112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01</a:t>
            </a:r>
            <a:endParaRPr dirty="0"/>
          </a:p>
        </p:txBody>
      </p:sp>
      <p:sp>
        <p:nvSpPr>
          <p:cNvPr id="281" name="Google Shape;281;p36"/>
          <p:cNvSpPr txBox="1">
            <a:spLocks noGrp="1"/>
          </p:cNvSpPr>
          <p:nvPr>
            <p:ph type="title" idx="3"/>
          </p:nvPr>
        </p:nvSpPr>
        <p:spPr>
          <a:xfrm>
            <a:off x="4785950" y="1305825"/>
            <a:ext cx="2136600" cy="6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策略分析</a:t>
            </a:r>
            <a:endParaRPr b="0" dirty="0">
              <a:latin typeface="微软雅黑" panose="020B0503020204020204" pitchFamily="34" charset="-122"/>
              <a:ea typeface="微软雅黑" panose="020B0503020204020204" pitchFamily="34" charset="-122"/>
            </a:endParaRPr>
          </a:p>
        </p:txBody>
      </p:sp>
      <p:sp>
        <p:nvSpPr>
          <p:cNvPr id="282" name="Google Shape;282;p36"/>
          <p:cNvSpPr txBox="1">
            <a:spLocks noGrp="1"/>
          </p:cNvSpPr>
          <p:nvPr>
            <p:ph type="title" idx="4"/>
          </p:nvPr>
        </p:nvSpPr>
        <p:spPr>
          <a:xfrm>
            <a:off x="4972700" y="411825"/>
            <a:ext cx="1763100" cy="112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02</a:t>
            </a:r>
            <a:endParaRPr/>
          </a:p>
        </p:txBody>
      </p:sp>
      <p:pic>
        <p:nvPicPr>
          <p:cNvPr id="283" name="Google Shape;283;p36"/>
          <p:cNvPicPr preferRelativeResize="0"/>
          <p:nvPr/>
        </p:nvPicPr>
        <p:blipFill>
          <a:blip r:embed="rId3">
            <a:alphaModFix/>
          </a:blip>
          <a:stretch>
            <a:fillRect/>
          </a:stretch>
        </p:blipFill>
        <p:spPr>
          <a:xfrm>
            <a:off x="2510700" y="2625304"/>
            <a:ext cx="2061301" cy="1381946"/>
          </a:xfrm>
          <a:prstGeom prst="rect">
            <a:avLst/>
          </a:prstGeom>
          <a:noFill/>
          <a:ln>
            <a:noFill/>
          </a:ln>
        </p:spPr>
      </p:pic>
      <p:pic>
        <p:nvPicPr>
          <p:cNvPr id="284" name="Google Shape;284;p36"/>
          <p:cNvPicPr preferRelativeResize="0"/>
          <p:nvPr/>
        </p:nvPicPr>
        <p:blipFill>
          <a:blip r:embed="rId3">
            <a:alphaModFix/>
          </a:blip>
          <a:stretch>
            <a:fillRect/>
          </a:stretch>
        </p:blipFill>
        <p:spPr>
          <a:xfrm>
            <a:off x="5303275" y="2625304"/>
            <a:ext cx="2061301" cy="1381946"/>
          </a:xfrm>
          <a:prstGeom prst="rect">
            <a:avLst/>
          </a:prstGeom>
          <a:noFill/>
          <a:ln>
            <a:noFill/>
          </a:ln>
        </p:spPr>
      </p:pic>
      <p:sp>
        <p:nvSpPr>
          <p:cNvPr id="285" name="Google Shape;285;p36"/>
          <p:cNvSpPr txBox="1">
            <a:spLocks noGrp="1"/>
          </p:cNvSpPr>
          <p:nvPr>
            <p:ph type="title" idx="5"/>
          </p:nvPr>
        </p:nvSpPr>
        <p:spPr>
          <a:xfrm>
            <a:off x="2114800" y="3574925"/>
            <a:ext cx="2136600" cy="6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项目演示</a:t>
            </a:r>
            <a:endParaRPr b="0" dirty="0">
              <a:latin typeface="微软雅黑" panose="020B0503020204020204" pitchFamily="34" charset="-122"/>
              <a:ea typeface="微软雅黑" panose="020B0503020204020204" pitchFamily="34" charset="-122"/>
            </a:endParaRPr>
          </a:p>
        </p:txBody>
      </p:sp>
      <p:sp>
        <p:nvSpPr>
          <p:cNvPr id="286" name="Google Shape;286;p36"/>
          <p:cNvSpPr txBox="1">
            <a:spLocks noGrp="1"/>
          </p:cNvSpPr>
          <p:nvPr>
            <p:ph type="title" idx="6"/>
          </p:nvPr>
        </p:nvSpPr>
        <p:spPr>
          <a:xfrm>
            <a:off x="2301550" y="2680925"/>
            <a:ext cx="1763100" cy="112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03</a:t>
            </a:r>
            <a:endParaRPr/>
          </a:p>
        </p:txBody>
      </p:sp>
      <p:sp>
        <p:nvSpPr>
          <p:cNvPr id="287" name="Google Shape;287;p36"/>
          <p:cNvSpPr txBox="1">
            <a:spLocks noGrp="1"/>
          </p:cNvSpPr>
          <p:nvPr>
            <p:ph type="title" idx="7"/>
          </p:nvPr>
        </p:nvSpPr>
        <p:spPr>
          <a:xfrm>
            <a:off x="4785950" y="3574925"/>
            <a:ext cx="2136600" cy="6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未来发展</a:t>
            </a:r>
            <a:endParaRPr b="0" dirty="0">
              <a:latin typeface="微软雅黑" panose="020B0503020204020204" pitchFamily="34" charset="-122"/>
              <a:ea typeface="微软雅黑" panose="020B0503020204020204" pitchFamily="34" charset="-122"/>
            </a:endParaRPr>
          </a:p>
        </p:txBody>
      </p:sp>
      <p:sp>
        <p:nvSpPr>
          <p:cNvPr id="288" name="Google Shape;288;p36"/>
          <p:cNvSpPr txBox="1">
            <a:spLocks noGrp="1"/>
          </p:cNvSpPr>
          <p:nvPr>
            <p:ph type="title" idx="8"/>
          </p:nvPr>
        </p:nvSpPr>
        <p:spPr>
          <a:xfrm>
            <a:off x="4972700" y="2680925"/>
            <a:ext cx="1763100" cy="112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04</a:t>
            </a:r>
            <a:endParaRPr/>
          </a:p>
        </p:txBody>
      </p:sp>
      <p:sp>
        <p:nvSpPr>
          <p:cNvPr id="3" name="副标题 2">
            <a:extLst>
              <a:ext uri="{FF2B5EF4-FFF2-40B4-BE49-F238E27FC236}">
                <a16:creationId xmlns:a16="http://schemas.microsoft.com/office/drawing/2014/main" id="{032B1DAE-B84C-4AA8-BA69-AD4EAFFCA2EE}"/>
              </a:ext>
            </a:extLst>
          </p:cNvPr>
          <p:cNvSpPr>
            <a:spLocks noGrp="1"/>
          </p:cNvSpPr>
          <p:nvPr>
            <p:ph type="subTitle" idx="1"/>
          </p:nvPr>
        </p:nvSpPr>
        <p:spPr/>
        <p:txBody>
          <a:bodyPr/>
          <a:lstStyle/>
          <a:p>
            <a:endParaRPr lang="zh-CN" altLang="en-US"/>
          </a:p>
        </p:txBody>
      </p:sp>
      <p:sp>
        <p:nvSpPr>
          <p:cNvPr id="5" name="副标题 4">
            <a:extLst>
              <a:ext uri="{FF2B5EF4-FFF2-40B4-BE49-F238E27FC236}">
                <a16:creationId xmlns:a16="http://schemas.microsoft.com/office/drawing/2014/main" id="{153AC7C5-F6AA-4188-87D0-0BDABC802B8C}"/>
              </a:ext>
            </a:extLst>
          </p:cNvPr>
          <p:cNvSpPr>
            <a:spLocks noGrp="1"/>
          </p:cNvSpPr>
          <p:nvPr>
            <p:ph type="subTitle" idx="9"/>
          </p:nvPr>
        </p:nvSpPr>
        <p:spPr/>
        <p:txBody>
          <a:bodyPr/>
          <a:lstStyle/>
          <a:p>
            <a:endParaRPr lang="zh-CN" altLang="en-US"/>
          </a:p>
        </p:txBody>
      </p:sp>
      <p:sp>
        <p:nvSpPr>
          <p:cNvPr id="7" name="副标题 6">
            <a:extLst>
              <a:ext uri="{FF2B5EF4-FFF2-40B4-BE49-F238E27FC236}">
                <a16:creationId xmlns:a16="http://schemas.microsoft.com/office/drawing/2014/main" id="{26B7EA0B-3B84-4509-99B4-56A06285507F}"/>
              </a:ext>
            </a:extLst>
          </p:cNvPr>
          <p:cNvSpPr>
            <a:spLocks noGrp="1"/>
          </p:cNvSpPr>
          <p:nvPr>
            <p:ph type="subTitle" idx="13"/>
          </p:nvPr>
        </p:nvSpPr>
        <p:spPr/>
        <p:txBody>
          <a:bodyPr/>
          <a:lstStyle/>
          <a:p>
            <a:endParaRPr lang="zh-CN" altLang="en-US"/>
          </a:p>
        </p:txBody>
      </p:sp>
      <p:sp>
        <p:nvSpPr>
          <p:cNvPr id="9" name="副标题 8">
            <a:extLst>
              <a:ext uri="{FF2B5EF4-FFF2-40B4-BE49-F238E27FC236}">
                <a16:creationId xmlns:a16="http://schemas.microsoft.com/office/drawing/2014/main" id="{FDE889AE-3C65-44E5-967C-29BCBB91B509}"/>
              </a:ext>
            </a:extLst>
          </p:cNvPr>
          <p:cNvSpPr>
            <a:spLocks noGrp="1"/>
          </p:cNvSpPr>
          <p:nvPr>
            <p:ph type="subTitle" idx="14"/>
          </p:nvPr>
        </p:nvSpPr>
        <p:spPr/>
        <p:txBody>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42"/>
          <p:cNvSpPr/>
          <p:nvPr/>
        </p:nvSpPr>
        <p:spPr>
          <a:xfrm>
            <a:off x="1328775" y="2248800"/>
            <a:ext cx="2162100" cy="235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2"/>
          <p:cNvSpPr/>
          <p:nvPr/>
        </p:nvSpPr>
        <p:spPr>
          <a:xfrm>
            <a:off x="3490950" y="1696350"/>
            <a:ext cx="2162100" cy="2904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2"/>
          <p:cNvSpPr/>
          <p:nvPr/>
        </p:nvSpPr>
        <p:spPr>
          <a:xfrm>
            <a:off x="5653125" y="1067700"/>
            <a:ext cx="2162100" cy="3533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2"/>
          <p:cNvSpPr txBox="1">
            <a:spLocks noGrp="1"/>
          </p:cNvSpPr>
          <p:nvPr>
            <p:ph type="title" idx="2"/>
          </p:nvPr>
        </p:nvSpPr>
        <p:spPr>
          <a:xfrm>
            <a:off x="712050" y="437350"/>
            <a:ext cx="2931300" cy="10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sz="3200" b="0" dirty="0">
                <a:latin typeface="微软雅黑" panose="020B0503020204020204" pitchFamily="34" charset="-122"/>
                <a:ea typeface="微软雅黑" panose="020B0503020204020204" pitchFamily="34" charset="-122"/>
              </a:rPr>
              <a:t>未来展望</a:t>
            </a:r>
            <a:endParaRPr sz="3200" b="0" dirty="0">
              <a:latin typeface="微软雅黑" panose="020B0503020204020204" pitchFamily="34" charset="-122"/>
              <a:ea typeface="微软雅黑" panose="020B0503020204020204" pitchFamily="34" charset="-122"/>
            </a:endParaRPr>
          </a:p>
        </p:txBody>
      </p:sp>
      <p:sp>
        <p:nvSpPr>
          <p:cNvPr id="518" name="Google Shape;518;p42"/>
          <p:cNvSpPr/>
          <p:nvPr/>
        </p:nvSpPr>
        <p:spPr>
          <a:xfrm>
            <a:off x="7264923" y="2223100"/>
            <a:ext cx="1669880" cy="3955180"/>
          </a:xfrm>
          <a:custGeom>
            <a:avLst/>
            <a:gdLst/>
            <a:ahLst/>
            <a:cxnLst/>
            <a:rect l="l" t="t" r="r" b="b"/>
            <a:pathLst>
              <a:path w="49959" h="118330" extrusionOk="0">
                <a:moveTo>
                  <a:pt x="28091" y="2280"/>
                </a:moveTo>
                <a:cubicBezTo>
                  <a:pt x="28375" y="2280"/>
                  <a:pt x="28054" y="3887"/>
                  <a:pt x="28054" y="4020"/>
                </a:cubicBezTo>
                <a:cubicBezTo>
                  <a:pt x="27777" y="4783"/>
                  <a:pt x="27500" y="5476"/>
                  <a:pt x="27084" y="6100"/>
                </a:cubicBezTo>
                <a:cubicBezTo>
                  <a:pt x="26460" y="7001"/>
                  <a:pt x="25698" y="7764"/>
                  <a:pt x="24796" y="8318"/>
                </a:cubicBezTo>
                <a:cubicBezTo>
                  <a:pt x="25767" y="7556"/>
                  <a:pt x="26599" y="6585"/>
                  <a:pt x="27292" y="5476"/>
                </a:cubicBezTo>
                <a:cubicBezTo>
                  <a:pt x="27638" y="4922"/>
                  <a:pt x="27777" y="4298"/>
                  <a:pt x="27846" y="3674"/>
                </a:cubicBezTo>
                <a:cubicBezTo>
                  <a:pt x="27916" y="3258"/>
                  <a:pt x="27985" y="2773"/>
                  <a:pt x="28054" y="2357"/>
                </a:cubicBezTo>
                <a:lnTo>
                  <a:pt x="28054" y="2288"/>
                </a:lnTo>
                <a:cubicBezTo>
                  <a:pt x="28068" y="2282"/>
                  <a:pt x="28080" y="2280"/>
                  <a:pt x="28091" y="2280"/>
                </a:cubicBezTo>
                <a:close/>
                <a:moveTo>
                  <a:pt x="20393" y="814"/>
                </a:moveTo>
                <a:cubicBezTo>
                  <a:pt x="20550" y="814"/>
                  <a:pt x="20790" y="1056"/>
                  <a:pt x="21192" y="1525"/>
                </a:cubicBezTo>
                <a:cubicBezTo>
                  <a:pt x="22786" y="3674"/>
                  <a:pt x="22994" y="5961"/>
                  <a:pt x="22717" y="8457"/>
                </a:cubicBezTo>
                <a:cubicBezTo>
                  <a:pt x="22578" y="8110"/>
                  <a:pt x="22370" y="7833"/>
                  <a:pt x="22162" y="7556"/>
                </a:cubicBezTo>
                <a:cubicBezTo>
                  <a:pt x="22125" y="7537"/>
                  <a:pt x="22088" y="7529"/>
                  <a:pt x="22054" y="7529"/>
                </a:cubicBezTo>
                <a:cubicBezTo>
                  <a:pt x="21959" y="7529"/>
                  <a:pt x="21885" y="7593"/>
                  <a:pt x="21885" y="7694"/>
                </a:cubicBezTo>
                <a:cubicBezTo>
                  <a:pt x="21885" y="7764"/>
                  <a:pt x="21885" y="7833"/>
                  <a:pt x="21885" y="7902"/>
                </a:cubicBezTo>
                <a:cubicBezTo>
                  <a:pt x="21538" y="7001"/>
                  <a:pt x="21053" y="6169"/>
                  <a:pt x="20429" y="5476"/>
                </a:cubicBezTo>
                <a:cubicBezTo>
                  <a:pt x="20152" y="4783"/>
                  <a:pt x="20013" y="4090"/>
                  <a:pt x="19944" y="3397"/>
                </a:cubicBezTo>
                <a:cubicBezTo>
                  <a:pt x="19944" y="2773"/>
                  <a:pt x="19944" y="2218"/>
                  <a:pt x="20083" y="1664"/>
                </a:cubicBezTo>
                <a:cubicBezTo>
                  <a:pt x="20154" y="1091"/>
                  <a:pt x="20226" y="814"/>
                  <a:pt x="20393" y="814"/>
                </a:cubicBezTo>
                <a:close/>
                <a:moveTo>
                  <a:pt x="27422" y="1160"/>
                </a:moveTo>
                <a:cubicBezTo>
                  <a:pt x="28030" y="1160"/>
                  <a:pt x="27500" y="2470"/>
                  <a:pt x="27500" y="2773"/>
                </a:cubicBezTo>
                <a:cubicBezTo>
                  <a:pt x="27361" y="4159"/>
                  <a:pt x="26876" y="5476"/>
                  <a:pt x="26044" y="6516"/>
                </a:cubicBezTo>
                <a:cubicBezTo>
                  <a:pt x="25490" y="7070"/>
                  <a:pt x="24935" y="7694"/>
                  <a:pt x="24311" y="8180"/>
                </a:cubicBezTo>
                <a:lnTo>
                  <a:pt x="23687" y="8734"/>
                </a:lnTo>
                <a:cubicBezTo>
                  <a:pt x="24519" y="7417"/>
                  <a:pt x="25074" y="6031"/>
                  <a:pt x="25351" y="4644"/>
                </a:cubicBezTo>
                <a:lnTo>
                  <a:pt x="25351" y="4575"/>
                </a:lnTo>
                <a:cubicBezTo>
                  <a:pt x="25420" y="4090"/>
                  <a:pt x="25420" y="3674"/>
                  <a:pt x="25351" y="3189"/>
                </a:cubicBezTo>
                <a:cubicBezTo>
                  <a:pt x="25698" y="2357"/>
                  <a:pt x="26321" y="1664"/>
                  <a:pt x="27084" y="1248"/>
                </a:cubicBezTo>
                <a:cubicBezTo>
                  <a:pt x="27223" y="1187"/>
                  <a:pt x="27334" y="1160"/>
                  <a:pt x="27422" y="1160"/>
                </a:cubicBezTo>
                <a:close/>
                <a:moveTo>
                  <a:pt x="30966" y="4020"/>
                </a:moveTo>
                <a:cubicBezTo>
                  <a:pt x="31520" y="4020"/>
                  <a:pt x="31312" y="4159"/>
                  <a:pt x="31104" y="4575"/>
                </a:cubicBezTo>
                <a:cubicBezTo>
                  <a:pt x="30827" y="4922"/>
                  <a:pt x="30550" y="5476"/>
                  <a:pt x="30273" y="5892"/>
                </a:cubicBezTo>
                <a:cubicBezTo>
                  <a:pt x="29094" y="7625"/>
                  <a:pt x="26945" y="8249"/>
                  <a:pt x="25074" y="9011"/>
                </a:cubicBezTo>
                <a:cubicBezTo>
                  <a:pt x="25004" y="8873"/>
                  <a:pt x="24866" y="8873"/>
                  <a:pt x="24796" y="8873"/>
                </a:cubicBezTo>
                <a:cubicBezTo>
                  <a:pt x="24796" y="8873"/>
                  <a:pt x="24796" y="8803"/>
                  <a:pt x="24796" y="8803"/>
                </a:cubicBezTo>
                <a:cubicBezTo>
                  <a:pt x="26321" y="7902"/>
                  <a:pt x="27500" y="6447"/>
                  <a:pt x="28124" y="4783"/>
                </a:cubicBezTo>
                <a:cubicBezTo>
                  <a:pt x="28717" y="4297"/>
                  <a:pt x="29521" y="4022"/>
                  <a:pt x="30306" y="4022"/>
                </a:cubicBezTo>
                <a:cubicBezTo>
                  <a:pt x="30529" y="4022"/>
                  <a:pt x="30751" y="4044"/>
                  <a:pt x="30966" y="4090"/>
                </a:cubicBezTo>
                <a:lnTo>
                  <a:pt x="30966" y="4020"/>
                </a:lnTo>
                <a:close/>
                <a:moveTo>
                  <a:pt x="29163" y="7556"/>
                </a:moveTo>
                <a:cubicBezTo>
                  <a:pt x="29718" y="7556"/>
                  <a:pt x="30273" y="7625"/>
                  <a:pt x="30827" y="7833"/>
                </a:cubicBezTo>
                <a:cubicBezTo>
                  <a:pt x="30961" y="7833"/>
                  <a:pt x="32459" y="8807"/>
                  <a:pt x="31864" y="8807"/>
                </a:cubicBezTo>
                <a:cubicBezTo>
                  <a:pt x="31844" y="8807"/>
                  <a:pt x="31822" y="8806"/>
                  <a:pt x="31798" y="8803"/>
                </a:cubicBezTo>
                <a:cubicBezTo>
                  <a:pt x="31625" y="8775"/>
                  <a:pt x="31453" y="8758"/>
                  <a:pt x="31286" y="8758"/>
                </a:cubicBezTo>
                <a:cubicBezTo>
                  <a:pt x="31049" y="8758"/>
                  <a:pt x="30822" y="8792"/>
                  <a:pt x="30619" y="8873"/>
                </a:cubicBezTo>
                <a:cubicBezTo>
                  <a:pt x="29346" y="9020"/>
                  <a:pt x="28246" y="9374"/>
                  <a:pt x="27099" y="9374"/>
                </a:cubicBezTo>
                <a:cubicBezTo>
                  <a:pt x="26622" y="9374"/>
                  <a:pt x="26137" y="9313"/>
                  <a:pt x="25628" y="9150"/>
                </a:cubicBezTo>
                <a:cubicBezTo>
                  <a:pt x="26807" y="8803"/>
                  <a:pt x="27985" y="8249"/>
                  <a:pt x="29094" y="7556"/>
                </a:cubicBezTo>
                <a:close/>
                <a:moveTo>
                  <a:pt x="24379" y="473"/>
                </a:moveTo>
                <a:cubicBezTo>
                  <a:pt x="24456" y="473"/>
                  <a:pt x="24507" y="537"/>
                  <a:pt x="24519" y="693"/>
                </a:cubicBezTo>
                <a:cubicBezTo>
                  <a:pt x="24519" y="1040"/>
                  <a:pt x="24658" y="1456"/>
                  <a:pt x="24727" y="1802"/>
                </a:cubicBezTo>
                <a:cubicBezTo>
                  <a:pt x="25351" y="4228"/>
                  <a:pt x="24588" y="6100"/>
                  <a:pt x="23687" y="8180"/>
                </a:cubicBezTo>
                <a:cubicBezTo>
                  <a:pt x="23687" y="8180"/>
                  <a:pt x="23687" y="8110"/>
                  <a:pt x="23687" y="8110"/>
                </a:cubicBezTo>
                <a:cubicBezTo>
                  <a:pt x="23653" y="8006"/>
                  <a:pt x="23566" y="7954"/>
                  <a:pt x="23479" y="7954"/>
                </a:cubicBezTo>
                <a:cubicBezTo>
                  <a:pt x="23393" y="7954"/>
                  <a:pt x="23306" y="8006"/>
                  <a:pt x="23271" y="8110"/>
                </a:cubicBezTo>
                <a:cubicBezTo>
                  <a:pt x="23202" y="8596"/>
                  <a:pt x="23063" y="9081"/>
                  <a:pt x="22994" y="9635"/>
                </a:cubicBezTo>
                <a:cubicBezTo>
                  <a:pt x="22925" y="9289"/>
                  <a:pt x="22855" y="9011"/>
                  <a:pt x="22717" y="8665"/>
                </a:cubicBezTo>
                <a:cubicBezTo>
                  <a:pt x="22786" y="8665"/>
                  <a:pt x="22925" y="8665"/>
                  <a:pt x="22925" y="8596"/>
                </a:cubicBezTo>
                <a:cubicBezTo>
                  <a:pt x="23410" y="7070"/>
                  <a:pt x="23341" y="5476"/>
                  <a:pt x="22855" y="3951"/>
                </a:cubicBezTo>
                <a:cubicBezTo>
                  <a:pt x="22855" y="3327"/>
                  <a:pt x="22925" y="2634"/>
                  <a:pt x="23063" y="2010"/>
                </a:cubicBezTo>
                <a:cubicBezTo>
                  <a:pt x="23063" y="1953"/>
                  <a:pt x="24012" y="473"/>
                  <a:pt x="24379" y="473"/>
                </a:cubicBezTo>
                <a:close/>
                <a:moveTo>
                  <a:pt x="17421" y="3487"/>
                </a:moveTo>
                <a:cubicBezTo>
                  <a:pt x="18513" y="4040"/>
                  <a:pt x="19469" y="4795"/>
                  <a:pt x="20291" y="5753"/>
                </a:cubicBezTo>
                <a:cubicBezTo>
                  <a:pt x="20360" y="5892"/>
                  <a:pt x="20429" y="5961"/>
                  <a:pt x="20568" y="6100"/>
                </a:cubicBezTo>
                <a:cubicBezTo>
                  <a:pt x="20637" y="6239"/>
                  <a:pt x="20637" y="6308"/>
                  <a:pt x="20707" y="6377"/>
                </a:cubicBezTo>
                <a:cubicBezTo>
                  <a:pt x="21192" y="7209"/>
                  <a:pt x="21538" y="8041"/>
                  <a:pt x="21746" y="8873"/>
                </a:cubicBezTo>
                <a:cubicBezTo>
                  <a:pt x="21677" y="8942"/>
                  <a:pt x="21677" y="9011"/>
                  <a:pt x="21677" y="9081"/>
                </a:cubicBezTo>
                <a:cubicBezTo>
                  <a:pt x="21746" y="9289"/>
                  <a:pt x="21816" y="9566"/>
                  <a:pt x="21885" y="9843"/>
                </a:cubicBezTo>
                <a:cubicBezTo>
                  <a:pt x="21677" y="9635"/>
                  <a:pt x="21469" y="9497"/>
                  <a:pt x="21192" y="9358"/>
                </a:cubicBezTo>
                <a:cubicBezTo>
                  <a:pt x="21192" y="9219"/>
                  <a:pt x="21192" y="9081"/>
                  <a:pt x="21192" y="8942"/>
                </a:cubicBezTo>
                <a:cubicBezTo>
                  <a:pt x="21192" y="8873"/>
                  <a:pt x="21140" y="8838"/>
                  <a:pt x="21088" y="8838"/>
                </a:cubicBezTo>
                <a:cubicBezTo>
                  <a:pt x="21036" y="8838"/>
                  <a:pt x="20984" y="8873"/>
                  <a:pt x="20984" y="8942"/>
                </a:cubicBezTo>
                <a:lnTo>
                  <a:pt x="20984" y="9219"/>
                </a:lnTo>
                <a:cubicBezTo>
                  <a:pt x="20360" y="8873"/>
                  <a:pt x="19875" y="8457"/>
                  <a:pt x="19320" y="8041"/>
                </a:cubicBezTo>
                <a:cubicBezTo>
                  <a:pt x="18627" y="7278"/>
                  <a:pt x="18142" y="6308"/>
                  <a:pt x="17934" y="5268"/>
                </a:cubicBezTo>
                <a:cubicBezTo>
                  <a:pt x="17868" y="5005"/>
                  <a:pt x="17677" y="3680"/>
                  <a:pt x="17421" y="3487"/>
                </a:cubicBezTo>
                <a:close/>
                <a:moveTo>
                  <a:pt x="24311" y="9081"/>
                </a:moveTo>
                <a:cubicBezTo>
                  <a:pt x="24311" y="9150"/>
                  <a:pt x="24311" y="9289"/>
                  <a:pt x="24242" y="9358"/>
                </a:cubicBezTo>
                <a:cubicBezTo>
                  <a:pt x="24034" y="9635"/>
                  <a:pt x="23826" y="9913"/>
                  <a:pt x="23687" y="10259"/>
                </a:cubicBezTo>
                <a:cubicBezTo>
                  <a:pt x="23826" y="9843"/>
                  <a:pt x="24034" y="9427"/>
                  <a:pt x="24242" y="9081"/>
                </a:cubicBezTo>
                <a:close/>
                <a:moveTo>
                  <a:pt x="21400" y="9843"/>
                </a:moveTo>
                <a:lnTo>
                  <a:pt x="21400" y="9843"/>
                </a:lnTo>
                <a:cubicBezTo>
                  <a:pt x="21608" y="9982"/>
                  <a:pt x="21816" y="10121"/>
                  <a:pt x="22024" y="10190"/>
                </a:cubicBezTo>
                <a:cubicBezTo>
                  <a:pt x="22093" y="10606"/>
                  <a:pt x="22370" y="10883"/>
                  <a:pt x="22717" y="11091"/>
                </a:cubicBezTo>
                <a:lnTo>
                  <a:pt x="22509" y="11091"/>
                </a:lnTo>
                <a:cubicBezTo>
                  <a:pt x="22232" y="10952"/>
                  <a:pt x="22024" y="10814"/>
                  <a:pt x="21816" y="10536"/>
                </a:cubicBezTo>
                <a:cubicBezTo>
                  <a:pt x="21608" y="10328"/>
                  <a:pt x="21469" y="10121"/>
                  <a:pt x="21400" y="9843"/>
                </a:cubicBezTo>
                <a:close/>
                <a:moveTo>
                  <a:pt x="23549" y="14626"/>
                </a:moveTo>
                <a:lnTo>
                  <a:pt x="23549" y="14626"/>
                </a:lnTo>
                <a:cubicBezTo>
                  <a:pt x="23271" y="15181"/>
                  <a:pt x="22994" y="15735"/>
                  <a:pt x="22648" y="16221"/>
                </a:cubicBezTo>
                <a:lnTo>
                  <a:pt x="22717" y="15597"/>
                </a:lnTo>
                <a:cubicBezTo>
                  <a:pt x="22925" y="15181"/>
                  <a:pt x="23202" y="14903"/>
                  <a:pt x="23549" y="14626"/>
                </a:cubicBezTo>
                <a:close/>
                <a:moveTo>
                  <a:pt x="21123" y="17954"/>
                </a:moveTo>
                <a:lnTo>
                  <a:pt x="21123" y="17954"/>
                </a:lnTo>
                <a:cubicBezTo>
                  <a:pt x="21301" y="18429"/>
                  <a:pt x="21377" y="18955"/>
                  <a:pt x="21483" y="19445"/>
                </a:cubicBezTo>
                <a:lnTo>
                  <a:pt x="21483" y="19445"/>
                </a:lnTo>
                <a:cubicBezTo>
                  <a:pt x="21345" y="18965"/>
                  <a:pt x="21217" y="18476"/>
                  <a:pt x="21123" y="17954"/>
                </a:cubicBezTo>
                <a:close/>
                <a:moveTo>
                  <a:pt x="21729" y="19747"/>
                </a:moveTo>
                <a:cubicBezTo>
                  <a:pt x="21712" y="19866"/>
                  <a:pt x="21694" y="19984"/>
                  <a:pt x="21677" y="20102"/>
                </a:cubicBezTo>
                <a:cubicBezTo>
                  <a:pt x="21644" y="19992"/>
                  <a:pt x="21611" y="19881"/>
                  <a:pt x="21578" y="19770"/>
                </a:cubicBezTo>
                <a:lnTo>
                  <a:pt x="21578" y="19770"/>
                </a:lnTo>
                <a:cubicBezTo>
                  <a:pt x="21596" y="19784"/>
                  <a:pt x="21619" y="19790"/>
                  <a:pt x="21642" y="19790"/>
                </a:cubicBezTo>
                <a:cubicBezTo>
                  <a:pt x="21676" y="19790"/>
                  <a:pt x="21709" y="19776"/>
                  <a:pt x="21729" y="19747"/>
                </a:cubicBezTo>
                <a:close/>
                <a:moveTo>
                  <a:pt x="12138" y="17474"/>
                </a:moveTo>
                <a:cubicBezTo>
                  <a:pt x="12238" y="17474"/>
                  <a:pt x="12305" y="17572"/>
                  <a:pt x="12319" y="17815"/>
                </a:cubicBezTo>
                <a:cubicBezTo>
                  <a:pt x="12388" y="18716"/>
                  <a:pt x="12180" y="19617"/>
                  <a:pt x="11695" y="20380"/>
                </a:cubicBezTo>
                <a:cubicBezTo>
                  <a:pt x="11349" y="21004"/>
                  <a:pt x="10863" y="21627"/>
                  <a:pt x="10309" y="22113"/>
                </a:cubicBezTo>
                <a:cubicBezTo>
                  <a:pt x="10240" y="22113"/>
                  <a:pt x="10170" y="22182"/>
                  <a:pt x="10101" y="22251"/>
                </a:cubicBezTo>
                <a:lnTo>
                  <a:pt x="10101" y="21766"/>
                </a:lnTo>
                <a:cubicBezTo>
                  <a:pt x="10448" y="20934"/>
                  <a:pt x="10586" y="20102"/>
                  <a:pt x="10517" y="19201"/>
                </a:cubicBezTo>
                <a:lnTo>
                  <a:pt x="10517" y="19201"/>
                </a:lnTo>
                <a:lnTo>
                  <a:pt x="10586" y="19271"/>
                </a:lnTo>
                <a:lnTo>
                  <a:pt x="10725" y="19271"/>
                </a:lnTo>
                <a:cubicBezTo>
                  <a:pt x="10890" y="18940"/>
                  <a:pt x="11754" y="17474"/>
                  <a:pt x="12138" y="17474"/>
                </a:cubicBezTo>
                <a:close/>
                <a:moveTo>
                  <a:pt x="9294" y="16309"/>
                </a:moveTo>
                <a:cubicBezTo>
                  <a:pt x="9826" y="16309"/>
                  <a:pt x="10252" y="18610"/>
                  <a:pt x="10309" y="19063"/>
                </a:cubicBezTo>
                <a:cubicBezTo>
                  <a:pt x="10378" y="19825"/>
                  <a:pt x="10240" y="20657"/>
                  <a:pt x="9962" y="21350"/>
                </a:cubicBezTo>
                <a:cubicBezTo>
                  <a:pt x="9893" y="21350"/>
                  <a:pt x="9824" y="21419"/>
                  <a:pt x="9754" y="21489"/>
                </a:cubicBezTo>
                <a:cubicBezTo>
                  <a:pt x="9555" y="21821"/>
                  <a:pt x="9419" y="22281"/>
                  <a:pt x="9286" y="22684"/>
                </a:cubicBezTo>
                <a:lnTo>
                  <a:pt x="9286" y="22684"/>
                </a:lnTo>
                <a:lnTo>
                  <a:pt x="9269" y="22667"/>
                </a:lnTo>
                <a:cubicBezTo>
                  <a:pt x="9338" y="22390"/>
                  <a:pt x="9338" y="22113"/>
                  <a:pt x="9338" y="21766"/>
                </a:cubicBezTo>
                <a:lnTo>
                  <a:pt x="9338" y="21697"/>
                </a:lnTo>
                <a:cubicBezTo>
                  <a:pt x="9200" y="20934"/>
                  <a:pt x="8923" y="20241"/>
                  <a:pt x="8507" y="19617"/>
                </a:cubicBezTo>
                <a:cubicBezTo>
                  <a:pt x="8368" y="18647"/>
                  <a:pt x="8507" y="17607"/>
                  <a:pt x="8923" y="16706"/>
                </a:cubicBezTo>
                <a:cubicBezTo>
                  <a:pt x="9050" y="16426"/>
                  <a:pt x="9175" y="16309"/>
                  <a:pt x="9294" y="16309"/>
                </a:cubicBezTo>
                <a:close/>
                <a:moveTo>
                  <a:pt x="6198" y="17227"/>
                </a:moveTo>
                <a:cubicBezTo>
                  <a:pt x="6266" y="17227"/>
                  <a:pt x="6342" y="17278"/>
                  <a:pt x="6427" y="17399"/>
                </a:cubicBezTo>
                <a:cubicBezTo>
                  <a:pt x="7120" y="18231"/>
                  <a:pt x="7744" y="19063"/>
                  <a:pt x="8299" y="19964"/>
                </a:cubicBezTo>
                <a:cubicBezTo>
                  <a:pt x="8368" y="20380"/>
                  <a:pt x="8576" y="20865"/>
                  <a:pt x="8853" y="21281"/>
                </a:cubicBezTo>
                <a:cubicBezTo>
                  <a:pt x="8923" y="21627"/>
                  <a:pt x="8923" y="21905"/>
                  <a:pt x="8923" y="22251"/>
                </a:cubicBezTo>
                <a:cubicBezTo>
                  <a:pt x="8784" y="22321"/>
                  <a:pt x="8715" y="22390"/>
                  <a:pt x="8715" y="22459"/>
                </a:cubicBezTo>
                <a:lnTo>
                  <a:pt x="8784" y="22529"/>
                </a:lnTo>
                <a:cubicBezTo>
                  <a:pt x="8715" y="22736"/>
                  <a:pt x="8715" y="23014"/>
                  <a:pt x="8784" y="23291"/>
                </a:cubicBezTo>
                <a:cubicBezTo>
                  <a:pt x="8784" y="23291"/>
                  <a:pt x="8784" y="23360"/>
                  <a:pt x="8784" y="23360"/>
                </a:cubicBezTo>
                <a:lnTo>
                  <a:pt x="8507" y="23152"/>
                </a:lnTo>
                <a:cubicBezTo>
                  <a:pt x="8437" y="23083"/>
                  <a:pt x="8368" y="23014"/>
                  <a:pt x="8299" y="22875"/>
                </a:cubicBezTo>
                <a:cubicBezTo>
                  <a:pt x="8368" y="22806"/>
                  <a:pt x="8299" y="22806"/>
                  <a:pt x="8299" y="22736"/>
                </a:cubicBezTo>
                <a:lnTo>
                  <a:pt x="8160" y="22736"/>
                </a:lnTo>
                <a:cubicBezTo>
                  <a:pt x="7813" y="22251"/>
                  <a:pt x="7328" y="21835"/>
                  <a:pt x="6774" y="21558"/>
                </a:cubicBezTo>
                <a:cubicBezTo>
                  <a:pt x="6427" y="21142"/>
                  <a:pt x="6150" y="20657"/>
                  <a:pt x="6011" y="20172"/>
                </a:cubicBezTo>
                <a:cubicBezTo>
                  <a:pt x="5803" y="19686"/>
                  <a:pt x="5734" y="19201"/>
                  <a:pt x="5734" y="18716"/>
                </a:cubicBezTo>
                <a:cubicBezTo>
                  <a:pt x="5734" y="18373"/>
                  <a:pt x="5876" y="17227"/>
                  <a:pt x="6198" y="17227"/>
                </a:cubicBezTo>
                <a:close/>
                <a:moveTo>
                  <a:pt x="14177" y="19268"/>
                </a:moveTo>
                <a:cubicBezTo>
                  <a:pt x="14845" y="19268"/>
                  <a:pt x="14116" y="20525"/>
                  <a:pt x="13913" y="20796"/>
                </a:cubicBezTo>
                <a:cubicBezTo>
                  <a:pt x="13498" y="21419"/>
                  <a:pt x="12943" y="21974"/>
                  <a:pt x="12388" y="22390"/>
                </a:cubicBezTo>
                <a:cubicBezTo>
                  <a:pt x="11765" y="22806"/>
                  <a:pt x="11071" y="23152"/>
                  <a:pt x="10378" y="23430"/>
                </a:cubicBezTo>
                <a:cubicBezTo>
                  <a:pt x="10448" y="23222"/>
                  <a:pt x="10448" y="23014"/>
                  <a:pt x="10517" y="22806"/>
                </a:cubicBezTo>
                <a:cubicBezTo>
                  <a:pt x="11695" y="21558"/>
                  <a:pt x="12111" y="19409"/>
                  <a:pt x="14052" y="19271"/>
                </a:cubicBezTo>
                <a:lnTo>
                  <a:pt x="14121" y="19271"/>
                </a:lnTo>
                <a:cubicBezTo>
                  <a:pt x="14141" y="19269"/>
                  <a:pt x="14159" y="19268"/>
                  <a:pt x="14177" y="19268"/>
                </a:cubicBezTo>
                <a:close/>
                <a:moveTo>
                  <a:pt x="13646" y="21590"/>
                </a:moveTo>
                <a:cubicBezTo>
                  <a:pt x="13640" y="21599"/>
                  <a:pt x="13636" y="21611"/>
                  <a:pt x="13636" y="21627"/>
                </a:cubicBezTo>
                <a:cubicBezTo>
                  <a:pt x="13775" y="22043"/>
                  <a:pt x="13983" y="22251"/>
                  <a:pt x="13567" y="22598"/>
                </a:cubicBezTo>
                <a:cubicBezTo>
                  <a:pt x="13220" y="22944"/>
                  <a:pt x="12804" y="23152"/>
                  <a:pt x="12319" y="23291"/>
                </a:cubicBezTo>
                <a:cubicBezTo>
                  <a:pt x="11695" y="23568"/>
                  <a:pt x="11002" y="23776"/>
                  <a:pt x="10378" y="23846"/>
                </a:cubicBezTo>
                <a:cubicBezTo>
                  <a:pt x="11210" y="23499"/>
                  <a:pt x="12042" y="23014"/>
                  <a:pt x="12735" y="22459"/>
                </a:cubicBezTo>
                <a:cubicBezTo>
                  <a:pt x="13080" y="22201"/>
                  <a:pt x="13384" y="21909"/>
                  <a:pt x="13646" y="21590"/>
                </a:cubicBezTo>
                <a:close/>
                <a:moveTo>
                  <a:pt x="3749" y="20938"/>
                </a:moveTo>
                <a:cubicBezTo>
                  <a:pt x="5264" y="21150"/>
                  <a:pt x="6641" y="21841"/>
                  <a:pt x="7744" y="22944"/>
                </a:cubicBezTo>
                <a:cubicBezTo>
                  <a:pt x="7675" y="23014"/>
                  <a:pt x="7605" y="23083"/>
                  <a:pt x="7675" y="23222"/>
                </a:cubicBezTo>
                <a:cubicBezTo>
                  <a:pt x="7883" y="23638"/>
                  <a:pt x="8160" y="24054"/>
                  <a:pt x="8507" y="24400"/>
                </a:cubicBezTo>
                <a:cubicBezTo>
                  <a:pt x="6520" y="23989"/>
                  <a:pt x="4466" y="22969"/>
                  <a:pt x="3749" y="20938"/>
                </a:cubicBezTo>
                <a:close/>
                <a:moveTo>
                  <a:pt x="31590" y="11507"/>
                </a:moveTo>
                <a:lnTo>
                  <a:pt x="31590" y="11507"/>
                </a:lnTo>
                <a:cubicBezTo>
                  <a:pt x="29163" y="16706"/>
                  <a:pt x="24380" y="21073"/>
                  <a:pt x="22162" y="26410"/>
                </a:cubicBezTo>
                <a:cubicBezTo>
                  <a:pt x="22578" y="23638"/>
                  <a:pt x="23549" y="21004"/>
                  <a:pt x="24935" y="18647"/>
                </a:cubicBezTo>
                <a:cubicBezTo>
                  <a:pt x="26668" y="15874"/>
                  <a:pt x="29441" y="13933"/>
                  <a:pt x="31590" y="11507"/>
                </a:cubicBezTo>
                <a:close/>
                <a:moveTo>
                  <a:pt x="34166" y="25716"/>
                </a:moveTo>
                <a:cubicBezTo>
                  <a:pt x="34202" y="25716"/>
                  <a:pt x="34224" y="25737"/>
                  <a:pt x="34224" y="25787"/>
                </a:cubicBezTo>
                <a:cubicBezTo>
                  <a:pt x="34224" y="26618"/>
                  <a:pt x="34016" y="27381"/>
                  <a:pt x="33669" y="28143"/>
                </a:cubicBezTo>
                <a:cubicBezTo>
                  <a:pt x="33253" y="28975"/>
                  <a:pt x="32629" y="29668"/>
                  <a:pt x="31798" y="30223"/>
                </a:cubicBezTo>
                <a:cubicBezTo>
                  <a:pt x="32421" y="29252"/>
                  <a:pt x="32768" y="28143"/>
                  <a:pt x="32837" y="27034"/>
                </a:cubicBezTo>
                <a:cubicBezTo>
                  <a:pt x="32976" y="26896"/>
                  <a:pt x="33045" y="26688"/>
                  <a:pt x="33184" y="26480"/>
                </a:cubicBezTo>
                <a:cubicBezTo>
                  <a:pt x="33184" y="26480"/>
                  <a:pt x="33948" y="25716"/>
                  <a:pt x="34166" y="25716"/>
                </a:cubicBezTo>
                <a:close/>
                <a:moveTo>
                  <a:pt x="32560" y="24816"/>
                </a:moveTo>
                <a:cubicBezTo>
                  <a:pt x="32560" y="25440"/>
                  <a:pt x="32560" y="26133"/>
                  <a:pt x="32560" y="26826"/>
                </a:cubicBezTo>
                <a:cubicBezTo>
                  <a:pt x="32491" y="28143"/>
                  <a:pt x="31936" y="29460"/>
                  <a:pt x="30966" y="30431"/>
                </a:cubicBezTo>
                <a:cubicBezTo>
                  <a:pt x="30966" y="30362"/>
                  <a:pt x="30966" y="30292"/>
                  <a:pt x="30966" y="30223"/>
                </a:cubicBezTo>
                <a:cubicBezTo>
                  <a:pt x="31451" y="29183"/>
                  <a:pt x="31451" y="27935"/>
                  <a:pt x="30966" y="26896"/>
                </a:cubicBezTo>
                <a:lnTo>
                  <a:pt x="30966" y="26618"/>
                </a:lnTo>
                <a:cubicBezTo>
                  <a:pt x="30966" y="26618"/>
                  <a:pt x="30966" y="26549"/>
                  <a:pt x="30966" y="26480"/>
                </a:cubicBezTo>
                <a:cubicBezTo>
                  <a:pt x="31078" y="26255"/>
                  <a:pt x="31236" y="25938"/>
                  <a:pt x="31255" y="25938"/>
                </a:cubicBezTo>
                <a:lnTo>
                  <a:pt x="31255" y="25938"/>
                </a:lnTo>
                <a:cubicBezTo>
                  <a:pt x="31259" y="25938"/>
                  <a:pt x="31256" y="25955"/>
                  <a:pt x="31243" y="25994"/>
                </a:cubicBezTo>
                <a:lnTo>
                  <a:pt x="31382" y="25648"/>
                </a:lnTo>
                <a:cubicBezTo>
                  <a:pt x="31659" y="25232"/>
                  <a:pt x="32075" y="24885"/>
                  <a:pt x="32560" y="24816"/>
                </a:cubicBezTo>
                <a:close/>
                <a:moveTo>
                  <a:pt x="20083" y="29322"/>
                </a:moveTo>
                <a:lnTo>
                  <a:pt x="20083" y="29322"/>
                </a:lnTo>
                <a:cubicBezTo>
                  <a:pt x="20429" y="29460"/>
                  <a:pt x="20637" y="29807"/>
                  <a:pt x="20637" y="30223"/>
                </a:cubicBezTo>
                <a:lnTo>
                  <a:pt x="20568" y="30985"/>
                </a:lnTo>
                <a:lnTo>
                  <a:pt x="20429" y="30639"/>
                </a:lnTo>
                <a:cubicBezTo>
                  <a:pt x="20291" y="30223"/>
                  <a:pt x="20152" y="29807"/>
                  <a:pt x="20083" y="29322"/>
                </a:cubicBezTo>
                <a:close/>
                <a:moveTo>
                  <a:pt x="28609" y="25163"/>
                </a:moveTo>
                <a:lnTo>
                  <a:pt x="28609" y="25163"/>
                </a:lnTo>
                <a:cubicBezTo>
                  <a:pt x="28748" y="25856"/>
                  <a:pt x="28955" y="26480"/>
                  <a:pt x="29233" y="27104"/>
                </a:cubicBezTo>
                <a:cubicBezTo>
                  <a:pt x="29787" y="28213"/>
                  <a:pt x="29995" y="29530"/>
                  <a:pt x="29857" y="30708"/>
                </a:cubicBezTo>
                <a:cubicBezTo>
                  <a:pt x="29787" y="30569"/>
                  <a:pt x="29649" y="30431"/>
                  <a:pt x="29579" y="30223"/>
                </a:cubicBezTo>
                <a:cubicBezTo>
                  <a:pt x="29555" y="30174"/>
                  <a:pt x="29504" y="30151"/>
                  <a:pt x="29452" y="30151"/>
                </a:cubicBezTo>
                <a:cubicBezTo>
                  <a:pt x="29357" y="30151"/>
                  <a:pt x="29257" y="30227"/>
                  <a:pt x="29302" y="30362"/>
                </a:cubicBezTo>
                <a:lnTo>
                  <a:pt x="29579" y="30985"/>
                </a:lnTo>
                <a:cubicBezTo>
                  <a:pt x="27846" y="30362"/>
                  <a:pt x="27430" y="26618"/>
                  <a:pt x="28609" y="25163"/>
                </a:cubicBezTo>
                <a:close/>
                <a:moveTo>
                  <a:pt x="29282" y="25322"/>
                </a:moveTo>
                <a:cubicBezTo>
                  <a:pt x="29766" y="25322"/>
                  <a:pt x="30837" y="27262"/>
                  <a:pt x="30896" y="27381"/>
                </a:cubicBezTo>
                <a:cubicBezTo>
                  <a:pt x="31104" y="28143"/>
                  <a:pt x="31104" y="28906"/>
                  <a:pt x="30896" y="29668"/>
                </a:cubicBezTo>
                <a:cubicBezTo>
                  <a:pt x="30859" y="29650"/>
                  <a:pt x="30827" y="29641"/>
                  <a:pt x="30800" y="29641"/>
                </a:cubicBezTo>
                <a:cubicBezTo>
                  <a:pt x="30726" y="29641"/>
                  <a:pt x="30688" y="29705"/>
                  <a:pt x="30688" y="29807"/>
                </a:cubicBezTo>
                <a:cubicBezTo>
                  <a:pt x="30480" y="30223"/>
                  <a:pt x="30273" y="30708"/>
                  <a:pt x="30203" y="31193"/>
                </a:cubicBezTo>
                <a:cubicBezTo>
                  <a:pt x="30134" y="31193"/>
                  <a:pt x="30134" y="31263"/>
                  <a:pt x="30203" y="31332"/>
                </a:cubicBezTo>
                <a:lnTo>
                  <a:pt x="30134" y="31471"/>
                </a:lnTo>
                <a:lnTo>
                  <a:pt x="29995" y="31193"/>
                </a:lnTo>
                <a:cubicBezTo>
                  <a:pt x="30065" y="31193"/>
                  <a:pt x="30065" y="31124"/>
                  <a:pt x="29995" y="31055"/>
                </a:cubicBezTo>
                <a:cubicBezTo>
                  <a:pt x="31174" y="29322"/>
                  <a:pt x="29649" y="27381"/>
                  <a:pt x="29094" y="25579"/>
                </a:cubicBezTo>
                <a:cubicBezTo>
                  <a:pt x="29094" y="25579"/>
                  <a:pt x="29094" y="25509"/>
                  <a:pt x="29094" y="25509"/>
                </a:cubicBezTo>
                <a:cubicBezTo>
                  <a:pt x="29134" y="25378"/>
                  <a:pt x="29200" y="25322"/>
                  <a:pt x="29282" y="25322"/>
                </a:cubicBezTo>
                <a:close/>
                <a:moveTo>
                  <a:pt x="46694" y="29734"/>
                </a:moveTo>
                <a:cubicBezTo>
                  <a:pt x="46796" y="29734"/>
                  <a:pt x="46854" y="29775"/>
                  <a:pt x="46840" y="29876"/>
                </a:cubicBezTo>
                <a:cubicBezTo>
                  <a:pt x="46354" y="32094"/>
                  <a:pt x="44621" y="33204"/>
                  <a:pt x="42958" y="34451"/>
                </a:cubicBezTo>
                <a:cubicBezTo>
                  <a:pt x="43304" y="33550"/>
                  <a:pt x="43651" y="32718"/>
                  <a:pt x="44136" y="31887"/>
                </a:cubicBezTo>
                <a:cubicBezTo>
                  <a:pt x="44413" y="31332"/>
                  <a:pt x="44760" y="30847"/>
                  <a:pt x="45176" y="30431"/>
                </a:cubicBezTo>
                <a:cubicBezTo>
                  <a:pt x="45286" y="30321"/>
                  <a:pt x="46307" y="29734"/>
                  <a:pt x="46694" y="29734"/>
                </a:cubicBezTo>
                <a:close/>
                <a:moveTo>
                  <a:pt x="42606" y="27685"/>
                </a:moveTo>
                <a:cubicBezTo>
                  <a:pt x="42632" y="27685"/>
                  <a:pt x="42657" y="27698"/>
                  <a:pt x="42681" y="27727"/>
                </a:cubicBezTo>
                <a:cubicBezTo>
                  <a:pt x="43096" y="28351"/>
                  <a:pt x="43374" y="28975"/>
                  <a:pt x="43582" y="29668"/>
                </a:cubicBezTo>
                <a:cubicBezTo>
                  <a:pt x="43859" y="30847"/>
                  <a:pt x="43651" y="32025"/>
                  <a:pt x="42958" y="33065"/>
                </a:cubicBezTo>
                <a:cubicBezTo>
                  <a:pt x="42923" y="33030"/>
                  <a:pt x="42888" y="33013"/>
                  <a:pt x="42854" y="33013"/>
                </a:cubicBezTo>
                <a:cubicBezTo>
                  <a:pt x="42819" y="33013"/>
                  <a:pt x="42784" y="33030"/>
                  <a:pt x="42750" y="33065"/>
                </a:cubicBezTo>
                <a:cubicBezTo>
                  <a:pt x="42334" y="33550"/>
                  <a:pt x="41987" y="34174"/>
                  <a:pt x="41849" y="34867"/>
                </a:cubicBezTo>
                <a:lnTo>
                  <a:pt x="41779" y="34937"/>
                </a:lnTo>
                <a:cubicBezTo>
                  <a:pt x="41641" y="33065"/>
                  <a:pt x="41710" y="31124"/>
                  <a:pt x="41918" y="29252"/>
                </a:cubicBezTo>
                <a:cubicBezTo>
                  <a:pt x="41918" y="29252"/>
                  <a:pt x="42324" y="27685"/>
                  <a:pt x="42606" y="27685"/>
                </a:cubicBezTo>
                <a:close/>
                <a:moveTo>
                  <a:pt x="40601" y="29807"/>
                </a:moveTo>
                <a:cubicBezTo>
                  <a:pt x="40670" y="30084"/>
                  <a:pt x="40740" y="30292"/>
                  <a:pt x="40878" y="30431"/>
                </a:cubicBezTo>
                <a:cubicBezTo>
                  <a:pt x="41017" y="30639"/>
                  <a:pt x="41225" y="30847"/>
                  <a:pt x="41363" y="30985"/>
                </a:cubicBezTo>
                <a:cubicBezTo>
                  <a:pt x="41294" y="32372"/>
                  <a:pt x="41433" y="33827"/>
                  <a:pt x="41502" y="35283"/>
                </a:cubicBezTo>
                <a:lnTo>
                  <a:pt x="41502" y="35352"/>
                </a:lnTo>
                <a:lnTo>
                  <a:pt x="41363" y="35352"/>
                </a:lnTo>
                <a:cubicBezTo>
                  <a:pt x="40601" y="34590"/>
                  <a:pt x="40254" y="33481"/>
                  <a:pt x="40324" y="32372"/>
                </a:cubicBezTo>
                <a:cubicBezTo>
                  <a:pt x="40254" y="31817"/>
                  <a:pt x="40324" y="31263"/>
                  <a:pt x="40462" y="30639"/>
                </a:cubicBezTo>
                <a:cubicBezTo>
                  <a:pt x="40462" y="30500"/>
                  <a:pt x="40532" y="30292"/>
                  <a:pt x="40601" y="30154"/>
                </a:cubicBezTo>
                <a:cubicBezTo>
                  <a:pt x="40601" y="30015"/>
                  <a:pt x="40532" y="29946"/>
                  <a:pt x="40532" y="29807"/>
                </a:cubicBezTo>
                <a:close/>
                <a:moveTo>
                  <a:pt x="42888" y="35075"/>
                </a:moveTo>
                <a:lnTo>
                  <a:pt x="42888" y="35075"/>
                </a:lnTo>
                <a:cubicBezTo>
                  <a:pt x="42681" y="35214"/>
                  <a:pt x="42403" y="35352"/>
                  <a:pt x="42195" y="35491"/>
                </a:cubicBezTo>
                <a:lnTo>
                  <a:pt x="42126" y="35491"/>
                </a:lnTo>
                <a:cubicBezTo>
                  <a:pt x="42126" y="35422"/>
                  <a:pt x="42126" y="35422"/>
                  <a:pt x="42057" y="35422"/>
                </a:cubicBezTo>
                <a:cubicBezTo>
                  <a:pt x="42057" y="35352"/>
                  <a:pt x="42057" y="35352"/>
                  <a:pt x="42057" y="35352"/>
                </a:cubicBezTo>
                <a:cubicBezTo>
                  <a:pt x="42334" y="35283"/>
                  <a:pt x="42611" y="35145"/>
                  <a:pt x="42888" y="35075"/>
                </a:cubicBezTo>
                <a:close/>
                <a:moveTo>
                  <a:pt x="47755" y="32320"/>
                </a:moveTo>
                <a:cubicBezTo>
                  <a:pt x="47940" y="32320"/>
                  <a:pt x="48122" y="32337"/>
                  <a:pt x="48295" y="32372"/>
                </a:cubicBezTo>
                <a:cubicBezTo>
                  <a:pt x="49404" y="32649"/>
                  <a:pt x="48711" y="33481"/>
                  <a:pt x="48226" y="33827"/>
                </a:cubicBezTo>
                <a:cubicBezTo>
                  <a:pt x="46909" y="34659"/>
                  <a:pt x="45453" y="35214"/>
                  <a:pt x="43928" y="35560"/>
                </a:cubicBezTo>
                <a:cubicBezTo>
                  <a:pt x="43928" y="35491"/>
                  <a:pt x="43859" y="35491"/>
                  <a:pt x="43720" y="35491"/>
                </a:cubicBezTo>
                <a:lnTo>
                  <a:pt x="43027" y="35560"/>
                </a:lnTo>
                <a:cubicBezTo>
                  <a:pt x="43443" y="35352"/>
                  <a:pt x="43720" y="35006"/>
                  <a:pt x="43928" y="34659"/>
                </a:cubicBezTo>
                <a:cubicBezTo>
                  <a:pt x="43998" y="34521"/>
                  <a:pt x="43928" y="34382"/>
                  <a:pt x="43790" y="34313"/>
                </a:cubicBezTo>
                <a:cubicBezTo>
                  <a:pt x="43928" y="34243"/>
                  <a:pt x="43998" y="34105"/>
                  <a:pt x="44206" y="33966"/>
                </a:cubicBezTo>
                <a:lnTo>
                  <a:pt x="44413" y="33758"/>
                </a:lnTo>
                <a:cubicBezTo>
                  <a:pt x="44968" y="33412"/>
                  <a:pt x="45592" y="33065"/>
                  <a:pt x="46216" y="32788"/>
                </a:cubicBezTo>
                <a:lnTo>
                  <a:pt x="46146" y="32788"/>
                </a:lnTo>
                <a:cubicBezTo>
                  <a:pt x="46614" y="32476"/>
                  <a:pt x="47199" y="32320"/>
                  <a:pt x="47755" y="32320"/>
                </a:cubicBezTo>
                <a:close/>
                <a:moveTo>
                  <a:pt x="21885" y="33897"/>
                </a:moveTo>
                <a:lnTo>
                  <a:pt x="21885" y="33897"/>
                </a:lnTo>
                <a:cubicBezTo>
                  <a:pt x="21816" y="34382"/>
                  <a:pt x="21746" y="34867"/>
                  <a:pt x="21538" y="35283"/>
                </a:cubicBezTo>
                <a:cubicBezTo>
                  <a:pt x="21400" y="35560"/>
                  <a:pt x="21192" y="35907"/>
                  <a:pt x="21053" y="36184"/>
                </a:cubicBezTo>
                <a:cubicBezTo>
                  <a:pt x="21053" y="35352"/>
                  <a:pt x="21330" y="34521"/>
                  <a:pt x="21885" y="33897"/>
                </a:cubicBezTo>
                <a:close/>
                <a:moveTo>
                  <a:pt x="13983" y="35352"/>
                </a:moveTo>
                <a:lnTo>
                  <a:pt x="14052" y="35422"/>
                </a:lnTo>
                <a:cubicBezTo>
                  <a:pt x="14052" y="35768"/>
                  <a:pt x="13983" y="36115"/>
                  <a:pt x="13983" y="36392"/>
                </a:cubicBezTo>
                <a:cubicBezTo>
                  <a:pt x="13913" y="36739"/>
                  <a:pt x="13844" y="37016"/>
                  <a:pt x="13705" y="37293"/>
                </a:cubicBezTo>
                <a:cubicBezTo>
                  <a:pt x="13636" y="36670"/>
                  <a:pt x="13705" y="35976"/>
                  <a:pt x="13983" y="35352"/>
                </a:cubicBezTo>
                <a:close/>
                <a:moveTo>
                  <a:pt x="46382" y="35517"/>
                </a:moveTo>
                <a:cubicBezTo>
                  <a:pt x="47669" y="35517"/>
                  <a:pt x="48986" y="35792"/>
                  <a:pt x="49543" y="36739"/>
                </a:cubicBezTo>
                <a:cubicBezTo>
                  <a:pt x="49890" y="37293"/>
                  <a:pt x="46354" y="37293"/>
                  <a:pt x="46077" y="37293"/>
                </a:cubicBezTo>
                <a:cubicBezTo>
                  <a:pt x="45176" y="37155"/>
                  <a:pt x="44344" y="36808"/>
                  <a:pt x="43512" y="36323"/>
                </a:cubicBezTo>
                <a:cubicBezTo>
                  <a:pt x="43582" y="36254"/>
                  <a:pt x="43582" y="36254"/>
                  <a:pt x="43512" y="36184"/>
                </a:cubicBezTo>
                <a:cubicBezTo>
                  <a:pt x="44206" y="36046"/>
                  <a:pt x="44829" y="35838"/>
                  <a:pt x="45453" y="35560"/>
                </a:cubicBezTo>
                <a:cubicBezTo>
                  <a:pt x="45753" y="35533"/>
                  <a:pt x="46067" y="35517"/>
                  <a:pt x="46382" y="35517"/>
                </a:cubicBezTo>
                <a:close/>
                <a:moveTo>
                  <a:pt x="30827" y="37085"/>
                </a:moveTo>
                <a:lnTo>
                  <a:pt x="30827" y="37085"/>
                </a:lnTo>
                <a:cubicBezTo>
                  <a:pt x="30758" y="37432"/>
                  <a:pt x="30550" y="37709"/>
                  <a:pt x="30342" y="37987"/>
                </a:cubicBezTo>
                <a:cubicBezTo>
                  <a:pt x="30273" y="38056"/>
                  <a:pt x="30134" y="38195"/>
                  <a:pt x="29995" y="38264"/>
                </a:cubicBezTo>
                <a:cubicBezTo>
                  <a:pt x="29995" y="38195"/>
                  <a:pt x="29995" y="38125"/>
                  <a:pt x="29926" y="38125"/>
                </a:cubicBezTo>
                <a:cubicBezTo>
                  <a:pt x="29995" y="38056"/>
                  <a:pt x="29995" y="38056"/>
                  <a:pt x="30065" y="37987"/>
                </a:cubicBezTo>
                <a:cubicBezTo>
                  <a:pt x="30273" y="37640"/>
                  <a:pt x="30480" y="37363"/>
                  <a:pt x="30827" y="37085"/>
                </a:cubicBezTo>
                <a:close/>
                <a:moveTo>
                  <a:pt x="38799" y="37848"/>
                </a:moveTo>
                <a:cubicBezTo>
                  <a:pt x="39076" y="37848"/>
                  <a:pt x="39423" y="37917"/>
                  <a:pt x="39631" y="38125"/>
                </a:cubicBezTo>
                <a:cubicBezTo>
                  <a:pt x="39631" y="38195"/>
                  <a:pt x="39561" y="38264"/>
                  <a:pt x="39492" y="38333"/>
                </a:cubicBezTo>
                <a:cubicBezTo>
                  <a:pt x="39284" y="38402"/>
                  <a:pt x="39076" y="38472"/>
                  <a:pt x="38868" y="38472"/>
                </a:cubicBezTo>
                <a:cubicBezTo>
                  <a:pt x="38521" y="38472"/>
                  <a:pt x="38175" y="38402"/>
                  <a:pt x="37898" y="38333"/>
                </a:cubicBezTo>
                <a:lnTo>
                  <a:pt x="38521" y="37848"/>
                </a:lnTo>
                <a:close/>
                <a:moveTo>
                  <a:pt x="35835" y="37424"/>
                </a:moveTo>
                <a:lnTo>
                  <a:pt x="35835" y="37424"/>
                </a:lnTo>
                <a:cubicBezTo>
                  <a:pt x="36001" y="38093"/>
                  <a:pt x="35598" y="38698"/>
                  <a:pt x="35194" y="39304"/>
                </a:cubicBezTo>
                <a:cubicBezTo>
                  <a:pt x="35127" y="38636"/>
                  <a:pt x="35382" y="37968"/>
                  <a:pt x="35835" y="37424"/>
                </a:cubicBezTo>
                <a:close/>
                <a:moveTo>
                  <a:pt x="43096" y="36462"/>
                </a:moveTo>
                <a:cubicBezTo>
                  <a:pt x="43998" y="37224"/>
                  <a:pt x="45107" y="37709"/>
                  <a:pt x="46285" y="37779"/>
                </a:cubicBezTo>
                <a:cubicBezTo>
                  <a:pt x="46978" y="38472"/>
                  <a:pt x="47602" y="39304"/>
                  <a:pt x="48018" y="40274"/>
                </a:cubicBezTo>
                <a:cubicBezTo>
                  <a:pt x="45731" y="40066"/>
                  <a:pt x="44067" y="38333"/>
                  <a:pt x="42888" y="36462"/>
                </a:cubicBezTo>
                <a:close/>
                <a:moveTo>
                  <a:pt x="19822" y="39660"/>
                </a:moveTo>
                <a:cubicBezTo>
                  <a:pt x="20181" y="40313"/>
                  <a:pt x="20370" y="41021"/>
                  <a:pt x="20499" y="41730"/>
                </a:cubicBezTo>
                <a:cubicBezTo>
                  <a:pt x="20165" y="41063"/>
                  <a:pt x="19960" y="40332"/>
                  <a:pt x="19822" y="39660"/>
                </a:cubicBezTo>
                <a:close/>
                <a:moveTo>
                  <a:pt x="16825" y="42423"/>
                </a:moveTo>
                <a:lnTo>
                  <a:pt x="16825" y="42423"/>
                </a:lnTo>
                <a:cubicBezTo>
                  <a:pt x="17102" y="42978"/>
                  <a:pt x="17171" y="43601"/>
                  <a:pt x="17033" y="44225"/>
                </a:cubicBezTo>
                <a:cubicBezTo>
                  <a:pt x="16825" y="43601"/>
                  <a:pt x="16755" y="42978"/>
                  <a:pt x="16825" y="42423"/>
                </a:cubicBezTo>
                <a:close/>
                <a:moveTo>
                  <a:pt x="24796" y="32926"/>
                </a:moveTo>
                <a:lnTo>
                  <a:pt x="24796" y="32926"/>
                </a:lnTo>
                <a:cubicBezTo>
                  <a:pt x="25212" y="33620"/>
                  <a:pt x="25767" y="34174"/>
                  <a:pt x="26391" y="34729"/>
                </a:cubicBezTo>
                <a:cubicBezTo>
                  <a:pt x="28817" y="37293"/>
                  <a:pt x="28540" y="40759"/>
                  <a:pt x="27638" y="43948"/>
                </a:cubicBezTo>
                <a:cubicBezTo>
                  <a:pt x="27638" y="43948"/>
                  <a:pt x="27638" y="44017"/>
                  <a:pt x="27638" y="44087"/>
                </a:cubicBezTo>
                <a:cubicBezTo>
                  <a:pt x="27569" y="44364"/>
                  <a:pt x="27430" y="44641"/>
                  <a:pt x="27361" y="44918"/>
                </a:cubicBezTo>
                <a:cubicBezTo>
                  <a:pt x="27916" y="42007"/>
                  <a:pt x="27569" y="39026"/>
                  <a:pt x="26460" y="36323"/>
                </a:cubicBezTo>
                <a:cubicBezTo>
                  <a:pt x="26460" y="36303"/>
                  <a:pt x="26448" y="36294"/>
                  <a:pt x="26431" y="36294"/>
                </a:cubicBezTo>
                <a:cubicBezTo>
                  <a:pt x="26391" y="36294"/>
                  <a:pt x="26321" y="36343"/>
                  <a:pt x="26321" y="36392"/>
                </a:cubicBezTo>
                <a:cubicBezTo>
                  <a:pt x="26807" y="38056"/>
                  <a:pt x="27084" y="39789"/>
                  <a:pt x="27292" y="41591"/>
                </a:cubicBezTo>
                <a:cubicBezTo>
                  <a:pt x="27361" y="42978"/>
                  <a:pt x="27084" y="44364"/>
                  <a:pt x="27015" y="45820"/>
                </a:cubicBezTo>
                <a:cubicBezTo>
                  <a:pt x="26876" y="46235"/>
                  <a:pt x="26668" y="46651"/>
                  <a:pt x="26460" y="46998"/>
                </a:cubicBezTo>
                <a:cubicBezTo>
                  <a:pt x="26668" y="45542"/>
                  <a:pt x="26529" y="44087"/>
                  <a:pt x="26183" y="42700"/>
                </a:cubicBezTo>
                <a:lnTo>
                  <a:pt x="26113" y="42700"/>
                </a:lnTo>
                <a:cubicBezTo>
                  <a:pt x="25490" y="39858"/>
                  <a:pt x="25143" y="36947"/>
                  <a:pt x="25074" y="34035"/>
                </a:cubicBezTo>
                <a:cubicBezTo>
                  <a:pt x="25074" y="33620"/>
                  <a:pt x="25004" y="33273"/>
                  <a:pt x="24796" y="32926"/>
                </a:cubicBezTo>
                <a:close/>
                <a:moveTo>
                  <a:pt x="22162" y="45265"/>
                </a:moveTo>
                <a:cubicBezTo>
                  <a:pt x="22162" y="45958"/>
                  <a:pt x="22024" y="46651"/>
                  <a:pt x="21677" y="47275"/>
                </a:cubicBezTo>
                <a:cubicBezTo>
                  <a:pt x="21608" y="46929"/>
                  <a:pt x="21608" y="46651"/>
                  <a:pt x="21608" y="46374"/>
                </a:cubicBezTo>
                <a:cubicBezTo>
                  <a:pt x="21677" y="45958"/>
                  <a:pt x="21885" y="45612"/>
                  <a:pt x="22162" y="45265"/>
                </a:cubicBezTo>
                <a:close/>
                <a:moveTo>
                  <a:pt x="17518" y="49147"/>
                </a:moveTo>
                <a:lnTo>
                  <a:pt x="17518" y="49147"/>
                </a:lnTo>
                <a:cubicBezTo>
                  <a:pt x="18073" y="49424"/>
                  <a:pt x="18627" y="49771"/>
                  <a:pt x="19043" y="50256"/>
                </a:cubicBezTo>
                <a:cubicBezTo>
                  <a:pt x="18419" y="50048"/>
                  <a:pt x="17865" y="49632"/>
                  <a:pt x="17518" y="49147"/>
                </a:cubicBezTo>
                <a:close/>
                <a:moveTo>
                  <a:pt x="19528" y="56841"/>
                </a:moveTo>
                <a:lnTo>
                  <a:pt x="19528" y="56841"/>
                </a:lnTo>
                <a:cubicBezTo>
                  <a:pt x="19805" y="57257"/>
                  <a:pt x="19875" y="57812"/>
                  <a:pt x="19875" y="58366"/>
                </a:cubicBezTo>
                <a:cubicBezTo>
                  <a:pt x="19598" y="57881"/>
                  <a:pt x="19528" y="57326"/>
                  <a:pt x="19528" y="56841"/>
                </a:cubicBezTo>
                <a:close/>
                <a:moveTo>
                  <a:pt x="36437" y="54584"/>
                </a:moveTo>
                <a:cubicBezTo>
                  <a:pt x="36678" y="54584"/>
                  <a:pt x="36903" y="56163"/>
                  <a:pt x="36925" y="56163"/>
                </a:cubicBezTo>
                <a:cubicBezTo>
                  <a:pt x="36926" y="56163"/>
                  <a:pt x="36927" y="56158"/>
                  <a:pt x="36927" y="56148"/>
                </a:cubicBezTo>
                <a:lnTo>
                  <a:pt x="36927" y="56148"/>
                </a:lnTo>
                <a:cubicBezTo>
                  <a:pt x="36927" y="56980"/>
                  <a:pt x="36719" y="57742"/>
                  <a:pt x="36373" y="58505"/>
                </a:cubicBezTo>
                <a:cubicBezTo>
                  <a:pt x="36095" y="59129"/>
                  <a:pt x="35679" y="59683"/>
                  <a:pt x="35263" y="60169"/>
                </a:cubicBezTo>
                <a:cubicBezTo>
                  <a:pt x="35263" y="60099"/>
                  <a:pt x="35263" y="60030"/>
                  <a:pt x="35263" y="59961"/>
                </a:cubicBezTo>
                <a:cubicBezTo>
                  <a:pt x="35263" y="59811"/>
                  <a:pt x="35119" y="59697"/>
                  <a:pt x="34987" y="59697"/>
                </a:cubicBezTo>
                <a:cubicBezTo>
                  <a:pt x="34936" y="59697"/>
                  <a:pt x="34886" y="59714"/>
                  <a:pt x="34848" y="59753"/>
                </a:cubicBezTo>
                <a:lnTo>
                  <a:pt x="34709" y="59891"/>
                </a:lnTo>
                <a:cubicBezTo>
                  <a:pt x="34709" y="59753"/>
                  <a:pt x="34709" y="59614"/>
                  <a:pt x="34709" y="59475"/>
                </a:cubicBezTo>
                <a:cubicBezTo>
                  <a:pt x="34709" y="59406"/>
                  <a:pt x="34709" y="59337"/>
                  <a:pt x="34640" y="59337"/>
                </a:cubicBezTo>
                <a:cubicBezTo>
                  <a:pt x="34709" y="58782"/>
                  <a:pt x="34709" y="58297"/>
                  <a:pt x="34640" y="57742"/>
                </a:cubicBezTo>
                <a:cubicBezTo>
                  <a:pt x="34986" y="56564"/>
                  <a:pt x="35541" y="55455"/>
                  <a:pt x="36373" y="54623"/>
                </a:cubicBezTo>
                <a:cubicBezTo>
                  <a:pt x="36394" y="54596"/>
                  <a:pt x="36415" y="54584"/>
                  <a:pt x="36437" y="54584"/>
                </a:cubicBezTo>
                <a:close/>
                <a:moveTo>
                  <a:pt x="32144" y="54685"/>
                </a:moveTo>
                <a:cubicBezTo>
                  <a:pt x="32223" y="54685"/>
                  <a:pt x="32315" y="54708"/>
                  <a:pt x="32421" y="54762"/>
                </a:cubicBezTo>
                <a:cubicBezTo>
                  <a:pt x="33184" y="55178"/>
                  <a:pt x="33808" y="55871"/>
                  <a:pt x="34085" y="56703"/>
                </a:cubicBezTo>
                <a:cubicBezTo>
                  <a:pt x="34224" y="57118"/>
                  <a:pt x="34293" y="57534"/>
                  <a:pt x="34362" y="57881"/>
                </a:cubicBezTo>
                <a:cubicBezTo>
                  <a:pt x="34224" y="58505"/>
                  <a:pt x="34154" y="59129"/>
                  <a:pt x="34154" y="59753"/>
                </a:cubicBezTo>
                <a:cubicBezTo>
                  <a:pt x="34154" y="59822"/>
                  <a:pt x="34085" y="59961"/>
                  <a:pt x="34016" y="60030"/>
                </a:cubicBezTo>
                <a:cubicBezTo>
                  <a:pt x="33946" y="59753"/>
                  <a:pt x="33877" y="59475"/>
                  <a:pt x="33738" y="59198"/>
                </a:cubicBezTo>
                <a:cubicBezTo>
                  <a:pt x="33712" y="59145"/>
                  <a:pt x="33655" y="59122"/>
                  <a:pt x="33599" y="59122"/>
                </a:cubicBezTo>
                <a:cubicBezTo>
                  <a:pt x="33508" y="59122"/>
                  <a:pt x="33418" y="59182"/>
                  <a:pt x="33461" y="59267"/>
                </a:cubicBezTo>
                <a:cubicBezTo>
                  <a:pt x="33531" y="59891"/>
                  <a:pt x="33600" y="60446"/>
                  <a:pt x="33738" y="61000"/>
                </a:cubicBezTo>
                <a:cubicBezTo>
                  <a:pt x="33600" y="60862"/>
                  <a:pt x="33461" y="60654"/>
                  <a:pt x="33323" y="60446"/>
                </a:cubicBezTo>
                <a:cubicBezTo>
                  <a:pt x="33184" y="59822"/>
                  <a:pt x="32837" y="59198"/>
                  <a:pt x="32352" y="58713"/>
                </a:cubicBezTo>
                <a:lnTo>
                  <a:pt x="32352" y="58782"/>
                </a:lnTo>
                <a:cubicBezTo>
                  <a:pt x="32005" y="57881"/>
                  <a:pt x="31728" y="56980"/>
                  <a:pt x="31659" y="56079"/>
                </a:cubicBezTo>
                <a:cubicBezTo>
                  <a:pt x="31659" y="55777"/>
                  <a:pt x="31606" y="54685"/>
                  <a:pt x="32144" y="54685"/>
                </a:cubicBezTo>
                <a:close/>
                <a:moveTo>
                  <a:pt x="39977" y="56772"/>
                </a:moveTo>
                <a:lnTo>
                  <a:pt x="39908" y="56841"/>
                </a:lnTo>
                <a:cubicBezTo>
                  <a:pt x="39284" y="57812"/>
                  <a:pt x="38521" y="58713"/>
                  <a:pt x="37690" y="59475"/>
                </a:cubicBezTo>
                <a:cubicBezTo>
                  <a:pt x="37135" y="59891"/>
                  <a:pt x="36581" y="60307"/>
                  <a:pt x="36095" y="60654"/>
                </a:cubicBezTo>
                <a:lnTo>
                  <a:pt x="35333" y="60931"/>
                </a:lnTo>
                <a:cubicBezTo>
                  <a:pt x="35263" y="61000"/>
                  <a:pt x="35263" y="61208"/>
                  <a:pt x="35333" y="61208"/>
                </a:cubicBezTo>
                <a:lnTo>
                  <a:pt x="34986" y="61486"/>
                </a:lnTo>
                <a:lnTo>
                  <a:pt x="34778" y="61416"/>
                </a:lnTo>
                <a:cubicBezTo>
                  <a:pt x="34848" y="61278"/>
                  <a:pt x="34917" y="61139"/>
                  <a:pt x="34986" y="60931"/>
                </a:cubicBezTo>
                <a:cubicBezTo>
                  <a:pt x="35679" y="60307"/>
                  <a:pt x="36234" y="59545"/>
                  <a:pt x="36581" y="58713"/>
                </a:cubicBezTo>
                <a:cubicBezTo>
                  <a:pt x="37343" y="57604"/>
                  <a:pt x="38591" y="56911"/>
                  <a:pt x="39977" y="56772"/>
                </a:cubicBezTo>
                <a:close/>
                <a:moveTo>
                  <a:pt x="30125" y="58040"/>
                </a:moveTo>
                <a:cubicBezTo>
                  <a:pt x="30219" y="58040"/>
                  <a:pt x="30337" y="58057"/>
                  <a:pt x="30480" y="58089"/>
                </a:cubicBezTo>
                <a:cubicBezTo>
                  <a:pt x="30896" y="58158"/>
                  <a:pt x="31312" y="58366"/>
                  <a:pt x="31590" y="58713"/>
                </a:cubicBezTo>
                <a:cubicBezTo>
                  <a:pt x="31867" y="58851"/>
                  <a:pt x="32075" y="59129"/>
                  <a:pt x="32283" y="59337"/>
                </a:cubicBezTo>
                <a:cubicBezTo>
                  <a:pt x="32421" y="59753"/>
                  <a:pt x="32629" y="60099"/>
                  <a:pt x="32907" y="60515"/>
                </a:cubicBezTo>
                <a:cubicBezTo>
                  <a:pt x="32976" y="60862"/>
                  <a:pt x="33045" y="61208"/>
                  <a:pt x="33115" y="61555"/>
                </a:cubicBezTo>
                <a:cubicBezTo>
                  <a:pt x="31659" y="61208"/>
                  <a:pt x="30411" y="60099"/>
                  <a:pt x="29926" y="58644"/>
                </a:cubicBezTo>
                <a:lnTo>
                  <a:pt x="29926" y="58713"/>
                </a:lnTo>
                <a:cubicBezTo>
                  <a:pt x="29766" y="58233"/>
                  <a:pt x="29811" y="58040"/>
                  <a:pt x="30125" y="58040"/>
                </a:cubicBezTo>
                <a:close/>
                <a:moveTo>
                  <a:pt x="39561" y="60099"/>
                </a:moveTo>
                <a:lnTo>
                  <a:pt x="39492" y="60169"/>
                </a:lnTo>
                <a:cubicBezTo>
                  <a:pt x="38521" y="60862"/>
                  <a:pt x="37343" y="61347"/>
                  <a:pt x="36165" y="61555"/>
                </a:cubicBezTo>
                <a:cubicBezTo>
                  <a:pt x="36165" y="61416"/>
                  <a:pt x="36234" y="61347"/>
                  <a:pt x="36303" y="61208"/>
                </a:cubicBezTo>
                <a:cubicBezTo>
                  <a:pt x="36373" y="61139"/>
                  <a:pt x="36303" y="61070"/>
                  <a:pt x="36234" y="61070"/>
                </a:cubicBezTo>
                <a:cubicBezTo>
                  <a:pt x="37343" y="60792"/>
                  <a:pt x="38452" y="60446"/>
                  <a:pt x="39561" y="60099"/>
                </a:cubicBezTo>
                <a:close/>
                <a:moveTo>
                  <a:pt x="24103" y="59545"/>
                </a:moveTo>
                <a:lnTo>
                  <a:pt x="24103" y="59545"/>
                </a:lnTo>
                <a:cubicBezTo>
                  <a:pt x="24034" y="59961"/>
                  <a:pt x="23965" y="60376"/>
                  <a:pt x="23757" y="60792"/>
                </a:cubicBezTo>
                <a:cubicBezTo>
                  <a:pt x="23687" y="61139"/>
                  <a:pt x="23479" y="61416"/>
                  <a:pt x="23341" y="61763"/>
                </a:cubicBezTo>
                <a:cubicBezTo>
                  <a:pt x="23341" y="61763"/>
                  <a:pt x="23341" y="61694"/>
                  <a:pt x="23341" y="61694"/>
                </a:cubicBezTo>
                <a:cubicBezTo>
                  <a:pt x="23410" y="60931"/>
                  <a:pt x="23687" y="60169"/>
                  <a:pt x="24103" y="59545"/>
                </a:cubicBezTo>
                <a:close/>
                <a:moveTo>
                  <a:pt x="33600" y="61832"/>
                </a:moveTo>
                <a:cubicBezTo>
                  <a:pt x="33669" y="62109"/>
                  <a:pt x="33738" y="62317"/>
                  <a:pt x="33808" y="62525"/>
                </a:cubicBezTo>
                <a:cubicBezTo>
                  <a:pt x="33808" y="62664"/>
                  <a:pt x="33738" y="62733"/>
                  <a:pt x="33738" y="62803"/>
                </a:cubicBezTo>
                <a:cubicBezTo>
                  <a:pt x="33669" y="62456"/>
                  <a:pt x="33531" y="62109"/>
                  <a:pt x="33461" y="61832"/>
                </a:cubicBezTo>
                <a:close/>
                <a:moveTo>
                  <a:pt x="34709" y="65021"/>
                </a:moveTo>
                <a:lnTo>
                  <a:pt x="34709" y="65021"/>
                </a:lnTo>
                <a:cubicBezTo>
                  <a:pt x="34235" y="65630"/>
                  <a:pt x="33629" y="66174"/>
                  <a:pt x="33019" y="66586"/>
                </a:cubicBezTo>
                <a:lnTo>
                  <a:pt x="33019" y="66586"/>
                </a:lnTo>
                <a:cubicBezTo>
                  <a:pt x="33039" y="66545"/>
                  <a:pt x="33025" y="66477"/>
                  <a:pt x="32976" y="66477"/>
                </a:cubicBezTo>
                <a:cubicBezTo>
                  <a:pt x="33392" y="65853"/>
                  <a:pt x="34016" y="65298"/>
                  <a:pt x="34709" y="65021"/>
                </a:cubicBezTo>
                <a:close/>
                <a:moveTo>
                  <a:pt x="17310" y="55247"/>
                </a:moveTo>
                <a:lnTo>
                  <a:pt x="17310" y="55247"/>
                </a:lnTo>
                <a:cubicBezTo>
                  <a:pt x="17310" y="55247"/>
                  <a:pt x="17934" y="57119"/>
                  <a:pt x="17934" y="57188"/>
                </a:cubicBezTo>
                <a:cubicBezTo>
                  <a:pt x="18280" y="58436"/>
                  <a:pt x="18488" y="59822"/>
                  <a:pt x="18488" y="61208"/>
                </a:cubicBezTo>
                <a:cubicBezTo>
                  <a:pt x="18558" y="62872"/>
                  <a:pt x="18488" y="64605"/>
                  <a:pt x="18280" y="66338"/>
                </a:cubicBezTo>
                <a:cubicBezTo>
                  <a:pt x="18003" y="64536"/>
                  <a:pt x="17865" y="62733"/>
                  <a:pt x="17795" y="60862"/>
                </a:cubicBezTo>
                <a:cubicBezTo>
                  <a:pt x="17795" y="60792"/>
                  <a:pt x="17743" y="60758"/>
                  <a:pt x="17691" y="60758"/>
                </a:cubicBezTo>
                <a:cubicBezTo>
                  <a:pt x="17639" y="60758"/>
                  <a:pt x="17587" y="60792"/>
                  <a:pt x="17587" y="60862"/>
                </a:cubicBezTo>
                <a:cubicBezTo>
                  <a:pt x="17518" y="62941"/>
                  <a:pt x="17795" y="64951"/>
                  <a:pt x="18211" y="66962"/>
                </a:cubicBezTo>
                <a:cubicBezTo>
                  <a:pt x="18211" y="66962"/>
                  <a:pt x="18211" y="67031"/>
                  <a:pt x="18211" y="67100"/>
                </a:cubicBezTo>
                <a:cubicBezTo>
                  <a:pt x="17033" y="63219"/>
                  <a:pt x="16686" y="59198"/>
                  <a:pt x="17310" y="55247"/>
                </a:cubicBezTo>
                <a:close/>
                <a:moveTo>
                  <a:pt x="30827" y="68140"/>
                </a:moveTo>
                <a:cubicBezTo>
                  <a:pt x="31174" y="68764"/>
                  <a:pt x="31312" y="69457"/>
                  <a:pt x="31382" y="70150"/>
                </a:cubicBezTo>
                <a:cubicBezTo>
                  <a:pt x="31035" y="69527"/>
                  <a:pt x="30896" y="68833"/>
                  <a:pt x="30827" y="68140"/>
                </a:cubicBezTo>
                <a:close/>
                <a:moveTo>
                  <a:pt x="13371" y="65625"/>
                </a:moveTo>
                <a:cubicBezTo>
                  <a:pt x="13486" y="65625"/>
                  <a:pt x="13567" y="65762"/>
                  <a:pt x="13567" y="66130"/>
                </a:cubicBezTo>
                <a:cubicBezTo>
                  <a:pt x="13567" y="66754"/>
                  <a:pt x="13498" y="67308"/>
                  <a:pt x="13428" y="67932"/>
                </a:cubicBezTo>
                <a:cubicBezTo>
                  <a:pt x="13428" y="68625"/>
                  <a:pt x="13290" y="69319"/>
                  <a:pt x="13220" y="70081"/>
                </a:cubicBezTo>
                <a:cubicBezTo>
                  <a:pt x="13199" y="70038"/>
                  <a:pt x="13164" y="70022"/>
                  <a:pt x="13126" y="70022"/>
                </a:cubicBezTo>
                <a:cubicBezTo>
                  <a:pt x="13042" y="70022"/>
                  <a:pt x="12943" y="70103"/>
                  <a:pt x="12943" y="70150"/>
                </a:cubicBezTo>
                <a:lnTo>
                  <a:pt x="12943" y="70220"/>
                </a:lnTo>
                <a:cubicBezTo>
                  <a:pt x="12804" y="69734"/>
                  <a:pt x="12596" y="69319"/>
                  <a:pt x="12388" y="68903"/>
                </a:cubicBezTo>
                <a:cubicBezTo>
                  <a:pt x="12250" y="68002"/>
                  <a:pt x="12388" y="67031"/>
                  <a:pt x="12804" y="66199"/>
                </a:cubicBezTo>
                <a:cubicBezTo>
                  <a:pt x="12968" y="65912"/>
                  <a:pt x="13205" y="65625"/>
                  <a:pt x="13371" y="65625"/>
                </a:cubicBezTo>
                <a:close/>
                <a:moveTo>
                  <a:pt x="9281" y="66414"/>
                </a:moveTo>
                <a:cubicBezTo>
                  <a:pt x="10178" y="66899"/>
                  <a:pt x="11005" y="67589"/>
                  <a:pt x="11626" y="68417"/>
                </a:cubicBezTo>
                <a:cubicBezTo>
                  <a:pt x="11834" y="68695"/>
                  <a:pt x="11973" y="68972"/>
                  <a:pt x="12111" y="69249"/>
                </a:cubicBezTo>
                <a:cubicBezTo>
                  <a:pt x="12176" y="69507"/>
                  <a:pt x="12240" y="69765"/>
                  <a:pt x="12361" y="70024"/>
                </a:cubicBezTo>
                <a:lnTo>
                  <a:pt x="12361" y="70024"/>
                </a:lnTo>
                <a:cubicBezTo>
                  <a:pt x="12351" y="70017"/>
                  <a:pt x="12337" y="70012"/>
                  <a:pt x="12319" y="70012"/>
                </a:cubicBezTo>
                <a:cubicBezTo>
                  <a:pt x="12301" y="69993"/>
                  <a:pt x="12272" y="69985"/>
                  <a:pt x="12240" y="69985"/>
                </a:cubicBezTo>
                <a:cubicBezTo>
                  <a:pt x="12153" y="69985"/>
                  <a:pt x="12042" y="70049"/>
                  <a:pt x="12042" y="70150"/>
                </a:cubicBezTo>
                <a:cubicBezTo>
                  <a:pt x="12042" y="70358"/>
                  <a:pt x="12042" y="70636"/>
                  <a:pt x="12042" y="70913"/>
                </a:cubicBezTo>
                <a:cubicBezTo>
                  <a:pt x="11903" y="70774"/>
                  <a:pt x="11695" y="70636"/>
                  <a:pt x="11487" y="70566"/>
                </a:cubicBezTo>
                <a:cubicBezTo>
                  <a:pt x="11210" y="70150"/>
                  <a:pt x="10794" y="69873"/>
                  <a:pt x="10448" y="69596"/>
                </a:cubicBezTo>
                <a:cubicBezTo>
                  <a:pt x="10309" y="69319"/>
                  <a:pt x="10170" y="69041"/>
                  <a:pt x="10101" y="68903"/>
                </a:cubicBezTo>
                <a:cubicBezTo>
                  <a:pt x="9697" y="68094"/>
                  <a:pt x="9423" y="67286"/>
                  <a:pt x="9281" y="66414"/>
                </a:cubicBezTo>
                <a:close/>
                <a:moveTo>
                  <a:pt x="14676" y="67031"/>
                </a:moveTo>
                <a:lnTo>
                  <a:pt x="14676" y="67031"/>
                </a:lnTo>
                <a:cubicBezTo>
                  <a:pt x="14953" y="68279"/>
                  <a:pt x="14399" y="69665"/>
                  <a:pt x="13983" y="70913"/>
                </a:cubicBezTo>
                <a:cubicBezTo>
                  <a:pt x="13983" y="70566"/>
                  <a:pt x="13913" y="70289"/>
                  <a:pt x="13913" y="70012"/>
                </a:cubicBezTo>
                <a:lnTo>
                  <a:pt x="13913" y="70081"/>
                </a:lnTo>
                <a:cubicBezTo>
                  <a:pt x="13844" y="69942"/>
                  <a:pt x="13775" y="69942"/>
                  <a:pt x="13705" y="69942"/>
                </a:cubicBezTo>
                <a:cubicBezTo>
                  <a:pt x="13775" y="69457"/>
                  <a:pt x="13775" y="68972"/>
                  <a:pt x="13844" y="68417"/>
                </a:cubicBezTo>
                <a:cubicBezTo>
                  <a:pt x="14260" y="68071"/>
                  <a:pt x="14537" y="67586"/>
                  <a:pt x="14676" y="67031"/>
                </a:cubicBezTo>
                <a:close/>
                <a:moveTo>
                  <a:pt x="20083" y="68348"/>
                </a:moveTo>
                <a:lnTo>
                  <a:pt x="20083" y="68348"/>
                </a:lnTo>
                <a:cubicBezTo>
                  <a:pt x="19944" y="69249"/>
                  <a:pt x="19598" y="70150"/>
                  <a:pt x="19043" y="70913"/>
                </a:cubicBezTo>
                <a:lnTo>
                  <a:pt x="19043" y="70774"/>
                </a:lnTo>
                <a:cubicBezTo>
                  <a:pt x="19320" y="69942"/>
                  <a:pt x="19667" y="69111"/>
                  <a:pt x="20083" y="68348"/>
                </a:cubicBezTo>
                <a:close/>
                <a:moveTo>
                  <a:pt x="7880" y="68610"/>
                </a:moveTo>
                <a:cubicBezTo>
                  <a:pt x="8730" y="68610"/>
                  <a:pt x="9663" y="69360"/>
                  <a:pt x="10240" y="69873"/>
                </a:cubicBezTo>
                <a:lnTo>
                  <a:pt x="10448" y="70081"/>
                </a:lnTo>
                <a:cubicBezTo>
                  <a:pt x="10655" y="70497"/>
                  <a:pt x="11002" y="70844"/>
                  <a:pt x="11418" y="71052"/>
                </a:cubicBezTo>
                <a:lnTo>
                  <a:pt x="11626" y="71259"/>
                </a:lnTo>
                <a:cubicBezTo>
                  <a:pt x="11626" y="71259"/>
                  <a:pt x="11695" y="71329"/>
                  <a:pt x="11695" y="71398"/>
                </a:cubicBezTo>
                <a:cubicBezTo>
                  <a:pt x="11418" y="71329"/>
                  <a:pt x="11071" y="71259"/>
                  <a:pt x="10794" y="71259"/>
                </a:cubicBezTo>
                <a:cubicBezTo>
                  <a:pt x="10725" y="71259"/>
                  <a:pt x="10655" y="71329"/>
                  <a:pt x="10655" y="71398"/>
                </a:cubicBezTo>
                <a:lnTo>
                  <a:pt x="10655" y="71467"/>
                </a:lnTo>
                <a:cubicBezTo>
                  <a:pt x="10240" y="71259"/>
                  <a:pt x="9824" y="71121"/>
                  <a:pt x="9408" y="71052"/>
                </a:cubicBezTo>
                <a:cubicBezTo>
                  <a:pt x="9061" y="70913"/>
                  <a:pt x="8715" y="70774"/>
                  <a:pt x="8368" y="70636"/>
                </a:cubicBezTo>
                <a:cubicBezTo>
                  <a:pt x="8021" y="70428"/>
                  <a:pt x="7605" y="70220"/>
                  <a:pt x="7259" y="69942"/>
                </a:cubicBezTo>
                <a:cubicBezTo>
                  <a:pt x="6704" y="69527"/>
                  <a:pt x="6982" y="68625"/>
                  <a:pt x="7675" y="68625"/>
                </a:cubicBezTo>
                <a:cubicBezTo>
                  <a:pt x="7742" y="68615"/>
                  <a:pt x="7811" y="68610"/>
                  <a:pt x="7880" y="68610"/>
                </a:cubicBezTo>
                <a:close/>
                <a:moveTo>
                  <a:pt x="12388" y="70497"/>
                </a:moveTo>
                <a:cubicBezTo>
                  <a:pt x="12527" y="70705"/>
                  <a:pt x="12596" y="70844"/>
                  <a:pt x="12735" y="71052"/>
                </a:cubicBezTo>
                <a:cubicBezTo>
                  <a:pt x="12804" y="71190"/>
                  <a:pt x="12804" y="71398"/>
                  <a:pt x="12943" y="71537"/>
                </a:cubicBezTo>
                <a:lnTo>
                  <a:pt x="12874" y="71606"/>
                </a:lnTo>
                <a:lnTo>
                  <a:pt x="12804" y="71606"/>
                </a:lnTo>
                <a:cubicBezTo>
                  <a:pt x="12735" y="71467"/>
                  <a:pt x="12596" y="71329"/>
                  <a:pt x="12527" y="71259"/>
                </a:cubicBezTo>
                <a:cubicBezTo>
                  <a:pt x="12388" y="70982"/>
                  <a:pt x="12388" y="70774"/>
                  <a:pt x="12388" y="70497"/>
                </a:cubicBezTo>
                <a:close/>
                <a:moveTo>
                  <a:pt x="13428" y="71052"/>
                </a:moveTo>
                <a:cubicBezTo>
                  <a:pt x="13567" y="71329"/>
                  <a:pt x="13636" y="71606"/>
                  <a:pt x="13636" y="71883"/>
                </a:cubicBezTo>
                <a:cubicBezTo>
                  <a:pt x="13636" y="71953"/>
                  <a:pt x="13636" y="71953"/>
                  <a:pt x="13636" y="72022"/>
                </a:cubicBezTo>
                <a:lnTo>
                  <a:pt x="13636" y="72369"/>
                </a:lnTo>
                <a:cubicBezTo>
                  <a:pt x="13636" y="72230"/>
                  <a:pt x="13567" y="72091"/>
                  <a:pt x="13498" y="71953"/>
                </a:cubicBezTo>
                <a:cubicBezTo>
                  <a:pt x="13428" y="71745"/>
                  <a:pt x="13359" y="71537"/>
                  <a:pt x="13359" y="71259"/>
                </a:cubicBezTo>
                <a:cubicBezTo>
                  <a:pt x="13359" y="71190"/>
                  <a:pt x="13359" y="71121"/>
                  <a:pt x="13428" y="71052"/>
                </a:cubicBezTo>
                <a:close/>
                <a:moveTo>
                  <a:pt x="11374" y="71748"/>
                </a:moveTo>
                <a:lnTo>
                  <a:pt x="11374" y="71748"/>
                </a:lnTo>
                <a:cubicBezTo>
                  <a:pt x="11689" y="71771"/>
                  <a:pt x="12004" y="71902"/>
                  <a:pt x="12319" y="72091"/>
                </a:cubicBezTo>
                <a:cubicBezTo>
                  <a:pt x="12527" y="72230"/>
                  <a:pt x="12735" y="72438"/>
                  <a:pt x="13012" y="72507"/>
                </a:cubicBezTo>
                <a:cubicBezTo>
                  <a:pt x="13012" y="72542"/>
                  <a:pt x="13030" y="72559"/>
                  <a:pt x="13056" y="72559"/>
                </a:cubicBezTo>
                <a:cubicBezTo>
                  <a:pt x="13082" y="72559"/>
                  <a:pt x="13116" y="72542"/>
                  <a:pt x="13151" y="72507"/>
                </a:cubicBezTo>
                <a:lnTo>
                  <a:pt x="13290" y="72507"/>
                </a:lnTo>
                <a:cubicBezTo>
                  <a:pt x="13290" y="72646"/>
                  <a:pt x="13359" y="72715"/>
                  <a:pt x="13359" y="72784"/>
                </a:cubicBezTo>
                <a:cubicBezTo>
                  <a:pt x="12635" y="72587"/>
                  <a:pt x="11973" y="72202"/>
                  <a:pt x="11374" y="71748"/>
                </a:cubicBezTo>
                <a:close/>
                <a:moveTo>
                  <a:pt x="29371" y="72577"/>
                </a:moveTo>
                <a:cubicBezTo>
                  <a:pt x="29718" y="73408"/>
                  <a:pt x="29926" y="74309"/>
                  <a:pt x="29926" y="75211"/>
                </a:cubicBezTo>
                <a:cubicBezTo>
                  <a:pt x="29441" y="74379"/>
                  <a:pt x="29233" y="73478"/>
                  <a:pt x="29371" y="72577"/>
                </a:cubicBezTo>
                <a:close/>
                <a:moveTo>
                  <a:pt x="26475" y="74237"/>
                </a:moveTo>
                <a:cubicBezTo>
                  <a:pt x="26714" y="75388"/>
                  <a:pt x="26104" y="76409"/>
                  <a:pt x="25628" y="77429"/>
                </a:cubicBezTo>
                <a:cubicBezTo>
                  <a:pt x="25493" y="76279"/>
                  <a:pt x="25754" y="75129"/>
                  <a:pt x="26475" y="74237"/>
                </a:cubicBezTo>
                <a:close/>
                <a:moveTo>
                  <a:pt x="39700" y="68556"/>
                </a:moveTo>
                <a:cubicBezTo>
                  <a:pt x="39700" y="68556"/>
                  <a:pt x="38175" y="72022"/>
                  <a:pt x="37967" y="72438"/>
                </a:cubicBezTo>
                <a:cubicBezTo>
                  <a:pt x="36996" y="74102"/>
                  <a:pt x="35887" y="75765"/>
                  <a:pt x="34709" y="77360"/>
                </a:cubicBezTo>
                <a:cubicBezTo>
                  <a:pt x="32768" y="79994"/>
                  <a:pt x="30966" y="82697"/>
                  <a:pt x="28886" y="85331"/>
                </a:cubicBezTo>
                <a:cubicBezTo>
                  <a:pt x="29025" y="84707"/>
                  <a:pt x="29163" y="84083"/>
                  <a:pt x="29233" y="83390"/>
                </a:cubicBezTo>
                <a:cubicBezTo>
                  <a:pt x="29718" y="82073"/>
                  <a:pt x="30273" y="80756"/>
                  <a:pt x="30966" y="79508"/>
                </a:cubicBezTo>
                <a:cubicBezTo>
                  <a:pt x="32560" y="76944"/>
                  <a:pt x="34640" y="74656"/>
                  <a:pt x="35957" y="71883"/>
                </a:cubicBezTo>
                <a:cubicBezTo>
                  <a:pt x="35957" y="71798"/>
                  <a:pt x="35904" y="71738"/>
                  <a:pt x="35847" y="71738"/>
                </a:cubicBezTo>
                <a:cubicBezTo>
                  <a:pt x="35812" y="71738"/>
                  <a:pt x="35775" y="71761"/>
                  <a:pt x="35749" y="71814"/>
                </a:cubicBezTo>
                <a:cubicBezTo>
                  <a:pt x="34154" y="74379"/>
                  <a:pt x="32421" y="76805"/>
                  <a:pt x="30758" y="79370"/>
                </a:cubicBezTo>
                <a:cubicBezTo>
                  <a:pt x="30203" y="80271"/>
                  <a:pt x="29787" y="81172"/>
                  <a:pt x="29441" y="82073"/>
                </a:cubicBezTo>
                <a:cubicBezTo>
                  <a:pt x="29579" y="81241"/>
                  <a:pt x="29718" y="80410"/>
                  <a:pt x="29857" y="79508"/>
                </a:cubicBezTo>
                <a:cubicBezTo>
                  <a:pt x="31590" y="74725"/>
                  <a:pt x="34917" y="70289"/>
                  <a:pt x="39700" y="68556"/>
                </a:cubicBezTo>
                <a:close/>
                <a:moveTo>
                  <a:pt x="24450" y="83321"/>
                </a:moveTo>
                <a:lnTo>
                  <a:pt x="24450" y="83321"/>
                </a:lnTo>
                <a:cubicBezTo>
                  <a:pt x="25212" y="83875"/>
                  <a:pt x="25767" y="84569"/>
                  <a:pt x="26183" y="85470"/>
                </a:cubicBezTo>
                <a:lnTo>
                  <a:pt x="26113" y="85470"/>
                </a:lnTo>
                <a:cubicBezTo>
                  <a:pt x="25212" y="85054"/>
                  <a:pt x="24588" y="84291"/>
                  <a:pt x="24450" y="83321"/>
                </a:cubicBezTo>
                <a:close/>
                <a:moveTo>
                  <a:pt x="22232" y="70428"/>
                </a:moveTo>
                <a:cubicBezTo>
                  <a:pt x="22301" y="72299"/>
                  <a:pt x="22786" y="74309"/>
                  <a:pt x="22786" y="76181"/>
                </a:cubicBezTo>
                <a:cubicBezTo>
                  <a:pt x="22786" y="79578"/>
                  <a:pt x="22509" y="82974"/>
                  <a:pt x="22370" y="86371"/>
                </a:cubicBezTo>
                <a:cubicBezTo>
                  <a:pt x="22370" y="86232"/>
                  <a:pt x="22301" y="86094"/>
                  <a:pt x="22301" y="85955"/>
                </a:cubicBezTo>
                <a:lnTo>
                  <a:pt x="22232" y="85955"/>
                </a:lnTo>
                <a:cubicBezTo>
                  <a:pt x="22093" y="83252"/>
                  <a:pt x="21677" y="80617"/>
                  <a:pt x="21885" y="77914"/>
                </a:cubicBezTo>
                <a:cubicBezTo>
                  <a:pt x="21885" y="77879"/>
                  <a:pt x="21850" y="77862"/>
                  <a:pt x="21816" y="77862"/>
                </a:cubicBezTo>
                <a:cubicBezTo>
                  <a:pt x="21781" y="77862"/>
                  <a:pt x="21746" y="77879"/>
                  <a:pt x="21746" y="77914"/>
                </a:cubicBezTo>
                <a:cubicBezTo>
                  <a:pt x="21538" y="80202"/>
                  <a:pt x="21538" y="82558"/>
                  <a:pt x="21816" y="84846"/>
                </a:cubicBezTo>
                <a:cubicBezTo>
                  <a:pt x="21608" y="84153"/>
                  <a:pt x="21330" y="83460"/>
                  <a:pt x="21123" y="82766"/>
                </a:cubicBezTo>
                <a:cubicBezTo>
                  <a:pt x="21123" y="82697"/>
                  <a:pt x="21123" y="82697"/>
                  <a:pt x="21123" y="82628"/>
                </a:cubicBezTo>
                <a:cubicBezTo>
                  <a:pt x="20429" y="80063"/>
                  <a:pt x="20360" y="77360"/>
                  <a:pt x="20915" y="74725"/>
                </a:cubicBezTo>
                <a:cubicBezTo>
                  <a:pt x="21261" y="73270"/>
                  <a:pt x="21816" y="71814"/>
                  <a:pt x="22232" y="70428"/>
                </a:cubicBezTo>
                <a:close/>
                <a:moveTo>
                  <a:pt x="11188" y="77182"/>
                </a:moveTo>
                <a:cubicBezTo>
                  <a:pt x="11373" y="77182"/>
                  <a:pt x="11688" y="77236"/>
                  <a:pt x="12180" y="77360"/>
                </a:cubicBezTo>
                <a:cubicBezTo>
                  <a:pt x="13913" y="77775"/>
                  <a:pt x="15577" y="79162"/>
                  <a:pt x="16894" y="80340"/>
                </a:cubicBezTo>
                <a:cubicBezTo>
                  <a:pt x="18974" y="82212"/>
                  <a:pt x="20707" y="84430"/>
                  <a:pt x="22024" y="86856"/>
                </a:cubicBezTo>
                <a:cubicBezTo>
                  <a:pt x="22162" y="87133"/>
                  <a:pt x="22232" y="87411"/>
                  <a:pt x="22370" y="87688"/>
                </a:cubicBezTo>
                <a:cubicBezTo>
                  <a:pt x="22162" y="87411"/>
                  <a:pt x="21885" y="87133"/>
                  <a:pt x="21608" y="86925"/>
                </a:cubicBezTo>
                <a:cubicBezTo>
                  <a:pt x="20845" y="85886"/>
                  <a:pt x="20083" y="84915"/>
                  <a:pt x="19182" y="83945"/>
                </a:cubicBezTo>
                <a:cubicBezTo>
                  <a:pt x="18003" y="82628"/>
                  <a:pt x="16340" y="81727"/>
                  <a:pt x="15161" y="80340"/>
                </a:cubicBezTo>
                <a:cubicBezTo>
                  <a:pt x="15124" y="80322"/>
                  <a:pt x="15092" y="80313"/>
                  <a:pt x="15066" y="80313"/>
                </a:cubicBezTo>
                <a:cubicBezTo>
                  <a:pt x="14995" y="80313"/>
                  <a:pt x="14972" y="80377"/>
                  <a:pt x="15023" y="80479"/>
                </a:cubicBezTo>
                <a:cubicBezTo>
                  <a:pt x="16062" y="81727"/>
                  <a:pt x="17518" y="82558"/>
                  <a:pt x="18627" y="83806"/>
                </a:cubicBezTo>
                <a:cubicBezTo>
                  <a:pt x="19320" y="84569"/>
                  <a:pt x="19944" y="85331"/>
                  <a:pt x="20568" y="86163"/>
                </a:cubicBezTo>
                <a:cubicBezTo>
                  <a:pt x="19875" y="85678"/>
                  <a:pt x="19182" y="85262"/>
                  <a:pt x="18488" y="84915"/>
                </a:cubicBezTo>
                <a:cubicBezTo>
                  <a:pt x="15577" y="83252"/>
                  <a:pt x="13913" y="81241"/>
                  <a:pt x="11973" y="78607"/>
                </a:cubicBezTo>
                <a:cubicBezTo>
                  <a:pt x="11487" y="77852"/>
                  <a:pt x="10541" y="77182"/>
                  <a:pt x="11188" y="77182"/>
                </a:cubicBezTo>
                <a:close/>
                <a:moveTo>
                  <a:pt x="22151" y="91335"/>
                </a:moveTo>
                <a:lnTo>
                  <a:pt x="22151" y="91335"/>
                </a:lnTo>
                <a:cubicBezTo>
                  <a:pt x="22611" y="91673"/>
                  <a:pt x="23008" y="92077"/>
                  <a:pt x="23341" y="92610"/>
                </a:cubicBezTo>
                <a:cubicBezTo>
                  <a:pt x="22824" y="92286"/>
                  <a:pt x="22427" y="91843"/>
                  <a:pt x="22151" y="91335"/>
                </a:cubicBezTo>
                <a:close/>
                <a:moveTo>
                  <a:pt x="29005" y="93722"/>
                </a:moveTo>
                <a:lnTo>
                  <a:pt x="29005" y="93722"/>
                </a:lnTo>
                <a:cubicBezTo>
                  <a:pt x="28731" y="94735"/>
                  <a:pt x="28391" y="95682"/>
                  <a:pt x="27985" y="96630"/>
                </a:cubicBezTo>
                <a:lnTo>
                  <a:pt x="27985" y="95937"/>
                </a:lnTo>
                <a:cubicBezTo>
                  <a:pt x="28245" y="95157"/>
                  <a:pt x="28566" y="94438"/>
                  <a:pt x="29005" y="93722"/>
                </a:cubicBezTo>
                <a:close/>
                <a:moveTo>
                  <a:pt x="22024" y="55593"/>
                </a:moveTo>
                <a:cubicBezTo>
                  <a:pt x="22301" y="57950"/>
                  <a:pt x="22648" y="60376"/>
                  <a:pt x="22994" y="62803"/>
                </a:cubicBezTo>
                <a:lnTo>
                  <a:pt x="22925" y="62803"/>
                </a:lnTo>
                <a:cubicBezTo>
                  <a:pt x="23618" y="68002"/>
                  <a:pt x="24450" y="73200"/>
                  <a:pt x="25282" y="78399"/>
                </a:cubicBezTo>
                <a:cubicBezTo>
                  <a:pt x="25212" y="78399"/>
                  <a:pt x="25212" y="78469"/>
                  <a:pt x="25282" y="78469"/>
                </a:cubicBezTo>
                <a:cubicBezTo>
                  <a:pt x="25559" y="80479"/>
                  <a:pt x="25836" y="82489"/>
                  <a:pt x="26113" y="84499"/>
                </a:cubicBezTo>
                <a:cubicBezTo>
                  <a:pt x="25698" y="83737"/>
                  <a:pt x="25074" y="83113"/>
                  <a:pt x="24242" y="82766"/>
                </a:cubicBezTo>
                <a:cubicBezTo>
                  <a:pt x="24229" y="82753"/>
                  <a:pt x="24213" y="82747"/>
                  <a:pt x="24196" y="82747"/>
                </a:cubicBezTo>
                <a:cubicBezTo>
                  <a:pt x="24125" y="82747"/>
                  <a:pt x="24034" y="82849"/>
                  <a:pt x="24034" y="82905"/>
                </a:cubicBezTo>
                <a:cubicBezTo>
                  <a:pt x="24034" y="84291"/>
                  <a:pt x="25004" y="85470"/>
                  <a:pt x="26321" y="85816"/>
                </a:cubicBezTo>
                <a:cubicBezTo>
                  <a:pt x="26529" y="87411"/>
                  <a:pt x="26737" y="89074"/>
                  <a:pt x="26876" y="90738"/>
                </a:cubicBezTo>
                <a:cubicBezTo>
                  <a:pt x="27153" y="93233"/>
                  <a:pt x="27292" y="95798"/>
                  <a:pt x="27292" y="98363"/>
                </a:cubicBezTo>
                <a:cubicBezTo>
                  <a:pt x="26321" y="94273"/>
                  <a:pt x="24034" y="90322"/>
                  <a:pt x="22509" y="86579"/>
                </a:cubicBezTo>
                <a:cubicBezTo>
                  <a:pt x="22578" y="86579"/>
                  <a:pt x="22578" y="86579"/>
                  <a:pt x="22578" y="86510"/>
                </a:cubicBezTo>
                <a:cubicBezTo>
                  <a:pt x="23063" y="84153"/>
                  <a:pt x="23271" y="81727"/>
                  <a:pt x="23133" y="79300"/>
                </a:cubicBezTo>
                <a:cubicBezTo>
                  <a:pt x="23341" y="76597"/>
                  <a:pt x="23202" y="73894"/>
                  <a:pt x="22855" y="71190"/>
                </a:cubicBezTo>
                <a:cubicBezTo>
                  <a:pt x="22925" y="70566"/>
                  <a:pt x="22786" y="69942"/>
                  <a:pt x="22509" y="69388"/>
                </a:cubicBezTo>
                <a:cubicBezTo>
                  <a:pt x="22648" y="68903"/>
                  <a:pt x="22717" y="68487"/>
                  <a:pt x="22786" y="68071"/>
                </a:cubicBezTo>
                <a:cubicBezTo>
                  <a:pt x="22786" y="67903"/>
                  <a:pt x="22684" y="67811"/>
                  <a:pt x="22589" y="67811"/>
                </a:cubicBezTo>
                <a:cubicBezTo>
                  <a:pt x="22527" y="67811"/>
                  <a:pt x="22467" y="67850"/>
                  <a:pt x="22440" y="67932"/>
                </a:cubicBezTo>
                <a:cubicBezTo>
                  <a:pt x="22370" y="68279"/>
                  <a:pt x="22301" y="68625"/>
                  <a:pt x="22301" y="68903"/>
                </a:cubicBezTo>
                <a:cubicBezTo>
                  <a:pt x="22162" y="69596"/>
                  <a:pt x="21954" y="70220"/>
                  <a:pt x="21816" y="70844"/>
                </a:cubicBezTo>
                <a:cubicBezTo>
                  <a:pt x="21330" y="72438"/>
                  <a:pt x="20776" y="74032"/>
                  <a:pt x="20429" y="75696"/>
                </a:cubicBezTo>
                <a:cubicBezTo>
                  <a:pt x="20152" y="77082"/>
                  <a:pt x="20152" y="78607"/>
                  <a:pt x="20429" y="80063"/>
                </a:cubicBezTo>
                <a:cubicBezTo>
                  <a:pt x="19736" y="77360"/>
                  <a:pt x="19320" y="74587"/>
                  <a:pt x="19182" y="71745"/>
                </a:cubicBezTo>
                <a:cubicBezTo>
                  <a:pt x="19528" y="71190"/>
                  <a:pt x="19875" y="70497"/>
                  <a:pt x="20083" y="69873"/>
                </a:cubicBezTo>
                <a:cubicBezTo>
                  <a:pt x="20429" y="69180"/>
                  <a:pt x="20568" y="68487"/>
                  <a:pt x="20429" y="67794"/>
                </a:cubicBezTo>
                <a:cubicBezTo>
                  <a:pt x="20395" y="67690"/>
                  <a:pt x="20325" y="67638"/>
                  <a:pt x="20256" y="67638"/>
                </a:cubicBezTo>
                <a:cubicBezTo>
                  <a:pt x="20187" y="67638"/>
                  <a:pt x="20117" y="67690"/>
                  <a:pt x="20083" y="67794"/>
                </a:cubicBezTo>
                <a:cubicBezTo>
                  <a:pt x="19667" y="68348"/>
                  <a:pt x="19320" y="69041"/>
                  <a:pt x="19043" y="69734"/>
                </a:cubicBezTo>
                <a:cubicBezTo>
                  <a:pt x="19043" y="68764"/>
                  <a:pt x="19043" y="67863"/>
                  <a:pt x="19112" y="66892"/>
                </a:cubicBezTo>
                <a:cubicBezTo>
                  <a:pt x="19320" y="63288"/>
                  <a:pt x="20152" y="59822"/>
                  <a:pt x="21608" y="56495"/>
                </a:cubicBezTo>
                <a:cubicBezTo>
                  <a:pt x="21608" y="56772"/>
                  <a:pt x="21677" y="57049"/>
                  <a:pt x="21746" y="57326"/>
                </a:cubicBezTo>
                <a:cubicBezTo>
                  <a:pt x="21746" y="57396"/>
                  <a:pt x="21798" y="57430"/>
                  <a:pt x="21850" y="57430"/>
                </a:cubicBezTo>
                <a:cubicBezTo>
                  <a:pt x="21902" y="57430"/>
                  <a:pt x="21954" y="57396"/>
                  <a:pt x="21954" y="57326"/>
                </a:cubicBezTo>
                <a:cubicBezTo>
                  <a:pt x="21954" y="56911"/>
                  <a:pt x="21885" y="56425"/>
                  <a:pt x="21816" y="56079"/>
                </a:cubicBezTo>
                <a:cubicBezTo>
                  <a:pt x="21885" y="55940"/>
                  <a:pt x="21954" y="55732"/>
                  <a:pt x="22024" y="55593"/>
                </a:cubicBezTo>
                <a:close/>
                <a:moveTo>
                  <a:pt x="25568" y="100934"/>
                </a:moveTo>
                <a:cubicBezTo>
                  <a:pt x="26529" y="101630"/>
                  <a:pt x="26530" y="103150"/>
                  <a:pt x="26876" y="104324"/>
                </a:cubicBezTo>
                <a:cubicBezTo>
                  <a:pt x="26129" y="103306"/>
                  <a:pt x="25714" y="102154"/>
                  <a:pt x="25568" y="100934"/>
                </a:cubicBezTo>
                <a:close/>
                <a:moveTo>
                  <a:pt x="29579" y="103493"/>
                </a:moveTo>
                <a:lnTo>
                  <a:pt x="29579" y="103493"/>
                </a:lnTo>
                <a:cubicBezTo>
                  <a:pt x="29441" y="105087"/>
                  <a:pt x="28470" y="106265"/>
                  <a:pt x="27569" y="107444"/>
                </a:cubicBezTo>
                <a:cubicBezTo>
                  <a:pt x="27638" y="107305"/>
                  <a:pt x="27638" y="107097"/>
                  <a:pt x="27638" y="106889"/>
                </a:cubicBezTo>
                <a:cubicBezTo>
                  <a:pt x="28262" y="105780"/>
                  <a:pt x="28540" y="104324"/>
                  <a:pt x="29579" y="103493"/>
                </a:cubicBezTo>
                <a:close/>
                <a:moveTo>
                  <a:pt x="24588" y="0"/>
                </a:moveTo>
                <a:cubicBezTo>
                  <a:pt x="22994" y="485"/>
                  <a:pt x="22648" y="1941"/>
                  <a:pt x="22578" y="3466"/>
                </a:cubicBezTo>
                <a:cubicBezTo>
                  <a:pt x="22093" y="2218"/>
                  <a:pt x="21330" y="1109"/>
                  <a:pt x="20429" y="139"/>
                </a:cubicBezTo>
                <a:cubicBezTo>
                  <a:pt x="20389" y="118"/>
                  <a:pt x="20348" y="110"/>
                  <a:pt x="20311" y="110"/>
                </a:cubicBezTo>
                <a:cubicBezTo>
                  <a:pt x="20221" y="110"/>
                  <a:pt x="20152" y="159"/>
                  <a:pt x="20152" y="208"/>
                </a:cubicBezTo>
                <a:cubicBezTo>
                  <a:pt x="19528" y="1733"/>
                  <a:pt x="19528" y="3397"/>
                  <a:pt x="20013" y="4991"/>
                </a:cubicBezTo>
                <a:cubicBezTo>
                  <a:pt x="19182" y="4159"/>
                  <a:pt x="18211" y="3535"/>
                  <a:pt x="17171" y="3050"/>
                </a:cubicBezTo>
                <a:cubicBezTo>
                  <a:pt x="17158" y="3037"/>
                  <a:pt x="17142" y="3031"/>
                  <a:pt x="17126" y="3031"/>
                </a:cubicBezTo>
                <a:cubicBezTo>
                  <a:pt x="17057" y="3031"/>
                  <a:pt x="16977" y="3133"/>
                  <a:pt x="17033" y="3189"/>
                </a:cubicBezTo>
                <a:cubicBezTo>
                  <a:pt x="17795" y="4783"/>
                  <a:pt x="17795" y="6516"/>
                  <a:pt x="18835" y="7972"/>
                </a:cubicBezTo>
                <a:cubicBezTo>
                  <a:pt x="19459" y="8665"/>
                  <a:pt x="20221" y="9289"/>
                  <a:pt x="21053" y="9705"/>
                </a:cubicBezTo>
                <a:cubicBezTo>
                  <a:pt x="21123" y="10121"/>
                  <a:pt x="21330" y="10467"/>
                  <a:pt x="21538" y="10814"/>
                </a:cubicBezTo>
                <a:cubicBezTo>
                  <a:pt x="21885" y="11230"/>
                  <a:pt x="22370" y="11507"/>
                  <a:pt x="22855" y="11576"/>
                </a:cubicBezTo>
                <a:cubicBezTo>
                  <a:pt x="22530" y="14243"/>
                  <a:pt x="22144" y="16910"/>
                  <a:pt x="21754" y="19577"/>
                </a:cubicBezTo>
                <a:lnTo>
                  <a:pt x="21754" y="19577"/>
                </a:lnTo>
                <a:cubicBezTo>
                  <a:pt x="21797" y="18782"/>
                  <a:pt x="21587" y="17992"/>
                  <a:pt x="21123" y="17330"/>
                </a:cubicBezTo>
                <a:cubicBezTo>
                  <a:pt x="21091" y="17267"/>
                  <a:pt x="21032" y="17233"/>
                  <a:pt x="20976" y="17233"/>
                </a:cubicBezTo>
                <a:cubicBezTo>
                  <a:pt x="20908" y="17233"/>
                  <a:pt x="20845" y="17284"/>
                  <a:pt x="20845" y="17399"/>
                </a:cubicBezTo>
                <a:cubicBezTo>
                  <a:pt x="20776" y="18508"/>
                  <a:pt x="21123" y="19617"/>
                  <a:pt x="21677" y="20588"/>
                </a:cubicBezTo>
                <a:cubicBezTo>
                  <a:pt x="21261" y="23568"/>
                  <a:pt x="20915" y="26549"/>
                  <a:pt x="20707" y="29530"/>
                </a:cubicBezTo>
                <a:cubicBezTo>
                  <a:pt x="20499" y="29252"/>
                  <a:pt x="20221" y="29114"/>
                  <a:pt x="19944" y="29044"/>
                </a:cubicBezTo>
                <a:cubicBezTo>
                  <a:pt x="19805" y="29044"/>
                  <a:pt x="19736" y="29114"/>
                  <a:pt x="19736" y="29252"/>
                </a:cubicBezTo>
                <a:cubicBezTo>
                  <a:pt x="19805" y="30015"/>
                  <a:pt x="20013" y="30708"/>
                  <a:pt x="20360" y="31401"/>
                </a:cubicBezTo>
                <a:cubicBezTo>
                  <a:pt x="20429" y="31540"/>
                  <a:pt x="20499" y="31679"/>
                  <a:pt x="20568" y="31817"/>
                </a:cubicBezTo>
                <a:cubicBezTo>
                  <a:pt x="20499" y="33342"/>
                  <a:pt x="20429" y="34798"/>
                  <a:pt x="20429" y="36323"/>
                </a:cubicBezTo>
                <a:cubicBezTo>
                  <a:pt x="20429" y="37640"/>
                  <a:pt x="20499" y="39026"/>
                  <a:pt x="20568" y="40413"/>
                </a:cubicBezTo>
                <a:cubicBezTo>
                  <a:pt x="20360" y="39858"/>
                  <a:pt x="20083" y="39373"/>
                  <a:pt x="19667" y="38957"/>
                </a:cubicBezTo>
                <a:cubicBezTo>
                  <a:pt x="19624" y="38914"/>
                  <a:pt x="19574" y="38898"/>
                  <a:pt x="19528" y="38898"/>
                </a:cubicBezTo>
                <a:cubicBezTo>
                  <a:pt x="19426" y="38898"/>
                  <a:pt x="19342" y="38979"/>
                  <a:pt x="19390" y="39026"/>
                </a:cubicBezTo>
                <a:cubicBezTo>
                  <a:pt x="19528" y="40343"/>
                  <a:pt x="20013" y="41591"/>
                  <a:pt x="20707" y="42700"/>
                </a:cubicBezTo>
                <a:lnTo>
                  <a:pt x="20776" y="42700"/>
                </a:lnTo>
                <a:cubicBezTo>
                  <a:pt x="21053" y="46651"/>
                  <a:pt x="21469" y="50603"/>
                  <a:pt x="21954" y="54554"/>
                </a:cubicBezTo>
                <a:cubicBezTo>
                  <a:pt x="21816" y="54762"/>
                  <a:pt x="21746" y="54900"/>
                  <a:pt x="21677" y="55108"/>
                </a:cubicBezTo>
                <a:cubicBezTo>
                  <a:pt x="20915" y="51573"/>
                  <a:pt x="19112" y="48176"/>
                  <a:pt x="17310" y="44988"/>
                </a:cubicBezTo>
                <a:cubicBezTo>
                  <a:pt x="17310" y="44918"/>
                  <a:pt x="17310" y="44918"/>
                  <a:pt x="17310" y="44849"/>
                </a:cubicBezTo>
                <a:cubicBezTo>
                  <a:pt x="17449" y="44364"/>
                  <a:pt x="17518" y="43879"/>
                  <a:pt x="17449" y="43393"/>
                </a:cubicBezTo>
                <a:cubicBezTo>
                  <a:pt x="17449" y="42770"/>
                  <a:pt x="17241" y="42215"/>
                  <a:pt x="16894" y="41799"/>
                </a:cubicBezTo>
                <a:cubicBezTo>
                  <a:pt x="16837" y="41770"/>
                  <a:pt x="16779" y="41754"/>
                  <a:pt x="16727" y="41754"/>
                </a:cubicBezTo>
                <a:cubicBezTo>
                  <a:pt x="16653" y="41754"/>
                  <a:pt x="16588" y="41787"/>
                  <a:pt x="16548" y="41868"/>
                </a:cubicBezTo>
                <a:cubicBezTo>
                  <a:pt x="16409" y="42423"/>
                  <a:pt x="16409" y="42908"/>
                  <a:pt x="16478" y="43393"/>
                </a:cubicBezTo>
                <a:cubicBezTo>
                  <a:pt x="16340" y="43116"/>
                  <a:pt x="16201" y="42839"/>
                  <a:pt x="15993" y="42562"/>
                </a:cubicBezTo>
                <a:cubicBezTo>
                  <a:pt x="15161" y="41037"/>
                  <a:pt x="14399" y="39373"/>
                  <a:pt x="13705" y="37779"/>
                </a:cubicBezTo>
                <a:cubicBezTo>
                  <a:pt x="14399" y="37155"/>
                  <a:pt x="14329" y="35699"/>
                  <a:pt x="14260" y="34798"/>
                </a:cubicBezTo>
                <a:cubicBezTo>
                  <a:pt x="14260" y="34750"/>
                  <a:pt x="14161" y="34669"/>
                  <a:pt x="14077" y="34669"/>
                </a:cubicBezTo>
                <a:cubicBezTo>
                  <a:pt x="14039" y="34669"/>
                  <a:pt x="14004" y="34686"/>
                  <a:pt x="13983" y="34729"/>
                </a:cubicBezTo>
                <a:cubicBezTo>
                  <a:pt x="13498" y="35352"/>
                  <a:pt x="13290" y="36184"/>
                  <a:pt x="13290" y="37016"/>
                </a:cubicBezTo>
                <a:cubicBezTo>
                  <a:pt x="11765" y="33204"/>
                  <a:pt x="10586" y="29252"/>
                  <a:pt x="9685" y="25232"/>
                </a:cubicBezTo>
                <a:cubicBezTo>
                  <a:pt x="9754" y="25093"/>
                  <a:pt x="9824" y="25024"/>
                  <a:pt x="9893" y="24885"/>
                </a:cubicBezTo>
                <a:cubicBezTo>
                  <a:pt x="10101" y="24677"/>
                  <a:pt x="10309" y="24400"/>
                  <a:pt x="10378" y="24123"/>
                </a:cubicBezTo>
                <a:cubicBezTo>
                  <a:pt x="11349" y="23984"/>
                  <a:pt x="12250" y="23707"/>
                  <a:pt x="13151" y="23291"/>
                </a:cubicBezTo>
                <a:cubicBezTo>
                  <a:pt x="13567" y="23014"/>
                  <a:pt x="14884" y="21974"/>
                  <a:pt x="13775" y="21558"/>
                </a:cubicBezTo>
                <a:cubicBezTo>
                  <a:pt x="13725" y="21558"/>
                  <a:pt x="13676" y="21558"/>
                  <a:pt x="13652" y="21583"/>
                </a:cubicBezTo>
                <a:lnTo>
                  <a:pt x="13652" y="21583"/>
                </a:lnTo>
                <a:cubicBezTo>
                  <a:pt x="14230" y="20877"/>
                  <a:pt x="14602" y="20037"/>
                  <a:pt x="14745" y="19132"/>
                </a:cubicBezTo>
                <a:cubicBezTo>
                  <a:pt x="14745" y="19030"/>
                  <a:pt x="14708" y="18966"/>
                  <a:pt x="14661" y="18966"/>
                </a:cubicBezTo>
                <a:cubicBezTo>
                  <a:pt x="14644" y="18966"/>
                  <a:pt x="14625" y="18975"/>
                  <a:pt x="14607" y="18993"/>
                </a:cubicBezTo>
                <a:cubicBezTo>
                  <a:pt x="14476" y="18976"/>
                  <a:pt x="14346" y="18967"/>
                  <a:pt x="14218" y="18967"/>
                </a:cubicBezTo>
                <a:cubicBezTo>
                  <a:pt x="13329" y="18967"/>
                  <a:pt x="12527" y="19384"/>
                  <a:pt x="12042" y="20172"/>
                </a:cubicBezTo>
                <a:cubicBezTo>
                  <a:pt x="12458" y="19063"/>
                  <a:pt x="12596" y="17884"/>
                  <a:pt x="12388" y="16775"/>
                </a:cubicBezTo>
                <a:cubicBezTo>
                  <a:pt x="12388" y="16694"/>
                  <a:pt x="12341" y="16660"/>
                  <a:pt x="12301" y="16660"/>
                </a:cubicBezTo>
                <a:cubicBezTo>
                  <a:pt x="12274" y="16660"/>
                  <a:pt x="12250" y="16677"/>
                  <a:pt x="12250" y="16706"/>
                </a:cubicBezTo>
                <a:cubicBezTo>
                  <a:pt x="11557" y="17399"/>
                  <a:pt x="10933" y="18161"/>
                  <a:pt x="10517" y="18993"/>
                </a:cubicBezTo>
                <a:cubicBezTo>
                  <a:pt x="10378" y="17884"/>
                  <a:pt x="10032" y="16775"/>
                  <a:pt x="9477" y="15805"/>
                </a:cubicBezTo>
                <a:cubicBezTo>
                  <a:pt x="9442" y="15770"/>
                  <a:pt x="9390" y="15753"/>
                  <a:pt x="9338" y="15753"/>
                </a:cubicBezTo>
                <a:cubicBezTo>
                  <a:pt x="9286" y="15753"/>
                  <a:pt x="9234" y="15770"/>
                  <a:pt x="9200" y="15805"/>
                </a:cubicBezTo>
                <a:cubicBezTo>
                  <a:pt x="8368" y="16706"/>
                  <a:pt x="8021" y="17884"/>
                  <a:pt x="8160" y="19063"/>
                </a:cubicBezTo>
                <a:cubicBezTo>
                  <a:pt x="7536" y="18231"/>
                  <a:pt x="6843" y="17468"/>
                  <a:pt x="6427" y="16775"/>
                </a:cubicBezTo>
                <a:cubicBezTo>
                  <a:pt x="6392" y="16706"/>
                  <a:pt x="6340" y="16671"/>
                  <a:pt x="6288" y="16671"/>
                </a:cubicBezTo>
                <a:cubicBezTo>
                  <a:pt x="6236" y="16671"/>
                  <a:pt x="6184" y="16706"/>
                  <a:pt x="6150" y="16775"/>
                </a:cubicBezTo>
                <a:cubicBezTo>
                  <a:pt x="5179" y="18092"/>
                  <a:pt x="5179" y="19964"/>
                  <a:pt x="6219" y="21281"/>
                </a:cubicBezTo>
                <a:cubicBezTo>
                  <a:pt x="5318" y="20865"/>
                  <a:pt x="4417" y="20657"/>
                  <a:pt x="3446" y="20518"/>
                </a:cubicBezTo>
                <a:cubicBezTo>
                  <a:pt x="3377" y="20518"/>
                  <a:pt x="3308" y="20657"/>
                  <a:pt x="3308" y="20726"/>
                </a:cubicBezTo>
                <a:cubicBezTo>
                  <a:pt x="4001" y="23291"/>
                  <a:pt x="6427" y="24400"/>
                  <a:pt x="8853" y="24677"/>
                </a:cubicBezTo>
                <a:lnTo>
                  <a:pt x="9061" y="24677"/>
                </a:lnTo>
                <a:cubicBezTo>
                  <a:pt x="9130" y="24677"/>
                  <a:pt x="9200" y="24539"/>
                  <a:pt x="9130" y="24469"/>
                </a:cubicBezTo>
                <a:cubicBezTo>
                  <a:pt x="8992" y="24331"/>
                  <a:pt x="8784" y="24123"/>
                  <a:pt x="8715" y="23984"/>
                </a:cubicBezTo>
                <a:lnTo>
                  <a:pt x="8715" y="23846"/>
                </a:lnTo>
                <a:cubicBezTo>
                  <a:pt x="8853" y="24054"/>
                  <a:pt x="9061" y="24192"/>
                  <a:pt x="9200" y="24400"/>
                </a:cubicBezTo>
                <a:cubicBezTo>
                  <a:pt x="9200" y="24539"/>
                  <a:pt x="9269" y="24608"/>
                  <a:pt x="9408" y="24608"/>
                </a:cubicBezTo>
                <a:lnTo>
                  <a:pt x="9408" y="24816"/>
                </a:lnTo>
                <a:lnTo>
                  <a:pt x="9338" y="24955"/>
                </a:lnTo>
                <a:cubicBezTo>
                  <a:pt x="9269" y="25093"/>
                  <a:pt x="9338" y="25232"/>
                  <a:pt x="9546" y="25232"/>
                </a:cubicBezTo>
                <a:cubicBezTo>
                  <a:pt x="9893" y="27173"/>
                  <a:pt x="10378" y="29044"/>
                  <a:pt x="10933" y="30916"/>
                </a:cubicBezTo>
                <a:cubicBezTo>
                  <a:pt x="10101" y="30916"/>
                  <a:pt x="9477" y="30362"/>
                  <a:pt x="9408" y="29530"/>
                </a:cubicBezTo>
                <a:lnTo>
                  <a:pt x="9408" y="29530"/>
                </a:lnTo>
                <a:cubicBezTo>
                  <a:pt x="9616" y="29738"/>
                  <a:pt x="9824" y="29876"/>
                  <a:pt x="10032" y="30084"/>
                </a:cubicBezTo>
                <a:cubicBezTo>
                  <a:pt x="10170" y="30362"/>
                  <a:pt x="10448" y="30639"/>
                  <a:pt x="10655" y="30847"/>
                </a:cubicBezTo>
                <a:cubicBezTo>
                  <a:pt x="10674" y="30865"/>
                  <a:pt x="10698" y="30874"/>
                  <a:pt x="10721" y="30874"/>
                </a:cubicBezTo>
                <a:cubicBezTo>
                  <a:pt x="10784" y="30874"/>
                  <a:pt x="10845" y="30810"/>
                  <a:pt x="10794" y="30708"/>
                </a:cubicBezTo>
                <a:cubicBezTo>
                  <a:pt x="10725" y="30362"/>
                  <a:pt x="10517" y="30084"/>
                  <a:pt x="10240" y="29807"/>
                </a:cubicBezTo>
                <a:cubicBezTo>
                  <a:pt x="10032" y="29530"/>
                  <a:pt x="9685" y="29322"/>
                  <a:pt x="9408" y="29114"/>
                </a:cubicBezTo>
                <a:cubicBezTo>
                  <a:pt x="9367" y="29093"/>
                  <a:pt x="9332" y="29085"/>
                  <a:pt x="9302" y="29085"/>
                </a:cubicBezTo>
                <a:cubicBezTo>
                  <a:pt x="9228" y="29085"/>
                  <a:pt x="9179" y="29134"/>
                  <a:pt x="9130" y="29183"/>
                </a:cubicBezTo>
                <a:cubicBezTo>
                  <a:pt x="8930" y="30255"/>
                  <a:pt x="9699" y="31197"/>
                  <a:pt x="10752" y="31197"/>
                </a:cubicBezTo>
                <a:cubicBezTo>
                  <a:pt x="10789" y="31197"/>
                  <a:pt x="10826" y="31196"/>
                  <a:pt x="10863" y="31193"/>
                </a:cubicBezTo>
                <a:cubicBezTo>
                  <a:pt x="10863" y="31193"/>
                  <a:pt x="10933" y="31193"/>
                  <a:pt x="10933" y="31124"/>
                </a:cubicBezTo>
                <a:cubicBezTo>
                  <a:pt x="11765" y="34035"/>
                  <a:pt x="12804" y="36877"/>
                  <a:pt x="14052" y="39581"/>
                </a:cubicBezTo>
                <a:cubicBezTo>
                  <a:pt x="13428" y="38680"/>
                  <a:pt x="12735" y="37848"/>
                  <a:pt x="12111" y="37016"/>
                </a:cubicBezTo>
                <a:cubicBezTo>
                  <a:pt x="9546" y="32718"/>
                  <a:pt x="5873" y="28490"/>
                  <a:pt x="466" y="28421"/>
                </a:cubicBezTo>
                <a:cubicBezTo>
                  <a:pt x="327" y="28421"/>
                  <a:pt x="327" y="28559"/>
                  <a:pt x="466" y="28559"/>
                </a:cubicBezTo>
                <a:cubicBezTo>
                  <a:pt x="3238" y="29183"/>
                  <a:pt x="5595" y="29876"/>
                  <a:pt x="7744" y="31748"/>
                </a:cubicBezTo>
                <a:cubicBezTo>
                  <a:pt x="8992" y="32926"/>
                  <a:pt x="10101" y="34243"/>
                  <a:pt x="11002" y="35699"/>
                </a:cubicBezTo>
                <a:cubicBezTo>
                  <a:pt x="8229" y="32441"/>
                  <a:pt x="5041" y="29599"/>
                  <a:pt x="604" y="28767"/>
                </a:cubicBezTo>
                <a:cubicBezTo>
                  <a:pt x="535" y="28767"/>
                  <a:pt x="535" y="28906"/>
                  <a:pt x="604" y="28906"/>
                </a:cubicBezTo>
                <a:cubicBezTo>
                  <a:pt x="3793" y="29946"/>
                  <a:pt x="6704" y="31748"/>
                  <a:pt x="9130" y="34035"/>
                </a:cubicBezTo>
                <a:cubicBezTo>
                  <a:pt x="10170" y="35075"/>
                  <a:pt x="11141" y="36184"/>
                  <a:pt x="12042" y="37363"/>
                </a:cubicBezTo>
                <a:cubicBezTo>
                  <a:pt x="10725" y="35907"/>
                  <a:pt x="8715" y="35214"/>
                  <a:pt x="6982" y="34382"/>
                </a:cubicBezTo>
                <a:cubicBezTo>
                  <a:pt x="4278" y="32996"/>
                  <a:pt x="2268" y="30777"/>
                  <a:pt x="188" y="28698"/>
                </a:cubicBezTo>
                <a:cubicBezTo>
                  <a:pt x="168" y="28678"/>
                  <a:pt x="142" y="28669"/>
                  <a:pt x="117" y="28669"/>
                </a:cubicBezTo>
                <a:cubicBezTo>
                  <a:pt x="56" y="28669"/>
                  <a:pt x="1" y="28718"/>
                  <a:pt x="50" y="28767"/>
                </a:cubicBezTo>
                <a:cubicBezTo>
                  <a:pt x="1575" y="30569"/>
                  <a:pt x="3238" y="32164"/>
                  <a:pt x="5110" y="33550"/>
                </a:cubicBezTo>
                <a:cubicBezTo>
                  <a:pt x="7328" y="35145"/>
                  <a:pt x="9962" y="35976"/>
                  <a:pt x="12180" y="37709"/>
                </a:cubicBezTo>
                <a:lnTo>
                  <a:pt x="12319" y="37709"/>
                </a:lnTo>
                <a:lnTo>
                  <a:pt x="12319" y="37779"/>
                </a:lnTo>
                <a:lnTo>
                  <a:pt x="12458" y="37779"/>
                </a:lnTo>
                <a:lnTo>
                  <a:pt x="14399" y="40274"/>
                </a:lnTo>
                <a:cubicBezTo>
                  <a:pt x="16062" y="43532"/>
                  <a:pt x="17795" y="46651"/>
                  <a:pt x="19251" y="49909"/>
                </a:cubicBezTo>
                <a:cubicBezTo>
                  <a:pt x="18696" y="49216"/>
                  <a:pt x="17934" y="48800"/>
                  <a:pt x="17102" y="48731"/>
                </a:cubicBezTo>
                <a:cubicBezTo>
                  <a:pt x="16963" y="48731"/>
                  <a:pt x="16894" y="48870"/>
                  <a:pt x="16963" y="49008"/>
                </a:cubicBezTo>
                <a:cubicBezTo>
                  <a:pt x="17449" y="49909"/>
                  <a:pt x="18350" y="50464"/>
                  <a:pt x="19320" y="50533"/>
                </a:cubicBezTo>
                <a:cubicBezTo>
                  <a:pt x="19390" y="50533"/>
                  <a:pt x="19459" y="50464"/>
                  <a:pt x="19459" y="50395"/>
                </a:cubicBezTo>
                <a:cubicBezTo>
                  <a:pt x="20221" y="52128"/>
                  <a:pt x="20845" y="53861"/>
                  <a:pt x="21330" y="55732"/>
                </a:cubicBezTo>
                <a:cubicBezTo>
                  <a:pt x="20915" y="56633"/>
                  <a:pt x="20499" y="57673"/>
                  <a:pt x="20152" y="58644"/>
                </a:cubicBezTo>
                <a:cubicBezTo>
                  <a:pt x="20360" y="57812"/>
                  <a:pt x="20152" y="56911"/>
                  <a:pt x="19528" y="56287"/>
                </a:cubicBezTo>
                <a:cubicBezTo>
                  <a:pt x="19499" y="56258"/>
                  <a:pt x="19459" y="56241"/>
                  <a:pt x="19416" y="56241"/>
                </a:cubicBezTo>
                <a:cubicBezTo>
                  <a:pt x="19356" y="56241"/>
                  <a:pt x="19292" y="56275"/>
                  <a:pt x="19251" y="56356"/>
                </a:cubicBezTo>
                <a:cubicBezTo>
                  <a:pt x="19043" y="57257"/>
                  <a:pt x="19320" y="58228"/>
                  <a:pt x="19875" y="58990"/>
                </a:cubicBezTo>
                <a:lnTo>
                  <a:pt x="19875" y="59129"/>
                </a:lnTo>
                <a:lnTo>
                  <a:pt x="19944" y="59129"/>
                </a:lnTo>
                <a:cubicBezTo>
                  <a:pt x="19528" y="60376"/>
                  <a:pt x="19251" y="61624"/>
                  <a:pt x="18974" y="62872"/>
                </a:cubicBezTo>
                <a:cubicBezTo>
                  <a:pt x="18904" y="63357"/>
                  <a:pt x="18835" y="63842"/>
                  <a:pt x="18766" y="64258"/>
                </a:cubicBezTo>
                <a:cubicBezTo>
                  <a:pt x="18835" y="63219"/>
                  <a:pt x="18835" y="62179"/>
                  <a:pt x="18835" y="61139"/>
                </a:cubicBezTo>
                <a:cubicBezTo>
                  <a:pt x="18835" y="58713"/>
                  <a:pt x="18003" y="56564"/>
                  <a:pt x="17518" y="54207"/>
                </a:cubicBezTo>
                <a:cubicBezTo>
                  <a:pt x="17518" y="54138"/>
                  <a:pt x="17449" y="54103"/>
                  <a:pt x="17371" y="54103"/>
                </a:cubicBezTo>
                <a:cubicBezTo>
                  <a:pt x="17293" y="54103"/>
                  <a:pt x="17206" y="54138"/>
                  <a:pt x="17171" y="54207"/>
                </a:cubicBezTo>
                <a:cubicBezTo>
                  <a:pt x="16201" y="58921"/>
                  <a:pt x="16617" y="63842"/>
                  <a:pt x="18419" y="68348"/>
                </a:cubicBezTo>
                <a:cubicBezTo>
                  <a:pt x="18350" y="72299"/>
                  <a:pt x="18835" y="76181"/>
                  <a:pt x="19875" y="80063"/>
                </a:cubicBezTo>
                <a:cubicBezTo>
                  <a:pt x="18280" y="77429"/>
                  <a:pt x="16409" y="75072"/>
                  <a:pt x="14260" y="72923"/>
                </a:cubicBezTo>
                <a:cubicBezTo>
                  <a:pt x="14191" y="72369"/>
                  <a:pt x="14121" y="71883"/>
                  <a:pt x="14052" y="71329"/>
                </a:cubicBezTo>
                <a:cubicBezTo>
                  <a:pt x="14607" y="69734"/>
                  <a:pt x="15508" y="68002"/>
                  <a:pt x="14884" y="66407"/>
                </a:cubicBezTo>
                <a:cubicBezTo>
                  <a:pt x="14849" y="66338"/>
                  <a:pt x="14780" y="66303"/>
                  <a:pt x="14711" y="66303"/>
                </a:cubicBezTo>
                <a:cubicBezTo>
                  <a:pt x="14641" y="66303"/>
                  <a:pt x="14572" y="66338"/>
                  <a:pt x="14537" y="66407"/>
                </a:cubicBezTo>
                <a:cubicBezTo>
                  <a:pt x="14329" y="66892"/>
                  <a:pt x="14121" y="67308"/>
                  <a:pt x="13844" y="67794"/>
                </a:cubicBezTo>
                <a:cubicBezTo>
                  <a:pt x="13844" y="66892"/>
                  <a:pt x="13844" y="66061"/>
                  <a:pt x="13913" y="65159"/>
                </a:cubicBezTo>
                <a:cubicBezTo>
                  <a:pt x="13913" y="65090"/>
                  <a:pt x="13775" y="65021"/>
                  <a:pt x="13705" y="65021"/>
                </a:cubicBezTo>
                <a:cubicBezTo>
                  <a:pt x="12527" y="65575"/>
                  <a:pt x="11834" y="66892"/>
                  <a:pt x="11973" y="68209"/>
                </a:cubicBezTo>
                <a:cubicBezTo>
                  <a:pt x="11210" y="67239"/>
                  <a:pt x="10309" y="66477"/>
                  <a:pt x="9200" y="65922"/>
                </a:cubicBezTo>
                <a:cubicBezTo>
                  <a:pt x="9181" y="65903"/>
                  <a:pt x="9158" y="65895"/>
                  <a:pt x="9133" y="65895"/>
                </a:cubicBezTo>
                <a:cubicBezTo>
                  <a:pt x="9066" y="65895"/>
                  <a:pt x="8992" y="65959"/>
                  <a:pt x="8992" y="66061"/>
                </a:cubicBezTo>
                <a:cubicBezTo>
                  <a:pt x="9061" y="67170"/>
                  <a:pt x="9408" y="68209"/>
                  <a:pt x="9962" y="69180"/>
                </a:cubicBezTo>
                <a:lnTo>
                  <a:pt x="9824" y="69111"/>
                </a:lnTo>
                <a:cubicBezTo>
                  <a:pt x="9370" y="68758"/>
                  <a:pt x="8514" y="68222"/>
                  <a:pt x="7787" y="68222"/>
                </a:cubicBezTo>
                <a:cubicBezTo>
                  <a:pt x="7514" y="68222"/>
                  <a:pt x="7259" y="68297"/>
                  <a:pt x="7051" y="68487"/>
                </a:cubicBezTo>
                <a:cubicBezTo>
                  <a:pt x="5942" y="69527"/>
                  <a:pt x="7120" y="70428"/>
                  <a:pt x="8507" y="70982"/>
                </a:cubicBezTo>
                <a:lnTo>
                  <a:pt x="7883" y="70982"/>
                </a:lnTo>
                <a:cubicBezTo>
                  <a:pt x="6358" y="71121"/>
                  <a:pt x="6219" y="72438"/>
                  <a:pt x="6774" y="73616"/>
                </a:cubicBezTo>
                <a:cubicBezTo>
                  <a:pt x="6808" y="73686"/>
                  <a:pt x="6860" y="73720"/>
                  <a:pt x="6921" y="73720"/>
                </a:cubicBezTo>
                <a:cubicBezTo>
                  <a:pt x="6982" y="73720"/>
                  <a:pt x="7051" y="73686"/>
                  <a:pt x="7120" y="73616"/>
                </a:cubicBezTo>
                <a:cubicBezTo>
                  <a:pt x="7661" y="72824"/>
                  <a:pt x="8688" y="72593"/>
                  <a:pt x="9764" y="72593"/>
                </a:cubicBezTo>
                <a:cubicBezTo>
                  <a:pt x="10758" y="72593"/>
                  <a:pt x="11795" y="72790"/>
                  <a:pt x="12527" y="72923"/>
                </a:cubicBezTo>
                <a:cubicBezTo>
                  <a:pt x="12596" y="72923"/>
                  <a:pt x="12666" y="72784"/>
                  <a:pt x="12527" y="72784"/>
                </a:cubicBezTo>
                <a:cubicBezTo>
                  <a:pt x="11779" y="72478"/>
                  <a:pt x="10713" y="72256"/>
                  <a:pt x="9675" y="72256"/>
                </a:cubicBezTo>
                <a:cubicBezTo>
                  <a:pt x="8597" y="72256"/>
                  <a:pt x="7548" y="72496"/>
                  <a:pt x="6912" y="73131"/>
                </a:cubicBezTo>
                <a:cubicBezTo>
                  <a:pt x="6704" y="72715"/>
                  <a:pt x="6704" y="72091"/>
                  <a:pt x="7051" y="71675"/>
                </a:cubicBezTo>
                <a:cubicBezTo>
                  <a:pt x="7383" y="71439"/>
                  <a:pt x="7779" y="71331"/>
                  <a:pt x="8196" y="71331"/>
                </a:cubicBezTo>
                <a:cubicBezTo>
                  <a:pt x="8389" y="71331"/>
                  <a:pt x="8586" y="71354"/>
                  <a:pt x="8784" y="71398"/>
                </a:cubicBezTo>
                <a:cubicBezTo>
                  <a:pt x="9824" y="71606"/>
                  <a:pt x="10863" y="71953"/>
                  <a:pt x="11765" y="72369"/>
                </a:cubicBezTo>
                <a:lnTo>
                  <a:pt x="11834" y="72369"/>
                </a:lnTo>
                <a:cubicBezTo>
                  <a:pt x="12319" y="72646"/>
                  <a:pt x="12874" y="72854"/>
                  <a:pt x="13428" y="72923"/>
                </a:cubicBezTo>
                <a:lnTo>
                  <a:pt x="13428" y="72992"/>
                </a:lnTo>
                <a:cubicBezTo>
                  <a:pt x="13471" y="73078"/>
                  <a:pt x="13567" y="73137"/>
                  <a:pt x="13650" y="73137"/>
                </a:cubicBezTo>
                <a:cubicBezTo>
                  <a:pt x="13702" y="73137"/>
                  <a:pt x="13748" y="73115"/>
                  <a:pt x="13775" y="73062"/>
                </a:cubicBezTo>
                <a:cubicBezTo>
                  <a:pt x="13775" y="73131"/>
                  <a:pt x="13844" y="73131"/>
                  <a:pt x="13913" y="73131"/>
                </a:cubicBezTo>
                <a:cubicBezTo>
                  <a:pt x="13913" y="73200"/>
                  <a:pt x="13983" y="73270"/>
                  <a:pt x="13983" y="73339"/>
                </a:cubicBezTo>
                <a:cubicBezTo>
                  <a:pt x="13983" y="73433"/>
                  <a:pt x="14039" y="73470"/>
                  <a:pt x="14101" y="73470"/>
                </a:cubicBezTo>
                <a:cubicBezTo>
                  <a:pt x="14177" y="73470"/>
                  <a:pt x="14260" y="73415"/>
                  <a:pt x="14260" y="73339"/>
                </a:cubicBezTo>
                <a:lnTo>
                  <a:pt x="14260" y="73270"/>
                </a:lnTo>
                <a:cubicBezTo>
                  <a:pt x="15300" y="74448"/>
                  <a:pt x="16340" y="75696"/>
                  <a:pt x="17241" y="76944"/>
                </a:cubicBezTo>
                <a:cubicBezTo>
                  <a:pt x="18419" y="78469"/>
                  <a:pt x="19251" y="80202"/>
                  <a:pt x="20291" y="81796"/>
                </a:cubicBezTo>
                <a:lnTo>
                  <a:pt x="20429" y="82142"/>
                </a:lnTo>
                <a:cubicBezTo>
                  <a:pt x="20637" y="82905"/>
                  <a:pt x="20845" y="83668"/>
                  <a:pt x="21123" y="84430"/>
                </a:cubicBezTo>
                <a:cubicBezTo>
                  <a:pt x="18649" y="80582"/>
                  <a:pt x="14609" y="76735"/>
                  <a:pt x="10488" y="76735"/>
                </a:cubicBezTo>
                <a:cubicBezTo>
                  <a:pt x="10451" y="76735"/>
                  <a:pt x="10415" y="76735"/>
                  <a:pt x="10378" y="76736"/>
                </a:cubicBezTo>
                <a:cubicBezTo>
                  <a:pt x="10170" y="76736"/>
                  <a:pt x="10101" y="76944"/>
                  <a:pt x="10240" y="77082"/>
                </a:cubicBezTo>
                <a:cubicBezTo>
                  <a:pt x="12042" y="79023"/>
                  <a:pt x="13290" y="81727"/>
                  <a:pt x="15438" y="83390"/>
                </a:cubicBezTo>
                <a:cubicBezTo>
                  <a:pt x="17241" y="84777"/>
                  <a:pt x="19459" y="85608"/>
                  <a:pt x="21192" y="86995"/>
                </a:cubicBezTo>
                <a:cubicBezTo>
                  <a:pt x="21538" y="87411"/>
                  <a:pt x="21885" y="87896"/>
                  <a:pt x="22232" y="88243"/>
                </a:cubicBezTo>
                <a:cubicBezTo>
                  <a:pt x="22232" y="88263"/>
                  <a:pt x="22244" y="88271"/>
                  <a:pt x="22259" y="88271"/>
                </a:cubicBezTo>
                <a:cubicBezTo>
                  <a:pt x="22295" y="88271"/>
                  <a:pt x="22350" y="88222"/>
                  <a:pt x="22301" y="88173"/>
                </a:cubicBezTo>
                <a:cubicBezTo>
                  <a:pt x="22301" y="88104"/>
                  <a:pt x="22232" y="88035"/>
                  <a:pt x="22162" y="87896"/>
                </a:cubicBezTo>
                <a:lnTo>
                  <a:pt x="22162" y="87896"/>
                </a:lnTo>
                <a:cubicBezTo>
                  <a:pt x="22370" y="88104"/>
                  <a:pt x="22509" y="88312"/>
                  <a:pt x="22717" y="88589"/>
                </a:cubicBezTo>
                <a:cubicBezTo>
                  <a:pt x="23341" y="90183"/>
                  <a:pt x="24034" y="91778"/>
                  <a:pt x="24727" y="93372"/>
                </a:cubicBezTo>
                <a:cubicBezTo>
                  <a:pt x="24588" y="93303"/>
                  <a:pt x="24450" y="93233"/>
                  <a:pt x="24311" y="93164"/>
                </a:cubicBezTo>
                <a:cubicBezTo>
                  <a:pt x="24034" y="92679"/>
                  <a:pt x="23618" y="92194"/>
                  <a:pt x="23202" y="91778"/>
                </a:cubicBezTo>
                <a:cubicBezTo>
                  <a:pt x="22786" y="91223"/>
                  <a:pt x="22232" y="90807"/>
                  <a:pt x="21608" y="90599"/>
                </a:cubicBezTo>
                <a:cubicBezTo>
                  <a:pt x="21583" y="90587"/>
                  <a:pt x="21559" y="90581"/>
                  <a:pt x="21535" y="90581"/>
                </a:cubicBezTo>
                <a:cubicBezTo>
                  <a:pt x="21427" y="90581"/>
                  <a:pt x="21343" y="90706"/>
                  <a:pt x="21400" y="90877"/>
                </a:cubicBezTo>
                <a:cubicBezTo>
                  <a:pt x="22093" y="92332"/>
                  <a:pt x="23341" y="93372"/>
                  <a:pt x="24866" y="93788"/>
                </a:cubicBezTo>
                <a:cubicBezTo>
                  <a:pt x="25905" y="96283"/>
                  <a:pt x="26668" y="98918"/>
                  <a:pt x="27153" y="101621"/>
                </a:cubicBezTo>
                <a:cubicBezTo>
                  <a:pt x="27153" y="102037"/>
                  <a:pt x="27153" y="102522"/>
                  <a:pt x="27084" y="102938"/>
                </a:cubicBezTo>
                <a:cubicBezTo>
                  <a:pt x="26945" y="101829"/>
                  <a:pt x="26321" y="100859"/>
                  <a:pt x="25351" y="100304"/>
                </a:cubicBezTo>
                <a:cubicBezTo>
                  <a:pt x="25326" y="100291"/>
                  <a:pt x="25298" y="100286"/>
                  <a:pt x="25270" y="100286"/>
                </a:cubicBezTo>
                <a:cubicBezTo>
                  <a:pt x="25145" y="100286"/>
                  <a:pt x="25017" y="100399"/>
                  <a:pt x="25074" y="100512"/>
                </a:cubicBezTo>
                <a:cubicBezTo>
                  <a:pt x="25282" y="101968"/>
                  <a:pt x="25628" y="103909"/>
                  <a:pt x="26945" y="104810"/>
                </a:cubicBezTo>
                <a:cubicBezTo>
                  <a:pt x="26529" y="109315"/>
                  <a:pt x="25767" y="113752"/>
                  <a:pt x="24519" y="118119"/>
                </a:cubicBezTo>
                <a:cubicBezTo>
                  <a:pt x="24519" y="118253"/>
                  <a:pt x="24606" y="118330"/>
                  <a:pt x="24686" y="118330"/>
                </a:cubicBezTo>
                <a:cubicBezTo>
                  <a:pt x="24730" y="118330"/>
                  <a:pt x="24772" y="118307"/>
                  <a:pt x="24796" y="118257"/>
                </a:cubicBezTo>
                <a:cubicBezTo>
                  <a:pt x="26044" y="114999"/>
                  <a:pt x="26945" y="111672"/>
                  <a:pt x="27430" y="108276"/>
                </a:cubicBezTo>
                <a:cubicBezTo>
                  <a:pt x="28817" y="107097"/>
                  <a:pt x="30134" y="104948"/>
                  <a:pt x="29926" y="103146"/>
                </a:cubicBezTo>
                <a:cubicBezTo>
                  <a:pt x="29926" y="103045"/>
                  <a:pt x="29852" y="102980"/>
                  <a:pt x="29757" y="102980"/>
                </a:cubicBezTo>
                <a:cubicBezTo>
                  <a:pt x="29723" y="102980"/>
                  <a:pt x="29686" y="102989"/>
                  <a:pt x="29649" y="103007"/>
                </a:cubicBezTo>
                <a:cubicBezTo>
                  <a:pt x="28540" y="103770"/>
                  <a:pt x="28193" y="104948"/>
                  <a:pt x="27708" y="106057"/>
                </a:cubicBezTo>
                <a:cubicBezTo>
                  <a:pt x="27985" y="103146"/>
                  <a:pt x="28054" y="100165"/>
                  <a:pt x="27916" y="97185"/>
                </a:cubicBezTo>
                <a:cubicBezTo>
                  <a:pt x="28817" y="95937"/>
                  <a:pt x="29371" y="94412"/>
                  <a:pt x="29510" y="92887"/>
                </a:cubicBezTo>
                <a:cubicBezTo>
                  <a:pt x="29510" y="92780"/>
                  <a:pt x="29469" y="92633"/>
                  <a:pt x="29388" y="92633"/>
                </a:cubicBezTo>
                <a:cubicBezTo>
                  <a:pt x="29363" y="92633"/>
                  <a:pt x="29334" y="92647"/>
                  <a:pt x="29302" y="92679"/>
                </a:cubicBezTo>
                <a:cubicBezTo>
                  <a:pt x="28678" y="93372"/>
                  <a:pt x="28193" y="94135"/>
                  <a:pt x="27777" y="94966"/>
                </a:cubicBezTo>
                <a:lnTo>
                  <a:pt x="27777" y="94343"/>
                </a:lnTo>
                <a:cubicBezTo>
                  <a:pt x="28054" y="91570"/>
                  <a:pt x="28401" y="88797"/>
                  <a:pt x="28817" y="86094"/>
                </a:cubicBezTo>
                <a:cubicBezTo>
                  <a:pt x="30688" y="83806"/>
                  <a:pt x="32421" y="81449"/>
                  <a:pt x="34016" y="78954"/>
                </a:cubicBezTo>
                <a:cubicBezTo>
                  <a:pt x="36511" y="75627"/>
                  <a:pt x="38729" y="72022"/>
                  <a:pt x="40670" y="68279"/>
                </a:cubicBezTo>
                <a:cubicBezTo>
                  <a:pt x="40730" y="68159"/>
                  <a:pt x="40687" y="67988"/>
                  <a:pt x="40540" y="67988"/>
                </a:cubicBezTo>
                <a:cubicBezTo>
                  <a:pt x="40517" y="67988"/>
                  <a:pt x="40491" y="67992"/>
                  <a:pt x="40462" y="68002"/>
                </a:cubicBezTo>
                <a:cubicBezTo>
                  <a:pt x="35610" y="69388"/>
                  <a:pt x="32213" y="73339"/>
                  <a:pt x="30273" y="77914"/>
                </a:cubicBezTo>
                <a:cubicBezTo>
                  <a:pt x="30688" y="75904"/>
                  <a:pt x="31174" y="73894"/>
                  <a:pt x="31659" y="71883"/>
                </a:cubicBezTo>
                <a:cubicBezTo>
                  <a:pt x="31659" y="71883"/>
                  <a:pt x="31659" y="71883"/>
                  <a:pt x="31659" y="71953"/>
                </a:cubicBezTo>
                <a:cubicBezTo>
                  <a:pt x="31659" y="71987"/>
                  <a:pt x="31676" y="72005"/>
                  <a:pt x="31702" y="72005"/>
                </a:cubicBezTo>
                <a:cubicBezTo>
                  <a:pt x="31728" y="72005"/>
                  <a:pt x="31763" y="71987"/>
                  <a:pt x="31798" y="71953"/>
                </a:cubicBezTo>
                <a:cubicBezTo>
                  <a:pt x="31867" y="71537"/>
                  <a:pt x="31867" y="71121"/>
                  <a:pt x="31867" y="70705"/>
                </a:cubicBezTo>
                <a:cubicBezTo>
                  <a:pt x="32213" y="69527"/>
                  <a:pt x="32491" y="68417"/>
                  <a:pt x="32768" y="67239"/>
                </a:cubicBezTo>
                <a:cubicBezTo>
                  <a:pt x="33808" y="66684"/>
                  <a:pt x="34640" y="65853"/>
                  <a:pt x="35194" y="64813"/>
                </a:cubicBezTo>
                <a:cubicBezTo>
                  <a:pt x="35263" y="64674"/>
                  <a:pt x="35125" y="64536"/>
                  <a:pt x="34986" y="64536"/>
                </a:cubicBezTo>
                <a:cubicBezTo>
                  <a:pt x="34293" y="64744"/>
                  <a:pt x="33669" y="65090"/>
                  <a:pt x="33184" y="65714"/>
                </a:cubicBezTo>
                <a:cubicBezTo>
                  <a:pt x="33392" y="64882"/>
                  <a:pt x="33669" y="64050"/>
                  <a:pt x="33877" y="63219"/>
                </a:cubicBezTo>
                <a:cubicBezTo>
                  <a:pt x="34432" y="62803"/>
                  <a:pt x="34986" y="62387"/>
                  <a:pt x="35541" y="61901"/>
                </a:cubicBezTo>
                <a:lnTo>
                  <a:pt x="35541" y="61901"/>
                </a:lnTo>
                <a:lnTo>
                  <a:pt x="35333" y="62179"/>
                </a:lnTo>
                <a:cubicBezTo>
                  <a:pt x="35333" y="62248"/>
                  <a:pt x="35402" y="62317"/>
                  <a:pt x="35471" y="62317"/>
                </a:cubicBezTo>
                <a:cubicBezTo>
                  <a:pt x="35610" y="62179"/>
                  <a:pt x="35749" y="62040"/>
                  <a:pt x="35887" y="61901"/>
                </a:cubicBezTo>
                <a:cubicBezTo>
                  <a:pt x="35928" y="61903"/>
                  <a:pt x="35969" y="61904"/>
                  <a:pt x="36010" y="61904"/>
                </a:cubicBezTo>
                <a:cubicBezTo>
                  <a:pt x="37580" y="61904"/>
                  <a:pt x="39449" y="60633"/>
                  <a:pt x="40462" y="59822"/>
                </a:cubicBezTo>
                <a:cubicBezTo>
                  <a:pt x="40601" y="59753"/>
                  <a:pt x="40462" y="59545"/>
                  <a:pt x="40324" y="59545"/>
                </a:cubicBezTo>
                <a:cubicBezTo>
                  <a:pt x="39284" y="59614"/>
                  <a:pt x="38313" y="59822"/>
                  <a:pt x="37343" y="60169"/>
                </a:cubicBezTo>
                <a:cubicBezTo>
                  <a:pt x="38591" y="59198"/>
                  <a:pt x="39561" y="58020"/>
                  <a:pt x="40393" y="56703"/>
                </a:cubicBezTo>
                <a:cubicBezTo>
                  <a:pt x="40462" y="56633"/>
                  <a:pt x="40393" y="56495"/>
                  <a:pt x="40254" y="56495"/>
                </a:cubicBezTo>
                <a:cubicBezTo>
                  <a:pt x="38937" y="56495"/>
                  <a:pt x="37690" y="57049"/>
                  <a:pt x="36927" y="58089"/>
                </a:cubicBezTo>
                <a:cubicBezTo>
                  <a:pt x="37343" y="56772"/>
                  <a:pt x="37274" y="55386"/>
                  <a:pt x="36650" y="54138"/>
                </a:cubicBezTo>
                <a:cubicBezTo>
                  <a:pt x="36615" y="54103"/>
                  <a:pt x="36563" y="54086"/>
                  <a:pt x="36511" y="54086"/>
                </a:cubicBezTo>
                <a:cubicBezTo>
                  <a:pt x="36459" y="54086"/>
                  <a:pt x="36407" y="54103"/>
                  <a:pt x="36373" y="54138"/>
                </a:cubicBezTo>
                <a:cubicBezTo>
                  <a:pt x="35541" y="54970"/>
                  <a:pt x="34848" y="55940"/>
                  <a:pt x="34570" y="57118"/>
                </a:cubicBezTo>
                <a:cubicBezTo>
                  <a:pt x="34432" y="56495"/>
                  <a:pt x="34154" y="55940"/>
                  <a:pt x="33738" y="55455"/>
                </a:cubicBezTo>
                <a:cubicBezTo>
                  <a:pt x="33525" y="55135"/>
                  <a:pt x="32617" y="54284"/>
                  <a:pt x="32018" y="54284"/>
                </a:cubicBezTo>
                <a:cubicBezTo>
                  <a:pt x="31838" y="54284"/>
                  <a:pt x="31686" y="54361"/>
                  <a:pt x="31590" y="54554"/>
                </a:cubicBezTo>
                <a:cubicBezTo>
                  <a:pt x="31035" y="55732"/>
                  <a:pt x="31451" y="57188"/>
                  <a:pt x="31867" y="58366"/>
                </a:cubicBezTo>
                <a:cubicBezTo>
                  <a:pt x="31368" y="57923"/>
                  <a:pt x="30736" y="57701"/>
                  <a:pt x="30077" y="57701"/>
                </a:cubicBezTo>
                <a:cubicBezTo>
                  <a:pt x="29912" y="57701"/>
                  <a:pt x="29746" y="57715"/>
                  <a:pt x="29579" y="57742"/>
                </a:cubicBezTo>
                <a:cubicBezTo>
                  <a:pt x="29510" y="57742"/>
                  <a:pt x="29441" y="57812"/>
                  <a:pt x="29441" y="57881"/>
                </a:cubicBezTo>
                <a:cubicBezTo>
                  <a:pt x="29579" y="59961"/>
                  <a:pt x="31174" y="61624"/>
                  <a:pt x="33253" y="61901"/>
                </a:cubicBezTo>
                <a:cubicBezTo>
                  <a:pt x="33323" y="62248"/>
                  <a:pt x="33461" y="62595"/>
                  <a:pt x="33600" y="62941"/>
                </a:cubicBezTo>
                <a:lnTo>
                  <a:pt x="33669" y="63011"/>
                </a:lnTo>
                <a:cubicBezTo>
                  <a:pt x="33600" y="63011"/>
                  <a:pt x="33600" y="63080"/>
                  <a:pt x="33669" y="63080"/>
                </a:cubicBezTo>
                <a:cubicBezTo>
                  <a:pt x="33253" y="64189"/>
                  <a:pt x="32907" y="65298"/>
                  <a:pt x="32560" y="66477"/>
                </a:cubicBezTo>
                <a:cubicBezTo>
                  <a:pt x="32560" y="66477"/>
                  <a:pt x="32560" y="66546"/>
                  <a:pt x="32560" y="66546"/>
                </a:cubicBezTo>
                <a:lnTo>
                  <a:pt x="32421" y="66962"/>
                </a:lnTo>
                <a:cubicBezTo>
                  <a:pt x="32283" y="67100"/>
                  <a:pt x="32144" y="67170"/>
                  <a:pt x="32005" y="67308"/>
                </a:cubicBezTo>
                <a:cubicBezTo>
                  <a:pt x="31867" y="67447"/>
                  <a:pt x="32005" y="67516"/>
                  <a:pt x="32144" y="67516"/>
                </a:cubicBezTo>
                <a:cubicBezTo>
                  <a:pt x="32213" y="67447"/>
                  <a:pt x="32283" y="67447"/>
                  <a:pt x="32352" y="67447"/>
                </a:cubicBezTo>
                <a:lnTo>
                  <a:pt x="31728" y="69388"/>
                </a:lnTo>
                <a:cubicBezTo>
                  <a:pt x="31590" y="68764"/>
                  <a:pt x="31312" y="68140"/>
                  <a:pt x="30827" y="67586"/>
                </a:cubicBezTo>
                <a:cubicBezTo>
                  <a:pt x="30798" y="67557"/>
                  <a:pt x="30758" y="67540"/>
                  <a:pt x="30720" y="67540"/>
                </a:cubicBezTo>
                <a:cubicBezTo>
                  <a:pt x="30667" y="67540"/>
                  <a:pt x="30619" y="67574"/>
                  <a:pt x="30619" y="67655"/>
                </a:cubicBezTo>
                <a:cubicBezTo>
                  <a:pt x="30480" y="68764"/>
                  <a:pt x="30758" y="69942"/>
                  <a:pt x="31312" y="70913"/>
                </a:cubicBezTo>
                <a:cubicBezTo>
                  <a:pt x="30966" y="72161"/>
                  <a:pt x="30619" y="73478"/>
                  <a:pt x="30342" y="74725"/>
                </a:cubicBezTo>
                <a:cubicBezTo>
                  <a:pt x="30342" y="73755"/>
                  <a:pt x="30065" y="72854"/>
                  <a:pt x="29510" y="72091"/>
                </a:cubicBezTo>
                <a:cubicBezTo>
                  <a:pt x="29510" y="72057"/>
                  <a:pt x="29458" y="72039"/>
                  <a:pt x="29406" y="72039"/>
                </a:cubicBezTo>
                <a:cubicBezTo>
                  <a:pt x="29354" y="72039"/>
                  <a:pt x="29302" y="72057"/>
                  <a:pt x="29302" y="72091"/>
                </a:cubicBezTo>
                <a:cubicBezTo>
                  <a:pt x="28886" y="73339"/>
                  <a:pt x="29163" y="74725"/>
                  <a:pt x="30065" y="75765"/>
                </a:cubicBezTo>
                <a:lnTo>
                  <a:pt x="30065" y="75835"/>
                </a:lnTo>
                <a:cubicBezTo>
                  <a:pt x="29302" y="79023"/>
                  <a:pt x="28609" y="82281"/>
                  <a:pt x="28124" y="85539"/>
                </a:cubicBezTo>
                <a:cubicBezTo>
                  <a:pt x="27916" y="86163"/>
                  <a:pt x="27638" y="86787"/>
                  <a:pt x="27292" y="87341"/>
                </a:cubicBezTo>
                <a:cubicBezTo>
                  <a:pt x="27243" y="87439"/>
                  <a:pt x="27332" y="87537"/>
                  <a:pt x="27414" y="87537"/>
                </a:cubicBezTo>
                <a:cubicBezTo>
                  <a:pt x="27447" y="87537"/>
                  <a:pt x="27480" y="87521"/>
                  <a:pt x="27500" y="87480"/>
                </a:cubicBezTo>
                <a:cubicBezTo>
                  <a:pt x="27569" y="87341"/>
                  <a:pt x="27638" y="87203"/>
                  <a:pt x="27708" y="87064"/>
                </a:cubicBezTo>
                <a:cubicBezTo>
                  <a:pt x="27708" y="87099"/>
                  <a:pt x="27742" y="87116"/>
                  <a:pt x="27777" y="87116"/>
                </a:cubicBezTo>
                <a:cubicBezTo>
                  <a:pt x="27812" y="87116"/>
                  <a:pt x="27846" y="87099"/>
                  <a:pt x="27846" y="87064"/>
                </a:cubicBezTo>
                <a:lnTo>
                  <a:pt x="27916" y="86995"/>
                </a:lnTo>
                <a:lnTo>
                  <a:pt x="27916" y="86995"/>
                </a:lnTo>
                <a:cubicBezTo>
                  <a:pt x="27777" y="88173"/>
                  <a:pt x="27638" y="89352"/>
                  <a:pt x="27569" y="90461"/>
                </a:cubicBezTo>
                <a:cubicBezTo>
                  <a:pt x="27153" y="86371"/>
                  <a:pt x="26529" y="82212"/>
                  <a:pt x="25836" y="78191"/>
                </a:cubicBezTo>
                <a:cubicBezTo>
                  <a:pt x="25836" y="78122"/>
                  <a:pt x="25836" y="78122"/>
                  <a:pt x="25836" y="78122"/>
                </a:cubicBezTo>
                <a:cubicBezTo>
                  <a:pt x="26737" y="76874"/>
                  <a:pt x="27292" y="75003"/>
                  <a:pt x="26737" y="73686"/>
                </a:cubicBezTo>
                <a:cubicBezTo>
                  <a:pt x="26694" y="73600"/>
                  <a:pt x="26599" y="73541"/>
                  <a:pt x="26515" y="73541"/>
                </a:cubicBezTo>
                <a:cubicBezTo>
                  <a:pt x="26464" y="73541"/>
                  <a:pt x="26417" y="73563"/>
                  <a:pt x="26391" y="73616"/>
                </a:cubicBezTo>
                <a:cubicBezTo>
                  <a:pt x="25905" y="74240"/>
                  <a:pt x="25559" y="74933"/>
                  <a:pt x="25351" y="75765"/>
                </a:cubicBezTo>
                <a:cubicBezTo>
                  <a:pt x="24866" y="72784"/>
                  <a:pt x="24380" y="69873"/>
                  <a:pt x="24034" y="67100"/>
                </a:cubicBezTo>
                <a:cubicBezTo>
                  <a:pt x="23826" y="65506"/>
                  <a:pt x="23618" y="63981"/>
                  <a:pt x="23410" y="62387"/>
                </a:cubicBezTo>
                <a:cubicBezTo>
                  <a:pt x="24173" y="61416"/>
                  <a:pt x="24519" y="60238"/>
                  <a:pt x="24519" y="58990"/>
                </a:cubicBezTo>
                <a:cubicBezTo>
                  <a:pt x="24519" y="58889"/>
                  <a:pt x="24408" y="58824"/>
                  <a:pt x="24294" y="58824"/>
                </a:cubicBezTo>
                <a:cubicBezTo>
                  <a:pt x="24252" y="58824"/>
                  <a:pt x="24210" y="58833"/>
                  <a:pt x="24173" y="58851"/>
                </a:cubicBezTo>
                <a:cubicBezTo>
                  <a:pt x="23757" y="59406"/>
                  <a:pt x="23410" y="60030"/>
                  <a:pt x="23202" y="60654"/>
                </a:cubicBezTo>
                <a:cubicBezTo>
                  <a:pt x="22925" y="58713"/>
                  <a:pt x="22648" y="56703"/>
                  <a:pt x="22440" y="54692"/>
                </a:cubicBezTo>
                <a:cubicBezTo>
                  <a:pt x="23133" y="53375"/>
                  <a:pt x="23965" y="52058"/>
                  <a:pt x="24866" y="50811"/>
                </a:cubicBezTo>
                <a:lnTo>
                  <a:pt x="25004" y="50811"/>
                </a:lnTo>
                <a:cubicBezTo>
                  <a:pt x="25381" y="50542"/>
                  <a:pt x="25840" y="50440"/>
                  <a:pt x="26318" y="50440"/>
                </a:cubicBezTo>
                <a:cubicBezTo>
                  <a:pt x="26457" y="50440"/>
                  <a:pt x="26597" y="50448"/>
                  <a:pt x="26737" y="50464"/>
                </a:cubicBezTo>
                <a:cubicBezTo>
                  <a:pt x="26529" y="50741"/>
                  <a:pt x="26321" y="50949"/>
                  <a:pt x="26044" y="51088"/>
                </a:cubicBezTo>
                <a:cubicBezTo>
                  <a:pt x="25628" y="51296"/>
                  <a:pt x="25212" y="51365"/>
                  <a:pt x="24727" y="51365"/>
                </a:cubicBezTo>
                <a:cubicBezTo>
                  <a:pt x="24658" y="51365"/>
                  <a:pt x="24519" y="51573"/>
                  <a:pt x="24658" y="51642"/>
                </a:cubicBezTo>
                <a:cubicBezTo>
                  <a:pt x="24828" y="51715"/>
                  <a:pt x="25003" y="51748"/>
                  <a:pt x="25178" y="51748"/>
                </a:cubicBezTo>
                <a:cubicBezTo>
                  <a:pt x="25999" y="51748"/>
                  <a:pt x="26823" y="51035"/>
                  <a:pt x="27223" y="50464"/>
                </a:cubicBezTo>
                <a:cubicBezTo>
                  <a:pt x="27223" y="50325"/>
                  <a:pt x="27223" y="50187"/>
                  <a:pt x="27084" y="50187"/>
                </a:cubicBezTo>
                <a:cubicBezTo>
                  <a:pt x="26876" y="50140"/>
                  <a:pt x="26660" y="50117"/>
                  <a:pt x="26445" y="50117"/>
                </a:cubicBezTo>
                <a:cubicBezTo>
                  <a:pt x="26013" y="50117"/>
                  <a:pt x="25582" y="50210"/>
                  <a:pt x="25212" y="50395"/>
                </a:cubicBezTo>
                <a:cubicBezTo>
                  <a:pt x="25905" y="49493"/>
                  <a:pt x="26668" y="48662"/>
                  <a:pt x="27430" y="47830"/>
                </a:cubicBezTo>
                <a:cubicBezTo>
                  <a:pt x="27916" y="47345"/>
                  <a:pt x="28401" y="46859"/>
                  <a:pt x="28886" y="46374"/>
                </a:cubicBezTo>
                <a:cubicBezTo>
                  <a:pt x="29926" y="45889"/>
                  <a:pt x="31035" y="45404"/>
                  <a:pt x="32213" y="44988"/>
                </a:cubicBezTo>
                <a:cubicBezTo>
                  <a:pt x="34709" y="44017"/>
                  <a:pt x="37343" y="43324"/>
                  <a:pt x="40046" y="43047"/>
                </a:cubicBezTo>
                <a:cubicBezTo>
                  <a:pt x="40185" y="43047"/>
                  <a:pt x="40185" y="42839"/>
                  <a:pt x="40046" y="42839"/>
                </a:cubicBezTo>
                <a:cubicBezTo>
                  <a:pt x="39957" y="42837"/>
                  <a:pt x="39869" y="42836"/>
                  <a:pt x="39780" y="42836"/>
                </a:cubicBezTo>
                <a:cubicBezTo>
                  <a:pt x="36904" y="42836"/>
                  <a:pt x="34280" y="43912"/>
                  <a:pt x="31590" y="44988"/>
                </a:cubicBezTo>
                <a:cubicBezTo>
                  <a:pt x="30966" y="45196"/>
                  <a:pt x="30203" y="45473"/>
                  <a:pt x="29579" y="45750"/>
                </a:cubicBezTo>
                <a:cubicBezTo>
                  <a:pt x="31035" y="45057"/>
                  <a:pt x="32421" y="44087"/>
                  <a:pt x="33877" y="43324"/>
                </a:cubicBezTo>
                <a:cubicBezTo>
                  <a:pt x="35424" y="42550"/>
                  <a:pt x="37074" y="42185"/>
                  <a:pt x="38738" y="42185"/>
                </a:cubicBezTo>
                <a:cubicBezTo>
                  <a:pt x="39012" y="42185"/>
                  <a:pt x="39287" y="42195"/>
                  <a:pt x="39561" y="42215"/>
                </a:cubicBezTo>
                <a:cubicBezTo>
                  <a:pt x="39801" y="42215"/>
                  <a:pt x="40244" y="42204"/>
                  <a:pt x="40755" y="42204"/>
                </a:cubicBezTo>
                <a:cubicBezTo>
                  <a:pt x="42457" y="42204"/>
                  <a:pt x="44909" y="42327"/>
                  <a:pt x="43096" y="43393"/>
                </a:cubicBezTo>
                <a:cubicBezTo>
                  <a:pt x="40564" y="44926"/>
                  <a:pt x="37647" y="45754"/>
                  <a:pt x="34654" y="45754"/>
                </a:cubicBezTo>
                <a:cubicBezTo>
                  <a:pt x="34534" y="45754"/>
                  <a:pt x="34413" y="45753"/>
                  <a:pt x="34293" y="45750"/>
                </a:cubicBezTo>
                <a:cubicBezTo>
                  <a:pt x="34173" y="45746"/>
                  <a:pt x="34053" y="45744"/>
                  <a:pt x="33933" y="45744"/>
                </a:cubicBezTo>
                <a:cubicBezTo>
                  <a:pt x="31905" y="45744"/>
                  <a:pt x="29891" y="46294"/>
                  <a:pt x="28124" y="47275"/>
                </a:cubicBezTo>
                <a:cubicBezTo>
                  <a:pt x="28054" y="47275"/>
                  <a:pt x="28124" y="47414"/>
                  <a:pt x="28193" y="47414"/>
                </a:cubicBezTo>
                <a:cubicBezTo>
                  <a:pt x="31451" y="46097"/>
                  <a:pt x="34570" y="46235"/>
                  <a:pt x="37967" y="45958"/>
                </a:cubicBezTo>
                <a:cubicBezTo>
                  <a:pt x="40532" y="45750"/>
                  <a:pt x="42750" y="43948"/>
                  <a:pt x="44899" y="42770"/>
                </a:cubicBezTo>
                <a:cubicBezTo>
                  <a:pt x="45037" y="42700"/>
                  <a:pt x="45037" y="42492"/>
                  <a:pt x="44899" y="42423"/>
                </a:cubicBezTo>
                <a:cubicBezTo>
                  <a:pt x="43168" y="42043"/>
                  <a:pt x="41438" y="41869"/>
                  <a:pt x="39708" y="41869"/>
                </a:cubicBezTo>
                <a:cubicBezTo>
                  <a:pt x="38596" y="41869"/>
                  <a:pt x="37484" y="41941"/>
                  <a:pt x="36373" y="42076"/>
                </a:cubicBezTo>
                <a:cubicBezTo>
                  <a:pt x="34154" y="42423"/>
                  <a:pt x="32283" y="43879"/>
                  <a:pt x="30342" y="45057"/>
                </a:cubicBezTo>
                <a:cubicBezTo>
                  <a:pt x="31520" y="43948"/>
                  <a:pt x="32768" y="42839"/>
                  <a:pt x="34016" y="41730"/>
                </a:cubicBezTo>
                <a:cubicBezTo>
                  <a:pt x="35194" y="40551"/>
                  <a:pt x="36373" y="39581"/>
                  <a:pt x="37620" y="38610"/>
                </a:cubicBezTo>
                <a:cubicBezTo>
                  <a:pt x="38106" y="38818"/>
                  <a:pt x="38660" y="38888"/>
                  <a:pt x="39215" y="38888"/>
                </a:cubicBezTo>
                <a:cubicBezTo>
                  <a:pt x="39492" y="38818"/>
                  <a:pt x="40046" y="38541"/>
                  <a:pt x="39977" y="38195"/>
                </a:cubicBezTo>
                <a:cubicBezTo>
                  <a:pt x="39908" y="37779"/>
                  <a:pt x="39492" y="37709"/>
                  <a:pt x="39215" y="37640"/>
                </a:cubicBezTo>
                <a:lnTo>
                  <a:pt x="39007" y="37571"/>
                </a:lnTo>
                <a:cubicBezTo>
                  <a:pt x="39700" y="37016"/>
                  <a:pt x="40462" y="36531"/>
                  <a:pt x="41225" y="36115"/>
                </a:cubicBezTo>
                <a:cubicBezTo>
                  <a:pt x="41294" y="36184"/>
                  <a:pt x="41363" y="36184"/>
                  <a:pt x="41433" y="36184"/>
                </a:cubicBezTo>
                <a:lnTo>
                  <a:pt x="41571" y="36184"/>
                </a:lnTo>
                <a:cubicBezTo>
                  <a:pt x="41779" y="36323"/>
                  <a:pt x="41987" y="36462"/>
                  <a:pt x="42195" y="36531"/>
                </a:cubicBezTo>
                <a:lnTo>
                  <a:pt x="42542" y="36531"/>
                </a:lnTo>
                <a:cubicBezTo>
                  <a:pt x="43790" y="38610"/>
                  <a:pt x="45661" y="40690"/>
                  <a:pt x="48226" y="40690"/>
                </a:cubicBezTo>
                <a:cubicBezTo>
                  <a:pt x="48365" y="40690"/>
                  <a:pt x="48434" y="40551"/>
                  <a:pt x="48434" y="40413"/>
                </a:cubicBezTo>
                <a:cubicBezTo>
                  <a:pt x="48018" y="39442"/>
                  <a:pt x="47463" y="38541"/>
                  <a:pt x="46701" y="37848"/>
                </a:cubicBezTo>
                <a:lnTo>
                  <a:pt x="46701" y="37848"/>
                </a:lnTo>
                <a:cubicBezTo>
                  <a:pt x="46805" y="37855"/>
                  <a:pt x="46910" y="37858"/>
                  <a:pt x="47015" y="37858"/>
                </a:cubicBezTo>
                <a:cubicBezTo>
                  <a:pt x="47961" y="37858"/>
                  <a:pt x="48947" y="37578"/>
                  <a:pt x="49820" y="37016"/>
                </a:cubicBezTo>
                <a:cubicBezTo>
                  <a:pt x="49959" y="37016"/>
                  <a:pt x="49959" y="36877"/>
                  <a:pt x="49890" y="36808"/>
                </a:cubicBezTo>
                <a:cubicBezTo>
                  <a:pt x="49386" y="35612"/>
                  <a:pt x="48024" y="35273"/>
                  <a:pt x="46584" y="35273"/>
                </a:cubicBezTo>
                <a:cubicBezTo>
                  <a:pt x="46439" y="35273"/>
                  <a:pt x="46292" y="35277"/>
                  <a:pt x="46146" y="35283"/>
                </a:cubicBezTo>
                <a:lnTo>
                  <a:pt x="46770" y="35006"/>
                </a:lnTo>
                <a:cubicBezTo>
                  <a:pt x="47602" y="34659"/>
                  <a:pt x="49266" y="34105"/>
                  <a:pt x="49335" y="32996"/>
                </a:cubicBezTo>
                <a:cubicBezTo>
                  <a:pt x="49373" y="32273"/>
                  <a:pt x="48723" y="32072"/>
                  <a:pt x="48025" y="32072"/>
                </a:cubicBezTo>
                <a:cubicBezTo>
                  <a:pt x="47451" y="32072"/>
                  <a:pt x="46844" y="32209"/>
                  <a:pt x="46562" y="32302"/>
                </a:cubicBezTo>
                <a:cubicBezTo>
                  <a:pt x="46285" y="32372"/>
                  <a:pt x="45938" y="32510"/>
                  <a:pt x="45661" y="32718"/>
                </a:cubicBezTo>
                <a:cubicBezTo>
                  <a:pt x="46424" y="31817"/>
                  <a:pt x="46978" y="30708"/>
                  <a:pt x="47256" y="29599"/>
                </a:cubicBezTo>
                <a:cubicBezTo>
                  <a:pt x="47256" y="29460"/>
                  <a:pt x="47186" y="29391"/>
                  <a:pt x="47117" y="29391"/>
                </a:cubicBezTo>
                <a:cubicBezTo>
                  <a:pt x="45731" y="29460"/>
                  <a:pt x="44552" y="30292"/>
                  <a:pt x="43998" y="31540"/>
                </a:cubicBezTo>
                <a:cubicBezTo>
                  <a:pt x="44136" y="29876"/>
                  <a:pt x="43651" y="28282"/>
                  <a:pt x="42611" y="27034"/>
                </a:cubicBezTo>
                <a:cubicBezTo>
                  <a:pt x="42577" y="27000"/>
                  <a:pt x="42525" y="26982"/>
                  <a:pt x="42473" y="26982"/>
                </a:cubicBezTo>
                <a:cubicBezTo>
                  <a:pt x="42421" y="26982"/>
                  <a:pt x="42369" y="27000"/>
                  <a:pt x="42334" y="27034"/>
                </a:cubicBezTo>
                <a:cubicBezTo>
                  <a:pt x="41849" y="28143"/>
                  <a:pt x="41502" y="29322"/>
                  <a:pt x="41433" y="30500"/>
                </a:cubicBezTo>
                <a:cubicBezTo>
                  <a:pt x="41294" y="30223"/>
                  <a:pt x="41156" y="29946"/>
                  <a:pt x="41017" y="29668"/>
                </a:cubicBezTo>
                <a:cubicBezTo>
                  <a:pt x="40948" y="29599"/>
                  <a:pt x="40878" y="29530"/>
                  <a:pt x="40809" y="29530"/>
                </a:cubicBezTo>
                <a:lnTo>
                  <a:pt x="40670" y="29530"/>
                </a:lnTo>
                <a:cubicBezTo>
                  <a:pt x="40532" y="29530"/>
                  <a:pt x="40462" y="29599"/>
                  <a:pt x="40462" y="29668"/>
                </a:cubicBezTo>
                <a:cubicBezTo>
                  <a:pt x="39838" y="31540"/>
                  <a:pt x="39700" y="34174"/>
                  <a:pt x="41294" y="35630"/>
                </a:cubicBezTo>
                <a:cubicBezTo>
                  <a:pt x="41225" y="35699"/>
                  <a:pt x="41225" y="35768"/>
                  <a:pt x="41294" y="35838"/>
                </a:cubicBezTo>
                <a:cubicBezTo>
                  <a:pt x="40254" y="36323"/>
                  <a:pt x="39284" y="36877"/>
                  <a:pt x="38313" y="37571"/>
                </a:cubicBezTo>
                <a:cubicBezTo>
                  <a:pt x="38244" y="37571"/>
                  <a:pt x="38106" y="37640"/>
                  <a:pt x="38036" y="37640"/>
                </a:cubicBezTo>
                <a:cubicBezTo>
                  <a:pt x="38036" y="37709"/>
                  <a:pt x="37967" y="37709"/>
                  <a:pt x="38036" y="37779"/>
                </a:cubicBezTo>
                <a:cubicBezTo>
                  <a:pt x="37204" y="38333"/>
                  <a:pt x="36442" y="38888"/>
                  <a:pt x="35749" y="39512"/>
                </a:cubicBezTo>
                <a:cubicBezTo>
                  <a:pt x="36234" y="38818"/>
                  <a:pt x="36373" y="37917"/>
                  <a:pt x="36026" y="37085"/>
                </a:cubicBezTo>
                <a:cubicBezTo>
                  <a:pt x="35991" y="37051"/>
                  <a:pt x="35957" y="37033"/>
                  <a:pt x="35922" y="37033"/>
                </a:cubicBezTo>
                <a:cubicBezTo>
                  <a:pt x="35887" y="37033"/>
                  <a:pt x="35853" y="37051"/>
                  <a:pt x="35818" y="37085"/>
                </a:cubicBezTo>
                <a:cubicBezTo>
                  <a:pt x="35125" y="37848"/>
                  <a:pt x="34848" y="38818"/>
                  <a:pt x="35056" y="39789"/>
                </a:cubicBezTo>
                <a:cubicBezTo>
                  <a:pt x="34986" y="39927"/>
                  <a:pt x="34986" y="40066"/>
                  <a:pt x="34917" y="40135"/>
                </a:cubicBezTo>
                <a:cubicBezTo>
                  <a:pt x="34917" y="40205"/>
                  <a:pt x="34917" y="40205"/>
                  <a:pt x="34917" y="40205"/>
                </a:cubicBezTo>
                <a:cubicBezTo>
                  <a:pt x="32768" y="42076"/>
                  <a:pt x="30688" y="44156"/>
                  <a:pt x="28748" y="46028"/>
                </a:cubicBezTo>
                <a:lnTo>
                  <a:pt x="28609" y="46097"/>
                </a:lnTo>
                <a:cubicBezTo>
                  <a:pt x="28609" y="46097"/>
                  <a:pt x="28609" y="46166"/>
                  <a:pt x="28609" y="46166"/>
                </a:cubicBezTo>
                <a:lnTo>
                  <a:pt x="27916" y="46859"/>
                </a:lnTo>
                <a:cubicBezTo>
                  <a:pt x="27569" y="47137"/>
                  <a:pt x="27292" y="47414"/>
                  <a:pt x="27015" y="47691"/>
                </a:cubicBezTo>
                <a:cubicBezTo>
                  <a:pt x="26807" y="47899"/>
                  <a:pt x="26668" y="48038"/>
                  <a:pt x="26460" y="48246"/>
                </a:cubicBezTo>
                <a:cubicBezTo>
                  <a:pt x="27430" y="46443"/>
                  <a:pt x="28124" y="44503"/>
                  <a:pt x="28609" y="42492"/>
                </a:cubicBezTo>
                <a:cubicBezTo>
                  <a:pt x="28886" y="41383"/>
                  <a:pt x="29163" y="40274"/>
                  <a:pt x="29441" y="39165"/>
                </a:cubicBezTo>
                <a:cubicBezTo>
                  <a:pt x="29926" y="38957"/>
                  <a:pt x="30342" y="38610"/>
                  <a:pt x="30688" y="38125"/>
                </a:cubicBezTo>
                <a:cubicBezTo>
                  <a:pt x="31035" y="37779"/>
                  <a:pt x="31174" y="37293"/>
                  <a:pt x="31174" y="36808"/>
                </a:cubicBezTo>
                <a:cubicBezTo>
                  <a:pt x="31174" y="36707"/>
                  <a:pt x="31099" y="36642"/>
                  <a:pt x="31005" y="36642"/>
                </a:cubicBezTo>
                <a:cubicBezTo>
                  <a:pt x="30971" y="36642"/>
                  <a:pt x="30934" y="36651"/>
                  <a:pt x="30896" y="36670"/>
                </a:cubicBezTo>
                <a:cubicBezTo>
                  <a:pt x="30480" y="36947"/>
                  <a:pt x="30134" y="37293"/>
                  <a:pt x="29857" y="37709"/>
                </a:cubicBezTo>
                <a:cubicBezTo>
                  <a:pt x="30203" y="36184"/>
                  <a:pt x="30480" y="34590"/>
                  <a:pt x="30619" y="32996"/>
                </a:cubicBezTo>
                <a:cubicBezTo>
                  <a:pt x="30654" y="33030"/>
                  <a:pt x="30706" y="33048"/>
                  <a:pt x="30758" y="33048"/>
                </a:cubicBezTo>
                <a:cubicBezTo>
                  <a:pt x="30810" y="33048"/>
                  <a:pt x="30862" y="33030"/>
                  <a:pt x="30896" y="32996"/>
                </a:cubicBezTo>
                <a:cubicBezTo>
                  <a:pt x="30966" y="32857"/>
                  <a:pt x="31035" y="32718"/>
                  <a:pt x="31104" y="32580"/>
                </a:cubicBezTo>
                <a:cubicBezTo>
                  <a:pt x="31243" y="32441"/>
                  <a:pt x="31312" y="32302"/>
                  <a:pt x="31382" y="32164"/>
                </a:cubicBezTo>
                <a:cubicBezTo>
                  <a:pt x="33600" y="31540"/>
                  <a:pt x="35818" y="29044"/>
                  <a:pt x="34986" y="26826"/>
                </a:cubicBezTo>
                <a:cubicBezTo>
                  <a:pt x="34960" y="26773"/>
                  <a:pt x="34913" y="26751"/>
                  <a:pt x="34865" y="26751"/>
                </a:cubicBezTo>
                <a:cubicBezTo>
                  <a:pt x="34788" y="26751"/>
                  <a:pt x="34709" y="26810"/>
                  <a:pt x="34709" y="26896"/>
                </a:cubicBezTo>
                <a:cubicBezTo>
                  <a:pt x="35471" y="28975"/>
                  <a:pt x="33461" y="30708"/>
                  <a:pt x="31659" y="31609"/>
                </a:cubicBezTo>
                <a:cubicBezTo>
                  <a:pt x="31798" y="31401"/>
                  <a:pt x="31936" y="31193"/>
                  <a:pt x="32005" y="30916"/>
                </a:cubicBezTo>
                <a:cubicBezTo>
                  <a:pt x="32075" y="30847"/>
                  <a:pt x="32144" y="30777"/>
                  <a:pt x="32144" y="30708"/>
                </a:cubicBezTo>
                <a:cubicBezTo>
                  <a:pt x="32144" y="30639"/>
                  <a:pt x="32144" y="30639"/>
                  <a:pt x="32144" y="30569"/>
                </a:cubicBezTo>
                <a:cubicBezTo>
                  <a:pt x="33738" y="29460"/>
                  <a:pt x="34640" y="27519"/>
                  <a:pt x="34501" y="25509"/>
                </a:cubicBezTo>
                <a:cubicBezTo>
                  <a:pt x="34501" y="25440"/>
                  <a:pt x="34432" y="25371"/>
                  <a:pt x="34362" y="25371"/>
                </a:cubicBezTo>
                <a:cubicBezTo>
                  <a:pt x="33738" y="25579"/>
                  <a:pt x="33184" y="25994"/>
                  <a:pt x="32907" y="26549"/>
                </a:cubicBezTo>
                <a:cubicBezTo>
                  <a:pt x="32907" y="25856"/>
                  <a:pt x="32907" y="25163"/>
                  <a:pt x="32907" y="24469"/>
                </a:cubicBezTo>
                <a:cubicBezTo>
                  <a:pt x="32907" y="24400"/>
                  <a:pt x="32768" y="24331"/>
                  <a:pt x="32699" y="24331"/>
                </a:cubicBezTo>
                <a:cubicBezTo>
                  <a:pt x="31728" y="24677"/>
                  <a:pt x="31035" y="25509"/>
                  <a:pt x="30827" y="26549"/>
                </a:cubicBezTo>
                <a:cubicBezTo>
                  <a:pt x="30611" y="26170"/>
                  <a:pt x="29844" y="25072"/>
                  <a:pt x="29321" y="25072"/>
                </a:cubicBezTo>
                <a:cubicBezTo>
                  <a:pt x="29174" y="25072"/>
                  <a:pt x="29047" y="25158"/>
                  <a:pt x="28955" y="25371"/>
                </a:cubicBezTo>
                <a:cubicBezTo>
                  <a:pt x="28886" y="25163"/>
                  <a:pt x="28886" y="25024"/>
                  <a:pt x="28886" y="24885"/>
                </a:cubicBezTo>
                <a:cubicBezTo>
                  <a:pt x="28886" y="24751"/>
                  <a:pt x="28799" y="24675"/>
                  <a:pt x="28719" y="24675"/>
                </a:cubicBezTo>
                <a:cubicBezTo>
                  <a:pt x="28675" y="24675"/>
                  <a:pt x="28633" y="24698"/>
                  <a:pt x="28609" y="24747"/>
                </a:cubicBezTo>
                <a:cubicBezTo>
                  <a:pt x="27223" y="25925"/>
                  <a:pt x="27292" y="29807"/>
                  <a:pt x="28955" y="30916"/>
                </a:cubicBezTo>
                <a:cubicBezTo>
                  <a:pt x="28262" y="30777"/>
                  <a:pt x="27569" y="30362"/>
                  <a:pt x="27015" y="29807"/>
                </a:cubicBezTo>
                <a:cubicBezTo>
                  <a:pt x="26668" y="29460"/>
                  <a:pt x="26391" y="28975"/>
                  <a:pt x="26391" y="28421"/>
                </a:cubicBezTo>
                <a:cubicBezTo>
                  <a:pt x="26391" y="27866"/>
                  <a:pt x="26599" y="27312"/>
                  <a:pt x="26945" y="26826"/>
                </a:cubicBezTo>
                <a:cubicBezTo>
                  <a:pt x="26945" y="26757"/>
                  <a:pt x="26945" y="26688"/>
                  <a:pt x="26807" y="26688"/>
                </a:cubicBezTo>
                <a:cubicBezTo>
                  <a:pt x="25975" y="27381"/>
                  <a:pt x="25767" y="28559"/>
                  <a:pt x="26391" y="29530"/>
                </a:cubicBezTo>
                <a:cubicBezTo>
                  <a:pt x="27015" y="30500"/>
                  <a:pt x="28054" y="31124"/>
                  <a:pt x="29233" y="31193"/>
                </a:cubicBezTo>
                <a:lnTo>
                  <a:pt x="29302" y="31193"/>
                </a:lnTo>
                <a:lnTo>
                  <a:pt x="29649" y="31263"/>
                </a:lnTo>
                <a:cubicBezTo>
                  <a:pt x="29718" y="31679"/>
                  <a:pt x="29787" y="32094"/>
                  <a:pt x="29857" y="32510"/>
                </a:cubicBezTo>
                <a:cubicBezTo>
                  <a:pt x="29857" y="32625"/>
                  <a:pt x="29941" y="32676"/>
                  <a:pt x="30028" y="32676"/>
                </a:cubicBezTo>
                <a:cubicBezTo>
                  <a:pt x="30099" y="32676"/>
                  <a:pt x="30172" y="32642"/>
                  <a:pt x="30203" y="32580"/>
                </a:cubicBezTo>
                <a:cubicBezTo>
                  <a:pt x="30273" y="32580"/>
                  <a:pt x="30273" y="32510"/>
                  <a:pt x="30342" y="32510"/>
                </a:cubicBezTo>
                <a:cubicBezTo>
                  <a:pt x="29995" y="35630"/>
                  <a:pt x="29441" y="38680"/>
                  <a:pt x="28609" y="41591"/>
                </a:cubicBezTo>
                <a:cubicBezTo>
                  <a:pt x="28748" y="40482"/>
                  <a:pt x="28748" y="39304"/>
                  <a:pt x="28609" y="38125"/>
                </a:cubicBezTo>
                <a:cubicBezTo>
                  <a:pt x="28193" y="35560"/>
                  <a:pt x="25905" y="34451"/>
                  <a:pt x="24727" y="32233"/>
                </a:cubicBezTo>
                <a:cubicBezTo>
                  <a:pt x="24701" y="32180"/>
                  <a:pt x="24654" y="32158"/>
                  <a:pt x="24610" y="32158"/>
                </a:cubicBezTo>
                <a:cubicBezTo>
                  <a:pt x="24539" y="32158"/>
                  <a:pt x="24476" y="32217"/>
                  <a:pt x="24519" y="32302"/>
                </a:cubicBezTo>
                <a:cubicBezTo>
                  <a:pt x="25143" y="34798"/>
                  <a:pt x="24866" y="37363"/>
                  <a:pt x="25143" y="39927"/>
                </a:cubicBezTo>
                <a:cubicBezTo>
                  <a:pt x="25490" y="42631"/>
                  <a:pt x="26807" y="44710"/>
                  <a:pt x="26321" y="47553"/>
                </a:cubicBezTo>
                <a:cubicBezTo>
                  <a:pt x="26044" y="48246"/>
                  <a:pt x="25698" y="48870"/>
                  <a:pt x="25351" y="49493"/>
                </a:cubicBezTo>
                <a:cubicBezTo>
                  <a:pt x="24173" y="50811"/>
                  <a:pt x="23202" y="52266"/>
                  <a:pt x="22301" y="53791"/>
                </a:cubicBezTo>
                <a:cubicBezTo>
                  <a:pt x="22093" y="51850"/>
                  <a:pt x="21885" y="49840"/>
                  <a:pt x="21677" y="47899"/>
                </a:cubicBezTo>
                <a:cubicBezTo>
                  <a:pt x="22301" y="46998"/>
                  <a:pt x="22578" y="45958"/>
                  <a:pt x="22370" y="44918"/>
                </a:cubicBezTo>
                <a:cubicBezTo>
                  <a:pt x="22370" y="44837"/>
                  <a:pt x="22323" y="44804"/>
                  <a:pt x="22269" y="44804"/>
                </a:cubicBezTo>
                <a:cubicBezTo>
                  <a:pt x="22232" y="44804"/>
                  <a:pt x="22191" y="44820"/>
                  <a:pt x="22162" y="44849"/>
                </a:cubicBezTo>
                <a:cubicBezTo>
                  <a:pt x="21885" y="45057"/>
                  <a:pt x="21608" y="45334"/>
                  <a:pt x="21469" y="45681"/>
                </a:cubicBezTo>
                <a:cubicBezTo>
                  <a:pt x="21261" y="43255"/>
                  <a:pt x="21123" y="40898"/>
                  <a:pt x="21053" y="38472"/>
                </a:cubicBezTo>
                <a:lnTo>
                  <a:pt x="21053" y="36739"/>
                </a:lnTo>
                <a:cubicBezTo>
                  <a:pt x="21885" y="35907"/>
                  <a:pt x="22301" y="34729"/>
                  <a:pt x="22232" y="33550"/>
                </a:cubicBezTo>
                <a:cubicBezTo>
                  <a:pt x="22232" y="33449"/>
                  <a:pt x="22157" y="33384"/>
                  <a:pt x="22063" y="33384"/>
                </a:cubicBezTo>
                <a:cubicBezTo>
                  <a:pt x="22029" y="33384"/>
                  <a:pt x="21991" y="33393"/>
                  <a:pt x="21954" y="33412"/>
                </a:cubicBezTo>
                <a:cubicBezTo>
                  <a:pt x="21538" y="33827"/>
                  <a:pt x="21192" y="34382"/>
                  <a:pt x="21053" y="34937"/>
                </a:cubicBezTo>
                <a:cubicBezTo>
                  <a:pt x="21053" y="34174"/>
                  <a:pt x="21053" y="33412"/>
                  <a:pt x="21123" y="32580"/>
                </a:cubicBezTo>
                <a:cubicBezTo>
                  <a:pt x="21330" y="28074"/>
                  <a:pt x="23618" y="23846"/>
                  <a:pt x="26113" y="20172"/>
                </a:cubicBezTo>
                <a:cubicBezTo>
                  <a:pt x="27985" y="17330"/>
                  <a:pt x="30550" y="15042"/>
                  <a:pt x="31798" y="11853"/>
                </a:cubicBezTo>
                <a:lnTo>
                  <a:pt x="31798" y="11853"/>
                </a:lnTo>
                <a:cubicBezTo>
                  <a:pt x="31867" y="12339"/>
                  <a:pt x="31798" y="12893"/>
                  <a:pt x="31590" y="13378"/>
                </a:cubicBezTo>
                <a:cubicBezTo>
                  <a:pt x="31451" y="13933"/>
                  <a:pt x="31243" y="14557"/>
                  <a:pt x="31035" y="15111"/>
                </a:cubicBezTo>
                <a:cubicBezTo>
                  <a:pt x="30411" y="16775"/>
                  <a:pt x="29579" y="18439"/>
                  <a:pt x="28609" y="19964"/>
                </a:cubicBezTo>
                <a:cubicBezTo>
                  <a:pt x="27015" y="22529"/>
                  <a:pt x="24588" y="24469"/>
                  <a:pt x="22717" y="26896"/>
                </a:cubicBezTo>
                <a:cubicBezTo>
                  <a:pt x="22668" y="26945"/>
                  <a:pt x="22723" y="26994"/>
                  <a:pt x="22784" y="26994"/>
                </a:cubicBezTo>
                <a:cubicBezTo>
                  <a:pt x="22809" y="26994"/>
                  <a:pt x="22835" y="26985"/>
                  <a:pt x="22855" y="26965"/>
                </a:cubicBezTo>
                <a:cubicBezTo>
                  <a:pt x="27500" y="22529"/>
                  <a:pt x="31798" y="17330"/>
                  <a:pt x="32283" y="10675"/>
                </a:cubicBezTo>
                <a:cubicBezTo>
                  <a:pt x="32283" y="10574"/>
                  <a:pt x="32208" y="10509"/>
                  <a:pt x="32141" y="10509"/>
                </a:cubicBezTo>
                <a:cubicBezTo>
                  <a:pt x="32117" y="10509"/>
                  <a:pt x="32093" y="10518"/>
                  <a:pt x="32075" y="10536"/>
                </a:cubicBezTo>
                <a:cubicBezTo>
                  <a:pt x="29926" y="13101"/>
                  <a:pt x="27223" y="15111"/>
                  <a:pt x="25212" y="17746"/>
                </a:cubicBezTo>
                <a:cubicBezTo>
                  <a:pt x="23271" y="20449"/>
                  <a:pt x="22093" y="23638"/>
                  <a:pt x="21816" y="26965"/>
                </a:cubicBezTo>
                <a:cubicBezTo>
                  <a:pt x="21816" y="27034"/>
                  <a:pt x="21816" y="27034"/>
                  <a:pt x="21885" y="27034"/>
                </a:cubicBezTo>
                <a:cubicBezTo>
                  <a:pt x="21677" y="27727"/>
                  <a:pt x="21469" y="28351"/>
                  <a:pt x="21261" y="29044"/>
                </a:cubicBezTo>
                <a:cubicBezTo>
                  <a:pt x="21608" y="25024"/>
                  <a:pt x="22162" y="21004"/>
                  <a:pt x="22648" y="16914"/>
                </a:cubicBezTo>
                <a:cubicBezTo>
                  <a:pt x="23271" y="16221"/>
                  <a:pt x="23757" y="15319"/>
                  <a:pt x="23895" y="14349"/>
                </a:cubicBezTo>
                <a:cubicBezTo>
                  <a:pt x="23895" y="14210"/>
                  <a:pt x="23757" y="14210"/>
                  <a:pt x="23687" y="14210"/>
                </a:cubicBezTo>
                <a:cubicBezTo>
                  <a:pt x="23341" y="14418"/>
                  <a:pt x="23063" y="14696"/>
                  <a:pt x="22855" y="15042"/>
                </a:cubicBezTo>
                <a:cubicBezTo>
                  <a:pt x="22925" y="14002"/>
                  <a:pt x="23063" y="12963"/>
                  <a:pt x="23133" y="11923"/>
                </a:cubicBezTo>
                <a:cubicBezTo>
                  <a:pt x="23202" y="11923"/>
                  <a:pt x="23202" y="11853"/>
                  <a:pt x="23202" y="11784"/>
                </a:cubicBezTo>
                <a:cubicBezTo>
                  <a:pt x="23202" y="11784"/>
                  <a:pt x="23202" y="11715"/>
                  <a:pt x="23202" y="11646"/>
                </a:cubicBezTo>
                <a:lnTo>
                  <a:pt x="23202" y="11368"/>
                </a:lnTo>
                <a:cubicBezTo>
                  <a:pt x="24103" y="11022"/>
                  <a:pt x="24796" y="10328"/>
                  <a:pt x="25074" y="9358"/>
                </a:cubicBezTo>
                <a:cubicBezTo>
                  <a:pt x="25074" y="9358"/>
                  <a:pt x="25143" y="9358"/>
                  <a:pt x="25212" y="9289"/>
                </a:cubicBezTo>
                <a:cubicBezTo>
                  <a:pt x="25821" y="9750"/>
                  <a:pt x="26499" y="9907"/>
                  <a:pt x="27208" y="9907"/>
                </a:cubicBezTo>
                <a:cubicBezTo>
                  <a:pt x="28713" y="9907"/>
                  <a:pt x="30358" y="9202"/>
                  <a:pt x="31778" y="9202"/>
                </a:cubicBezTo>
                <a:cubicBezTo>
                  <a:pt x="31902" y="9202"/>
                  <a:pt x="32024" y="9208"/>
                  <a:pt x="32144" y="9219"/>
                </a:cubicBezTo>
                <a:cubicBezTo>
                  <a:pt x="32283" y="9219"/>
                  <a:pt x="32352" y="9081"/>
                  <a:pt x="32352" y="9011"/>
                </a:cubicBezTo>
                <a:cubicBezTo>
                  <a:pt x="32097" y="7734"/>
                  <a:pt x="30841" y="7339"/>
                  <a:pt x="29669" y="7339"/>
                </a:cubicBezTo>
                <a:cubicBezTo>
                  <a:pt x="29569" y="7339"/>
                  <a:pt x="29470" y="7342"/>
                  <a:pt x="29371" y="7348"/>
                </a:cubicBezTo>
                <a:cubicBezTo>
                  <a:pt x="30411" y="6447"/>
                  <a:pt x="31243" y="5268"/>
                  <a:pt x="31798" y="4020"/>
                </a:cubicBezTo>
                <a:cubicBezTo>
                  <a:pt x="31867" y="3882"/>
                  <a:pt x="31798" y="3743"/>
                  <a:pt x="31659" y="3743"/>
                </a:cubicBezTo>
                <a:cubicBezTo>
                  <a:pt x="31332" y="3724"/>
                  <a:pt x="30995" y="3705"/>
                  <a:pt x="30658" y="3705"/>
                </a:cubicBezTo>
                <a:cubicBezTo>
                  <a:pt x="29782" y="3705"/>
                  <a:pt x="28914" y="3835"/>
                  <a:pt x="28262" y="4436"/>
                </a:cubicBezTo>
                <a:cubicBezTo>
                  <a:pt x="28470" y="3605"/>
                  <a:pt x="28540" y="2773"/>
                  <a:pt x="28401" y="1941"/>
                </a:cubicBezTo>
                <a:cubicBezTo>
                  <a:pt x="28401" y="1872"/>
                  <a:pt x="28262" y="1872"/>
                  <a:pt x="28262" y="1872"/>
                </a:cubicBezTo>
                <a:lnTo>
                  <a:pt x="28054" y="2010"/>
                </a:lnTo>
                <a:cubicBezTo>
                  <a:pt x="28124" y="1594"/>
                  <a:pt x="28401" y="1525"/>
                  <a:pt x="28332" y="1178"/>
                </a:cubicBezTo>
                <a:cubicBezTo>
                  <a:pt x="28332" y="1109"/>
                  <a:pt x="28332" y="1040"/>
                  <a:pt x="28262" y="1040"/>
                </a:cubicBezTo>
                <a:cubicBezTo>
                  <a:pt x="28048" y="989"/>
                  <a:pt x="27845" y="965"/>
                  <a:pt x="27654" y="965"/>
                </a:cubicBezTo>
                <a:cubicBezTo>
                  <a:pt x="26547" y="965"/>
                  <a:pt x="25814" y="1768"/>
                  <a:pt x="25282" y="2773"/>
                </a:cubicBezTo>
                <a:cubicBezTo>
                  <a:pt x="25212" y="1872"/>
                  <a:pt x="24935" y="1040"/>
                  <a:pt x="24796" y="139"/>
                </a:cubicBezTo>
                <a:cubicBezTo>
                  <a:pt x="24796" y="69"/>
                  <a:pt x="24658" y="0"/>
                  <a:pt x="245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2"/>
          <p:cNvSpPr/>
          <p:nvPr/>
        </p:nvSpPr>
        <p:spPr>
          <a:xfrm>
            <a:off x="-130377" y="2726956"/>
            <a:ext cx="1813418" cy="3260990"/>
          </a:xfrm>
          <a:custGeom>
            <a:avLst/>
            <a:gdLst/>
            <a:ahLst/>
            <a:cxnLst/>
            <a:rect l="l" t="t" r="r" b="b"/>
            <a:pathLst>
              <a:path w="25094" h="45127" extrusionOk="0">
                <a:moveTo>
                  <a:pt x="4644" y="399"/>
                </a:moveTo>
                <a:lnTo>
                  <a:pt x="4644" y="468"/>
                </a:lnTo>
                <a:cubicBezTo>
                  <a:pt x="4991" y="884"/>
                  <a:pt x="5199" y="1508"/>
                  <a:pt x="5130" y="2132"/>
                </a:cubicBezTo>
                <a:cubicBezTo>
                  <a:pt x="5060" y="2063"/>
                  <a:pt x="5060" y="1993"/>
                  <a:pt x="4991" y="1855"/>
                </a:cubicBezTo>
                <a:cubicBezTo>
                  <a:pt x="4991" y="1832"/>
                  <a:pt x="4976" y="1824"/>
                  <a:pt x="4955" y="1824"/>
                </a:cubicBezTo>
                <a:cubicBezTo>
                  <a:pt x="4914" y="1824"/>
                  <a:pt x="4852" y="1855"/>
                  <a:pt x="4852" y="1855"/>
                </a:cubicBezTo>
                <a:lnTo>
                  <a:pt x="4852" y="1924"/>
                </a:lnTo>
                <a:cubicBezTo>
                  <a:pt x="4783" y="1785"/>
                  <a:pt x="4644" y="1577"/>
                  <a:pt x="4644" y="1508"/>
                </a:cubicBezTo>
                <a:cubicBezTo>
                  <a:pt x="4506" y="1162"/>
                  <a:pt x="4506" y="746"/>
                  <a:pt x="4644" y="399"/>
                </a:cubicBezTo>
                <a:close/>
                <a:moveTo>
                  <a:pt x="1868" y="850"/>
                </a:moveTo>
                <a:cubicBezTo>
                  <a:pt x="2164" y="850"/>
                  <a:pt x="2797" y="1520"/>
                  <a:pt x="2911" y="1577"/>
                </a:cubicBezTo>
                <a:lnTo>
                  <a:pt x="2981" y="1716"/>
                </a:lnTo>
                <a:cubicBezTo>
                  <a:pt x="2842" y="1577"/>
                  <a:pt x="2704" y="1508"/>
                  <a:pt x="2565" y="1508"/>
                </a:cubicBezTo>
                <a:cubicBezTo>
                  <a:pt x="2545" y="1488"/>
                  <a:pt x="2524" y="1479"/>
                  <a:pt x="2506" y="1479"/>
                </a:cubicBezTo>
                <a:cubicBezTo>
                  <a:pt x="2461" y="1479"/>
                  <a:pt x="2426" y="1528"/>
                  <a:pt x="2426" y="1577"/>
                </a:cubicBezTo>
                <a:cubicBezTo>
                  <a:pt x="2426" y="1785"/>
                  <a:pt x="2496" y="1924"/>
                  <a:pt x="2634" y="2132"/>
                </a:cubicBezTo>
                <a:lnTo>
                  <a:pt x="2773" y="2132"/>
                </a:lnTo>
                <a:cubicBezTo>
                  <a:pt x="2773" y="1993"/>
                  <a:pt x="2704" y="1924"/>
                  <a:pt x="2704" y="1785"/>
                </a:cubicBezTo>
                <a:lnTo>
                  <a:pt x="2704" y="1785"/>
                </a:lnTo>
                <a:cubicBezTo>
                  <a:pt x="2981" y="1993"/>
                  <a:pt x="3327" y="2271"/>
                  <a:pt x="3189" y="2548"/>
                </a:cubicBezTo>
                <a:lnTo>
                  <a:pt x="2981" y="2548"/>
                </a:lnTo>
                <a:cubicBezTo>
                  <a:pt x="2773" y="2479"/>
                  <a:pt x="2565" y="2271"/>
                  <a:pt x="2426" y="2132"/>
                </a:cubicBezTo>
                <a:cubicBezTo>
                  <a:pt x="2149" y="1924"/>
                  <a:pt x="1594" y="1300"/>
                  <a:pt x="1733" y="954"/>
                </a:cubicBezTo>
                <a:cubicBezTo>
                  <a:pt x="1757" y="881"/>
                  <a:pt x="1805" y="850"/>
                  <a:pt x="1868" y="850"/>
                </a:cubicBezTo>
                <a:close/>
                <a:moveTo>
                  <a:pt x="7764" y="2548"/>
                </a:moveTo>
                <a:lnTo>
                  <a:pt x="7764" y="2617"/>
                </a:lnTo>
                <a:cubicBezTo>
                  <a:pt x="7902" y="2825"/>
                  <a:pt x="7972" y="3102"/>
                  <a:pt x="8041" y="3310"/>
                </a:cubicBezTo>
                <a:cubicBezTo>
                  <a:pt x="8021" y="3270"/>
                  <a:pt x="7989" y="3253"/>
                  <a:pt x="7955" y="3253"/>
                </a:cubicBezTo>
                <a:cubicBezTo>
                  <a:pt x="7874" y="3253"/>
                  <a:pt x="7784" y="3351"/>
                  <a:pt x="7833" y="3449"/>
                </a:cubicBezTo>
                <a:cubicBezTo>
                  <a:pt x="7833" y="3588"/>
                  <a:pt x="7902" y="3726"/>
                  <a:pt x="7972" y="3865"/>
                </a:cubicBezTo>
                <a:cubicBezTo>
                  <a:pt x="7902" y="3865"/>
                  <a:pt x="7902" y="3865"/>
                  <a:pt x="7902" y="3934"/>
                </a:cubicBezTo>
                <a:cubicBezTo>
                  <a:pt x="7902" y="3934"/>
                  <a:pt x="7902" y="4004"/>
                  <a:pt x="7902" y="4073"/>
                </a:cubicBezTo>
                <a:cubicBezTo>
                  <a:pt x="7625" y="3588"/>
                  <a:pt x="7556" y="3033"/>
                  <a:pt x="7764" y="2548"/>
                </a:cubicBezTo>
                <a:close/>
                <a:moveTo>
                  <a:pt x="9982" y="2964"/>
                </a:moveTo>
                <a:lnTo>
                  <a:pt x="9982" y="2964"/>
                </a:lnTo>
                <a:cubicBezTo>
                  <a:pt x="10190" y="3449"/>
                  <a:pt x="10121" y="3934"/>
                  <a:pt x="9774" y="4281"/>
                </a:cubicBezTo>
                <a:lnTo>
                  <a:pt x="9774" y="3934"/>
                </a:lnTo>
                <a:lnTo>
                  <a:pt x="9774" y="3588"/>
                </a:lnTo>
                <a:cubicBezTo>
                  <a:pt x="9774" y="3380"/>
                  <a:pt x="9913" y="3172"/>
                  <a:pt x="9982" y="2964"/>
                </a:cubicBezTo>
                <a:close/>
                <a:moveTo>
                  <a:pt x="1589" y="3084"/>
                </a:moveTo>
                <a:cubicBezTo>
                  <a:pt x="2041" y="3084"/>
                  <a:pt x="2510" y="3801"/>
                  <a:pt x="2744" y="4350"/>
                </a:cubicBezTo>
                <a:lnTo>
                  <a:pt x="2634" y="4350"/>
                </a:lnTo>
                <a:cubicBezTo>
                  <a:pt x="2565" y="4281"/>
                  <a:pt x="2496" y="4212"/>
                  <a:pt x="2426" y="4142"/>
                </a:cubicBezTo>
                <a:cubicBezTo>
                  <a:pt x="2357" y="4004"/>
                  <a:pt x="2357" y="3934"/>
                  <a:pt x="2357" y="3865"/>
                </a:cubicBezTo>
                <a:lnTo>
                  <a:pt x="2218" y="3865"/>
                </a:lnTo>
                <a:lnTo>
                  <a:pt x="2218" y="4004"/>
                </a:lnTo>
                <a:cubicBezTo>
                  <a:pt x="2080" y="3796"/>
                  <a:pt x="1872" y="3657"/>
                  <a:pt x="1664" y="3518"/>
                </a:cubicBezTo>
                <a:cubicBezTo>
                  <a:pt x="1645" y="3500"/>
                  <a:pt x="1622" y="3491"/>
                  <a:pt x="1598" y="3491"/>
                </a:cubicBezTo>
                <a:cubicBezTo>
                  <a:pt x="1535" y="3491"/>
                  <a:pt x="1474" y="3556"/>
                  <a:pt x="1525" y="3657"/>
                </a:cubicBezTo>
                <a:cubicBezTo>
                  <a:pt x="1525" y="3796"/>
                  <a:pt x="1664" y="4004"/>
                  <a:pt x="1733" y="4212"/>
                </a:cubicBezTo>
                <a:cubicBezTo>
                  <a:pt x="1317" y="3934"/>
                  <a:pt x="971" y="3518"/>
                  <a:pt x="1248" y="3241"/>
                </a:cubicBezTo>
                <a:cubicBezTo>
                  <a:pt x="1357" y="3131"/>
                  <a:pt x="1473" y="3084"/>
                  <a:pt x="1589" y="3084"/>
                </a:cubicBezTo>
                <a:close/>
                <a:moveTo>
                  <a:pt x="1872" y="3934"/>
                </a:moveTo>
                <a:lnTo>
                  <a:pt x="2149" y="4142"/>
                </a:lnTo>
                <a:cubicBezTo>
                  <a:pt x="2149" y="4142"/>
                  <a:pt x="2288" y="4281"/>
                  <a:pt x="2426" y="4420"/>
                </a:cubicBezTo>
                <a:lnTo>
                  <a:pt x="2496" y="4489"/>
                </a:lnTo>
                <a:lnTo>
                  <a:pt x="2496" y="4558"/>
                </a:lnTo>
                <a:lnTo>
                  <a:pt x="2426" y="4558"/>
                </a:lnTo>
                <a:cubicBezTo>
                  <a:pt x="2357" y="4489"/>
                  <a:pt x="2218" y="4420"/>
                  <a:pt x="2149" y="4281"/>
                </a:cubicBezTo>
                <a:cubicBezTo>
                  <a:pt x="2080" y="4212"/>
                  <a:pt x="1941" y="4073"/>
                  <a:pt x="1872" y="3934"/>
                </a:cubicBezTo>
                <a:close/>
                <a:moveTo>
                  <a:pt x="11854" y="5875"/>
                </a:moveTo>
                <a:cubicBezTo>
                  <a:pt x="11784" y="6222"/>
                  <a:pt x="11507" y="6568"/>
                  <a:pt x="11230" y="6707"/>
                </a:cubicBezTo>
                <a:cubicBezTo>
                  <a:pt x="11368" y="6430"/>
                  <a:pt x="11576" y="6153"/>
                  <a:pt x="11854" y="5875"/>
                </a:cubicBezTo>
                <a:close/>
                <a:moveTo>
                  <a:pt x="767" y="7837"/>
                </a:moveTo>
                <a:cubicBezTo>
                  <a:pt x="1120" y="7837"/>
                  <a:pt x="1689" y="8451"/>
                  <a:pt x="2080" y="9064"/>
                </a:cubicBezTo>
                <a:lnTo>
                  <a:pt x="1872" y="8856"/>
                </a:lnTo>
                <a:cubicBezTo>
                  <a:pt x="1802" y="8856"/>
                  <a:pt x="1733" y="8925"/>
                  <a:pt x="1802" y="8995"/>
                </a:cubicBezTo>
                <a:lnTo>
                  <a:pt x="2010" y="9133"/>
                </a:lnTo>
                <a:cubicBezTo>
                  <a:pt x="1802" y="9064"/>
                  <a:pt x="1664" y="9064"/>
                  <a:pt x="1525" y="8995"/>
                </a:cubicBezTo>
                <a:cubicBezTo>
                  <a:pt x="1248" y="8856"/>
                  <a:pt x="277" y="8371"/>
                  <a:pt x="555" y="7955"/>
                </a:cubicBezTo>
                <a:cubicBezTo>
                  <a:pt x="609" y="7873"/>
                  <a:pt x="682" y="7837"/>
                  <a:pt x="767" y="7837"/>
                </a:cubicBezTo>
                <a:close/>
                <a:moveTo>
                  <a:pt x="4506" y="8440"/>
                </a:moveTo>
                <a:lnTo>
                  <a:pt x="4506" y="8440"/>
                </a:lnTo>
                <a:cubicBezTo>
                  <a:pt x="5130" y="8717"/>
                  <a:pt x="5615" y="9272"/>
                  <a:pt x="5823" y="9896"/>
                </a:cubicBezTo>
                <a:cubicBezTo>
                  <a:pt x="5754" y="9826"/>
                  <a:pt x="5684" y="9826"/>
                  <a:pt x="5684" y="9757"/>
                </a:cubicBezTo>
                <a:cubicBezTo>
                  <a:pt x="5664" y="9737"/>
                  <a:pt x="5644" y="9728"/>
                  <a:pt x="5625" y="9728"/>
                </a:cubicBezTo>
                <a:cubicBezTo>
                  <a:pt x="5581" y="9728"/>
                  <a:pt x="5547" y="9776"/>
                  <a:pt x="5546" y="9824"/>
                </a:cubicBezTo>
                <a:lnTo>
                  <a:pt x="5546" y="9824"/>
                </a:lnTo>
                <a:cubicBezTo>
                  <a:pt x="5374" y="9640"/>
                  <a:pt x="5244" y="9456"/>
                  <a:pt x="5060" y="9272"/>
                </a:cubicBezTo>
                <a:cubicBezTo>
                  <a:pt x="5060" y="9252"/>
                  <a:pt x="5054" y="9243"/>
                  <a:pt x="5046" y="9243"/>
                </a:cubicBezTo>
                <a:cubicBezTo>
                  <a:pt x="5026" y="9243"/>
                  <a:pt x="4991" y="9292"/>
                  <a:pt x="4991" y="9341"/>
                </a:cubicBezTo>
                <a:lnTo>
                  <a:pt x="4991" y="9410"/>
                </a:lnTo>
                <a:cubicBezTo>
                  <a:pt x="4783" y="9133"/>
                  <a:pt x="4644" y="8787"/>
                  <a:pt x="4506" y="8440"/>
                </a:cubicBezTo>
                <a:close/>
                <a:moveTo>
                  <a:pt x="18439" y="11005"/>
                </a:moveTo>
                <a:lnTo>
                  <a:pt x="18439" y="11005"/>
                </a:lnTo>
                <a:cubicBezTo>
                  <a:pt x="18647" y="11490"/>
                  <a:pt x="18508" y="12045"/>
                  <a:pt x="18161" y="12391"/>
                </a:cubicBezTo>
                <a:cubicBezTo>
                  <a:pt x="18231" y="11975"/>
                  <a:pt x="18300" y="11559"/>
                  <a:pt x="18231" y="11143"/>
                </a:cubicBezTo>
                <a:cubicBezTo>
                  <a:pt x="18300" y="11074"/>
                  <a:pt x="18369" y="11074"/>
                  <a:pt x="18439" y="11005"/>
                </a:cubicBezTo>
                <a:close/>
                <a:moveTo>
                  <a:pt x="3856" y="12103"/>
                </a:moveTo>
                <a:cubicBezTo>
                  <a:pt x="3948" y="12103"/>
                  <a:pt x="4031" y="12125"/>
                  <a:pt x="4090" y="12183"/>
                </a:cubicBezTo>
                <a:cubicBezTo>
                  <a:pt x="4090" y="12253"/>
                  <a:pt x="4159" y="12253"/>
                  <a:pt x="4159" y="12322"/>
                </a:cubicBezTo>
                <a:lnTo>
                  <a:pt x="3743" y="12322"/>
                </a:lnTo>
                <a:cubicBezTo>
                  <a:pt x="3605" y="12322"/>
                  <a:pt x="3605" y="12460"/>
                  <a:pt x="3743" y="12460"/>
                </a:cubicBezTo>
                <a:lnTo>
                  <a:pt x="3813" y="12460"/>
                </a:lnTo>
                <a:cubicBezTo>
                  <a:pt x="3813" y="12460"/>
                  <a:pt x="3813" y="12530"/>
                  <a:pt x="3813" y="12530"/>
                </a:cubicBezTo>
                <a:cubicBezTo>
                  <a:pt x="3568" y="12579"/>
                  <a:pt x="3322" y="12628"/>
                  <a:pt x="3077" y="12628"/>
                </a:cubicBezTo>
                <a:cubicBezTo>
                  <a:pt x="2976" y="12628"/>
                  <a:pt x="2874" y="12619"/>
                  <a:pt x="2773" y="12599"/>
                </a:cubicBezTo>
                <a:cubicBezTo>
                  <a:pt x="2981" y="12391"/>
                  <a:pt x="3189" y="12253"/>
                  <a:pt x="3466" y="12183"/>
                </a:cubicBezTo>
                <a:cubicBezTo>
                  <a:pt x="3586" y="12143"/>
                  <a:pt x="3729" y="12103"/>
                  <a:pt x="3856" y="12103"/>
                </a:cubicBezTo>
                <a:close/>
                <a:moveTo>
                  <a:pt x="18023" y="11351"/>
                </a:moveTo>
                <a:cubicBezTo>
                  <a:pt x="18023" y="11837"/>
                  <a:pt x="17954" y="12322"/>
                  <a:pt x="17746" y="12738"/>
                </a:cubicBezTo>
                <a:cubicBezTo>
                  <a:pt x="17607" y="12807"/>
                  <a:pt x="17538" y="12876"/>
                  <a:pt x="17399" y="12876"/>
                </a:cubicBezTo>
                <a:lnTo>
                  <a:pt x="17330" y="12876"/>
                </a:lnTo>
                <a:lnTo>
                  <a:pt x="17538" y="12599"/>
                </a:lnTo>
                <a:cubicBezTo>
                  <a:pt x="17538" y="12530"/>
                  <a:pt x="17468" y="12460"/>
                  <a:pt x="17399" y="12460"/>
                </a:cubicBezTo>
                <a:cubicBezTo>
                  <a:pt x="17538" y="12045"/>
                  <a:pt x="17746" y="11698"/>
                  <a:pt x="18023" y="11351"/>
                </a:cubicBezTo>
                <a:close/>
                <a:moveTo>
                  <a:pt x="13598" y="12990"/>
                </a:moveTo>
                <a:cubicBezTo>
                  <a:pt x="13707" y="13164"/>
                  <a:pt x="13800" y="13421"/>
                  <a:pt x="13864" y="13708"/>
                </a:cubicBezTo>
                <a:cubicBezTo>
                  <a:pt x="13798" y="13446"/>
                  <a:pt x="13670" y="13245"/>
                  <a:pt x="13598" y="12990"/>
                </a:cubicBezTo>
                <a:close/>
                <a:moveTo>
                  <a:pt x="13303" y="12758"/>
                </a:moveTo>
                <a:cubicBezTo>
                  <a:pt x="13375" y="12758"/>
                  <a:pt x="13445" y="12800"/>
                  <a:pt x="13512" y="12873"/>
                </a:cubicBezTo>
                <a:lnTo>
                  <a:pt x="13512" y="12873"/>
                </a:lnTo>
                <a:cubicBezTo>
                  <a:pt x="13481" y="12857"/>
                  <a:pt x="13446" y="12849"/>
                  <a:pt x="13411" y="12849"/>
                </a:cubicBezTo>
                <a:cubicBezTo>
                  <a:pt x="13324" y="12849"/>
                  <a:pt x="13240" y="12901"/>
                  <a:pt x="13240" y="13015"/>
                </a:cubicBezTo>
                <a:cubicBezTo>
                  <a:pt x="13171" y="13570"/>
                  <a:pt x="13240" y="14055"/>
                  <a:pt x="13448" y="14540"/>
                </a:cubicBezTo>
                <a:cubicBezTo>
                  <a:pt x="13309" y="14332"/>
                  <a:pt x="13171" y="14124"/>
                  <a:pt x="13171" y="13916"/>
                </a:cubicBezTo>
                <a:cubicBezTo>
                  <a:pt x="13101" y="13639"/>
                  <a:pt x="12963" y="13015"/>
                  <a:pt x="13171" y="12807"/>
                </a:cubicBezTo>
                <a:cubicBezTo>
                  <a:pt x="13215" y="12774"/>
                  <a:pt x="13259" y="12758"/>
                  <a:pt x="13303" y="12758"/>
                </a:cubicBezTo>
                <a:close/>
                <a:moveTo>
                  <a:pt x="19964" y="15718"/>
                </a:moveTo>
                <a:cubicBezTo>
                  <a:pt x="20241" y="15788"/>
                  <a:pt x="20518" y="15926"/>
                  <a:pt x="20172" y="16065"/>
                </a:cubicBezTo>
                <a:cubicBezTo>
                  <a:pt x="19928" y="16227"/>
                  <a:pt x="19661" y="16295"/>
                  <a:pt x="19383" y="16295"/>
                </a:cubicBezTo>
                <a:cubicBezTo>
                  <a:pt x="19187" y="16295"/>
                  <a:pt x="18986" y="16261"/>
                  <a:pt x="18785" y="16204"/>
                </a:cubicBezTo>
                <a:cubicBezTo>
                  <a:pt x="18785" y="15996"/>
                  <a:pt x="18855" y="15857"/>
                  <a:pt x="19063" y="15788"/>
                </a:cubicBezTo>
                <a:cubicBezTo>
                  <a:pt x="19132" y="15718"/>
                  <a:pt x="19271" y="15718"/>
                  <a:pt x="19340" y="15718"/>
                </a:cubicBezTo>
                <a:cubicBezTo>
                  <a:pt x="19409" y="15718"/>
                  <a:pt x="19479" y="15788"/>
                  <a:pt x="19479" y="15788"/>
                </a:cubicBezTo>
                <a:lnTo>
                  <a:pt x="19479" y="15857"/>
                </a:lnTo>
                <a:cubicBezTo>
                  <a:pt x="19479" y="15926"/>
                  <a:pt x="19548" y="15996"/>
                  <a:pt x="19617" y="15996"/>
                </a:cubicBezTo>
                <a:cubicBezTo>
                  <a:pt x="19617" y="15996"/>
                  <a:pt x="19617" y="16065"/>
                  <a:pt x="19686" y="16134"/>
                </a:cubicBezTo>
                <a:lnTo>
                  <a:pt x="19756" y="16134"/>
                </a:lnTo>
                <a:cubicBezTo>
                  <a:pt x="19825" y="16065"/>
                  <a:pt x="19825" y="15926"/>
                  <a:pt x="19825" y="15857"/>
                </a:cubicBezTo>
                <a:cubicBezTo>
                  <a:pt x="19825" y="15788"/>
                  <a:pt x="19825" y="15718"/>
                  <a:pt x="19825" y="15718"/>
                </a:cubicBezTo>
                <a:close/>
                <a:moveTo>
                  <a:pt x="7729" y="16013"/>
                </a:moveTo>
                <a:cubicBezTo>
                  <a:pt x="7764" y="16013"/>
                  <a:pt x="7798" y="16030"/>
                  <a:pt x="7833" y="16065"/>
                </a:cubicBezTo>
                <a:cubicBezTo>
                  <a:pt x="7833" y="16134"/>
                  <a:pt x="7833" y="16134"/>
                  <a:pt x="7833" y="16204"/>
                </a:cubicBezTo>
                <a:cubicBezTo>
                  <a:pt x="7694" y="16204"/>
                  <a:pt x="7556" y="16412"/>
                  <a:pt x="7556" y="16550"/>
                </a:cubicBezTo>
                <a:cubicBezTo>
                  <a:pt x="7417" y="16828"/>
                  <a:pt x="7348" y="17105"/>
                  <a:pt x="7279" y="17382"/>
                </a:cubicBezTo>
                <a:cubicBezTo>
                  <a:pt x="7209" y="17105"/>
                  <a:pt x="7209" y="16828"/>
                  <a:pt x="7279" y="16620"/>
                </a:cubicBezTo>
                <a:cubicBezTo>
                  <a:pt x="7348" y="16342"/>
                  <a:pt x="7417" y="16204"/>
                  <a:pt x="7625" y="16065"/>
                </a:cubicBezTo>
                <a:cubicBezTo>
                  <a:pt x="7660" y="16030"/>
                  <a:pt x="7694" y="16013"/>
                  <a:pt x="7729" y="16013"/>
                </a:cubicBezTo>
                <a:close/>
                <a:moveTo>
                  <a:pt x="3119" y="17036"/>
                </a:moveTo>
                <a:lnTo>
                  <a:pt x="3119" y="17036"/>
                </a:lnTo>
                <a:cubicBezTo>
                  <a:pt x="3397" y="17105"/>
                  <a:pt x="3605" y="17174"/>
                  <a:pt x="3813" y="17313"/>
                </a:cubicBezTo>
                <a:cubicBezTo>
                  <a:pt x="3813" y="17313"/>
                  <a:pt x="3813" y="17313"/>
                  <a:pt x="3813" y="17382"/>
                </a:cubicBezTo>
                <a:cubicBezTo>
                  <a:pt x="4021" y="17590"/>
                  <a:pt x="4229" y="17729"/>
                  <a:pt x="4436" y="17937"/>
                </a:cubicBezTo>
                <a:cubicBezTo>
                  <a:pt x="4402" y="17919"/>
                  <a:pt x="4367" y="17911"/>
                  <a:pt x="4334" y="17911"/>
                </a:cubicBezTo>
                <a:cubicBezTo>
                  <a:pt x="4233" y="17911"/>
                  <a:pt x="4142" y="17989"/>
                  <a:pt x="4090" y="18145"/>
                </a:cubicBezTo>
                <a:cubicBezTo>
                  <a:pt x="4090" y="18214"/>
                  <a:pt x="4090" y="18214"/>
                  <a:pt x="4229" y="18214"/>
                </a:cubicBezTo>
                <a:lnTo>
                  <a:pt x="4436" y="18214"/>
                </a:lnTo>
                <a:cubicBezTo>
                  <a:pt x="4575" y="18353"/>
                  <a:pt x="4783" y="18422"/>
                  <a:pt x="4922" y="18561"/>
                </a:cubicBezTo>
                <a:cubicBezTo>
                  <a:pt x="4852" y="18595"/>
                  <a:pt x="4766" y="18613"/>
                  <a:pt x="4679" y="18613"/>
                </a:cubicBezTo>
                <a:cubicBezTo>
                  <a:pt x="4592" y="18613"/>
                  <a:pt x="4506" y="18595"/>
                  <a:pt x="4436" y="18561"/>
                </a:cubicBezTo>
                <a:cubicBezTo>
                  <a:pt x="4021" y="18422"/>
                  <a:pt x="3743" y="18145"/>
                  <a:pt x="3466" y="17867"/>
                </a:cubicBezTo>
                <a:cubicBezTo>
                  <a:pt x="3397" y="17798"/>
                  <a:pt x="3327" y="17798"/>
                  <a:pt x="3327" y="17729"/>
                </a:cubicBezTo>
                <a:cubicBezTo>
                  <a:pt x="3327" y="17659"/>
                  <a:pt x="3327" y="17659"/>
                  <a:pt x="3327" y="17659"/>
                </a:cubicBezTo>
                <a:cubicBezTo>
                  <a:pt x="3258" y="17451"/>
                  <a:pt x="3189" y="17243"/>
                  <a:pt x="3119" y="17036"/>
                </a:cubicBezTo>
                <a:close/>
                <a:moveTo>
                  <a:pt x="17706" y="18543"/>
                </a:moveTo>
                <a:cubicBezTo>
                  <a:pt x="17764" y="18543"/>
                  <a:pt x="17823" y="18548"/>
                  <a:pt x="17884" y="18561"/>
                </a:cubicBezTo>
                <a:lnTo>
                  <a:pt x="18231" y="18561"/>
                </a:lnTo>
                <a:cubicBezTo>
                  <a:pt x="17954" y="18630"/>
                  <a:pt x="17815" y="18699"/>
                  <a:pt x="17676" y="18907"/>
                </a:cubicBezTo>
                <a:cubicBezTo>
                  <a:pt x="17607" y="18838"/>
                  <a:pt x="17607" y="18838"/>
                  <a:pt x="17607" y="18838"/>
                </a:cubicBezTo>
                <a:lnTo>
                  <a:pt x="16983" y="18838"/>
                </a:lnTo>
                <a:cubicBezTo>
                  <a:pt x="17211" y="18667"/>
                  <a:pt x="17439" y="18543"/>
                  <a:pt x="17706" y="18543"/>
                </a:cubicBezTo>
                <a:close/>
                <a:moveTo>
                  <a:pt x="18549" y="18811"/>
                </a:moveTo>
                <a:cubicBezTo>
                  <a:pt x="18605" y="18811"/>
                  <a:pt x="18660" y="18819"/>
                  <a:pt x="18716" y="18838"/>
                </a:cubicBezTo>
                <a:cubicBezTo>
                  <a:pt x="19063" y="18976"/>
                  <a:pt x="18785" y="19254"/>
                  <a:pt x="18647" y="19392"/>
                </a:cubicBezTo>
                <a:lnTo>
                  <a:pt x="18439" y="19462"/>
                </a:lnTo>
                <a:cubicBezTo>
                  <a:pt x="18508" y="19392"/>
                  <a:pt x="18577" y="19323"/>
                  <a:pt x="18577" y="19184"/>
                </a:cubicBezTo>
                <a:cubicBezTo>
                  <a:pt x="18577" y="19115"/>
                  <a:pt x="18231" y="18976"/>
                  <a:pt x="18161" y="18976"/>
                </a:cubicBezTo>
                <a:lnTo>
                  <a:pt x="18092" y="18976"/>
                </a:lnTo>
                <a:cubicBezTo>
                  <a:pt x="18244" y="18875"/>
                  <a:pt x="18397" y="18811"/>
                  <a:pt x="18549" y="18811"/>
                </a:cubicBezTo>
                <a:close/>
                <a:moveTo>
                  <a:pt x="17607" y="18976"/>
                </a:moveTo>
                <a:lnTo>
                  <a:pt x="17538" y="19046"/>
                </a:lnTo>
                <a:cubicBezTo>
                  <a:pt x="17424" y="19159"/>
                  <a:pt x="17542" y="19272"/>
                  <a:pt x="17665" y="19272"/>
                </a:cubicBezTo>
                <a:cubicBezTo>
                  <a:pt x="17692" y="19272"/>
                  <a:pt x="17720" y="19266"/>
                  <a:pt x="17746" y="19254"/>
                </a:cubicBezTo>
                <a:cubicBezTo>
                  <a:pt x="17815" y="19184"/>
                  <a:pt x="17884" y="19046"/>
                  <a:pt x="18023" y="19046"/>
                </a:cubicBezTo>
                <a:cubicBezTo>
                  <a:pt x="18023" y="19046"/>
                  <a:pt x="18023" y="19115"/>
                  <a:pt x="18023" y="19115"/>
                </a:cubicBezTo>
                <a:cubicBezTo>
                  <a:pt x="18023" y="19184"/>
                  <a:pt x="18023" y="19254"/>
                  <a:pt x="18023" y="19254"/>
                </a:cubicBezTo>
                <a:cubicBezTo>
                  <a:pt x="18023" y="19323"/>
                  <a:pt x="18092" y="19392"/>
                  <a:pt x="18092" y="19392"/>
                </a:cubicBezTo>
                <a:cubicBezTo>
                  <a:pt x="18092" y="19392"/>
                  <a:pt x="18023" y="19462"/>
                  <a:pt x="18092" y="19462"/>
                </a:cubicBezTo>
                <a:lnTo>
                  <a:pt x="18300" y="19531"/>
                </a:lnTo>
                <a:cubicBezTo>
                  <a:pt x="18300" y="19531"/>
                  <a:pt x="18300" y="19562"/>
                  <a:pt x="18321" y="19562"/>
                </a:cubicBezTo>
                <a:cubicBezTo>
                  <a:pt x="18331" y="19562"/>
                  <a:pt x="18346" y="19554"/>
                  <a:pt x="18369" y="19531"/>
                </a:cubicBezTo>
                <a:lnTo>
                  <a:pt x="18439" y="19531"/>
                </a:lnTo>
                <a:cubicBezTo>
                  <a:pt x="18217" y="19626"/>
                  <a:pt x="17952" y="19707"/>
                  <a:pt x="17703" y="19707"/>
                </a:cubicBezTo>
                <a:cubicBezTo>
                  <a:pt x="17407" y="19707"/>
                  <a:pt x="17134" y="19593"/>
                  <a:pt x="16983" y="19254"/>
                </a:cubicBezTo>
                <a:cubicBezTo>
                  <a:pt x="16983" y="19254"/>
                  <a:pt x="16914" y="19184"/>
                  <a:pt x="16914" y="19115"/>
                </a:cubicBezTo>
                <a:lnTo>
                  <a:pt x="16914" y="19046"/>
                </a:lnTo>
                <a:cubicBezTo>
                  <a:pt x="17122" y="19046"/>
                  <a:pt x="17399" y="19046"/>
                  <a:pt x="17607" y="18976"/>
                </a:cubicBezTo>
                <a:close/>
                <a:moveTo>
                  <a:pt x="6655" y="22512"/>
                </a:moveTo>
                <a:cubicBezTo>
                  <a:pt x="6749" y="22606"/>
                  <a:pt x="6874" y="22668"/>
                  <a:pt x="6989" y="22720"/>
                </a:cubicBezTo>
                <a:lnTo>
                  <a:pt x="6793" y="22720"/>
                </a:lnTo>
                <a:lnTo>
                  <a:pt x="6793" y="22789"/>
                </a:lnTo>
                <a:cubicBezTo>
                  <a:pt x="6655" y="22720"/>
                  <a:pt x="6516" y="22650"/>
                  <a:pt x="6447" y="22512"/>
                </a:cubicBezTo>
                <a:close/>
                <a:moveTo>
                  <a:pt x="7089" y="22765"/>
                </a:moveTo>
                <a:cubicBezTo>
                  <a:pt x="7107" y="22773"/>
                  <a:pt x="7124" y="22781"/>
                  <a:pt x="7140" y="22789"/>
                </a:cubicBezTo>
                <a:lnTo>
                  <a:pt x="7071" y="22789"/>
                </a:lnTo>
                <a:cubicBezTo>
                  <a:pt x="7079" y="22781"/>
                  <a:pt x="7085" y="22773"/>
                  <a:pt x="7089" y="22765"/>
                </a:cubicBezTo>
                <a:close/>
                <a:moveTo>
                  <a:pt x="6179" y="21892"/>
                </a:moveTo>
                <a:cubicBezTo>
                  <a:pt x="6448" y="21892"/>
                  <a:pt x="6717" y="21981"/>
                  <a:pt x="6932" y="22165"/>
                </a:cubicBezTo>
                <a:cubicBezTo>
                  <a:pt x="6981" y="22214"/>
                  <a:pt x="7029" y="22263"/>
                  <a:pt x="7054" y="22335"/>
                </a:cubicBezTo>
                <a:lnTo>
                  <a:pt x="7054" y="22335"/>
                </a:lnTo>
                <a:cubicBezTo>
                  <a:pt x="6938" y="22291"/>
                  <a:pt x="6814" y="22269"/>
                  <a:pt x="6689" y="22269"/>
                </a:cubicBezTo>
                <a:cubicBezTo>
                  <a:pt x="6533" y="22269"/>
                  <a:pt x="6377" y="22304"/>
                  <a:pt x="6239" y="22373"/>
                </a:cubicBezTo>
                <a:cubicBezTo>
                  <a:pt x="6239" y="22442"/>
                  <a:pt x="6239" y="22512"/>
                  <a:pt x="6239" y="22581"/>
                </a:cubicBezTo>
                <a:cubicBezTo>
                  <a:pt x="6308" y="22720"/>
                  <a:pt x="6377" y="22858"/>
                  <a:pt x="6516" y="22928"/>
                </a:cubicBezTo>
                <a:lnTo>
                  <a:pt x="6169" y="22928"/>
                </a:lnTo>
                <a:cubicBezTo>
                  <a:pt x="5892" y="22928"/>
                  <a:pt x="4852" y="22720"/>
                  <a:pt x="5268" y="22304"/>
                </a:cubicBezTo>
                <a:cubicBezTo>
                  <a:pt x="5500" y="22033"/>
                  <a:pt x="5840" y="21892"/>
                  <a:pt x="6179" y="21892"/>
                </a:cubicBezTo>
                <a:close/>
                <a:moveTo>
                  <a:pt x="23984" y="23759"/>
                </a:moveTo>
                <a:cubicBezTo>
                  <a:pt x="23984" y="23898"/>
                  <a:pt x="23915" y="23967"/>
                  <a:pt x="23915" y="24106"/>
                </a:cubicBezTo>
                <a:cubicBezTo>
                  <a:pt x="23915" y="24037"/>
                  <a:pt x="23846" y="23967"/>
                  <a:pt x="23776" y="23967"/>
                </a:cubicBezTo>
                <a:lnTo>
                  <a:pt x="23430" y="24175"/>
                </a:lnTo>
                <a:cubicBezTo>
                  <a:pt x="23568" y="24037"/>
                  <a:pt x="23776" y="23898"/>
                  <a:pt x="23984" y="23759"/>
                </a:cubicBezTo>
                <a:close/>
                <a:moveTo>
                  <a:pt x="24012" y="23176"/>
                </a:moveTo>
                <a:cubicBezTo>
                  <a:pt x="24135" y="23176"/>
                  <a:pt x="24233" y="23225"/>
                  <a:pt x="24331" y="23274"/>
                </a:cubicBezTo>
                <a:cubicBezTo>
                  <a:pt x="23638" y="23482"/>
                  <a:pt x="23083" y="23898"/>
                  <a:pt x="22806" y="24591"/>
                </a:cubicBezTo>
                <a:lnTo>
                  <a:pt x="22736" y="24661"/>
                </a:lnTo>
                <a:cubicBezTo>
                  <a:pt x="22806" y="23967"/>
                  <a:pt x="23291" y="23482"/>
                  <a:pt x="23846" y="23205"/>
                </a:cubicBezTo>
                <a:cubicBezTo>
                  <a:pt x="23907" y="23185"/>
                  <a:pt x="23961" y="23176"/>
                  <a:pt x="24012" y="23176"/>
                </a:cubicBezTo>
                <a:close/>
                <a:moveTo>
                  <a:pt x="24539" y="23551"/>
                </a:moveTo>
                <a:cubicBezTo>
                  <a:pt x="24608" y="23759"/>
                  <a:pt x="24539" y="23967"/>
                  <a:pt x="24400" y="24175"/>
                </a:cubicBezTo>
                <a:cubicBezTo>
                  <a:pt x="24331" y="24245"/>
                  <a:pt x="24262" y="24383"/>
                  <a:pt x="24192" y="24522"/>
                </a:cubicBezTo>
                <a:cubicBezTo>
                  <a:pt x="24054" y="24522"/>
                  <a:pt x="23984" y="24591"/>
                  <a:pt x="23915" y="24661"/>
                </a:cubicBezTo>
                <a:cubicBezTo>
                  <a:pt x="24192" y="24383"/>
                  <a:pt x="24400" y="24037"/>
                  <a:pt x="24123" y="23690"/>
                </a:cubicBezTo>
                <a:cubicBezTo>
                  <a:pt x="24262" y="23621"/>
                  <a:pt x="24400" y="23551"/>
                  <a:pt x="24539" y="23551"/>
                </a:cubicBezTo>
                <a:close/>
                <a:moveTo>
                  <a:pt x="21073" y="23759"/>
                </a:moveTo>
                <a:cubicBezTo>
                  <a:pt x="21073" y="24123"/>
                  <a:pt x="21073" y="24486"/>
                  <a:pt x="20934" y="24849"/>
                </a:cubicBezTo>
                <a:lnTo>
                  <a:pt x="20934" y="24849"/>
                </a:lnTo>
                <a:lnTo>
                  <a:pt x="20934" y="24730"/>
                </a:lnTo>
                <a:cubicBezTo>
                  <a:pt x="20934" y="24730"/>
                  <a:pt x="20934" y="24699"/>
                  <a:pt x="20914" y="24699"/>
                </a:cubicBezTo>
                <a:cubicBezTo>
                  <a:pt x="20903" y="24699"/>
                  <a:pt x="20888" y="24707"/>
                  <a:pt x="20865" y="24730"/>
                </a:cubicBezTo>
                <a:cubicBezTo>
                  <a:pt x="20865" y="24383"/>
                  <a:pt x="20934" y="24037"/>
                  <a:pt x="21073" y="23759"/>
                </a:cubicBezTo>
                <a:close/>
                <a:moveTo>
                  <a:pt x="23759" y="24240"/>
                </a:moveTo>
                <a:lnTo>
                  <a:pt x="23759" y="24240"/>
                </a:lnTo>
                <a:cubicBezTo>
                  <a:pt x="23563" y="24524"/>
                  <a:pt x="23314" y="24748"/>
                  <a:pt x="23014" y="24869"/>
                </a:cubicBezTo>
                <a:lnTo>
                  <a:pt x="23014" y="24799"/>
                </a:lnTo>
                <a:cubicBezTo>
                  <a:pt x="23262" y="24613"/>
                  <a:pt x="23511" y="24427"/>
                  <a:pt x="23759" y="24240"/>
                </a:cubicBezTo>
                <a:close/>
                <a:moveTo>
                  <a:pt x="18924" y="25354"/>
                </a:moveTo>
                <a:cubicBezTo>
                  <a:pt x="19063" y="25978"/>
                  <a:pt x="18993" y="26671"/>
                  <a:pt x="18716" y="27295"/>
                </a:cubicBezTo>
                <a:cubicBezTo>
                  <a:pt x="18439" y="26671"/>
                  <a:pt x="18508" y="25978"/>
                  <a:pt x="18855" y="25354"/>
                </a:cubicBezTo>
                <a:close/>
                <a:moveTo>
                  <a:pt x="24056" y="27818"/>
                </a:moveTo>
                <a:cubicBezTo>
                  <a:pt x="24238" y="27818"/>
                  <a:pt x="24423" y="27849"/>
                  <a:pt x="24608" y="27919"/>
                </a:cubicBezTo>
                <a:cubicBezTo>
                  <a:pt x="24400" y="28196"/>
                  <a:pt x="24054" y="28404"/>
                  <a:pt x="23776" y="28542"/>
                </a:cubicBezTo>
                <a:cubicBezTo>
                  <a:pt x="23568" y="28577"/>
                  <a:pt x="23378" y="28594"/>
                  <a:pt x="23196" y="28594"/>
                </a:cubicBezTo>
                <a:cubicBezTo>
                  <a:pt x="23014" y="28594"/>
                  <a:pt x="22840" y="28577"/>
                  <a:pt x="22667" y="28542"/>
                </a:cubicBezTo>
                <a:cubicBezTo>
                  <a:pt x="22667" y="28404"/>
                  <a:pt x="22736" y="28334"/>
                  <a:pt x="22875" y="28265"/>
                </a:cubicBezTo>
                <a:lnTo>
                  <a:pt x="23014" y="28265"/>
                </a:lnTo>
                <a:cubicBezTo>
                  <a:pt x="23014" y="28196"/>
                  <a:pt x="23014" y="28196"/>
                  <a:pt x="23014" y="28126"/>
                </a:cubicBezTo>
                <a:cubicBezTo>
                  <a:pt x="23337" y="27942"/>
                  <a:pt x="23692" y="27818"/>
                  <a:pt x="24056" y="27818"/>
                </a:cubicBezTo>
                <a:close/>
                <a:moveTo>
                  <a:pt x="9635" y="27225"/>
                </a:moveTo>
                <a:lnTo>
                  <a:pt x="9635" y="27225"/>
                </a:lnTo>
                <a:cubicBezTo>
                  <a:pt x="9982" y="27572"/>
                  <a:pt x="10329" y="28057"/>
                  <a:pt x="10467" y="28612"/>
                </a:cubicBezTo>
                <a:cubicBezTo>
                  <a:pt x="10398" y="28542"/>
                  <a:pt x="10398" y="28473"/>
                  <a:pt x="10329" y="28473"/>
                </a:cubicBezTo>
                <a:cubicBezTo>
                  <a:pt x="10259" y="28334"/>
                  <a:pt x="10190" y="28196"/>
                  <a:pt x="10121" y="28057"/>
                </a:cubicBezTo>
                <a:cubicBezTo>
                  <a:pt x="10094" y="28004"/>
                  <a:pt x="10047" y="27982"/>
                  <a:pt x="10004" y="27982"/>
                </a:cubicBezTo>
                <a:cubicBezTo>
                  <a:pt x="9933" y="27982"/>
                  <a:pt x="9870" y="28041"/>
                  <a:pt x="9913" y="28126"/>
                </a:cubicBezTo>
                <a:lnTo>
                  <a:pt x="9913" y="28265"/>
                </a:lnTo>
                <a:lnTo>
                  <a:pt x="9843" y="28265"/>
                </a:lnTo>
                <a:cubicBezTo>
                  <a:pt x="9913" y="28542"/>
                  <a:pt x="9982" y="28820"/>
                  <a:pt x="10051" y="29097"/>
                </a:cubicBezTo>
                <a:cubicBezTo>
                  <a:pt x="9843" y="28958"/>
                  <a:pt x="9705" y="28820"/>
                  <a:pt x="9705" y="28612"/>
                </a:cubicBezTo>
                <a:cubicBezTo>
                  <a:pt x="9497" y="28196"/>
                  <a:pt x="9497" y="27711"/>
                  <a:pt x="9635" y="27225"/>
                </a:cubicBezTo>
                <a:close/>
                <a:moveTo>
                  <a:pt x="10467" y="28820"/>
                </a:moveTo>
                <a:cubicBezTo>
                  <a:pt x="10536" y="29028"/>
                  <a:pt x="10606" y="29166"/>
                  <a:pt x="10606" y="29305"/>
                </a:cubicBezTo>
                <a:lnTo>
                  <a:pt x="10398" y="29305"/>
                </a:lnTo>
                <a:lnTo>
                  <a:pt x="10329" y="29166"/>
                </a:lnTo>
                <a:cubicBezTo>
                  <a:pt x="10259" y="29097"/>
                  <a:pt x="10329" y="28958"/>
                  <a:pt x="10259" y="28889"/>
                </a:cubicBezTo>
                <a:lnTo>
                  <a:pt x="10259" y="28889"/>
                </a:lnTo>
                <a:cubicBezTo>
                  <a:pt x="10280" y="28909"/>
                  <a:pt x="10306" y="28918"/>
                  <a:pt x="10333" y="28918"/>
                </a:cubicBezTo>
                <a:cubicBezTo>
                  <a:pt x="10398" y="28918"/>
                  <a:pt x="10467" y="28869"/>
                  <a:pt x="10467" y="28820"/>
                </a:cubicBezTo>
                <a:close/>
                <a:moveTo>
                  <a:pt x="6447" y="28473"/>
                </a:moveTo>
                <a:cubicBezTo>
                  <a:pt x="6655" y="28542"/>
                  <a:pt x="6932" y="28612"/>
                  <a:pt x="7071" y="28820"/>
                </a:cubicBezTo>
                <a:cubicBezTo>
                  <a:pt x="7279" y="28958"/>
                  <a:pt x="7417" y="29166"/>
                  <a:pt x="7556" y="29374"/>
                </a:cubicBezTo>
                <a:lnTo>
                  <a:pt x="7625" y="29582"/>
                </a:lnTo>
                <a:lnTo>
                  <a:pt x="7209" y="29305"/>
                </a:lnTo>
                <a:cubicBezTo>
                  <a:pt x="7140" y="29236"/>
                  <a:pt x="7001" y="29166"/>
                  <a:pt x="6932" y="29166"/>
                </a:cubicBezTo>
                <a:cubicBezTo>
                  <a:pt x="6897" y="29132"/>
                  <a:pt x="6880" y="29114"/>
                  <a:pt x="6863" y="29114"/>
                </a:cubicBezTo>
                <a:cubicBezTo>
                  <a:pt x="6845" y="29114"/>
                  <a:pt x="6828" y="29132"/>
                  <a:pt x="6793" y="29166"/>
                </a:cubicBezTo>
                <a:cubicBezTo>
                  <a:pt x="6516" y="28958"/>
                  <a:pt x="6308" y="28750"/>
                  <a:pt x="6100" y="28473"/>
                </a:cubicBezTo>
                <a:close/>
                <a:moveTo>
                  <a:pt x="13864" y="30206"/>
                </a:moveTo>
                <a:cubicBezTo>
                  <a:pt x="14072" y="30345"/>
                  <a:pt x="14210" y="30553"/>
                  <a:pt x="14280" y="30830"/>
                </a:cubicBezTo>
                <a:cubicBezTo>
                  <a:pt x="14245" y="30795"/>
                  <a:pt x="14193" y="30778"/>
                  <a:pt x="14150" y="30778"/>
                </a:cubicBezTo>
                <a:cubicBezTo>
                  <a:pt x="14106" y="30778"/>
                  <a:pt x="14072" y="30795"/>
                  <a:pt x="14072" y="30830"/>
                </a:cubicBezTo>
                <a:cubicBezTo>
                  <a:pt x="14037" y="30795"/>
                  <a:pt x="14002" y="30778"/>
                  <a:pt x="13976" y="30778"/>
                </a:cubicBezTo>
                <a:cubicBezTo>
                  <a:pt x="13950" y="30778"/>
                  <a:pt x="13933" y="30795"/>
                  <a:pt x="13933" y="30830"/>
                </a:cubicBezTo>
                <a:cubicBezTo>
                  <a:pt x="13864" y="30622"/>
                  <a:pt x="13794" y="30414"/>
                  <a:pt x="13864" y="30206"/>
                </a:cubicBezTo>
                <a:close/>
                <a:moveTo>
                  <a:pt x="9843" y="33117"/>
                </a:moveTo>
                <a:cubicBezTo>
                  <a:pt x="9943" y="33217"/>
                  <a:pt x="9863" y="33353"/>
                  <a:pt x="9759" y="33447"/>
                </a:cubicBezTo>
                <a:lnTo>
                  <a:pt x="9759" y="33447"/>
                </a:lnTo>
                <a:cubicBezTo>
                  <a:pt x="9752" y="33428"/>
                  <a:pt x="9735" y="33410"/>
                  <a:pt x="9705" y="33395"/>
                </a:cubicBezTo>
                <a:cubicBezTo>
                  <a:pt x="9635" y="33325"/>
                  <a:pt x="9566" y="33256"/>
                  <a:pt x="9497" y="33187"/>
                </a:cubicBezTo>
                <a:lnTo>
                  <a:pt x="9843" y="33117"/>
                </a:lnTo>
                <a:close/>
                <a:moveTo>
                  <a:pt x="8887" y="32937"/>
                </a:moveTo>
                <a:cubicBezTo>
                  <a:pt x="9026" y="32937"/>
                  <a:pt x="9162" y="32953"/>
                  <a:pt x="9289" y="32979"/>
                </a:cubicBezTo>
                <a:lnTo>
                  <a:pt x="9358" y="32979"/>
                </a:lnTo>
                <a:lnTo>
                  <a:pt x="9081" y="33048"/>
                </a:lnTo>
                <a:cubicBezTo>
                  <a:pt x="8942" y="33048"/>
                  <a:pt x="8873" y="33048"/>
                  <a:pt x="8734" y="33117"/>
                </a:cubicBezTo>
                <a:cubicBezTo>
                  <a:pt x="8665" y="33187"/>
                  <a:pt x="8596" y="33187"/>
                  <a:pt x="8526" y="33256"/>
                </a:cubicBezTo>
                <a:lnTo>
                  <a:pt x="8388" y="33325"/>
                </a:lnTo>
                <a:cubicBezTo>
                  <a:pt x="8388" y="33325"/>
                  <a:pt x="8388" y="33395"/>
                  <a:pt x="8388" y="33395"/>
                </a:cubicBezTo>
                <a:cubicBezTo>
                  <a:pt x="8249" y="33464"/>
                  <a:pt x="8249" y="33672"/>
                  <a:pt x="8249" y="33811"/>
                </a:cubicBezTo>
                <a:cubicBezTo>
                  <a:pt x="8110" y="33811"/>
                  <a:pt x="8041" y="33741"/>
                  <a:pt x="7902" y="33672"/>
                </a:cubicBezTo>
                <a:cubicBezTo>
                  <a:pt x="7694" y="33533"/>
                  <a:pt x="8041" y="33325"/>
                  <a:pt x="8180" y="33117"/>
                </a:cubicBezTo>
                <a:cubicBezTo>
                  <a:pt x="8399" y="32986"/>
                  <a:pt x="8647" y="32937"/>
                  <a:pt x="8887" y="32937"/>
                </a:cubicBezTo>
                <a:close/>
                <a:moveTo>
                  <a:pt x="9081" y="33395"/>
                </a:moveTo>
                <a:cubicBezTo>
                  <a:pt x="9081" y="33464"/>
                  <a:pt x="9081" y="33464"/>
                  <a:pt x="9081" y="33533"/>
                </a:cubicBezTo>
                <a:cubicBezTo>
                  <a:pt x="9011" y="33741"/>
                  <a:pt x="8804" y="33880"/>
                  <a:pt x="8596" y="33880"/>
                </a:cubicBezTo>
                <a:lnTo>
                  <a:pt x="8457" y="33880"/>
                </a:lnTo>
                <a:cubicBezTo>
                  <a:pt x="8596" y="33672"/>
                  <a:pt x="8665" y="33464"/>
                  <a:pt x="8873" y="33395"/>
                </a:cubicBezTo>
                <a:close/>
                <a:moveTo>
                  <a:pt x="4575" y="0"/>
                </a:moveTo>
                <a:cubicBezTo>
                  <a:pt x="4523" y="0"/>
                  <a:pt x="4471" y="18"/>
                  <a:pt x="4436" y="52"/>
                </a:cubicBezTo>
                <a:cubicBezTo>
                  <a:pt x="4090" y="676"/>
                  <a:pt x="4090" y="1370"/>
                  <a:pt x="4436" y="1993"/>
                </a:cubicBezTo>
                <a:cubicBezTo>
                  <a:pt x="4506" y="3102"/>
                  <a:pt x="4852" y="4212"/>
                  <a:pt x="5338" y="5251"/>
                </a:cubicBezTo>
                <a:cubicBezTo>
                  <a:pt x="4783" y="4350"/>
                  <a:pt x="4159" y="3518"/>
                  <a:pt x="3605" y="2617"/>
                </a:cubicBezTo>
                <a:cubicBezTo>
                  <a:pt x="3664" y="1970"/>
                  <a:pt x="2773" y="372"/>
                  <a:pt x="1993" y="372"/>
                </a:cubicBezTo>
                <a:cubicBezTo>
                  <a:pt x="1855" y="372"/>
                  <a:pt x="1720" y="423"/>
                  <a:pt x="1594" y="538"/>
                </a:cubicBezTo>
                <a:cubicBezTo>
                  <a:pt x="1109" y="954"/>
                  <a:pt x="1733" y="1855"/>
                  <a:pt x="2080" y="2201"/>
                </a:cubicBezTo>
                <a:cubicBezTo>
                  <a:pt x="2136" y="2314"/>
                  <a:pt x="2884" y="2934"/>
                  <a:pt x="3308" y="2934"/>
                </a:cubicBezTo>
                <a:cubicBezTo>
                  <a:pt x="3404" y="2934"/>
                  <a:pt x="3484" y="2902"/>
                  <a:pt x="3535" y="2825"/>
                </a:cubicBezTo>
                <a:cubicBezTo>
                  <a:pt x="4159" y="4073"/>
                  <a:pt x="4852" y="5251"/>
                  <a:pt x="5546" y="6430"/>
                </a:cubicBezTo>
                <a:cubicBezTo>
                  <a:pt x="5268" y="6222"/>
                  <a:pt x="4922" y="6014"/>
                  <a:pt x="4644" y="5806"/>
                </a:cubicBezTo>
                <a:cubicBezTo>
                  <a:pt x="4159" y="5459"/>
                  <a:pt x="3605" y="5113"/>
                  <a:pt x="3119" y="4697"/>
                </a:cubicBezTo>
                <a:cubicBezTo>
                  <a:pt x="3010" y="4152"/>
                  <a:pt x="2259" y="2837"/>
                  <a:pt x="1573" y="2837"/>
                </a:cubicBezTo>
                <a:cubicBezTo>
                  <a:pt x="1385" y="2837"/>
                  <a:pt x="1203" y="2934"/>
                  <a:pt x="1040" y="3172"/>
                </a:cubicBezTo>
                <a:cubicBezTo>
                  <a:pt x="450" y="3958"/>
                  <a:pt x="2029" y="5055"/>
                  <a:pt x="2789" y="5055"/>
                </a:cubicBezTo>
                <a:cubicBezTo>
                  <a:pt x="2833" y="5055"/>
                  <a:pt x="2874" y="5051"/>
                  <a:pt x="2911" y="5043"/>
                </a:cubicBezTo>
                <a:cubicBezTo>
                  <a:pt x="2981" y="5043"/>
                  <a:pt x="3050" y="5043"/>
                  <a:pt x="3119" y="4974"/>
                </a:cubicBezTo>
                <a:cubicBezTo>
                  <a:pt x="3466" y="5251"/>
                  <a:pt x="3951" y="5529"/>
                  <a:pt x="4367" y="5806"/>
                </a:cubicBezTo>
                <a:cubicBezTo>
                  <a:pt x="4852" y="6153"/>
                  <a:pt x="5338" y="6499"/>
                  <a:pt x="5823" y="6915"/>
                </a:cubicBezTo>
                <a:cubicBezTo>
                  <a:pt x="6863" y="8717"/>
                  <a:pt x="7902" y="10450"/>
                  <a:pt x="8873" y="12322"/>
                </a:cubicBezTo>
                <a:cubicBezTo>
                  <a:pt x="9566" y="13639"/>
                  <a:pt x="10259" y="15025"/>
                  <a:pt x="10814" y="16481"/>
                </a:cubicBezTo>
                <a:cubicBezTo>
                  <a:pt x="9635" y="14887"/>
                  <a:pt x="8249" y="13500"/>
                  <a:pt x="6655" y="12322"/>
                </a:cubicBezTo>
                <a:cubicBezTo>
                  <a:pt x="6377" y="11698"/>
                  <a:pt x="6100" y="10935"/>
                  <a:pt x="5754" y="10312"/>
                </a:cubicBezTo>
                <a:lnTo>
                  <a:pt x="5823" y="10312"/>
                </a:lnTo>
                <a:cubicBezTo>
                  <a:pt x="5892" y="10312"/>
                  <a:pt x="5961" y="10381"/>
                  <a:pt x="6031" y="10381"/>
                </a:cubicBezTo>
                <a:cubicBezTo>
                  <a:pt x="6049" y="10400"/>
                  <a:pt x="6073" y="10408"/>
                  <a:pt x="6097" y="10408"/>
                </a:cubicBezTo>
                <a:cubicBezTo>
                  <a:pt x="6164" y="10408"/>
                  <a:pt x="6239" y="10344"/>
                  <a:pt x="6239" y="10242"/>
                </a:cubicBezTo>
                <a:cubicBezTo>
                  <a:pt x="6100" y="9203"/>
                  <a:pt x="5407" y="8440"/>
                  <a:pt x="4436" y="8163"/>
                </a:cubicBezTo>
                <a:cubicBezTo>
                  <a:pt x="4298" y="8163"/>
                  <a:pt x="4229" y="8163"/>
                  <a:pt x="4229" y="8301"/>
                </a:cubicBezTo>
                <a:cubicBezTo>
                  <a:pt x="4229" y="8925"/>
                  <a:pt x="4506" y="9549"/>
                  <a:pt x="4991" y="9965"/>
                </a:cubicBezTo>
                <a:cubicBezTo>
                  <a:pt x="5130" y="10104"/>
                  <a:pt x="5268" y="10173"/>
                  <a:pt x="5407" y="10242"/>
                </a:cubicBezTo>
                <a:cubicBezTo>
                  <a:pt x="5754" y="10935"/>
                  <a:pt x="6100" y="11559"/>
                  <a:pt x="6447" y="12183"/>
                </a:cubicBezTo>
                <a:cubicBezTo>
                  <a:pt x="5268" y="11351"/>
                  <a:pt x="4021" y="10450"/>
                  <a:pt x="2842" y="9618"/>
                </a:cubicBezTo>
                <a:cubicBezTo>
                  <a:pt x="2911" y="9618"/>
                  <a:pt x="2911" y="9549"/>
                  <a:pt x="2911" y="9480"/>
                </a:cubicBezTo>
                <a:cubicBezTo>
                  <a:pt x="2981" y="9480"/>
                  <a:pt x="2911" y="9410"/>
                  <a:pt x="2842" y="9410"/>
                </a:cubicBezTo>
                <a:lnTo>
                  <a:pt x="2704" y="9410"/>
                </a:lnTo>
                <a:cubicBezTo>
                  <a:pt x="2426" y="8856"/>
                  <a:pt x="2010" y="8440"/>
                  <a:pt x="1594" y="8024"/>
                </a:cubicBezTo>
                <a:cubicBezTo>
                  <a:pt x="1386" y="7857"/>
                  <a:pt x="1001" y="7615"/>
                  <a:pt x="683" y="7615"/>
                </a:cubicBezTo>
                <a:cubicBezTo>
                  <a:pt x="472" y="7615"/>
                  <a:pt x="291" y="7721"/>
                  <a:pt x="208" y="8024"/>
                </a:cubicBezTo>
                <a:cubicBezTo>
                  <a:pt x="0" y="8787"/>
                  <a:pt x="1456" y="9618"/>
                  <a:pt x="2357" y="9757"/>
                </a:cubicBezTo>
                <a:cubicBezTo>
                  <a:pt x="2496" y="9826"/>
                  <a:pt x="2634" y="9896"/>
                  <a:pt x="2704" y="10034"/>
                </a:cubicBezTo>
                <a:cubicBezTo>
                  <a:pt x="2738" y="10069"/>
                  <a:pt x="2773" y="10086"/>
                  <a:pt x="2807" y="10086"/>
                </a:cubicBezTo>
                <a:cubicBezTo>
                  <a:pt x="2842" y="10086"/>
                  <a:pt x="2877" y="10069"/>
                  <a:pt x="2911" y="10034"/>
                </a:cubicBezTo>
                <a:cubicBezTo>
                  <a:pt x="4090" y="11005"/>
                  <a:pt x="5338" y="11837"/>
                  <a:pt x="6516" y="12738"/>
                </a:cubicBezTo>
                <a:cubicBezTo>
                  <a:pt x="5823" y="12599"/>
                  <a:pt x="5130" y="12460"/>
                  <a:pt x="4506" y="12460"/>
                </a:cubicBezTo>
                <a:cubicBezTo>
                  <a:pt x="4436" y="12253"/>
                  <a:pt x="4298" y="12114"/>
                  <a:pt x="4090" y="12045"/>
                </a:cubicBezTo>
                <a:cubicBezTo>
                  <a:pt x="4020" y="12038"/>
                  <a:pt x="3950" y="12034"/>
                  <a:pt x="3880" y="12034"/>
                </a:cubicBezTo>
                <a:cubicBezTo>
                  <a:pt x="3259" y="12034"/>
                  <a:pt x="2661" y="12309"/>
                  <a:pt x="2288" y="12807"/>
                </a:cubicBezTo>
                <a:cubicBezTo>
                  <a:pt x="2218" y="12876"/>
                  <a:pt x="2218" y="13015"/>
                  <a:pt x="2357" y="13084"/>
                </a:cubicBezTo>
                <a:cubicBezTo>
                  <a:pt x="2543" y="13146"/>
                  <a:pt x="2909" y="13208"/>
                  <a:pt x="3282" y="13208"/>
                </a:cubicBezTo>
                <a:cubicBezTo>
                  <a:pt x="3743" y="13208"/>
                  <a:pt x="4214" y="13114"/>
                  <a:pt x="4367" y="12807"/>
                </a:cubicBezTo>
                <a:cubicBezTo>
                  <a:pt x="4436" y="12807"/>
                  <a:pt x="4436" y="12738"/>
                  <a:pt x="4436" y="12738"/>
                </a:cubicBezTo>
                <a:cubicBezTo>
                  <a:pt x="5268" y="12738"/>
                  <a:pt x="6100" y="12807"/>
                  <a:pt x="6932" y="13084"/>
                </a:cubicBezTo>
                <a:cubicBezTo>
                  <a:pt x="8388" y="14193"/>
                  <a:pt x="9705" y="15441"/>
                  <a:pt x="10883" y="16758"/>
                </a:cubicBezTo>
                <a:lnTo>
                  <a:pt x="10952" y="16758"/>
                </a:lnTo>
                <a:cubicBezTo>
                  <a:pt x="11784" y="18976"/>
                  <a:pt x="12616" y="21195"/>
                  <a:pt x="13379" y="23482"/>
                </a:cubicBezTo>
                <a:cubicBezTo>
                  <a:pt x="13864" y="24799"/>
                  <a:pt x="14349" y="26116"/>
                  <a:pt x="14834" y="27503"/>
                </a:cubicBezTo>
                <a:cubicBezTo>
                  <a:pt x="13379" y="25007"/>
                  <a:pt x="11438" y="22789"/>
                  <a:pt x="9081" y="21195"/>
                </a:cubicBezTo>
                <a:cubicBezTo>
                  <a:pt x="8734" y="20709"/>
                  <a:pt x="8457" y="20224"/>
                  <a:pt x="8249" y="19739"/>
                </a:cubicBezTo>
                <a:cubicBezTo>
                  <a:pt x="8110" y="19323"/>
                  <a:pt x="7972" y="18907"/>
                  <a:pt x="7902" y="18491"/>
                </a:cubicBezTo>
                <a:cubicBezTo>
                  <a:pt x="7972" y="18491"/>
                  <a:pt x="8041" y="18491"/>
                  <a:pt x="8110" y="18422"/>
                </a:cubicBezTo>
                <a:cubicBezTo>
                  <a:pt x="8249" y="18075"/>
                  <a:pt x="8318" y="17659"/>
                  <a:pt x="8180" y="17313"/>
                </a:cubicBezTo>
                <a:cubicBezTo>
                  <a:pt x="8249" y="16897"/>
                  <a:pt x="8180" y="16481"/>
                  <a:pt x="8041" y="16134"/>
                </a:cubicBezTo>
                <a:cubicBezTo>
                  <a:pt x="8041" y="16065"/>
                  <a:pt x="7972" y="15996"/>
                  <a:pt x="7902" y="15996"/>
                </a:cubicBezTo>
                <a:cubicBezTo>
                  <a:pt x="7902" y="15926"/>
                  <a:pt x="7764" y="15788"/>
                  <a:pt x="7625" y="15788"/>
                </a:cubicBezTo>
                <a:cubicBezTo>
                  <a:pt x="7348" y="15857"/>
                  <a:pt x="7140" y="15996"/>
                  <a:pt x="7071" y="16273"/>
                </a:cubicBezTo>
                <a:cubicBezTo>
                  <a:pt x="6793" y="16828"/>
                  <a:pt x="6863" y="17521"/>
                  <a:pt x="7279" y="18006"/>
                </a:cubicBezTo>
                <a:cubicBezTo>
                  <a:pt x="7279" y="18283"/>
                  <a:pt x="7348" y="18491"/>
                  <a:pt x="7556" y="18630"/>
                </a:cubicBezTo>
                <a:cubicBezTo>
                  <a:pt x="7625" y="18630"/>
                  <a:pt x="7694" y="18630"/>
                  <a:pt x="7694" y="18561"/>
                </a:cubicBezTo>
                <a:cubicBezTo>
                  <a:pt x="7833" y="19392"/>
                  <a:pt x="8110" y="20155"/>
                  <a:pt x="8596" y="20848"/>
                </a:cubicBezTo>
                <a:cubicBezTo>
                  <a:pt x="7486" y="20016"/>
                  <a:pt x="6447" y="19184"/>
                  <a:pt x="5338" y="18422"/>
                </a:cubicBezTo>
                <a:lnTo>
                  <a:pt x="5338" y="18283"/>
                </a:lnTo>
                <a:cubicBezTo>
                  <a:pt x="5268" y="18006"/>
                  <a:pt x="5060" y="17729"/>
                  <a:pt x="4852" y="17590"/>
                </a:cubicBezTo>
                <a:cubicBezTo>
                  <a:pt x="4436" y="17174"/>
                  <a:pt x="3951" y="16828"/>
                  <a:pt x="3466" y="16689"/>
                </a:cubicBezTo>
                <a:lnTo>
                  <a:pt x="2911" y="16689"/>
                </a:lnTo>
                <a:cubicBezTo>
                  <a:pt x="2773" y="16689"/>
                  <a:pt x="2704" y="16828"/>
                  <a:pt x="2773" y="16897"/>
                </a:cubicBezTo>
                <a:cubicBezTo>
                  <a:pt x="2773" y="16966"/>
                  <a:pt x="2773" y="17036"/>
                  <a:pt x="2842" y="17105"/>
                </a:cubicBezTo>
                <a:cubicBezTo>
                  <a:pt x="2842" y="17521"/>
                  <a:pt x="2981" y="17937"/>
                  <a:pt x="3258" y="18214"/>
                </a:cubicBezTo>
                <a:cubicBezTo>
                  <a:pt x="3674" y="18630"/>
                  <a:pt x="4159" y="18907"/>
                  <a:pt x="4714" y="18976"/>
                </a:cubicBezTo>
                <a:cubicBezTo>
                  <a:pt x="4922" y="18976"/>
                  <a:pt x="5130" y="18907"/>
                  <a:pt x="5268" y="18699"/>
                </a:cubicBezTo>
                <a:cubicBezTo>
                  <a:pt x="7001" y="20293"/>
                  <a:pt x="8942" y="21541"/>
                  <a:pt x="10675" y="23066"/>
                </a:cubicBezTo>
                <a:cubicBezTo>
                  <a:pt x="10398" y="22928"/>
                  <a:pt x="10051" y="22858"/>
                  <a:pt x="9774" y="22789"/>
                </a:cubicBezTo>
                <a:cubicBezTo>
                  <a:pt x="8942" y="22650"/>
                  <a:pt x="8180" y="22581"/>
                  <a:pt x="7348" y="22442"/>
                </a:cubicBezTo>
                <a:cubicBezTo>
                  <a:pt x="7279" y="22373"/>
                  <a:pt x="7279" y="22304"/>
                  <a:pt x="7209" y="22165"/>
                </a:cubicBezTo>
                <a:cubicBezTo>
                  <a:pt x="6951" y="21777"/>
                  <a:pt x="6505" y="21550"/>
                  <a:pt x="6038" y="21550"/>
                </a:cubicBezTo>
                <a:cubicBezTo>
                  <a:pt x="5754" y="21550"/>
                  <a:pt x="5461" y="21635"/>
                  <a:pt x="5199" y="21819"/>
                </a:cubicBezTo>
                <a:cubicBezTo>
                  <a:pt x="4991" y="21957"/>
                  <a:pt x="4644" y="22165"/>
                  <a:pt x="4783" y="22512"/>
                </a:cubicBezTo>
                <a:cubicBezTo>
                  <a:pt x="4852" y="22789"/>
                  <a:pt x="5130" y="22997"/>
                  <a:pt x="5407" y="23066"/>
                </a:cubicBezTo>
                <a:cubicBezTo>
                  <a:pt x="5800" y="23197"/>
                  <a:pt x="6192" y="23266"/>
                  <a:pt x="6585" y="23266"/>
                </a:cubicBezTo>
                <a:cubicBezTo>
                  <a:pt x="7024" y="23266"/>
                  <a:pt x="7463" y="23180"/>
                  <a:pt x="7902" y="22997"/>
                </a:cubicBezTo>
                <a:cubicBezTo>
                  <a:pt x="7902" y="22997"/>
                  <a:pt x="7972" y="22928"/>
                  <a:pt x="7972" y="22928"/>
                </a:cubicBezTo>
                <a:cubicBezTo>
                  <a:pt x="9011" y="22997"/>
                  <a:pt x="10190" y="22928"/>
                  <a:pt x="11091" y="23344"/>
                </a:cubicBezTo>
                <a:cubicBezTo>
                  <a:pt x="11368" y="23551"/>
                  <a:pt x="11715" y="23829"/>
                  <a:pt x="11923" y="24106"/>
                </a:cubicBezTo>
                <a:lnTo>
                  <a:pt x="11992" y="24175"/>
                </a:lnTo>
                <a:cubicBezTo>
                  <a:pt x="13171" y="25284"/>
                  <a:pt x="14141" y="26532"/>
                  <a:pt x="14973" y="27988"/>
                </a:cubicBezTo>
                <a:cubicBezTo>
                  <a:pt x="16013" y="30969"/>
                  <a:pt x="16983" y="34019"/>
                  <a:pt x="17746" y="37069"/>
                </a:cubicBezTo>
                <a:cubicBezTo>
                  <a:pt x="17191" y="36029"/>
                  <a:pt x="16429" y="35128"/>
                  <a:pt x="15597" y="34365"/>
                </a:cubicBezTo>
                <a:cubicBezTo>
                  <a:pt x="14904" y="33533"/>
                  <a:pt x="14488" y="32563"/>
                  <a:pt x="14280" y="31592"/>
                </a:cubicBezTo>
                <a:lnTo>
                  <a:pt x="14349" y="31592"/>
                </a:lnTo>
                <a:cubicBezTo>
                  <a:pt x="14349" y="31592"/>
                  <a:pt x="14418" y="31662"/>
                  <a:pt x="14418" y="31731"/>
                </a:cubicBezTo>
                <a:cubicBezTo>
                  <a:pt x="14418" y="31760"/>
                  <a:pt x="14466" y="31777"/>
                  <a:pt x="14522" y="31777"/>
                </a:cubicBezTo>
                <a:cubicBezTo>
                  <a:pt x="14600" y="31777"/>
                  <a:pt x="14696" y="31743"/>
                  <a:pt x="14696" y="31662"/>
                </a:cubicBezTo>
                <a:cubicBezTo>
                  <a:pt x="14626" y="31592"/>
                  <a:pt x="14626" y="31523"/>
                  <a:pt x="14626" y="31384"/>
                </a:cubicBezTo>
                <a:cubicBezTo>
                  <a:pt x="14973" y="31246"/>
                  <a:pt x="14834" y="30830"/>
                  <a:pt x="14557" y="30483"/>
                </a:cubicBezTo>
                <a:cubicBezTo>
                  <a:pt x="14349" y="30137"/>
                  <a:pt x="14072" y="29859"/>
                  <a:pt x="13725" y="29721"/>
                </a:cubicBezTo>
                <a:cubicBezTo>
                  <a:pt x="13688" y="29702"/>
                  <a:pt x="13656" y="29694"/>
                  <a:pt x="13627" y="29694"/>
                </a:cubicBezTo>
                <a:cubicBezTo>
                  <a:pt x="13549" y="29694"/>
                  <a:pt x="13499" y="29758"/>
                  <a:pt x="13448" y="29859"/>
                </a:cubicBezTo>
                <a:cubicBezTo>
                  <a:pt x="13379" y="30345"/>
                  <a:pt x="13448" y="31246"/>
                  <a:pt x="14002" y="31454"/>
                </a:cubicBezTo>
                <a:cubicBezTo>
                  <a:pt x="14141" y="32286"/>
                  <a:pt x="14418" y="32979"/>
                  <a:pt x="14765" y="33741"/>
                </a:cubicBezTo>
                <a:cubicBezTo>
                  <a:pt x="13933" y="33117"/>
                  <a:pt x="13032" y="32563"/>
                  <a:pt x="12200" y="32078"/>
                </a:cubicBezTo>
                <a:cubicBezTo>
                  <a:pt x="11507" y="31315"/>
                  <a:pt x="10952" y="30483"/>
                  <a:pt x="10467" y="29652"/>
                </a:cubicBezTo>
                <a:cubicBezTo>
                  <a:pt x="10675" y="29652"/>
                  <a:pt x="10883" y="29582"/>
                  <a:pt x="11022" y="29444"/>
                </a:cubicBezTo>
                <a:cubicBezTo>
                  <a:pt x="11230" y="29097"/>
                  <a:pt x="11022" y="28820"/>
                  <a:pt x="10744" y="28612"/>
                </a:cubicBezTo>
                <a:cubicBezTo>
                  <a:pt x="10606" y="27919"/>
                  <a:pt x="10190" y="27225"/>
                  <a:pt x="9635" y="26809"/>
                </a:cubicBezTo>
                <a:cubicBezTo>
                  <a:pt x="9607" y="26781"/>
                  <a:pt x="9566" y="26764"/>
                  <a:pt x="9523" y="26764"/>
                </a:cubicBezTo>
                <a:cubicBezTo>
                  <a:pt x="9463" y="26764"/>
                  <a:pt x="9399" y="26798"/>
                  <a:pt x="9358" y="26879"/>
                </a:cubicBezTo>
                <a:cubicBezTo>
                  <a:pt x="8873" y="27641"/>
                  <a:pt x="9150" y="29166"/>
                  <a:pt x="10051" y="29513"/>
                </a:cubicBezTo>
                <a:lnTo>
                  <a:pt x="10190" y="29582"/>
                </a:lnTo>
                <a:cubicBezTo>
                  <a:pt x="10536" y="30345"/>
                  <a:pt x="10952" y="31107"/>
                  <a:pt x="11507" y="31731"/>
                </a:cubicBezTo>
                <a:cubicBezTo>
                  <a:pt x="10329" y="31038"/>
                  <a:pt x="9081" y="30483"/>
                  <a:pt x="8041" y="29859"/>
                </a:cubicBezTo>
                <a:cubicBezTo>
                  <a:pt x="8041" y="29790"/>
                  <a:pt x="8041" y="29790"/>
                  <a:pt x="7972" y="29721"/>
                </a:cubicBezTo>
                <a:cubicBezTo>
                  <a:pt x="7902" y="29236"/>
                  <a:pt x="7625" y="28820"/>
                  <a:pt x="7209" y="28542"/>
                </a:cubicBezTo>
                <a:cubicBezTo>
                  <a:pt x="7010" y="28393"/>
                  <a:pt x="6491" y="28102"/>
                  <a:pt x="6111" y="28102"/>
                </a:cubicBezTo>
                <a:cubicBezTo>
                  <a:pt x="5961" y="28102"/>
                  <a:pt x="5832" y="28147"/>
                  <a:pt x="5754" y="28265"/>
                </a:cubicBezTo>
                <a:cubicBezTo>
                  <a:pt x="5407" y="28750"/>
                  <a:pt x="6169" y="29166"/>
                  <a:pt x="6377" y="29305"/>
                </a:cubicBezTo>
                <a:cubicBezTo>
                  <a:pt x="6655" y="29513"/>
                  <a:pt x="6932" y="29652"/>
                  <a:pt x="7209" y="29790"/>
                </a:cubicBezTo>
                <a:cubicBezTo>
                  <a:pt x="7348" y="29929"/>
                  <a:pt x="7486" y="29998"/>
                  <a:pt x="7625" y="30067"/>
                </a:cubicBezTo>
                <a:cubicBezTo>
                  <a:pt x="7625" y="30067"/>
                  <a:pt x="7694" y="30067"/>
                  <a:pt x="7694" y="29998"/>
                </a:cubicBezTo>
                <a:lnTo>
                  <a:pt x="7764" y="29998"/>
                </a:lnTo>
                <a:cubicBezTo>
                  <a:pt x="9289" y="30969"/>
                  <a:pt x="10883" y="31870"/>
                  <a:pt x="12547" y="32702"/>
                </a:cubicBezTo>
                <a:cubicBezTo>
                  <a:pt x="12173" y="32644"/>
                  <a:pt x="11788" y="32610"/>
                  <a:pt x="11406" y="32610"/>
                </a:cubicBezTo>
                <a:cubicBezTo>
                  <a:pt x="10865" y="32610"/>
                  <a:pt x="10331" y="32678"/>
                  <a:pt x="9843" y="32840"/>
                </a:cubicBezTo>
                <a:cubicBezTo>
                  <a:pt x="9774" y="32840"/>
                  <a:pt x="9774" y="32771"/>
                  <a:pt x="9705" y="32771"/>
                </a:cubicBezTo>
                <a:cubicBezTo>
                  <a:pt x="9438" y="32656"/>
                  <a:pt x="9149" y="32605"/>
                  <a:pt x="8863" y="32605"/>
                </a:cubicBezTo>
                <a:cubicBezTo>
                  <a:pt x="8630" y="32605"/>
                  <a:pt x="8398" y="32639"/>
                  <a:pt x="8180" y="32702"/>
                </a:cubicBezTo>
                <a:cubicBezTo>
                  <a:pt x="7902" y="32840"/>
                  <a:pt x="7348" y="33325"/>
                  <a:pt x="7486" y="33741"/>
                </a:cubicBezTo>
                <a:cubicBezTo>
                  <a:pt x="7625" y="34088"/>
                  <a:pt x="7972" y="34227"/>
                  <a:pt x="8388" y="34227"/>
                </a:cubicBezTo>
                <a:cubicBezTo>
                  <a:pt x="8804" y="34227"/>
                  <a:pt x="9566" y="34019"/>
                  <a:pt x="9497" y="33464"/>
                </a:cubicBezTo>
                <a:lnTo>
                  <a:pt x="9497" y="33464"/>
                </a:lnTo>
                <a:lnTo>
                  <a:pt x="9635" y="33533"/>
                </a:lnTo>
                <a:cubicBezTo>
                  <a:pt x="9586" y="33582"/>
                  <a:pt x="9607" y="33631"/>
                  <a:pt x="9647" y="33631"/>
                </a:cubicBezTo>
                <a:cubicBezTo>
                  <a:pt x="9664" y="33631"/>
                  <a:pt x="9684" y="33623"/>
                  <a:pt x="9705" y="33603"/>
                </a:cubicBezTo>
                <a:cubicBezTo>
                  <a:pt x="9774" y="33603"/>
                  <a:pt x="10121" y="33395"/>
                  <a:pt x="10121" y="33187"/>
                </a:cubicBezTo>
                <a:cubicBezTo>
                  <a:pt x="10121" y="33117"/>
                  <a:pt x="10121" y="33117"/>
                  <a:pt x="10121" y="33048"/>
                </a:cubicBezTo>
                <a:cubicBezTo>
                  <a:pt x="10606" y="32979"/>
                  <a:pt x="11108" y="32944"/>
                  <a:pt x="11620" y="32944"/>
                </a:cubicBezTo>
                <a:cubicBezTo>
                  <a:pt x="12131" y="32944"/>
                  <a:pt x="12651" y="32979"/>
                  <a:pt x="13171" y="33048"/>
                </a:cubicBezTo>
                <a:cubicBezTo>
                  <a:pt x="15389" y="34227"/>
                  <a:pt x="17330" y="35682"/>
                  <a:pt x="18092" y="38178"/>
                </a:cubicBezTo>
                <a:cubicBezTo>
                  <a:pt x="18577" y="40396"/>
                  <a:pt x="18855" y="42683"/>
                  <a:pt x="18924" y="44971"/>
                </a:cubicBezTo>
                <a:cubicBezTo>
                  <a:pt x="18959" y="45075"/>
                  <a:pt x="19045" y="45127"/>
                  <a:pt x="19132" y="45127"/>
                </a:cubicBezTo>
                <a:cubicBezTo>
                  <a:pt x="19219" y="45127"/>
                  <a:pt x="19305" y="45075"/>
                  <a:pt x="19340" y="44971"/>
                </a:cubicBezTo>
                <a:cubicBezTo>
                  <a:pt x="19201" y="41713"/>
                  <a:pt x="18647" y="38524"/>
                  <a:pt x="17746" y="35405"/>
                </a:cubicBezTo>
                <a:cubicBezTo>
                  <a:pt x="17191" y="33672"/>
                  <a:pt x="18369" y="31454"/>
                  <a:pt x="19201" y="29790"/>
                </a:cubicBezTo>
                <a:cubicBezTo>
                  <a:pt x="19271" y="29790"/>
                  <a:pt x="19271" y="29859"/>
                  <a:pt x="19340" y="29859"/>
                </a:cubicBezTo>
                <a:cubicBezTo>
                  <a:pt x="20102" y="29097"/>
                  <a:pt x="21142" y="28612"/>
                  <a:pt x="22251" y="28404"/>
                </a:cubicBezTo>
                <a:lnTo>
                  <a:pt x="22251" y="28404"/>
                </a:lnTo>
                <a:cubicBezTo>
                  <a:pt x="22182" y="28473"/>
                  <a:pt x="22182" y="28542"/>
                  <a:pt x="22113" y="28612"/>
                </a:cubicBezTo>
                <a:cubicBezTo>
                  <a:pt x="22113" y="28750"/>
                  <a:pt x="22182" y="28820"/>
                  <a:pt x="22321" y="28889"/>
                </a:cubicBezTo>
                <a:cubicBezTo>
                  <a:pt x="22517" y="28938"/>
                  <a:pt x="22713" y="28987"/>
                  <a:pt x="22933" y="28987"/>
                </a:cubicBezTo>
                <a:cubicBezTo>
                  <a:pt x="23025" y="28987"/>
                  <a:pt x="23120" y="28979"/>
                  <a:pt x="23222" y="28958"/>
                </a:cubicBezTo>
                <a:cubicBezTo>
                  <a:pt x="23222" y="28993"/>
                  <a:pt x="23239" y="29010"/>
                  <a:pt x="23256" y="29010"/>
                </a:cubicBezTo>
                <a:cubicBezTo>
                  <a:pt x="23274" y="29010"/>
                  <a:pt x="23291" y="28993"/>
                  <a:pt x="23291" y="28958"/>
                </a:cubicBezTo>
                <a:cubicBezTo>
                  <a:pt x="23984" y="28820"/>
                  <a:pt x="24608" y="28473"/>
                  <a:pt x="25024" y="27919"/>
                </a:cubicBezTo>
                <a:cubicBezTo>
                  <a:pt x="25093" y="27849"/>
                  <a:pt x="25093" y="27711"/>
                  <a:pt x="25024" y="27641"/>
                </a:cubicBezTo>
                <a:cubicBezTo>
                  <a:pt x="24716" y="27461"/>
                  <a:pt x="24369" y="27377"/>
                  <a:pt x="24024" y="27377"/>
                </a:cubicBezTo>
                <a:cubicBezTo>
                  <a:pt x="23437" y="27377"/>
                  <a:pt x="22852" y="27621"/>
                  <a:pt x="22459" y="28057"/>
                </a:cubicBezTo>
                <a:cubicBezTo>
                  <a:pt x="21211" y="28126"/>
                  <a:pt x="20033" y="28750"/>
                  <a:pt x="19201" y="29721"/>
                </a:cubicBezTo>
                <a:lnTo>
                  <a:pt x="19479" y="29305"/>
                </a:lnTo>
                <a:cubicBezTo>
                  <a:pt x="20172" y="27780"/>
                  <a:pt x="21211" y="26394"/>
                  <a:pt x="22390" y="25284"/>
                </a:cubicBezTo>
                <a:lnTo>
                  <a:pt x="22667" y="25284"/>
                </a:lnTo>
                <a:cubicBezTo>
                  <a:pt x="22667" y="25354"/>
                  <a:pt x="22736" y="25423"/>
                  <a:pt x="22875" y="25492"/>
                </a:cubicBezTo>
                <a:cubicBezTo>
                  <a:pt x="22930" y="25514"/>
                  <a:pt x="22989" y="25524"/>
                  <a:pt x="23050" y="25524"/>
                </a:cubicBezTo>
                <a:cubicBezTo>
                  <a:pt x="23371" y="25524"/>
                  <a:pt x="23751" y="25251"/>
                  <a:pt x="23984" y="25076"/>
                </a:cubicBezTo>
                <a:cubicBezTo>
                  <a:pt x="24192" y="24869"/>
                  <a:pt x="24400" y="24661"/>
                  <a:pt x="24539" y="24453"/>
                </a:cubicBezTo>
                <a:cubicBezTo>
                  <a:pt x="24816" y="24106"/>
                  <a:pt x="24955" y="23759"/>
                  <a:pt x="24885" y="23344"/>
                </a:cubicBezTo>
                <a:cubicBezTo>
                  <a:pt x="24885" y="23274"/>
                  <a:pt x="24885" y="23205"/>
                  <a:pt x="24816" y="23205"/>
                </a:cubicBezTo>
                <a:cubicBezTo>
                  <a:pt x="24702" y="23034"/>
                  <a:pt x="24541" y="22910"/>
                  <a:pt x="24372" y="22910"/>
                </a:cubicBezTo>
                <a:cubicBezTo>
                  <a:pt x="24335" y="22910"/>
                  <a:pt x="24298" y="22915"/>
                  <a:pt x="24262" y="22928"/>
                </a:cubicBezTo>
                <a:cubicBezTo>
                  <a:pt x="24209" y="22920"/>
                  <a:pt x="24156" y="22916"/>
                  <a:pt x="24104" y="22916"/>
                </a:cubicBezTo>
                <a:cubicBezTo>
                  <a:pt x="23196" y="22916"/>
                  <a:pt x="22386" y="24020"/>
                  <a:pt x="22321" y="24938"/>
                </a:cubicBezTo>
                <a:cubicBezTo>
                  <a:pt x="21627" y="25492"/>
                  <a:pt x="21004" y="26255"/>
                  <a:pt x="20518" y="27017"/>
                </a:cubicBezTo>
                <a:lnTo>
                  <a:pt x="20588" y="26809"/>
                </a:lnTo>
                <a:cubicBezTo>
                  <a:pt x="20726" y="26394"/>
                  <a:pt x="20796" y="25908"/>
                  <a:pt x="20865" y="25492"/>
                </a:cubicBezTo>
                <a:cubicBezTo>
                  <a:pt x="21350" y="24938"/>
                  <a:pt x="21489" y="24106"/>
                  <a:pt x="21281" y="23413"/>
                </a:cubicBezTo>
                <a:cubicBezTo>
                  <a:pt x="21240" y="23332"/>
                  <a:pt x="21200" y="23298"/>
                  <a:pt x="21159" y="23298"/>
                </a:cubicBezTo>
                <a:cubicBezTo>
                  <a:pt x="21130" y="23298"/>
                  <a:pt x="21102" y="23315"/>
                  <a:pt x="21073" y="23344"/>
                </a:cubicBezTo>
                <a:cubicBezTo>
                  <a:pt x="20588" y="23967"/>
                  <a:pt x="20380" y="24730"/>
                  <a:pt x="20588" y="25492"/>
                </a:cubicBezTo>
                <a:cubicBezTo>
                  <a:pt x="20518" y="25839"/>
                  <a:pt x="20449" y="26255"/>
                  <a:pt x="20380" y="26601"/>
                </a:cubicBezTo>
                <a:cubicBezTo>
                  <a:pt x="20241" y="27087"/>
                  <a:pt x="20033" y="27572"/>
                  <a:pt x="19825" y="28057"/>
                </a:cubicBezTo>
                <a:cubicBezTo>
                  <a:pt x="19825" y="28057"/>
                  <a:pt x="19825" y="28126"/>
                  <a:pt x="19825" y="28126"/>
                </a:cubicBezTo>
                <a:cubicBezTo>
                  <a:pt x="19479" y="28820"/>
                  <a:pt x="19132" y="29513"/>
                  <a:pt x="18785" y="30206"/>
                </a:cubicBezTo>
                <a:cubicBezTo>
                  <a:pt x="18577" y="30622"/>
                  <a:pt x="18369" y="31107"/>
                  <a:pt x="18161" y="31592"/>
                </a:cubicBezTo>
                <a:cubicBezTo>
                  <a:pt x="18439" y="30414"/>
                  <a:pt x="18647" y="29166"/>
                  <a:pt x="18647" y="27919"/>
                </a:cubicBezTo>
                <a:cubicBezTo>
                  <a:pt x="18647" y="27919"/>
                  <a:pt x="18785" y="27919"/>
                  <a:pt x="18785" y="27849"/>
                </a:cubicBezTo>
                <a:cubicBezTo>
                  <a:pt x="19340" y="27017"/>
                  <a:pt x="19479" y="25908"/>
                  <a:pt x="19063" y="24938"/>
                </a:cubicBezTo>
                <a:cubicBezTo>
                  <a:pt x="19028" y="24903"/>
                  <a:pt x="18959" y="24886"/>
                  <a:pt x="18889" y="24886"/>
                </a:cubicBezTo>
                <a:cubicBezTo>
                  <a:pt x="18820" y="24886"/>
                  <a:pt x="18751" y="24903"/>
                  <a:pt x="18716" y="24938"/>
                </a:cubicBezTo>
                <a:cubicBezTo>
                  <a:pt x="18300" y="25423"/>
                  <a:pt x="18092" y="26047"/>
                  <a:pt x="18092" y="26671"/>
                </a:cubicBezTo>
                <a:cubicBezTo>
                  <a:pt x="18092" y="27017"/>
                  <a:pt x="18092" y="27572"/>
                  <a:pt x="18439" y="27711"/>
                </a:cubicBezTo>
                <a:cubicBezTo>
                  <a:pt x="18300" y="29028"/>
                  <a:pt x="18161" y="30414"/>
                  <a:pt x="18023" y="31731"/>
                </a:cubicBezTo>
                <a:cubicBezTo>
                  <a:pt x="17676" y="32494"/>
                  <a:pt x="17468" y="33325"/>
                  <a:pt x="17399" y="34157"/>
                </a:cubicBezTo>
                <a:cubicBezTo>
                  <a:pt x="16359" y="30414"/>
                  <a:pt x="14973" y="26671"/>
                  <a:pt x="13725" y="23136"/>
                </a:cubicBezTo>
                <a:lnTo>
                  <a:pt x="13517" y="22581"/>
                </a:lnTo>
                <a:cubicBezTo>
                  <a:pt x="13656" y="21611"/>
                  <a:pt x="13933" y="20640"/>
                  <a:pt x="14210" y="19670"/>
                </a:cubicBezTo>
                <a:cubicBezTo>
                  <a:pt x="14765" y="19323"/>
                  <a:pt x="15319" y="19184"/>
                  <a:pt x="15943" y="19115"/>
                </a:cubicBezTo>
                <a:lnTo>
                  <a:pt x="16567" y="19115"/>
                </a:lnTo>
                <a:cubicBezTo>
                  <a:pt x="16567" y="19462"/>
                  <a:pt x="16775" y="19808"/>
                  <a:pt x="17052" y="20016"/>
                </a:cubicBezTo>
                <a:cubicBezTo>
                  <a:pt x="17267" y="20102"/>
                  <a:pt x="17481" y="20161"/>
                  <a:pt x="17695" y="20161"/>
                </a:cubicBezTo>
                <a:cubicBezTo>
                  <a:pt x="17827" y="20161"/>
                  <a:pt x="17960" y="20138"/>
                  <a:pt x="18092" y="20086"/>
                </a:cubicBezTo>
                <a:cubicBezTo>
                  <a:pt x="18439" y="20016"/>
                  <a:pt x="18785" y="19808"/>
                  <a:pt x="18993" y="19531"/>
                </a:cubicBezTo>
                <a:cubicBezTo>
                  <a:pt x="19132" y="19392"/>
                  <a:pt x="19201" y="19254"/>
                  <a:pt x="19132" y="19046"/>
                </a:cubicBezTo>
                <a:cubicBezTo>
                  <a:pt x="18998" y="18510"/>
                  <a:pt x="18347" y="18233"/>
                  <a:pt x="17734" y="18233"/>
                </a:cubicBezTo>
                <a:cubicBezTo>
                  <a:pt x="17395" y="18233"/>
                  <a:pt x="17067" y="18318"/>
                  <a:pt x="16844" y="18491"/>
                </a:cubicBezTo>
                <a:cubicBezTo>
                  <a:pt x="16706" y="18561"/>
                  <a:pt x="16636" y="18699"/>
                  <a:pt x="16567" y="18838"/>
                </a:cubicBezTo>
                <a:cubicBezTo>
                  <a:pt x="15805" y="18838"/>
                  <a:pt x="14973" y="19046"/>
                  <a:pt x="14280" y="19462"/>
                </a:cubicBezTo>
                <a:cubicBezTo>
                  <a:pt x="14765" y="18214"/>
                  <a:pt x="15319" y="16966"/>
                  <a:pt x="15943" y="15788"/>
                </a:cubicBezTo>
                <a:cubicBezTo>
                  <a:pt x="16349" y="15869"/>
                  <a:pt x="16779" y="15903"/>
                  <a:pt x="17205" y="15903"/>
                </a:cubicBezTo>
                <a:cubicBezTo>
                  <a:pt x="17506" y="15903"/>
                  <a:pt x="17805" y="15886"/>
                  <a:pt x="18092" y="15857"/>
                </a:cubicBezTo>
                <a:cubicBezTo>
                  <a:pt x="18161" y="16065"/>
                  <a:pt x="18300" y="16273"/>
                  <a:pt x="18508" y="16412"/>
                </a:cubicBezTo>
                <a:cubicBezTo>
                  <a:pt x="18508" y="16550"/>
                  <a:pt x="18647" y="16689"/>
                  <a:pt x="18785" y="16758"/>
                </a:cubicBezTo>
                <a:cubicBezTo>
                  <a:pt x="18855" y="16758"/>
                  <a:pt x="18924" y="16758"/>
                  <a:pt x="18924" y="16620"/>
                </a:cubicBezTo>
                <a:cubicBezTo>
                  <a:pt x="18993" y="16620"/>
                  <a:pt x="19063" y="16620"/>
                  <a:pt x="19201" y="16689"/>
                </a:cubicBezTo>
                <a:cubicBezTo>
                  <a:pt x="19264" y="16698"/>
                  <a:pt x="19328" y="16702"/>
                  <a:pt x="19392" y="16702"/>
                </a:cubicBezTo>
                <a:cubicBezTo>
                  <a:pt x="19827" y="16702"/>
                  <a:pt x="20295" y="16506"/>
                  <a:pt x="20657" y="16204"/>
                </a:cubicBezTo>
                <a:cubicBezTo>
                  <a:pt x="21004" y="15649"/>
                  <a:pt x="20033" y="15303"/>
                  <a:pt x="19686" y="15303"/>
                </a:cubicBezTo>
                <a:lnTo>
                  <a:pt x="19548" y="15303"/>
                </a:lnTo>
                <a:cubicBezTo>
                  <a:pt x="19370" y="15277"/>
                  <a:pt x="19202" y="15261"/>
                  <a:pt x="19040" y="15261"/>
                </a:cubicBezTo>
                <a:cubicBezTo>
                  <a:pt x="18758" y="15261"/>
                  <a:pt x="18494" y="15309"/>
                  <a:pt x="18231" y="15441"/>
                </a:cubicBezTo>
                <a:cubicBezTo>
                  <a:pt x="18161" y="15441"/>
                  <a:pt x="18092" y="15511"/>
                  <a:pt x="18092" y="15580"/>
                </a:cubicBezTo>
                <a:lnTo>
                  <a:pt x="18092" y="15718"/>
                </a:lnTo>
                <a:cubicBezTo>
                  <a:pt x="17686" y="15637"/>
                  <a:pt x="17280" y="15604"/>
                  <a:pt x="16874" y="15604"/>
                </a:cubicBezTo>
                <a:cubicBezTo>
                  <a:pt x="16587" y="15604"/>
                  <a:pt x="16300" y="15620"/>
                  <a:pt x="16013" y="15649"/>
                </a:cubicBezTo>
                <a:cubicBezTo>
                  <a:pt x="16359" y="14887"/>
                  <a:pt x="16775" y="14055"/>
                  <a:pt x="17191" y="13292"/>
                </a:cubicBezTo>
                <a:cubicBezTo>
                  <a:pt x="17330" y="13292"/>
                  <a:pt x="17538" y="13223"/>
                  <a:pt x="17676" y="13084"/>
                </a:cubicBezTo>
                <a:cubicBezTo>
                  <a:pt x="18647" y="12738"/>
                  <a:pt x="19063" y="11629"/>
                  <a:pt x="18647" y="10728"/>
                </a:cubicBezTo>
                <a:cubicBezTo>
                  <a:pt x="18647" y="10679"/>
                  <a:pt x="18612" y="10630"/>
                  <a:pt x="18567" y="10630"/>
                </a:cubicBezTo>
                <a:cubicBezTo>
                  <a:pt x="18549" y="10630"/>
                  <a:pt x="18528" y="10638"/>
                  <a:pt x="18508" y="10658"/>
                </a:cubicBezTo>
                <a:cubicBezTo>
                  <a:pt x="18231" y="10728"/>
                  <a:pt x="17954" y="10935"/>
                  <a:pt x="17746" y="11213"/>
                </a:cubicBezTo>
                <a:cubicBezTo>
                  <a:pt x="17122" y="11629"/>
                  <a:pt x="16844" y="12391"/>
                  <a:pt x="16914" y="13154"/>
                </a:cubicBezTo>
                <a:cubicBezTo>
                  <a:pt x="16844" y="13223"/>
                  <a:pt x="16844" y="13223"/>
                  <a:pt x="16914" y="13292"/>
                </a:cubicBezTo>
                <a:cubicBezTo>
                  <a:pt x="16221" y="14332"/>
                  <a:pt x="15597" y="15511"/>
                  <a:pt x="14973" y="16758"/>
                </a:cubicBezTo>
                <a:cubicBezTo>
                  <a:pt x="15181" y="15718"/>
                  <a:pt x="15181" y="14679"/>
                  <a:pt x="15111" y="13639"/>
                </a:cubicBezTo>
                <a:cubicBezTo>
                  <a:pt x="15181" y="13639"/>
                  <a:pt x="15319" y="13639"/>
                  <a:pt x="15389" y="13570"/>
                </a:cubicBezTo>
                <a:cubicBezTo>
                  <a:pt x="15389" y="13500"/>
                  <a:pt x="15389" y="13431"/>
                  <a:pt x="15389" y="13431"/>
                </a:cubicBezTo>
                <a:cubicBezTo>
                  <a:pt x="15250" y="13292"/>
                  <a:pt x="15111" y="13223"/>
                  <a:pt x="15042" y="13015"/>
                </a:cubicBezTo>
                <a:cubicBezTo>
                  <a:pt x="14973" y="12738"/>
                  <a:pt x="14904" y="12391"/>
                  <a:pt x="14904" y="12114"/>
                </a:cubicBezTo>
                <a:cubicBezTo>
                  <a:pt x="14904" y="11767"/>
                  <a:pt x="14973" y="11421"/>
                  <a:pt x="15042" y="11074"/>
                </a:cubicBezTo>
                <a:cubicBezTo>
                  <a:pt x="15106" y="11394"/>
                  <a:pt x="15170" y="11714"/>
                  <a:pt x="15180" y="12088"/>
                </a:cubicBezTo>
                <a:lnTo>
                  <a:pt x="15180" y="12088"/>
                </a:lnTo>
                <a:cubicBezTo>
                  <a:pt x="15176" y="12009"/>
                  <a:pt x="15163" y="11957"/>
                  <a:pt x="15111" y="11906"/>
                </a:cubicBezTo>
                <a:cubicBezTo>
                  <a:pt x="15111" y="11871"/>
                  <a:pt x="15094" y="11854"/>
                  <a:pt x="15077" y="11854"/>
                </a:cubicBezTo>
                <a:cubicBezTo>
                  <a:pt x="15059" y="11854"/>
                  <a:pt x="15042" y="11871"/>
                  <a:pt x="15042" y="11906"/>
                </a:cubicBezTo>
                <a:cubicBezTo>
                  <a:pt x="15042" y="12322"/>
                  <a:pt x="15042" y="12668"/>
                  <a:pt x="15111" y="13084"/>
                </a:cubicBezTo>
                <a:cubicBezTo>
                  <a:pt x="15111" y="13154"/>
                  <a:pt x="15181" y="13188"/>
                  <a:pt x="15250" y="13188"/>
                </a:cubicBezTo>
                <a:cubicBezTo>
                  <a:pt x="15319" y="13188"/>
                  <a:pt x="15389" y="13154"/>
                  <a:pt x="15389" y="13084"/>
                </a:cubicBezTo>
                <a:cubicBezTo>
                  <a:pt x="15527" y="12253"/>
                  <a:pt x="15458" y="11351"/>
                  <a:pt x="15181" y="10589"/>
                </a:cubicBezTo>
                <a:cubicBezTo>
                  <a:pt x="15146" y="10520"/>
                  <a:pt x="15094" y="10485"/>
                  <a:pt x="15042" y="10485"/>
                </a:cubicBezTo>
                <a:cubicBezTo>
                  <a:pt x="14990" y="10485"/>
                  <a:pt x="14938" y="10520"/>
                  <a:pt x="14904" y="10589"/>
                </a:cubicBezTo>
                <a:cubicBezTo>
                  <a:pt x="14626" y="11282"/>
                  <a:pt x="14557" y="12045"/>
                  <a:pt x="14696" y="12738"/>
                </a:cubicBezTo>
                <a:cubicBezTo>
                  <a:pt x="14696" y="12946"/>
                  <a:pt x="14765" y="13154"/>
                  <a:pt x="14904" y="13362"/>
                </a:cubicBezTo>
                <a:cubicBezTo>
                  <a:pt x="14904" y="14609"/>
                  <a:pt x="14904" y="15857"/>
                  <a:pt x="14765" y="17174"/>
                </a:cubicBezTo>
                <a:cubicBezTo>
                  <a:pt x="14626" y="17451"/>
                  <a:pt x="14488" y="17729"/>
                  <a:pt x="14418" y="18006"/>
                </a:cubicBezTo>
                <a:cubicBezTo>
                  <a:pt x="14418" y="17036"/>
                  <a:pt x="14280" y="15996"/>
                  <a:pt x="13933" y="15095"/>
                </a:cubicBezTo>
                <a:cubicBezTo>
                  <a:pt x="13933" y="15095"/>
                  <a:pt x="14002" y="15025"/>
                  <a:pt x="14002" y="15025"/>
                </a:cubicBezTo>
                <a:cubicBezTo>
                  <a:pt x="14002" y="14887"/>
                  <a:pt x="14002" y="14748"/>
                  <a:pt x="14002" y="14679"/>
                </a:cubicBezTo>
                <a:cubicBezTo>
                  <a:pt x="14141" y="14401"/>
                  <a:pt x="14141" y="14193"/>
                  <a:pt x="14141" y="13916"/>
                </a:cubicBezTo>
                <a:cubicBezTo>
                  <a:pt x="14072" y="13431"/>
                  <a:pt x="13933" y="12460"/>
                  <a:pt x="13309" y="12460"/>
                </a:cubicBezTo>
                <a:cubicBezTo>
                  <a:pt x="12616" y="12460"/>
                  <a:pt x="12755" y="13362"/>
                  <a:pt x="12755" y="13778"/>
                </a:cubicBezTo>
                <a:cubicBezTo>
                  <a:pt x="12893" y="14263"/>
                  <a:pt x="13101" y="14887"/>
                  <a:pt x="13656" y="15095"/>
                </a:cubicBezTo>
                <a:cubicBezTo>
                  <a:pt x="14002" y="16134"/>
                  <a:pt x="14141" y="17243"/>
                  <a:pt x="14280" y="18353"/>
                </a:cubicBezTo>
                <a:cubicBezTo>
                  <a:pt x="13725" y="19600"/>
                  <a:pt x="13448" y="20848"/>
                  <a:pt x="13379" y="22234"/>
                </a:cubicBezTo>
                <a:cubicBezTo>
                  <a:pt x="12200" y="18976"/>
                  <a:pt x="10883" y="15788"/>
                  <a:pt x="9427" y="12668"/>
                </a:cubicBezTo>
                <a:cubicBezTo>
                  <a:pt x="9427" y="11837"/>
                  <a:pt x="9427" y="11005"/>
                  <a:pt x="9289" y="10173"/>
                </a:cubicBezTo>
                <a:cubicBezTo>
                  <a:pt x="9497" y="9480"/>
                  <a:pt x="9705" y="8856"/>
                  <a:pt x="9982" y="8301"/>
                </a:cubicBezTo>
                <a:cubicBezTo>
                  <a:pt x="10190" y="7885"/>
                  <a:pt x="10467" y="7470"/>
                  <a:pt x="10744" y="7123"/>
                </a:cubicBezTo>
                <a:lnTo>
                  <a:pt x="10883" y="7123"/>
                </a:lnTo>
                <a:cubicBezTo>
                  <a:pt x="10883" y="7192"/>
                  <a:pt x="10952" y="7192"/>
                  <a:pt x="11022" y="7192"/>
                </a:cubicBezTo>
                <a:cubicBezTo>
                  <a:pt x="11854" y="6984"/>
                  <a:pt x="12755" y="6222"/>
                  <a:pt x="12547" y="5390"/>
                </a:cubicBezTo>
                <a:cubicBezTo>
                  <a:pt x="12547" y="5321"/>
                  <a:pt x="12477" y="5251"/>
                  <a:pt x="12408" y="5251"/>
                </a:cubicBezTo>
                <a:cubicBezTo>
                  <a:pt x="11507" y="5321"/>
                  <a:pt x="10744" y="6014"/>
                  <a:pt x="10536" y="6915"/>
                </a:cubicBezTo>
                <a:cubicBezTo>
                  <a:pt x="9913" y="7747"/>
                  <a:pt x="9497" y="8717"/>
                  <a:pt x="9219" y="9757"/>
                </a:cubicBezTo>
                <a:cubicBezTo>
                  <a:pt x="9219" y="9341"/>
                  <a:pt x="9219" y="8995"/>
                  <a:pt x="9150" y="8648"/>
                </a:cubicBezTo>
                <a:cubicBezTo>
                  <a:pt x="9150" y="7400"/>
                  <a:pt x="9219" y="6083"/>
                  <a:pt x="9497" y="4835"/>
                </a:cubicBezTo>
                <a:cubicBezTo>
                  <a:pt x="9497" y="4884"/>
                  <a:pt x="9566" y="4933"/>
                  <a:pt x="9631" y="4933"/>
                </a:cubicBezTo>
                <a:cubicBezTo>
                  <a:pt x="9658" y="4933"/>
                  <a:pt x="9684" y="4925"/>
                  <a:pt x="9705" y="4905"/>
                </a:cubicBezTo>
                <a:cubicBezTo>
                  <a:pt x="10606" y="4420"/>
                  <a:pt x="10744" y="3241"/>
                  <a:pt x="10051" y="2548"/>
                </a:cubicBezTo>
                <a:cubicBezTo>
                  <a:pt x="10017" y="2513"/>
                  <a:pt x="9982" y="2496"/>
                  <a:pt x="9947" y="2496"/>
                </a:cubicBezTo>
                <a:cubicBezTo>
                  <a:pt x="9913" y="2496"/>
                  <a:pt x="9878" y="2513"/>
                  <a:pt x="9843" y="2548"/>
                </a:cubicBezTo>
                <a:cubicBezTo>
                  <a:pt x="9566" y="2756"/>
                  <a:pt x="9358" y="3172"/>
                  <a:pt x="9358" y="3588"/>
                </a:cubicBezTo>
                <a:cubicBezTo>
                  <a:pt x="9289" y="3865"/>
                  <a:pt x="9289" y="4142"/>
                  <a:pt x="9358" y="4420"/>
                </a:cubicBezTo>
                <a:cubicBezTo>
                  <a:pt x="9081" y="5390"/>
                  <a:pt x="8873" y="6360"/>
                  <a:pt x="8942" y="7400"/>
                </a:cubicBezTo>
                <a:cubicBezTo>
                  <a:pt x="8734" y="6638"/>
                  <a:pt x="8526" y="5875"/>
                  <a:pt x="8318" y="5113"/>
                </a:cubicBezTo>
                <a:lnTo>
                  <a:pt x="8318" y="4905"/>
                </a:lnTo>
                <a:cubicBezTo>
                  <a:pt x="8318" y="4835"/>
                  <a:pt x="8318" y="4835"/>
                  <a:pt x="8318" y="4766"/>
                </a:cubicBezTo>
                <a:cubicBezTo>
                  <a:pt x="8318" y="4697"/>
                  <a:pt x="8318" y="4628"/>
                  <a:pt x="8318" y="4628"/>
                </a:cubicBezTo>
                <a:cubicBezTo>
                  <a:pt x="8345" y="4680"/>
                  <a:pt x="8391" y="4703"/>
                  <a:pt x="8439" y="4703"/>
                </a:cubicBezTo>
                <a:cubicBezTo>
                  <a:pt x="8516" y="4703"/>
                  <a:pt x="8596" y="4644"/>
                  <a:pt x="8596" y="4558"/>
                </a:cubicBezTo>
                <a:cubicBezTo>
                  <a:pt x="8596" y="4073"/>
                  <a:pt x="8526" y="3588"/>
                  <a:pt x="8388" y="3172"/>
                </a:cubicBezTo>
                <a:lnTo>
                  <a:pt x="8388" y="2964"/>
                </a:lnTo>
                <a:cubicBezTo>
                  <a:pt x="8388" y="2964"/>
                  <a:pt x="8318" y="2895"/>
                  <a:pt x="8318" y="2895"/>
                </a:cubicBezTo>
                <a:cubicBezTo>
                  <a:pt x="8180" y="2617"/>
                  <a:pt x="8041" y="2340"/>
                  <a:pt x="7902" y="2132"/>
                </a:cubicBezTo>
                <a:cubicBezTo>
                  <a:pt x="7868" y="2063"/>
                  <a:pt x="7833" y="2028"/>
                  <a:pt x="7798" y="2028"/>
                </a:cubicBezTo>
                <a:cubicBezTo>
                  <a:pt x="7764" y="2028"/>
                  <a:pt x="7729" y="2063"/>
                  <a:pt x="7694" y="2132"/>
                </a:cubicBezTo>
                <a:cubicBezTo>
                  <a:pt x="7348" y="2548"/>
                  <a:pt x="7279" y="3102"/>
                  <a:pt x="7417" y="3588"/>
                </a:cubicBezTo>
                <a:cubicBezTo>
                  <a:pt x="7486" y="4073"/>
                  <a:pt x="7694" y="4558"/>
                  <a:pt x="7972" y="4974"/>
                </a:cubicBezTo>
                <a:cubicBezTo>
                  <a:pt x="8180" y="6083"/>
                  <a:pt x="8457" y="7192"/>
                  <a:pt x="8873" y="8301"/>
                </a:cubicBezTo>
                <a:cubicBezTo>
                  <a:pt x="8873" y="9688"/>
                  <a:pt x="9011" y="11005"/>
                  <a:pt x="9289" y="12391"/>
                </a:cubicBezTo>
                <a:cubicBezTo>
                  <a:pt x="8180" y="10173"/>
                  <a:pt x="7001" y="8093"/>
                  <a:pt x="5754" y="5945"/>
                </a:cubicBezTo>
                <a:lnTo>
                  <a:pt x="5754" y="5875"/>
                </a:lnTo>
                <a:cubicBezTo>
                  <a:pt x="5476" y="5182"/>
                  <a:pt x="5199" y="4420"/>
                  <a:pt x="5060" y="3726"/>
                </a:cubicBezTo>
                <a:cubicBezTo>
                  <a:pt x="4991" y="3310"/>
                  <a:pt x="4922" y="2825"/>
                  <a:pt x="4852" y="2409"/>
                </a:cubicBezTo>
                <a:lnTo>
                  <a:pt x="4852" y="2409"/>
                </a:lnTo>
                <a:cubicBezTo>
                  <a:pt x="4927" y="2521"/>
                  <a:pt x="5021" y="2592"/>
                  <a:pt x="5103" y="2592"/>
                </a:cubicBezTo>
                <a:cubicBezTo>
                  <a:pt x="5174" y="2592"/>
                  <a:pt x="5236" y="2538"/>
                  <a:pt x="5268" y="2409"/>
                </a:cubicBezTo>
                <a:cubicBezTo>
                  <a:pt x="5268" y="2409"/>
                  <a:pt x="5338" y="2409"/>
                  <a:pt x="5338" y="2340"/>
                </a:cubicBezTo>
                <a:cubicBezTo>
                  <a:pt x="5546" y="1508"/>
                  <a:pt x="5268" y="676"/>
                  <a:pt x="4714" y="52"/>
                </a:cubicBezTo>
                <a:cubicBezTo>
                  <a:pt x="4679" y="18"/>
                  <a:pt x="4627" y="0"/>
                  <a:pt x="4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2"/>
          <p:cNvSpPr txBox="1">
            <a:spLocks noGrp="1"/>
          </p:cNvSpPr>
          <p:nvPr>
            <p:ph type="title"/>
          </p:nvPr>
        </p:nvSpPr>
        <p:spPr>
          <a:xfrm>
            <a:off x="2010544" y="4026408"/>
            <a:ext cx="788810" cy="34856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latin typeface="微软雅黑 Light" panose="020B0502040204020203" pitchFamily="34" charset="-122"/>
                <a:ea typeface="微软雅黑 Light" panose="020B0502040204020203" pitchFamily="34" charset="-122"/>
              </a:rPr>
              <a:t>智能</a:t>
            </a:r>
            <a:endParaRPr dirty="0">
              <a:latin typeface="微软雅黑 Light" panose="020B0502040204020203" pitchFamily="34" charset="-122"/>
              <a:ea typeface="微软雅黑 Light" panose="020B0502040204020203" pitchFamily="34" charset="-122"/>
            </a:endParaRPr>
          </a:p>
        </p:txBody>
      </p:sp>
      <p:sp>
        <p:nvSpPr>
          <p:cNvPr id="521" name="Google Shape;521;p42"/>
          <p:cNvSpPr txBox="1">
            <a:spLocks noGrp="1"/>
          </p:cNvSpPr>
          <p:nvPr>
            <p:ph type="title" idx="3"/>
          </p:nvPr>
        </p:nvSpPr>
        <p:spPr>
          <a:xfrm>
            <a:off x="4126901" y="4053526"/>
            <a:ext cx="890197" cy="29432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latin typeface="微软雅黑 Light" panose="020B0502040204020203" pitchFamily="34" charset="-122"/>
                <a:ea typeface="微软雅黑 Light" panose="020B0502040204020203" pitchFamily="34" charset="-122"/>
              </a:rPr>
              <a:t>泛用</a:t>
            </a:r>
            <a:endParaRPr dirty="0">
              <a:latin typeface="微软雅黑 Light" panose="020B0502040204020203" pitchFamily="34" charset="-122"/>
              <a:ea typeface="微软雅黑 Light" panose="020B0502040204020203" pitchFamily="34" charset="-122"/>
            </a:endParaRPr>
          </a:p>
        </p:txBody>
      </p:sp>
      <p:sp>
        <p:nvSpPr>
          <p:cNvPr id="522" name="Google Shape;522;p42"/>
          <p:cNvSpPr txBox="1">
            <a:spLocks noGrp="1"/>
          </p:cNvSpPr>
          <p:nvPr>
            <p:ph type="title" idx="4"/>
          </p:nvPr>
        </p:nvSpPr>
        <p:spPr>
          <a:xfrm>
            <a:off x="6322488" y="4026408"/>
            <a:ext cx="823371" cy="32144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latin typeface="微软雅黑 Light" panose="020B0502040204020203" pitchFamily="34" charset="-122"/>
                <a:ea typeface="微软雅黑 Light" panose="020B0502040204020203" pitchFamily="34" charset="-122"/>
              </a:rPr>
              <a:t>全面</a:t>
            </a:r>
            <a:endParaRPr dirty="0">
              <a:latin typeface="微软雅黑 Light" panose="020B0502040204020203" pitchFamily="34" charset="-122"/>
              <a:ea typeface="微软雅黑 Light" panose="020B0502040204020203" pitchFamily="34" charset="-122"/>
            </a:endParaRPr>
          </a:p>
        </p:txBody>
      </p:sp>
      <p:sp>
        <p:nvSpPr>
          <p:cNvPr id="523" name="Google Shape;523;p42"/>
          <p:cNvSpPr txBox="1">
            <a:spLocks noGrp="1"/>
          </p:cNvSpPr>
          <p:nvPr>
            <p:ph type="subTitle" idx="1"/>
          </p:nvPr>
        </p:nvSpPr>
        <p:spPr>
          <a:xfrm>
            <a:off x="1581525" y="2600250"/>
            <a:ext cx="1633500" cy="1354893"/>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solidFill>
                  <a:schemeClr val="dk1"/>
                </a:solidFill>
                <a:latin typeface="微软雅黑 Light" panose="020B0502040204020203" pitchFamily="34" charset="-122"/>
                <a:ea typeface="微软雅黑 Light" panose="020B0502040204020203" pitchFamily="34" charset="-122"/>
              </a:rPr>
              <a:t>目标识别</a:t>
            </a:r>
            <a:endParaRPr lang="en-US" altLang="zh-CN" dirty="0">
              <a:solidFill>
                <a:schemeClr val="dk1"/>
              </a:solidFill>
              <a:latin typeface="微软雅黑 Light" panose="020B0502040204020203" pitchFamily="34" charset="-122"/>
              <a:ea typeface="微软雅黑 Light" panose="020B0502040204020203" pitchFamily="34" charset="-122"/>
            </a:endParaRPr>
          </a:p>
          <a:p>
            <a:pPr marL="0" lvl="0" indent="0" algn="ctr" rtl="0">
              <a:spcBef>
                <a:spcPts val="0"/>
              </a:spcBef>
              <a:spcAft>
                <a:spcPts val="1600"/>
              </a:spcAft>
              <a:buNone/>
            </a:pPr>
            <a:r>
              <a:rPr lang="zh-CN" altLang="en-US" dirty="0">
                <a:solidFill>
                  <a:schemeClr val="dk1"/>
                </a:solidFill>
                <a:latin typeface="微软雅黑 Light" panose="020B0502040204020203" pitchFamily="34" charset="-122"/>
                <a:ea typeface="微软雅黑 Light" panose="020B0502040204020203" pitchFamily="34" charset="-122"/>
              </a:rPr>
              <a:t>更详细的建议</a:t>
            </a:r>
            <a:endParaRPr lang="en-US" altLang="zh-CN" dirty="0">
              <a:solidFill>
                <a:schemeClr val="dk1"/>
              </a:solidFill>
              <a:latin typeface="微软雅黑 Light" panose="020B0502040204020203" pitchFamily="34" charset="-122"/>
              <a:ea typeface="微软雅黑 Light" panose="020B0502040204020203" pitchFamily="34" charset="-122"/>
            </a:endParaRPr>
          </a:p>
          <a:p>
            <a:pPr marL="0" lvl="0" indent="0" algn="ctr" rtl="0">
              <a:spcBef>
                <a:spcPts val="0"/>
              </a:spcBef>
              <a:spcAft>
                <a:spcPts val="1600"/>
              </a:spcAft>
              <a:buNone/>
            </a:pPr>
            <a:r>
              <a:rPr lang="zh-CN" altLang="en-US" dirty="0">
                <a:solidFill>
                  <a:schemeClr val="dk1"/>
                </a:solidFill>
                <a:latin typeface="微软雅黑 Light" panose="020B0502040204020203" pitchFamily="34" charset="-122"/>
                <a:ea typeface="微软雅黑 Light" panose="020B0502040204020203" pitchFamily="34" charset="-122"/>
              </a:rPr>
              <a:t>针对性的优化</a:t>
            </a:r>
            <a:endParaRPr dirty="0">
              <a:solidFill>
                <a:schemeClr val="dk1"/>
              </a:solidFill>
              <a:latin typeface="微软雅黑 Light" panose="020B0502040204020203" pitchFamily="34" charset="-122"/>
              <a:ea typeface="微软雅黑 Light" panose="020B0502040204020203" pitchFamily="34" charset="-122"/>
            </a:endParaRPr>
          </a:p>
        </p:txBody>
      </p:sp>
      <p:sp>
        <p:nvSpPr>
          <p:cNvPr id="524" name="Google Shape;524;p42"/>
          <p:cNvSpPr txBox="1">
            <a:spLocks noGrp="1"/>
          </p:cNvSpPr>
          <p:nvPr>
            <p:ph type="subTitle" idx="5"/>
          </p:nvPr>
        </p:nvSpPr>
        <p:spPr>
          <a:xfrm>
            <a:off x="3763485" y="2137881"/>
            <a:ext cx="1613790" cy="1474114"/>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solidFill>
                  <a:schemeClr val="dk1"/>
                </a:solidFill>
                <a:latin typeface="微软雅黑 Light" panose="020B0502040204020203" pitchFamily="34" charset="-122"/>
                <a:ea typeface="微软雅黑 Light" panose="020B0502040204020203" pitchFamily="34" charset="-122"/>
              </a:rPr>
              <a:t>更多的花卉种类支持</a:t>
            </a:r>
            <a:endParaRPr lang="en-US" altLang="zh-CN" dirty="0">
              <a:solidFill>
                <a:schemeClr val="dk1"/>
              </a:solidFill>
              <a:latin typeface="微软雅黑 Light" panose="020B0502040204020203" pitchFamily="34" charset="-122"/>
              <a:ea typeface="微软雅黑 Light" panose="020B0502040204020203" pitchFamily="34" charset="-122"/>
            </a:endParaRPr>
          </a:p>
          <a:p>
            <a:pPr marL="0" lvl="0" indent="0" algn="ctr" rtl="0">
              <a:spcBef>
                <a:spcPts val="0"/>
              </a:spcBef>
              <a:spcAft>
                <a:spcPts val="1600"/>
              </a:spcAft>
              <a:buNone/>
            </a:pPr>
            <a:r>
              <a:rPr lang="zh-CN" altLang="en-US" dirty="0">
                <a:solidFill>
                  <a:schemeClr val="dk1"/>
                </a:solidFill>
                <a:latin typeface="微软雅黑 Light" panose="020B0502040204020203" pitchFamily="34" charset="-122"/>
                <a:ea typeface="微软雅黑 Light" panose="020B0502040204020203" pitchFamily="34" charset="-122"/>
              </a:rPr>
              <a:t>加强推广和平台建设</a:t>
            </a:r>
            <a:endParaRPr lang="en-US" altLang="zh-CN" dirty="0">
              <a:solidFill>
                <a:schemeClr val="dk1"/>
              </a:solidFill>
              <a:latin typeface="微软雅黑 Light" panose="020B0502040204020203" pitchFamily="34" charset="-122"/>
              <a:ea typeface="微软雅黑 Light" panose="020B0502040204020203" pitchFamily="34" charset="-122"/>
            </a:endParaRPr>
          </a:p>
          <a:p>
            <a:pPr marL="0" lvl="0" indent="0" algn="ctr" rtl="0">
              <a:spcBef>
                <a:spcPts val="0"/>
              </a:spcBef>
              <a:spcAft>
                <a:spcPts val="1600"/>
              </a:spcAft>
              <a:buNone/>
            </a:pPr>
            <a:r>
              <a:rPr lang="zh-CN" altLang="en-US" dirty="0">
                <a:solidFill>
                  <a:schemeClr val="dk1"/>
                </a:solidFill>
                <a:latin typeface="微软雅黑 Light" panose="020B0502040204020203" pitchFamily="34" charset="-122"/>
                <a:ea typeface="微软雅黑 Light" panose="020B0502040204020203" pitchFamily="34" charset="-122"/>
              </a:rPr>
              <a:t>提升效率、准确率</a:t>
            </a:r>
            <a:endParaRPr dirty="0">
              <a:solidFill>
                <a:schemeClr val="dk1"/>
              </a:solidFill>
              <a:latin typeface="微软雅黑 Light" panose="020B0502040204020203" pitchFamily="34" charset="-122"/>
              <a:ea typeface="微软雅黑 Light" panose="020B0502040204020203" pitchFamily="34" charset="-122"/>
            </a:endParaRPr>
          </a:p>
        </p:txBody>
      </p:sp>
      <p:sp>
        <p:nvSpPr>
          <p:cNvPr id="525" name="Google Shape;525;p42"/>
          <p:cNvSpPr txBox="1">
            <a:spLocks noGrp="1"/>
          </p:cNvSpPr>
          <p:nvPr>
            <p:ph type="subTitle" idx="6"/>
          </p:nvPr>
        </p:nvSpPr>
        <p:spPr>
          <a:xfrm>
            <a:off x="5905497" y="1615265"/>
            <a:ext cx="1657351" cy="1863579"/>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solidFill>
                  <a:schemeClr val="dk1"/>
                </a:solidFill>
                <a:latin typeface="微软雅黑 Light" panose="020B0502040204020203" pitchFamily="34" charset="-122"/>
                <a:ea typeface="微软雅黑 Light" panose="020B0502040204020203" pitchFamily="34" charset="-122"/>
              </a:rPr>
              <a:t>部署在边缘计算设备</a:t>
            </a:r>
            <a:endParaRPr lang="en-US" altLang="zh-CN" dirty="0">
              <a:solidFill>
                <a:schemeClr val="dk1"/>
              </a:solidFill>
              <a:latin typeface="微软雅黑 Light" panose="020B0502040204020203" pitchFamily="34" charset="-122"/>
              <a:ea typeface="微软雅黑 Light" panose="020B0502040204020203" pitchFamily="34" charset="-122"/>
            </a:endParaRPr>
          </a:p>
          <a:p>
            <a:pPr marL="0" lvl="0" indent="0" algn="ctr" rtl="0">
              <a:spcBef>
                <a:spcPts val="0"/>
              </a:spcBef>
              <a:spcAft>
                <a:spcPts val="1600"/>
              </a:spcAft>
              <a:buNone/>
            </a:pPr>
            <a:r>
              <a:rPr lang="zh-CN" altLang="en-US" dirty="0">
                <a:solidFill>
                  <a:schemeClr val="dk1"/>
                </a:solidFill>
                <a:latin typeface="微软雅黑 Light" panose="020B0502040204020203" pitchFamily="34" charset="-122"/>
                <a:ea typeface="微软雅黑 Light" panose="020B0502040204020203" pitchFamily="34" charset="-122"/>
              </a:rPr>
              <a:t>形成闭环的反馈结构</a:t>
            </a:r>
            <a:endParaRPr lang="en-US" altLang="zh-CN" dirty="0">
              <a:solidFill>
                <a:schemeClr val="dk1"/>
              </a:solidFill>
              <a:latin typeface="微软雅黑 Light" panose="020B0502040204020203" pitchFamily="34" charset="-122"/>
              <a:ea typeface="微软雅黑 Light" panose="020B0502040204020203" pitchFamily="34" charset="-122"/>
            </a:endParaRPr>
          </a:p>
          <a:p>
            <a:pPr marL="0" lvl="0" indent="0" algn="ctr" rtl="0">
              <a:spcBef>
                <a:spcPts val="0"/>
              </a:spcBef>
              <a:spcAft>
                <a:spcPts val="1600"/>
              </a:spcAft>
              <a:buNone/>
            </a:pPr>
            <a:r>
              <a:rPr lang="zh-CN" altLang="en-US" dirty="0">
                <a:solidFill>
                  <a:schemeClr val="dk1"/>
                </a:solidFill>
                <a:latin typeface="微软雅黑 Light" panose="020B0502040204020203" pitchFamily="34" charset="-122"/>
                <a:ea typeface="微软雅黑 Light" panose="020B0502040204020203" pitchFamily="34" charset="-122"/>
              </a:rPr>
              <a:t>与电商前沿政策接轨</a:t>
            </a:r>
            <a:endParaRPr lang="en-US" altLang="zh-CN" dirty="0">
              <a:solidFill>
                <a:schemeClr val="dk1"/>
              </a:solidFill>
              <a:latin typeface="微软雅黑 Light" panose="020B0502040204020203" pitchFamily="34" charset="-122"/>
              <a:ea typeface="微软雅黑 Light" panose="020B0502040204020203" pitchFamily="34" charset="-122"/>
            </a:endParaRPr>
          </a:p>
          <a:p>
            <a:pPr marL="0" lvl="0" indent="0" algn="ctr" rtl="0">
              <a:spcBef>
                <a:spcPts val="0"/>
              </a:spcBef>
              <a:spcAft>
                <a:spcPts val="1600"/>
              </a:spcAft>
              <a:buNone/>
            </a:pPr>
            <a:r>
              <a:rPr lang="zh-CN" altLang="en-US" dirty="0">
                <a:solidFill>
                  <a:schemeClr val="dk1"/>
                </a:solidFill>
                <a:latin typeface="微软雅黑 Light" panose="020B0502040204020203" pitchFamily="34" charset="-122"/>
                <a:ea typeface="微软雅黑 Light" panose="020B0502040204020203" pitchFamily="34" charset="-122"/>
              </a:rPr>
              <a:t>改进模型结构的设计</a:t>
            </a:r>
            <a:endParaRPr dirty="0">
              <a:solidFill>
                <a:schemeClr val="dk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50"/>
        <p:cNvGrpSpPr/>
        <p:nvPr/>
      </p:nvGrpSpPr>
      <p:grpSpPr>
        <a:xfrm>
          <a:off x="0" y="0"/>
          <a:ext cx="0" cy="0"/>
          <a:chOff x="0" y="0"/>
          <a:chExt cx="0" cy="0"/>
        </a:xfrm>
      </p:grpSpPr>
      <p:sp>
        <p:nvSpPr>
          <p:cNvPr id="1351" name="Google Shape;1351;p64"/>
          <p:cNvSpPr txBox="1">
            <a:spLocks noGrp="1"/>
          </p:cNvSpPr>
          <p:nvPr>
            <p:ph type="title"/>
          </p:nvPr>
        </p:nvSpPr>
        <p:spPr>
          <a:xfrm>
            <a:off x="710350" y="389675"/>
            <a:ext cx="2931300" cy="10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latin typeface="CMU Serif" panose="02000603000000000000" pitchFamily="2" charset="0"/>
                <a:ea typeface="CMU Serif" panose="02000603000000000000" pitchFamily="2" charset="0"/>
                <a:cs typeface="CMU Serif" panose="02000603000000000000" pitchFamily="2" charset="0"/>
              </a:rPr>
              <a:t>Thanks!</a:t>
            </a:r>
            <a:endParaRPr dirty="0">
              <a:latin typeface="CMU Serif" panose="02000603000000000000" pitchFamily="2" charset="0"/>
              <a:ea typeface="CMU Serif" panose="02000603000000000000" pitchFamily="2" charset="0"/>
              <a:cs typeface="CMU Serif" panose="02000603000000000000" pitchFamily="2" charset="0"/>
            </a:endParaRPr>
          </a:p>
        </p:txBody>
      </p:sp>
      <p:sp>
        <p:nvSpPr>
          <p:cNvPr id="1352" name="Google Shape;1352;p64"/>
          <p:cNvSpPr txBox="1">
            <a:spLocks noGrp="1"/>
          </p:cNvSpPr>
          <p:nvPr>
            <p:ph type="subTitle" idx="1"/>
          </p:nvPr>
        </p:nvSpPr>
        <p:spPr>
          <a:xfrm>
            <a:off x="710350" y="2036335"/>
            <a:ext cx="3406408" cy="3666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600" dirty="0">
                <a:solidFill>
                  <a:srgbClr val="393E41"/>
                </a:solidFill>
                <a:latin typeface="微软雅黑" panose="020B0503020204020204" pitchFamily="34" charset="-122"/>
                <a:ea typeface="微软雅黑" panose="020B0503020204020204" pitchFamily="34" charset="-122"/>
              </a:rPr>
              <a:t>成员：江宁静 马自远 杨斌 刘柏田</a:t>
            </a:r>
            <a:endParaRPr sz="1600" dirty="0">
              <a:solidFill>
                <a:srgbClr val="393E41"/>
              </a:solidFill>
              <a:latin typeface="微软雅黑" panose="020B0503020204020204" pitchFamily="34" charset="-122"/>
              <a:ea typeface="微软雅黑" panose="020B0503020204020204" pitchFamily="34" charset="-122"/>
            </a:endParaRPr>
          </a:p>
        </p:txBody>
      </p:sp>
      <p:grpSp>
        <p:nvGrpSpPr>
          <p:cNvPr id="1353" name="Google Shape;1353;p64"/>
          <p:cNvGrpSpPr/>
          <p:nvPr/>
        </p:nvGrpSpPr>
        <p:grpSpPr>
          <a:xfrm>
            <a:off x="6729936" y="703680"/>
            <a:ext cx="2414147" cy="4761444"/>
            <a:chOff x="2375975" y="2648850"/>
            <a:chExt cx="1226950" cy="2419925"/>
          </a:xfrm>
        </p:grpSpPr>
        <p:sp>
          <p:nvSpPr>
            <p:cNvPr id="1354" name="Google Shape;1354;p64"/>
            <p:cNvSpPr/>
            <p:nvPr/>
          </p:nvSpPr>
          <p:spPr>
            <a:xfrm>
              <a:off x="2561400" y="2755050"/>
              <a:ext cx="60675" cy="21875"/>
            </a:xfrm>
            <a:custGeom>
              <a:avLst/>
              <a:gdLst/>
              <a:ahLst/>
              <a:cxnLst/>
              <a:rect l="l" t="t" r="r" b="b"/>
              <a:pathLst>
                <a:path w="2427" h="875" extrusionOk="0">
                  <a:moveTo>
                    <a:pt x="624" y="1"/>
                  </a:moveTo>
                  <a:cubicBezTo>
                    <a:pt x="384" y="1"/>
                    <a:pt x="176" y="65"/>
                    <a:pt x="69" y="251"/>
                  </a:cubicBezTo>
                  <a:cubicBezTo>
                    <a:pt x="0" y="389"/>
                    <a:pt x="69" y="528"/>
                    <a:pt x="139" y="597"/>
                  </a:cubicBezTo>
                  <a:lnTo>
                    <a:pt x="208" y="597"/>
                  </a:lnTo>
                  <a:cubicBezTo>
                    <a:pt x="347" y="667"/>
                    <a:pt x="416" y="736"/>
                    <a:pt x="555" y="736"/>
                  </a:cubicBezTo>
                  <a:cubicBezTo>
                    <a:pt x="901" y="736"/>
                    <a:pt x="1248" y="805"/>
                    <a:pt x="1525" y="875"/>
                  </a:cubicBezTo>
                  <a:lnTo>
                    <a:pt x="2218" y="875"/>
                  </a:lnTo>
                  <a:cubicBezTo>
                    <a:pt x="2357" y="875"/>
                    <a:pt x="2426" y="667"/>
                    <a:pt x="2288" y="597"/>
                  </a:cubicBezTo>
                  <a:cubicBezTo>
                    <a:pt x="2218" y="459"/>
                    <a:pt x="2218" y="459"/>
                    <a:pt x="2080" y="389"/>
                  </a:cubicBezTo>
                  <a:cubicBezTo>
                    <a:pt x="2010" y="320"/>
                    <a:pt x="1872" y="251"/>
                    <a:pt x="1733" y="251"/>
                  </a:cubicBezTo>
                  <a:cubicBezTo>
                    <a:pt x="1477" y="165"/>
                    <a:pt x="1010"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4"/>
            <p:cNvSpPr/>
            <p:nvPr/>
          </p:nvSpPr>
          <p:spPr>
            <a:xfrm>
              <a:off x="2533675" y="2804100"/>
              <a:ext cx="106975" cy="50475"/>
            </a:xfrm>
            <a:custGeom>
              <a:avLst/>
              <a:gdLst/>
              <a:ahLst/>
              <a:cxnLst/>
              <a:rect l="l" t="t" r="r" b="b"/>
              <a:pathLst>
                <a:path w="4279" h="2019" extrusionOk="0">
                  <a:moveTo>
                    <a:pt x="1074" y="0"/>
                  </a:moveTo>
                  <a:cubicBezTo>
                    <a:pt x="608" y="0"/>
                    <a:pt x="56" y="143"/>
                    <a:pt x="0" y="646"/>
                  </a:cubicBezTo>
                  <a:cubicBezTo>
                    <a:pt x="0" y="715"/>
                    <a:pt x="69" y="854"/>
                    <a:pt x="208" y="854"/>
                  </a:cubicBezTo>
                  <a:cubicBezTo>
                    <a:pt x="639" y="854"/>
                    <a:pt x="961" y="635"/>
                    <a:pt x="1368" y="635"/>
                  </a:cubicBezTo>
                  <a:cubicBezTo>
                    <a:pt x="1419" y="635"/>
                    <a:pt x="1471" y="638"/>
                    <a:pt x="1525" y="646"/>
                  </a:cubicBezTo>
                  <a:cubicBezTo>
                    <a:pt x="2149" y="715"/>
                    <a:pt x="2703" y="854"/>
                    <a:pt x="3258" y="1062"/>
                  </a:cubicBezTo>
                  <a:cubicBezTo>
                    <a:pt x="3327" y="1200"/>
                    <a:pt x="3397" y="1339"/>
                    <a:pt x="3466" y="1408"/>
                  </a:cubicBezTo>
                  <a:cubicBezTo>
                    <a:pt x="3605" y="1616"/>
                    <a:pt x="3813" y="1755"/>
                    <a:pt x="3951" y="1963"/>
                  </a:cubicBezTo>
                  <a:cubicBezTo>
                    <a:pt x="3990" y="2001"/>
                    <a:pt x="4034" y="2019"/>
                    <a:pt x="4076" y="2019"/>
                  </a:cubicBezTo>
                  <a:cubicBezTo>
                    <a:pt x="4184" y="2019"/>
                    <a:pt x="4278" y="1905"/>
                    <a:pt x="4228" y="1755"/>
                  </a:cubicBezTo>
                  <a:cubicBezTo>
                    <a:pt x="4090" y="1547"/>
                    <a:pt x="3951" y="1408"/>
                    <a:pt x="3813" y="1270"/>
                  </a:cubicBezTo>
                  <a:lnTo>
                    <a:pt x="3743" y="1131"/>
                  </a:lnTo>
                  <a:cubicBezTo>
                    <a:pt x="3813" y="992"/>
                    <a:pt x="3813" y="854"/>
                    <a:pt x="3674" y="784"/>
                  </a:cubicBezTo>
                  <a:cubicBezTo>
                    <a:pt x="2911" y="438"/>
                    <a:pt x="2149" y="160"/>
                    <a:pt x="1386" y="22"/>
                  </a:cubicBezTo>
                  <a:cubicBezTo>
                    <a:pt x="1292" y="8"/>
                    <a:pt x="1185"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4"/>
            <p:cNvSpPr/>
            <p:nvPr/>
          </p:nvSpPr>
          <p:spPr>
            <a:xfrm>
              <a:off x="2532450" y="2830225"/>
              <a:ext cx="49750" cy="22950"/>
            </a:xfrm>
            <a:custGeom>
              <a:avLst/>
              <a:gdLst/>
              <a:ahLst/>
              <a:cxnLst/>
              <a:rect l="l" t="t" r="r" b="b"/>
              <a:pathLst>
                <a:path w="1990" h="918" extrusionOk="0">
                  <a:moveTo>
                    <a:pt x="1453" y="1"/>
                  </a:moveTo>
                  <a:cubicBezTo>
                    <a:pt x="888" y="1"/>
                    <a:pt x="0" y="189"/>
                    <a:pt x="118" y="779"/>
                  </a:cubicBezTo>
                  <a:cubicBezTo>
                    <a:pt x="118" y="848"/>
                    <a:pt x="188" y="918"/>
                    <a:pt x="257" y="918"/>
                  </a:cubicBezTo>
                  <a:cubicBezTo>
                    <a:pt x="465" y="918"/>
                    <a:pt x="604" y="710"/>
                    <a:pt x="812" y="571"/>
                  </a:cubicBezTo>
                  <a:cubicBezTo>
                    <a:pt x="964" y="470"/>
                    <a:pt x="1190" y="405"/>
                    <a:pt x="1410" y="405"/>
                  </a:cubicBezTo>
                  <a:cubicBezTo>
                    <a:pt x="1490" y="405"/>
                    <a:pt x="1569" y="414"/>
                    <a:pt x="1643" y="432"/>
                  </a:cubicBezTo>
                  <a:cubicBezTo>
                    <a:pt x="1921" y="432"/>
                    <a:pt x="1990" y="17"/>
                    <a:pt x="1713" y="17"/>
                  </a:cubicBezTo>
                  <a:cubicBezTo>
                    <a:pt x="1641" y="6"/>
                    <a:pt x="1552"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4"/>
            <p:cNvSpPr/>
            <p:nvPr/>
          </p:nvSpPr>
          <p:spPr>
            <a:xfrm>
              <a:off x="2522050" y="2884100"/>
              <a:ext cx="47625" cy="19525"/>
            </a:xfrm>
            <a:custGeom>
              <a:avLst/>
              <a:gdLst/>
              <a:ahLst/>
              <a:cxnLst/>
              <a:rect l="l" t="t" r="r" b="b"/>
              <a:pathLst>
                <a:path w="1905" h="781" extrusionOk="0">
                  <a:moveTo>
                    <a:pt x="1013" y="1"/>
                  </a:moveTo>
                  <a:cubicBezTo>
                    <a:pt x="743" y="1"/>
                    <a:pt x="480" y="70"/>
                    <a:pt x="257" y="218"/>
                  </a:cubicBezTo>
                  <a:cubicBezTo>
                    <a:pt x="1" y="411"/>
                    <a:pt x="218" y="781"/>
                    <a:pt x="472" y="781"/>
                  </a:cubicBezTo>
                  <a:cubicBezTo>
                    <a:pt x="493" y="781"/>
                    <a:pt x="513" y="778"/>
                    <a:pt x="534" y="773"/>
                  </a:cubicBezTo>
                  <a:cubicBezTo>
                    <a:pt x="881" y="565"/>
                    <a:pt x="1228" y="565"/>
                    <a:pt x="1574" y="565"/>
                  </a:cubicBezTo>
                  <a:cubicBezTo>
                    <a:pt x="1595" y="570"/>
                    <a:pt x="1615" y="573"/>
                    <a:pt x="1634" y="573"/>
                  </a:cubicBezTo>
                  <a:cubicBezTo>
                    <a:pt x="1860" y="573"/>
                    <a:pt x="1905" y="213"/>
                    <a:pt x="1713" y="149"/>
                  </a:cubicBezTo>
                  <a:cubicBezTo>
                    <a:pt x="1488" y="53"/>
                    <a:pt x="1247" y="1"/>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4"/>
            <p:cNvSpPr/>
            <p:nvPr/>
          </p:nvSpPr>
          <p:spPr>
            <a:xfrm>
              <a:off x="2549250" y="2901300"/>
              <a:ext cx="56500" cy="44075"/>
            </a:xfrm>
            <a:custGeom>
              <a:avLst/>
              <a:gdLst/>
              <a:ahLst/>
              <a:cxnLst/>
              <a:rect l="l" t="t" r="r" b="b"/>
              <a:pathLst>
                <a:path w="2260" h="1763" extrusionOk="0">
                  <a:moveTo>
                    <a:pt x="1995" y="0"/>
                  </a:moveTo>
                  <a:cubicBezTo>
                    <a:pt x="1932" y="0"/>
                    <a:pt x="1862" y="26"/>
                    <a:pt x="1803" y="85"/>
                  </a:cubicBezTo>
                  <a:cubicBezTo>
                    <a:pt x="1526" y="293"/>
                    <a:pt x="1179" y="501"/>
                    <a:pt x="902" y="778"/>
                  </a:cubicBezTo>
                  <a:cubicBezTo>
                    <a:pt x="555" y="986"/>
                    <a:pt x="140" y="1194"/>
                    <a:pt x="1" y="1471"/>
                  </a:cubicBezTo>
                  <a:cubicBezTo>
                    <a:pt x="1" y="1591"/>
                    <a:pt x="53" y="1762"/>
                    <a:pt x="156" y="1762"/>
                  </a:cubicBezTo>
                  <a:cubicBezTo>
                    <a:pt x="172" y="1762"/>
                    <a:pt x="190" y="1758"/>
                    <a:pt x="209" y="1749"/>
                  </a:cubicBezTo>
                  <a:cubicBezTo>
                    <a:pt x="555" y="1610"/>
                    <a:pt x="833" y="1471"/>
                    <a:pt x="1041" y="1194"/>
                  </a:cubicBezTo>
                  <a:cubicBezTo>
                    <a:pt x="1387" y="917"/>
                    <a:pt x="1734" y="709"/>
                    <a:pt x="2011" y="362"/>
                  </a:cubicBezTo>
                  <a:cubicBezTo>
                    <a:pt x="2260" y="164"/>
                    <a:pt x="2152" y="0"/>
                    <a:pt x="19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4"/>
            <p:cNvSpPr/>
            <p:nvPr/>
          </p:nvSpPr>
          <p:spPr>
            <a:xfrm>
              <a:off x="2589600" y="2932625"/>
              <a:ext cx="64600" cy="109800"/>
            </a:xfrm>
            <a:custGeom>
              <a:avLst/>
              <a:gdLst/>
              <a:ahLst/>
              <a:cxnLst/>
              <a:rect l="l" t="t" r="r" b="b"/>
              <a:pathLst>
                <a:path w="2584" h="4392" extrusionOk="0">
                  <a:moveTo>
                    <a:pt x="2367" y="1"/>
                  </a:moveTo>
                  <a:cubicBezTo>
                    <a:pt x="2269" y="1"/>
                    <a:pt x="2162" y="52"/>
                    <a:pt x="2130" y="149"/>
                  </a:cubicBezTo>
                  <a:cubicBezTo>
                    <a:pt x="1922" y="912"/>
                    <a:pt x="1714" y="1674"/>
                    <a:pt x="1368" y="2367"/>
                  </a:cubicBezTo>
                  <a:cubicBezTo>
                    <a:pt x="1021" y="2991"/>
                    <a:pt x="605" y="3546"/>
                    <a:pt x="120" y="4100"/>
                  </a:cubicBezTo>
                  <a:cubicBezTo>
                    <a:pt x="0" y="4220"/>
                    <a:pt x="87" y="4391"/>
                    <a:pt x="202" y="4391"/>
                  </a:cubicBezTo>
                  <a:cubicBezTo>
                    <a:pt x="221" y="4391"/>
                    <a:pt x="240" y="4387"/>
                    <a:pt x="259" y="4377"/>
                  </a:cubicBezTo>
                  <a:cubicBezTo>
                    <a:pt x="952" y="4239"/>
                    <a:pt x="1298" y="3476"/>
                    <a:pt x="1576" y="2922"/>
                  </a:cubicBezTo>
                  <a:cubicBezTo>
                    <a:pt x="2061" y="2090"/>
                    <a:pt x="2338" y="1189"/>
                    <a:pt x="2546" y="218"/>
                  </a:cubicBezTo>
                  <a:cubicBezTo>
                    <a:pt x="2583" y="70"/>
                    <a:pt x="2481" y="1"/>
                    <a:pt x="2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4"/>
            <p:cNvSpPr/>
            <p:nvPr/>
          </p:nvSpPr>
          <p:spPr>
            <a:xfrm>
              <a:off x="2646300" y="2943900"/>
              <a:ext cx="32150" cy="86750"/>
            </a:xfrm>
            <a:custGeom>
              <a:avLst/>
              <a:gdLst/>
              <a:ahLst/>
              <a:cxnLst/>
              <a:rect l="l" t="t" r="r" b="b"/>
              <a:pathLst>
                <a:path w="1286" h="3470" extrusionOk="0">
                  <a:moveTo>
                    <a:pt x="1109" y="0"/>
                  </a:moveTo>
                  <a:cubicBezTo>
                    <a:pt x="1026" y="0"/>
                    <a:pt x="934" y="54"/>
                    <a:pt x="902" y="183"/>
                  </a:cubicBezTo>
                  <a:cubicBezTo>
                    <a:pt x="763" y="738"/>
                    <a:pt x="625" y="1292"/>
                    <a:pt x="417" y="1916"/>
                  </a:cubicBezTo>
                  <a:cubicBezTo>
                    <a:pt x="209" y="2332"/>
                    <a:pt x="70" y="2887"/>
                    <a:pt x="1" y="3372"/>
                  </a:cubicBezTo>
                  <a:cubicBezTo>
                    <a:pt x="50" y="3421"/>
                    <a:pt x="133" y="3470"/>
                    <a:pt x="203" y="3470"/>
                  </a:cubicBezTo>
                  <a:cubicBezTo>
                    <a:pt x="231" y="3470"/>
                    <a:pt x="258" y="3462"/>
                    <a:pt x="278" y="3441"/>
                  </a:cubicBezTo>
                  <a:cubicBezTo>
                    <a:pt x="555" y="3095"/>
                    <a:pt x="763" y="2609"/>
                    <a:pt x="763" y="2193"/>
                  </a:cubicBezTo>
                  <a:cubicBezTo>
                    <a:pt x="971" y="1500"/>
                    <a:pt x="1110" y="876"/>
                    <a:pt x="1248" y="183"/>
                  </a:cubicBezTo>
                  <a:cubicBezTo>
                    <a:pt x="1286" y="72"/>
                    <a:pt x="1204" y="0"/>
                    <a:pt x="1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4"/>
            <p:cNvSpPr/>
            <p:nvPr/>
          </p:nvSpPr>
          <p:spPr>
            <a:xfrm>
              <a:off x="2680025" y="2932625"/>
              <a:ext cx="20025" cy="77400"/>
            </a:xfrm>
            <a:custGeom>
              <a:avLst/>
              <a:gdLst/>
              <a:ahLst/>
              <a:cxnLst/>
              <a:rect l="l" t="t" r="r" b="b"/>
              <a:pathLst>
                <a:path w="801" h="3096" extrusionOk="0">
                  <a:moveTo>
                    <a:pt x="206" y="1"/>
                  </a:moveTo>
                  <a:cubicBezTo>
                    <a:pt x="103" y="1"/>
                    <a:pt x="1" y="70"/>
                    <a:pt x="38" y="218"/>
                  </a:cubicBezTo>
                  <a:lnTo>
                    <a:pt x="246" y="1743"/>
                  </a:lnTo>
                  <a:cubicBezTo>
                    <a:pt x="177" y="2159"/>
                    <a:pt x="315" y="2575"/>
                    <a:pt x="454" y="2991"/>
                  </a:cubicBezTo>
                  <a:cubicBezTo>
                    <a:pt x="489" y="3060"/>
                    <a:pt x="558" y="3095"/>
                    <a:pt x="619" y="3095"/>
                  </a:cubicBezTo>
                  <a:cubicBezTo>
                    <a:pt x="679" y="3095"/>
                    <a:pt x="731" y="3060"/>
                    <a:pt x="731" y="2991"/>
                  </a:cubicBezTo>
                  <a:cubicBezTo>
                    <a:pt x="801" y="2506"/>
                    <a:pt x="731" y="2090"/>
                    <a:pt x="593" y="1674"/>
                  </a:cubicBezTo>
                  <a:lnTo>
                    <a:pt x="385" y="149"/>
                  </a:lnTo>
                  <a:cubicBezTo>
                    <a:pt x="385" y="52"/>
                    <a:pt x="295" y="1"/>
                    <a:pt x="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4"/>
            <p:cNvSpPr/>
            <p:nvPr/>
          </p:nvSpPr>
          <p:spPr>
            <a:xfrm>
              <a:off x="2700025" y="2930700"/>
              <a:ext cx="13900" cy="43350"/>
            </a:xfrm>
            <a:custGeom>
              <a:avLst/>
              <a:gdLst/>
              <a:ahLst/>
              <a:cxnLst/>
              <a:rect l="l" t="t" r="r" b="b"/>
              <a:pathLst>
                <a:path w="556" h="1734" extrusionOk="0">
                  <a:moveTo>
                    <a:pt x="174" y="1"/>
                  </a:moveTo>
                  <a:cubicBezTo>
                    <a:pt x="87" y="1"/>
                    <a:pt x="1" y="53"/>
                    <a:pt x="1" y="157"/>
                  </a:cubicBezTo>
                  <a:cubicBezTo>
                    <a:pt x="1" y="434"/>
                    <a:pt x="70" y="642"/>
                    <a:pt x="70" y="850"/>
                  </a:cubicBezTo>
                  <a:cubicBezTo>
                    <a:pt x="70" y="1127"/>
                    <a:pt x="139" y="1404"/>
                    <a:pt x="278" y="1682"/>
                  </a:cubicBezTo>
                  <a:cubicBezTo>
                    <a:pt x="313" y="1716"/>
                    <a:pt x="347" y="1734"/>
                    <a:pt x="382" y="1734"/>
                  </a:cubicBezTo>
                  <a:cubicBezTo>
                    <a:pt x="417" y="1734"/>
                    <a:pt x="451" y="1716"/>
                    <a:pt x="486" y="1682"/>
                  </a:cubicBezTo>
                  <a:cubicBezTo>
                    <a:pt x="555" y="1474"/>
                    <a:pt x="555" y="1196"/>
                    <a:pt x="486" y="989"/>
                  </a:cubicBezTo>
                  <a:cubicBezTo>
                    <a:pt x="486" y="711"/>
                    <a:pt x="417" y="434"/>
                    <a:pt x="347" y="157"/>
                  </a:cubicBezTo>
                  <a:cubicBezTo>
                    <a:pt x="347" y="53"/>
                    <a:pt x="261"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4"/>
            <p:cNvSpPr/>
            <p:nvPr/>
          </p:nvSpPr>
          <p:spPr>
            <a:xfrm>
              <a:off x="2741625" y="2983125"/>
              <a:ext cx="39875" cy="56825"/>
            </a:xfrm>
            <a:custGeom>
              <a:avLst/>
              <a:gdLst/>
              <a:ahLst/>
              <a:cxnLst/>
              <a:rect l="l" t="t" r="r" b="b"/>
              <a:pathLst>
                <a:path w="1595" h="2273" extrusionOk="0">
                  <a:moveTo>
                    <a:pt x="286" y="1"/>
                  </a:moveTo>
                  <a:cubicBezTo>
                    <a:pt x="174" y="1"/>
                    <a:pt x="70" y="70"/>
                    <a:pt x="70" y="209"/>
                  </a:cubicBezTo>
                  <a:cubicBezTo>
                    <a:pt x="0" y="832"/>
                    <a:pt x="139" y="1456"/>
                    <a:pt x="416" y="2011"/>
                  </a:cubicBezTo>
                  <a:cubicBezTo>
                    <a:pt x="545" y="2172"/>
                    <a:pt x="793" y="2273"/>
                    <a:pt x="1028" y="2273"/>
                  </a:cubicBezTo>
                  <a:cubicBezTo>
                    <a:pt x="1301" y="2273"/>
                    <a:pt x="1557" y="2137"/>
                    <a:pt x="1595" y="1803"/>
                  </a:cubicBezTo>
                  <a:cubicBezTo>
                    <a:pt x="1595" y="1734"/>
                    <a:pt x="1525" y="1664"/>
                    <a:pt x="1456" y="1664"/>
                  </a:cubicBezTo>
                  <a:cubicBezTo>
                    <a:pt x="1317" y="1595"/>
                    <a:pt x="1179" y="1595"/>
                    <a:pt x="1040" y="1595"/>
                  </a:cubicBezTo>
                  <a:cubicBezTo>
                    <a:pt x="971" y="1595"/>
                    <a:pt x="901" y="1595"/>
                    <a:pt x="832" y="1526"/>
                  </a:cubicBezTo>
                  <a:cubicBezTo>
                    <a:pt x="555" y="1110"/>
                    <a:pt x="486" y="694"/>
                    <a:pt x="555" y="209"/>
                  </a:cubicBezTo>
                  <a:cubicBezTo>
                    <a:pt x="520" y="70"/>
                    <a:pt x="399"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4"/>
            <p:cNvSpPr/>
            <p:nvPr/>
          </p:nvSpPr>
          <p:spPr>
            <a:xfrm>
              <a:off x="2772325" y="2983100"/>
              <a:ext cx="49025" cy="47875"/>
            </a:xfrm>
            <a:custGeom>
              <a:avLst/>
              <a:gdLst/>
              <a:ahLst/>
              <a:cxnLst/>
              <a:rect l="l" t="t" r="r" b="b"/>
              <a:pathLst>
                <a:path w="1961" h="1915" extrusionOk="0">
                  <a:moveTo>
                    <a:pt x="386" y="1"/>
                  </a:moveTo>
                  <a:cubicBezTo>
                    <a:pt x="197" y="1"/>
                    <a:pt x="0" y="195"/>
                    <a:pt x="89" y="418"/>
                  </a:cubicBezTo>
                  <a:cubicBezTo>
                    <a:pt x="276" y="915"/>
                    <a:pt x="853" y="1915"/>
                    <a:pt x="1520" y="1915"/>
                  </a:cubicBezTo>
                  <a:cubicBezTo>
                    <a:pt x="1597" y="1915"/>
                    <a:pt x="1675" y="1902"/>
                    <a:pt x="1753" y="1873"/>
                  </a:cubicBezTo>
                  <a:cubicBezTo>
                    <a:pt x="1961" y="1804"/>
                    <a:pt x="1892" y="1457"/>
                    <a:pt x="1753" y="1388"/>
                  </a:cubicBezTo>
                  <a:cubicBezTo>
                    <a:pt x="1268" y="1111"/>
                    <a:pt x="852" y="695"/>
                    <a:pt x="644" y="210"/>
                  </a:cubicBezTo>
                  <a:cubicBezTo>
                    <a:pt x="594" y="61"/>
                    <a:pt x="492" y="1"/>
                    <a:pt x="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4"/>
            <p:cNvSpPr/>
            <p:nvPr/>
          </p:nvSpPr>
          <p:spPr>
            <a:xfrm>
              <a:off x="2782075" y="2963225"/>
              <a:ext cx="46225" cy="26800"/>
            </a:xfrm>
            <a:custGeom>
              <a:avLst/>
              <a:gdLst/>
              <a:ahLst/>
              <a:cxnLst/>
              <a:rect l="l" t="t" r="r" b="b"/>
              <a:pathLst>
                <a:path w="1849" h="1072" extrusionOk="0">
                  <a:moveTo>
                    <a:pt x="218" y="1"/>
                  </a:moveTo>
                  <a:cubicBezTo>
                    <a:pt x="103" y="1"/>
                    <a:pt x="1" y="107"/>
                    <a:pt x="46" y="242"/>
                  </a:cubicBezTo>
                  <a:cubicBezTo>
                    <a:pt x="185" y="519"/>
                    <a:pt x="462" y="797"/>
                    <a:pt x="808" y="1005"/>
                  </a:cubicBezTo>
                  <a:cubicBezTo>
                    <a:pt x="918" y="1048"/>
                    <a:pt x="1035" y="1071"/>
                    <a:pt x="1150" y="1071"/>
                  </a:cubicBezTo>
                  <a:cubicBezTo>
                    <a:pt x="1398" y="1071"/>
                    <a:pt x="1637" y="964"/>
                    <a:pt x="1779" y="727"/>
                  </a:cubicBezTo>
                  <a:cubicBezTo>
                    <a:pt x="1848" y="658"/>
                    <a:pt x="1779" y="589"/>
                    <a:pt x="1640" y="519"/>
                  </a:cubicBezTo>
                  <a:lnTo>
                    <a:pt x="1016" y="519"/>
                  </a:lnTo>
                  <a:cubicBezTo>
                    <a:pt x="739" y="450"/>
                    <a:pt x="531" y="311"/>
                    <a:pt x="393" y="103"/>
                  </a:cubicBezTo>
                  <a:cubicBezTo>
                    <a:pt x="344" y="31"/>
                    <a:pt x="279" y="1"/>
                    <a:pt x="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4"/>
            <p:cNvSpPr/>
            <p:nvPr/>
          </p:nvSpPr>
          <p:spPr>
            <a:xfrm>
              <a:off x="2806900" y="2888425"/>
              <a:ext cx="49125" cy="27650"/>
            </a:xfrm>
            <a:custGeom>
              <a:avLst/>
              <a:gdLst/>
              <a:ahLst/>
              <a:cxnLst/>
              <a:rect l="l" t="t" r="r" b="b"/>
              <a:pathLst>
                <a:path w="1965" h="1106" extrusionOk="0">
                  <a:moveTo>
                    <a:pt x="355" y="1"/>
                  </a:moveTo>
                  <a:cubicBezTo>
                    <a:pt x="173" y="1"/>
                    <a:pt x="1" y="162"/>
                    <a:pt x="162" y="323"/>
                  </a:cubicBezTo>
                  <a:cubicBezTo>
                    <a:pt x="370" y="600"/>
                    <a:pt x="647" y="808"/>
                    <a:pt x="994" y="947"/>
                  </a:cubicBezTo>
                  <a:cubicBezTo>
                    <a:pt x="1183" y="994"/>
                    <a:pt x="1437" y="1106"/>
                    <a:pt x="1668" y="1106"/>
                  </a:cubicBezTo>
                  <a:cubicBezTo>
                    <a:pt x="1775" y="1106"/>
                    <a:pt x="1876" y="1082"/>
                    <a:pt x="1964" y="1016"/>
                  </a:cubicBezTo>
                  <a:cubicBezTo>
                    <a:pt x="1964" y="947"/>
                    <a:pt x="1964" y="877"/>
                    <a:pt x="1964" y="808"/>
                  </a:cubicBezTo>
                  <a:cubicBezTo>
                    <a:pt x="1895" y="600"/>
                    <a:pt x="1548" y="600"/>
                    <a:pt x="1340" y="600"/>
                  </a:cubicBezTo>
                  <a:cubicBezTo>
                    <a:pt x="994" y="461"/>
                    <a:pt x="717" y="323"/>
                    <a:pt x="509" y="45"/>
                  </a:cubicBezTo>
                  <a:cubicBezTo>
                    <a:pt x="462" y="14"/>
                    <a:pt x="408" y="1"/>
                    <a:pt x="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4"/>
            <p:cNvSpPr/>
            <p:nvPr/>
          </p:nvSpPr>
          <p:spPr>
            <a:xfrm>
              <a:off x="2816125" y="2853000"/>
              <a:ext cx="29500" cy="19250"/>
            </a:xfrm>
            <a:custGeom>
              <a:avLst/>
              <a:gdLst/>
              <a:ahLst/>
              <a:cxnLst/>
              <a:rect l="l" t="t" r="r" b="b"/>
              <a:pathLst>
                <a:path w="1180" h="770" extrusionOk="0">
                  <a:moveTo>
                    <a:pt x="1086" y="0"/>
                  </a:moveTo>
                  <a:cubicBezTo>
                    <a:pt x="1061" y="0"/>
                    <a:pt x="1041" y="23"/>
                    <a:pt x="1041" y="76"/>
                  </a:cubicBezTo>
                  <a:cubicBezTo>
                    <a:pt x="833" y="284"/>
                    <a:pt x="486" y="423"/>
                    <a:pt x="209" y="423"/>
                  </a:cubicBezTo>
                  <a:cubicBezTo>
                    <a:pt x="1" y="492"/>
                    <a:pt x="1" y="769"/>
                    <a:pt x="209" y="769"/>
                  </a:cubicBezTo>
                  <a:cubicBezTo>
                    <a:pt x="694" y="700"/>
                    <a:pt x="1179" y="631"/>
                    <a:pt x="1179" y="145"/>
                  </a:cubicBezTo>
                  <a:cubicBezTo>
                    <a:pt x="1179" y="60"/>
                    <a:pt x="1126" y="0"/>
                    <a:pt x="1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4"/>
            <p:cNvSpPr/>
            <p:nvPr/>
          </p:nvSpPr>
          <p:spPr>
            <a:xfrm>
              <a:off x="2808200" y="2804550"/>
              <a:ext cx="37425" cy="33725"/>
            </a:xfrm>
            <a:custGeom>
              <a:avLst/>
              <a:gdLst/>
              <a:ahLst/>
              <a:cxnLst/>
              <a:rect l="l" t="t" r="r" b="b"/>
              <a:pathLst>
                <a:path w="1497" h="1349" extrusionOk="0">
                  <a:moveTo>
                    <a:pt x="1174" y="1"/>
                  </a:moveTo>
                  <a:cubicBezTo>
                    <a:pt x="1098" y="1"/>
                    <a:pt x="1015" y="24"/>
                    <a:pt x="942" y="73"/>
                  </a:cubicBezTo>
                  <a:cubicBezTo>
                    <a:pt x="803" y="142"/>
                    <a:pt x="665" y="281"/>
                    <a:pt x="595" y="489"/>
                  </a:cubicBezTo>
                  <a:cubicBezTo>
                    <a:pt x="457" y="628"/>
                    <a:pt x="318" y="766"/>
                    <a:pt x="179" y="905"/>
                  </a:cubicBezTo>
                  <a:cubicBezTo>
                    <a:pt x="0" y="1024"/>
                    <a:pt x="129" y="1349"/>
                    <a:pt x="345" y="1349"/>
                  </a:cubicBezTo>
                  <a:cubicBezTo>
                    <a:pt x="381" y="1349"/>
                    <a:pt x="418" y="1340"/>
                    <a:pt x="457" y="1321"/>
                  </a:cubicBezTo>
                  <a:cubicBezTo>
                    <a:pt x="873" y="1113"/>
                    <a:pt x="1496" y="766"/>
                    <a:pt x="1427" y="212"/>
                  </a:cubicBezTo>
                  <a:cubicBezTo>
                    <a:pt x="1427" y="77"/>
                    <a:pt x="1311"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4"/>
            <p:cNvSpPr/>
            <p:nvPr/>
          </p:nvSpPr>
          <p:spPr>
            <a:xfrm>
              <a:off x="2790150" y="2766500"/>
              <a:ext cx="32950" cy="37525"/>
            </a:xfrm>
            <a:custGeom>
              <a:avLst/>
              <a:gdLst/>
              <a:ahLst/>
              <a:cxnLst/>
              <a:rect l="l" t="t" r="r" b="b"/>
              <a:pathLst>
                <a:path w="1318" h="1501" extrusionOk="0">
                  <a:moveTo>
                    <a:pt x="832" y="1"/>
                  </a:moveTo>
                  <a:cubicBezTo>
                    <a:pt x="624" y="139"/>
                    <a:pt x="555" y="278"/>
                    <a:pt x="485" y="486"/>
                  </a:cubicBezTo>
                  <a:cubicBezTo>
                    <a:pt x="485" y="625"/>
                    <a:pt x="416" y="694"/>
                    <a:pt x="416" y="833"/>
                  </a:cubicBezTo>
                  <a:cubicBezTo>
                    <a:pt x="416" y="833"/>
                    <a:pt x="416" y="902"/>
                    <a:pt x="347" y="902"/>
                  </a:cubicBezTo>
                  <a:cubicBezTo>
                    <a:pt x="70" y="971"/>
                    <a:pt x="0" y="1318"/>
                    <a:pt x="208" y="1456"/>
                  </a:cubicBezTo>
                  <a:cubicBezTo>
                    <a:pt x="284" y="1487"/>
                    <a:pt x="360" y="1501"/>
                    <a:pt x="434" y="1501"/>
                  </a:cubicBezTo>
                  <a:cubicBezTo>
                    <a:pt x="697" y="1501"/>
                    <a:pt x="932" y="1326"/>
                    <a:pt x="1040" y="1110"/>
                  </a:cubicBezTo>
                  <a:cubicBezTo>
                    <a:pt x="1179" y="833"/>
                    <a:pt x="1317" y="278"/>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4"/>
            <p:cNvSpPr/>
            <p:nvPr/>
          </p:nvSpPr>
          <p:spPr>
            <a:xfrm>
              <a:off x="2736425" y="2712075"/>
              <a:ext cx="48550" cy="107575"/>
            </a:xfrm>
            <a:custGeom>
              <a:avLst/>
              <a:gdLst/>
              <a:ahLst/>
              <a:cxnLst/>
              <a:rect l="l" t="t" r="r" b="b"/>
              <a:pathLst>
                <a:path w="1942" h="4303" extrusionOk="0">
                  <a:moveTo>
                    <a:pt x="1807" y="0"/>
                  </a:moveTo>
                  <a:cubicBezTo>
                    <a:pt x="1780" y="0"/>
                    <a:pt x="1754" y="9"/>
                    <a:pt x="1733" y="29"/>
                  </a:cubicBezTo>
                  <a:cubicBezTo>
                    <a:pt x="832" y="1277"/>
                    <a:pt x="208" y="2663"/>
                    <a:pt x="0" y="4188"/>
                  </a:cubicBezTo>
                  <a:cubicBezTo>
                    <a:pt x="41" y="4269"/>
                    <a:pt x="105" y="4303"/>
                    <a:pt x="166" y="4303"/>
                  </a:cubicBezTo>
                  <a:cubicBezTo>
                    <a:pt x="208" y="4303"/>
                    <a:pt x="249" y="4286"/>
                    <a:pt x="278" y="4257"/>
                  </a:cubicBezTo>
                  <a:cubicBezTo>
                    <a:pt x="486" y="2732"/>
                    <a:pt x="1387" y="1554"/>
                    <a:pt x="1941" y="98"/>
                  </a:cubicBezTo>
                  <a:cubicBezTo>
                    <a:pt x="1941" y="49"/>
                    <a:pt x="1872" y="0"/>
                    <a:pt x="1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4"/>
            <p:cNvSpPr/>
            <p:nvPr/>
          </p:nvSpPr>
          <p:spPr>
            <a:xfrm>
              <a:off x="2720825" y="2697625"/>
              <a:ext cx="29475" cy="111900"/>
            </a:xfrm>
            <a:custGeom>
              <a:avLst/>
              <a:gdLst/>
              <a:ahLst/>
              <a:cxnLst/>
              <a:rect l="l" t="t" r="r" b="b"/>
              <a:pathLst>
                <a:path w="1179" h="4476" extrusionOk="0">
                  <a:moveTo>
                    <a:pt x="1110" y="0"/>
                  </a:moveTo>
                  <a:cubicBezTo>
                    <a:pt x="1075" y="0"/>
                    <a:pt x="1040" y="18"/>
                    <a:pt x="1040" y="52"/>
                  </a:cubicBezTo>
                  <a:cubicBezTo>
                    <a:pt x="763" y="538"/>
                    <a:pt x="555" y="1023"/>
                    <a:pt x="486" y="1577"/>
                  </a:cubicBezTo>
                  <a:cubicBezTo>
                    <a:pt x="208" y="2479"/>
                    <a:pt x="70" y="3380"/>
                    <a:pt x="0" y="4281"/>
                  </a:cubicBezTo>
                  <a:cubicBezTo>
                    <a:pt x="0" y="4402"/>
                    <a:pt x="94" y="4476"/>
                    <a:pt x="173" y="4476"/>
                  </a:cubicBezTo>
                  <a:cubicBezTo>
                    <a:pt x="229" y="4476"/>
                    <a:pt x="278" y="4437"/>
                    <a:pt x="278" y="4350"/>
                  </a:cubicBezTo>
                  <a:cubicBezTo>
                    <a:pt x="347" y="3449"/>
                    <a:pt x="555" y="2548"/>
                    <a:pt x="832" y="1716"/>
                  </a:cubicBezTo>
                  <a:cubicBezTo>
                    <a:pt x="1040" y="1161"/>
                    <a:pt x="1179" y="607"/>
                    <a:pt x="1179" y="52"/>
                  </a:cubicBezTo>
                  <a:cubicBezTo>
                    <a:pt x="1179" y="18"/>
                    <a:pt x="1144" y="0"/>
                    <a:pt x="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4"/>
            <p:cNvSpPr/>
            <p:nvPr/>
          </p:nvSpPr>
          <p:spPr>
            <a:xfrm>
              <a:off x="2706950" y="2674650"/>
              <a:ext cx="25" cy="25"/>
            </a:xfrm>
            <a:custGeom>
              <a:avLst/>
              <a:gdLst/>
              <a:ahLst/>
              <a:cxnLst/>
              <a:rect l="l" t="t" r="r" b="b"/>
              <a:pathLst>
                <a:path w="1" h="1" extrusionOk="0">
                  <a:moveTo>
                    <a:pt x="1" y="1"/>
                  </a:moveTo>
                  <a:lnTo>
                    <a:pt x="1" y="1"/>
                  </a:lnTo>
                  <a:lnTo>
                    <a:pt x="1" y="1"/>
                  </a:lnTo>
                  <a:cubicBezTo>
                    <a:pt x="1"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4"/>
            <p:cNvSpPr/>
            <p:nvPr/>
          </p:nvSpPr>
          <p:spPr>
            <a:xfrm>
              <a:off x="2701750" y="2671200"/>
              <a:ext cx="20825" cy="75225"/>
            </a:xfrm>
            <a:custGeom>
              <a:avLst/>
              <a:gdLst/>
              <a:ahLst/>
              <a:cxnLst/>
              <a:rect l="l" t="t" r="r" b="b"/>
              <a:pathLst>
                <a:path w="833" h="3009" extrusionOk="0">
                  <a:moveTo>
                    <a:pt x="486" y="0"/>
                  </a:moveTo>
                  <a:cubicBezTo>
                    <a:pt x="348" y="0"/>
                    <a:pt x="278" y="70"/>
                    <a:pt x="209" y="139"/>
                  </a:cubicBezTo>
                  <a:cubicBezTo>
                    <a:pt x="140" y="208"/>
                    <a:pt x="140" y="347"/>
                    <a:pt x="70" y="416"/>
                  </a:cubicBezTo>
                  <a:cubicBezTo>
                    <a:pt x="70" y="693"/>
                    <a:pt x="70" y="971"/>
                    <a:pt x="70" y="1179"/>
                  </a:cubicBezTo>
                  <a:cubicBezTo>
                    <a:pt x="70" y="1733"/>
                    <a:pt x="70" y="2288"/>
                    <a:pt x="1" y="2842"/>
                  </a:cubicBezTo>
                  <a:cubicBezTo>
                    <a:pt x="39" y="2957"/>
                    <a:pt x="140" y="3008"/>
                    <a:pt x="235" y="3008"/>
                  </a:cubicBezTo>
                  <a:cubicBezTo>
                    <a:pt x="313" y="3008"/>
                    <a:pt x="386" y="2974"/>
                    <a:pt x="417" y="2912"/>
                  </a:cubicBezTo>
                  <a:cubicBezTo>
                    <a:pt x="486" y="2218"/>
                    <a:pt x="625" y="1595"/>
                    <a:pt x="763" y="971"/>
                  </a:cubicBezTo>
                  <a:cubicBezTo>
                    <a:pt x="763" y="555"/>
                    <a:pt x="833" y="70"/>
                    <a:pt x="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4"/>
            <p:cNvSpPr/>
            <p:nvPr/>
          </p:nvSpPr>
          <p:spPr>
            <a:xfrm>
              <a:off x="2665375" y="2680950"/>
              <a:ext cx="27750" cy="60500"/>
            </a:xfrm>
            <a:custGeom>
              <a:avLst/>
              <a:gdLst/>
              <a:ahLst/>
              <a:cxnLst/>
              <a:rect l="l" t="t" r="r" b="b"/>
              <a:pathLst>
                <a:path w="1110" h="2420" extrusionOk="0">
                  <a:moveTo>
                    <a:pt x="263" y="0"/>
                  </a:moveTo>
                  <a:cubicBezTo>
                    <a:pt x="117" y="0"/>
                    <a:pt x="0" y="78"/>
                    <a:pt x="0" y="234"/>
                  </a:cubicBezTo>
                  <a:cubicBezTo>
                    <a:pt x="0" y="581"/>
                    <a:pt x="70" y="997"/>
                    <a:pt x="278" y="1274"/>
                  </a:cubicBezTo>
                  <a:cubicBezTo>
                    <a:pt x="347" y="1690"/>
                    <a:pt x="485" y="2036"/>
                    <a:pt x="693" y="2314"/>
                  </a:cubicBezTo>
                  <a:cubicBezTo>
                    <a:pt x="744" y="2390"/>
                    <a:pt x="805" y="2420"/>
                    <a:pt x="864" y="2420"/>
                  </a:cubicBezTo>
                  <a:cubicBezTo>
                    <a:pt x="966" y="2420"/>
                    <a:pt x="1066" y="2332"/>
                    <a:pt x="1109" y="2244"/>
                  </a:cubicBezTo>
                  <a:cubicBezTo>
                    <a:pt x="1109" y="1828"/>
                    <a:pt x="1040" y="1482"/>
                    <a:pt x="901" y="1135"/>
                  </a:cubicBezTo>
                  <a:cubicBezTo>
                    <a:pt x="832" y="719"/>
                    <a:pt x="624" y="373"/>
                    <a:pt x="416" y="26"/>
                  </a:cubicBezTo>
                  <a:cubicBezTo>
                    <a:pt x="364" y="9"/>
                    <a:pt x="312" y="0"/>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4"/>
            <p:cNvSpPr/>
            <p:nvPr/>
          </p:nvSpPr>
          <p:spPr>
            <a:xfrm>
              <a:off x="2616850" y="2721350"/>
              <a:ext cx="52600" cy="43250"/>
            </a:xfrm>
            <a:custGeom>
              <a:avLst/>
              <a:gdLst/>
              <a:ahLst/>
              <a:cxnLst/>
              <a:rect l="l" t="t" r="r" b="b"/>
              <a:pathLst>
                <a:path w="2104" h="1730" extrusionOk="0">
                  <a:moveTo>
                    <a:pt x="362" y="0"/>
                  </a:moveTo>
                  <a:cubicBezTo>
                    <a:pt x="256" y="0"/>
                    <a:pt x="156" y="22"/>
                    <a:pt x="70" y="74"/>
                  </a:cubicBezTo>
                  <a:cubicBezTo>
                    <a:pt x="0" y="143"/>
                    <a:pt x="0" y="282"/>
                    <a:pt x="70" y="351"/>
                  </a:cubicBezTo>
                  <a:cubicBezTo>
                    <a:pt x="278" y="490"/>
                    <a:pt x="624" y="559"/>
                    <a:pt x="901" y="767"/>
                  </a:cubicBezTo>
                  <a:cubicBezTo>
                    <a:pt x="1179" y="975"/>
                    <a:pt x="1456" y="1252"/>
                    <a:pt x="1595" y="1599"/>
                  </a:cubicBezTo>
                  <a:cubicBezTo>
                    <a:pt x="1641" y="1691"/>
                    <a:pt x="1718" y="1730"/>
                    <a:pt x="1795" y="1730"/>
                  </a:cubicBezTo>
                  <a:cubicBezTo>
                    <a:pt x="1949" y="1730"/>
                    <a:pt x="2103" y="1576"/>
                    <a:pt x="2011" y="1391"/>
                  </a:cubicBezTo>
                  <a:cubicBezTo>
                    <a:pt x="1872" y="975"/>
                    <a:pt x="1595" y="628"/>
                    <a:pt x="1317" y="351"/>
                  </a:cubicBezTo>
                  <a:cubicBezTo>
                    <a:pt x="1057" y="195"/>
                    <a:pt x="681" y="0"/>
                    <a:pt x="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4"/>
            <p:cNvSpPr/>
            <p:nvPr/>
          </p:nvSpPr>
          <p:spPr>
            <a:xfrm>
              <a:off x="2580450" y="2711475"/>
              <a:ext cx="31400" cy="37900"/>
            </a:xfrm>
            <a:custGeom>
              <a:avLst/>
              <a:gdLst/>
              <a:ahLst/>
              <a:cxnLst/>
              <a:rect l="l" t="t" r="r" b="b"/>
              <a:pathLst>
                <a:path w="1256" h="1516" extrusionOk="0">
                  <a:moveTo>
                    <a:pt x="382" y="1"/>
                  </a:moveTo>
                  <a:cubicBezTo>
                    <a:pt x="347" y="1"/>
                    <a:pt x="313" y="18"/>
                    <a:pt x="278" y="53"/>
                  </a:cubicBezTo>
                  <a:cubicBezTo>
                    <a:pt x="1" y="469"/>
                    <a:pt x="486" y="1023"/>
                    <a:pt x="694" y="1370"/>
                  </a:cubicBezTo>
                  <a:cubicBezTo>
                    <a:pt x="777" y="1474"/>
                    <a:pt x="866" y="1515"/>
                    <a:pt x="945" y="1515"/>
                  </a:cubicBezTo>
                  <a:cubicBezTo>
                    <a:pt x="1129" y="1515"/>
                    <a:pt x="1255" y="1287"/>
                    <a:pt x="1110" y="1093"/>
                  </a:cubicBezTo>
                  <a:cubicBezTo>
                    <a:pt x="971" y="885"/>
                    <a:pt x="902" y="746"/>
                    <a:pt x="763" y="538"/>
                  </a:cubicBezTo>
                  <a:cubicBezTo>
                    <a:pt x="694" y="330"/>
                    <a:pt x="625" y="192"/>
                    <a:pt x="486" y="53"/>
                  </a:cubicBezTo>
                  <a:cubicBezTo>
                    <a:pt x="451" y="18"/>
                    <a:pt x="417"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4"/>
            <p:cNvSpPr/>
            <p:nvPr/>
          </p:nvSpPr>
          <p:spPr>
            <a:xfrm>
              <a:off x="2566600" y="2940725"/>
              <a:ext cx="61550" cy="44875"/>
            </a:xfrm>
            <a:custGeom>
              <a:avLst/>
              <a:gdLst/>
              <a:ahLst/>
              <a:cxnLst/>
              <a:rect l="l" t="t" r="r" b="b"/>
              <a:pathLst>
                <a:path w="2462" h="1795" extrusionOk="0">
                  <a:moveTo>
                    <a:pt x="2179" y="1"/>
                  </a:moveTo>
                  <a:cubicBezTo>
                    <a:pt x="2147" y="1"/>
                    <a:pt x="2113" y="11"/>
                    <a:pt x="2080" y="33"/>
                  </a:cubicBezTo>
                  <a:cubicBezTo>
                    <a:pt x="1594" y="310"/>
                    <a:pt x="1040" y="518"/>
                    <a:pt x="555" y="865"/>
                  </a:cubicBezTo>
                  <a:cubicBezTo>
                    <a:pt x="277" y="1073"/>
                    <a:pt x="0" y="1350"/>
                    <a:pt x="139" y="1697"/>
                  </a:cubicBezTo>
                  <a:cubicBezTo>
                    <a:pt x="139" y="1746"/>
                    <a:pt x="208" y="1795"/>
                    <a:pt x="273" y="1795"/>
                  </a:cubicBezTo>
                  <a:cubicBezTo>
                    <a:pt x="300" y="1795"/>
                    <a:pt x="326" y="1786"/>
                    <a:pt x="347" y="1766"/>
                  </a:cubicBezTo>
                  <a:cubicBezTo>
                    <a:pt x="485" y="1766"/>
                    <a:pt x="555" y="1766"/>
                    <a:pt x="624" y="1697"/>
                  </a:cubicBezTo>
                  <a:cubicBezTo>
                    <a:pt x="763" y="1627"/>
                    <a:pt x="901" y="1489"/>
                    <a:pt x="1040" y="1350"/>
                  </a:cubicBezTo>
                  <a:cubicBezTo>
                    <a:pt x="1456" y="1003"/>
                    <a:pt x="1872" y="657"/>
                    <a:pt x="2288" y="380"/>
                  </a:cubicBezTo>
                  <a:cubicBezTo>
                    <a:pt x="2462" y="263"/>
                    <a:pt x="2344" y="1"/>
                    <a:pt x="2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4"/>
            <p:cNvSpPr/>
            <p:nvPr/>
          </p:nvSpPr>
          <p:spPr>
            <a:xfrm>
              <a:off x="2602975" y="2958975"/>
              <a:ext cx="31800" cy="25900"/>
            </a:xfrm>
            <a:custGeom>
              <a:avLst/>
              <a:gdLst/>
              <a:ahLst/>
              <a:cxnLst/>
              <a:rect l="l" t="t" r="r" b="b"/>
              <a:pathLst>
                <a:path w="1272" h="1036" extrusionOk="0">
                  <a:moveTo>
                    <a:pt x="1035" y="1"/>
                  </a:moveTo>
                  <a:cubicBezTo>
                    <a:pt x="994" y="1"/>
                    <a:pt x="948" y="19"/>
                    <a:pt x="902" y="65"/>
                  </a:cubicBezTo>
                  <a:cubicBezTo>
                    <a:pt x="694" y="135"/>
                    <a:pt x="555" y="273"/>
                    <a:pt x="347" y="412"/>
                  </a:cubicBezTo>
                  <a:cubicBezTo>
                    <a:pt x="209" y="551"/>
                    <a:pt x="1" y="620"/>
                    <a:pt x="1" y="828"/>
                  </a:cubicBezTo>
                  <a:cubicBezTo>
                    <a:pt x="1" y="967"/>
                    <a:pt x="70" y="1036"/>
                    <a:pt x="139" y="1036"/>
                  </a:cubicBezTo>
                  <a:cubicBezTo>
                    <a:pt x="278" y="1036"/>
                    <a:pt x="486" y="967"/>
                    <a:pt x="625" y="828"/>
                  </a:cubicBezTo>
                  <a:cubicBezTo>
                    <a:pt x="763" y="689"/>
                    <a:pt x="971" y="481"/>
                    <a:pt x="1110" y="343"/>
                  </a:cubicBezTo>
                  <a:cubicBezTo>
                    <a:pt x="1272" y="235"/>
                    <a:pt x="1182" y="1"/>
                    <a:pt x="1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4"/>
            <p:cNvSpPr/>
            <p:nvPr/>
          </p:nvSpPr>
          <p:spPr>
            <a:xfrm>
              <a:off x="2821325" y="2908100"/>
              <a:ext cx="26025" cy="28800"/>
            </a:xfrm>
            <a:custGeom>
              <a:avLst/>
              <a:gdLst/>
              <a:ahLst/>
              <a:cxnLst/>
              <a:rect l="l" t="t" r="r" b="b"/>
              <a:pathLst>
                <a:path w="1041" h="1152" extrusionOk="0">
                  <a:moveTo>
                    <a:pt x="279" y="1"/>
                  </a:moveTo>
                  <a:cubicBezTo>
                    <a:pt x="147" y="1"/>
                    <a:pt x="1" y="108"/>
                    <a:pt x="1" y="298"/>
                  </a:cubicBezTo>
                  <a:cubicBezTo>
                    <a:pt x="1" y="506"/>
                    <a:pt x="140" y="783"/>
                    <a:pt x="278" y="991"/>
                  </a:cubicBezTo>
                  <a:cubicBezTo>
                    <a:pt x="398" y="1071"/>
                    <a:pt x="588" y="1151"/>
                    <a:pt x="753" y="1151"/>
                  </a:cubicBezTo>
                  <a:cubicBezTo>
                    <a:pt x="874" y="1151"/>
                    <a:pt x="982" y="1109"/>
                    <a:pt x="1041" y="991"/>
                  </a:cubicBezTo>
                  <a:cubicBezTo>
                    <a:pt x="1041" y="922"/>
                    <a:pt x="1041" y="853"/>
                    <a:pt x="1041" y="853"/>
                  </a:cubicBezTo>
                  <a:cubicBezTo>
                    <a:pt x="971" y="645"/>
                    <a:pt x="763" y="714"/>
                    <a:pt x="625" y="645"/>
                  </a:cubicBezTo>
                  <a:cubicBezTo>
                    <a:pt x="486" y="575"/>
                    <a:pt x="555" y="367"/>
                    <a:pt x="486" y="229"/>
                  </a:cubicBezTo>
                  <a:cubicBezTo>
                    <a:pt x="486" y="73"/>
                    <a:pt x="388" y="1"/>
                    <a:pt x="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4"/>
            <p:cNvSpPr/>
            <p:nvPr/>
          </p:nvSpPr>
          <p:spPr>
            <a:xfrm>
              <a:off x="2649775" y="2799425"/>
              <a:ext cx="51350" cy="39100"/>
            </a:xfrm>
            <a:custGeom>
              <a:avLst/>
              <a:gdLst/>
              <a:ahLst/>
              <a:cxnLst/>
              <a:rect l="l" t="t" r="r" b="b"/>
              <a:pathLst>
                <a:path w="2054" h="1564" extrusionOk="0">
                  <a:moveTo>
                    <a:pt x="208" y="1"/>
                  </a:moveTo>
                  <a:cubicBezTo>
                    <a:pt x="70" y="1"/>
                    <a:pt x="0" y="70"/>
                    <a:pt x="70" y="139"/>
                  </a:cubicBezTo>
                  <a:cubicBezTo>
                    <a:pt x="208" y="486"/>
                    <a:pt x="555" y="625"/>
                    <a:pt x="832" y="833"/>
                  </a:cubicBezTo>
                  <a:lnTo>
                    <a:pt x="1733" y="1526"/>
                  </a:lnTo>
                  <a:cubicBezTo>
                    <a:pt x="1760" y="1552"/>
                    <a:pt x="1789" y="1564"/>
                    <a:pt x="1817" y="1564"/>
                  </a:cubicBezTo>
                  <a:cubicBezTo>
                    <a:pt x="1939" y="1564"/>
                    <a:pt x="2053" y="1361"/>
                    <a:pt x="1941" y="1249"/>
                  </a:cubicBezTo>
                  <a:lnTo>
                    <a:pt x="1040" y="555"/>
                  </a:lnTo>
                  <a:cubicBezTo>
                    <a:pt x="832" y="278"/>
                    <a:pt x="486" y="70"/>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4"/>
            <p:cNvSpPr/>
            <p:nvPr/>
          </p:nvSpPr>
          <p:spPr>
            <a:xfrm>
              <a:off x="2675775" y="2794225"/>
              <a:ext cx="23275" cy="29925"/>
            </a:xfrm>
            <a:custGeom>
              <a:avLst/>
              <a:gdLst/>
              <a:ahLst/>
              <a:cxnLst/>
              <a:rect l="l" t="t" r="r" b="b"/>
              <a:pathLst>
                <a:path w="931" h="1197" extrusionOk="0">
                  <a:moveTo>
                    <a:pt x="208" y="1"/>
                  </a:moveTo>
                  <a:cubicBezTo>
                    <a:pt x="139" y="1"/>
                    <a:pt x="69" y="1"/>
                    <a:pt x="69" y="140"/>
                  </a:cubicBezTo>
                  <a:cubicBezTo>
                    <a:pt x="0" y="347"/>
                    <a:pt x="139" y="417"/>
                    <a:pt x="208" y="555"/>
                  </a:cubicBezTo>
                  <a:cubicBezTo>
                    <a:pt x="347" y="763"/>
                    <a:pt x="416" y="971"/>
                    <a:pt x="555" y="1110"/>
                  </a:cubicBezTo>
                  <a:cubicBezTo>
                    <a:pt x="595" y="1171"/>
                    <a:pt x="648" y="1196"/>
                    <a:pt x="698" y="1196"/>
                  </a:cubicBezTo>
                  <a:cubicBezTo>
                    <a:pt x="820" y="1196"/>
                    <a:pt x="930" y="1049"/>
                    <a:pt x="832" y="902"/>
                  </a:cubicBezTo>
                  <a:cubicBezTo>
                    <a:pt x="763" y="694"/>
                    <a:pt x="693" y="555"/>
                    <a:pt x="555" y="347"/>
                  </a:cubicBezTo>
                  <a:cubicBezTo>
                    <a:pt x="485" y="140"/>
                    <a:pt x="485"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4"/>
            <p:cNvSpPr/>
            <p:nvPr/>
          </p:nvSpPr>
          <p:spPr>
            <a:xfrm>
              <a:off x="2632450" y="2859925"/>
              <a:ext cx="37675" cy="16225"/>
            </a:xfrm>
            <a:custGeom>
              <a:avLst/>
              <a:gdLst/>
              <a:ahLst/>
              <a:cxnLst/>
              <a:rect l="l" t="t" r="r" b="b"/>
              <a:pathLst>
                <a:path w="1507" h="649" extrusionOk="0">
                  <a:moveTo>
                    <a:pt x="1231" y="0"/>
                  </a:moveTo>
                  <a:cubicBezTo>
                    <a:pt x="1215" y="0"/>
                    <a:pt x="1197" y="2"/>
                    <a:pt x="1179" y="7"/>
                  </a:cubicBezTo>
                  <a:lnTo>
                    <a:pt x="624" y="7"/>
                  </a:lnTo>
                  <a:cubicBezTo>
                    <a:pt x="416" y="7"/>
                    <a:pt x="208" y="7"/>
                    <a:pt x="139" y="215"/>
                  </a:cubicBezTo>
                  <a:cubicBezTo>
                    <a:pt x="0" y="284"/>
                    <a:pt x="70" y="423"/>
                    <a:pt x="139" y="562"/>
                  </a:cubicBezTo>
                  <a:cubicBezTo>
                    <a:pt x="208" y="631"/>
                    <a:pt x="277" y="648"/>
                    <a:pt x="355" y="648"/>
                  </a:cubicBezTo>
                  <a:cubicBezTo>
                    <a:pt x="433" y="648"/>
                    <a:pt x="520" y="631"/>
                    <a:pt x="624" y="631"/>
                  </a:cubicBezTo>
                  <a:cubicBezTo>
                    <a:pt x="832" y="562"/>
                    <a:pt x="1040" y="492"/>
                    <a:pt x="1248" y="492"/>
                  </a:cubicBezTo>
                  <a:cubicBezTo>
                    <a:pt x="1507" y="427"/>
                    <a:pt x="1464" y="0"/>
                    <a:pt x="1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4"/>
            <p:cNvSpPr/>
            <p:nvPr/>
          </p:nvSpPr>
          <p:spPr>
            <a:xfrm>
              <a:off x="2613950" y="2882450"/>
              <a:ext cx="31800" cy="15350"/>
            </a:xfrm>
            <a:custGeom>
              <a:avLst/>
              <a:gdLst/>
              <a:ahLst/>
              <a:cxnLst/>
              <a:rect l="l" t="t" r="r" b="b"/>
              <a:pathLst>
                <a:path w="1272" h="614" extrusionOk="0">
                  <a:moveTo>
                    <a:pt x="478" y="0"/>
                  </a:moveTo>
                  <a:cubicBezTo>
                    <a:pt x="221" y="0"/>
                    <a:pt x="1" y="432"/>
                    <a:pt x="324" y="562"/>
                  </a:cubicBezTo>
                  <a:cubicBezTo>
                    <a:pt x="428" y="596"/>
                    <a:pt x="532" y="614"/>
                    <a:pt x="636" y="614"/>
                  </a:cubicBezTo>
                  <a:cubicBezTo>
                    <a:pt x="740" y="614"/>
                    <a:pt x="844" y="596"/>
                    <a:pt x="948" y="562"/>
                  </a:cubicBezTo>
                  <a:cubicBezTo>
                    <a:pt x="1272" y="562"/>
                    <a:pt x="1233" y="139"/>
                    <a:pt x="944" y="139"/>
                  </a:cubicBezTo>
                  <a:cubicBezTo>
                    <a:pt x="924" y="139"/>
                    <a:pt x="902" y="141"/>
                    <a:pt x="879" y="146"/>
                  </a:cubicBezTo>
                  <a:cubicBezTo>
                    <a:pt x="810" y="146"/>
                    <a:pt x="671" y="76"/>
                    <a:pt x="532" y="7"/>
                  </a:cubicBezTo>
                  <a:cubicBezTo>
                    <a:pt x="514" y="3"/>
                    <a:pt x="496"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4"/>
            <p:cNvSpPr/>
            <p:nvPr/>
          </p:nvSpPr>
          <p:spPr>
            <a:xfrm>
              <a:off x="2687275" y="2860225"/>
              <a:ext cx="31050" cy="27000"/>
            </a:xfrm>
            <a:custGeom>
              <a:avLst/>
              <a:gdLst/>
              <a:ahLst/>
              <a:cxnLst/>
              <a:rect l="l" t="t" r="r" b="b"/>
              <a:pathLst>
                <a:path w="1242" h="1080" extrusionOk="0">
                  <a:moveTo>
                    <a:pt x="366" y="1"/>
                  </a:moveTo>
                  <a:cubicBezTo>
                    <a:pt x="180" y="1"/>
                    <a:pt x="0" y="262"/>
                    <a:pt x="164" y="480"/>
                  </a:cubicBezTo>
                  <a:cubicBezTo>
                    <a:pt x="372" y="688"/>
                    <a:pt x="580" y="896"/>
                    <a:pt x="857" y="1035"/>
                  </a:cubicBezTo>
                  <a:cubicBezTo>
                    <a:pt x="888" y="1066"/>
                    <a:pt x="927" y="1080"/>
                    <a:pt x="966" y="1080"/>
                  </a:cubicBezTo>
                  <a:cubicBezTo>
                    <a:pt x="1100" y="1080"/>
                    <a:pt x="1242" y="919"/>
                    <a:pt x="1135" y="757"/>
                  </a:cubicBezTo>
                  <a:cubicBezTo>
                    <a:pt x="927" y="550"/>
                    <a:pt x="719" y="272"/>
                    <a:pt x="511" y="64"/>
                  </a:cubicBezTo>
                  <a:cubicBezTo>
                    <a:pt x="466" y="20"/>
                    <a:pt x="416" y="1"/>
                    <a:pt x="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4"/>
            <p:cNvSpPr/>
            <p:nvPr/>
          </p:nvSpPr>
          <p:spPr>
            <a:xfrm>
              <a:off x="2679225" y="2901625"/>
              <a:ext cx="61475" cy="28300"/>
            </a:xfrm>
            <a:custGeom>
              <a:avLst/>
              <a:gdLst/>
              <a:ahLst/>
              <a:cxnLst/>
              <a:rect l="l" t="t" r="r" b="b"/>
              <a:pathLst>
                <a:path w="2459" h="1132" extrusionOk="0">
                  <a:moveTo>
                    <a:pt x="2165" y="0"/>
                  </a:moveTo>
                  <a:cubicBezTo>
                    <a:pt x="1986" y="0"/>
                    <a:pt x="1797" y="124"/>
                    <a:pt x="1872" y="349"/>
                  </a:cubicBezTo>
                  <a:lnTo>
                    <a:pt x="1872" y="488"/>
                  </a:lnTo>
                  <a:cubicBezTo>
                    <a:pt x="1838" y="453"/>
                    <a:pt x="1820" y="436"/>
                    <a:pt x="1803" y="436"/>
                  </a:cubicBezTo>
                  <a:cubicBezTo>
                    <a:pt x="1786" y="436"/>
                    <a:pt x="1768" y="453"/>
                    <a:pt x="1734" y="488"/>
                  </a:cubicBezTo>
                  <a:cubicBezTo>
                    <a:pt x="1457" y="557"/>
                    <a:pt x="1249" y="626"/>
                    <a:pt x="971" y="696"/>
                  </a:cubicBezTo>
                  <a:cubicBezTo>
                    <a:pt x="694" y="626"/>
                    <a:pt x="417" y="626"/>
                    <a:pt x="209" y="557"/>
                  </a:cubicBezTo>
                  <a:cubicBezTo>
                    <a:pt x="70" y="557"/>
                    <a:pt x="1" y="696"/>
                    <a:pt x="70" y="834"/>
                  </a:cubicBezTo>
                  <a:cubicBezTo>
                    <a:pt x="375" y="1025"/>
                    <a:pt x="721" y="1132"/>
                    <a:pt x="1075" y="1132"/>
                  </a:cubicBezTo>
                  <a:cubicBezTo>
                    <a:pt x="1366" y="1132"/>
                    <a:pt x="1661" y="1060"/>
                    <a:pt x="1942" y="904"/>
                  </a:cubicBezTo>
                  <a:cubicBezTo>
                    <a:pt x="2011" y="834"/>
                    <a:pt x="2080" y="765"/>
                    <a:pt x="2080" y="626"/>
                  </a:cubicBezTo>
                  <a:cubicBezTo>
                    <a:pt x="2119" y="665"/>
                    <a:pt x="2163" y="682"/>
                    <a:pt x="2207" y="682"/>
                  </a:cubicBezTo>
                  <a:cubicBezTo>
                    <a:pt x="2319" y="682"/>
                    <a:pt x="2427" y="568"/>
                    <a:pt x="2427" y="419"/>
                  </a:cubicBezTo>
                  <a:cubicBezTo>
                    <a:pt x="2427" y="349"/>
                    <a:pt x="2427" y="349"/>
                    <a:pt x="2427" y="280"/>
                  </a:cubicBezTo>
                  <a:cubicBezTo>
                    <a:pt x="2459" y="89"/>
                    <a:pt x="2316" y="0"/>
                    <a:pt x="2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4"/>
            <p:cNvSpPr/>
            <p:nvPr/>
          </p:nvSpPr>
          <p:spPr>
            <a:xfrm>
              <a:off x="2657775" y="2914850"/>
              <a:ext cx="21000" cy="16925"/>
            </a:xfrm>
            <a:custGeom>
              <a:avLst/>
              <a:gdLst/>
              <a:ahLst/>
              <a:cxnLst/>
              <a:rect l="l" t="t" r="r" b="b"/>
              <a:pathLst>
                <a:path w="840" h="677" extrusionOk="0">
                  <a:moveTo>
                    <a:pt x="595" y="0"/>
                  </a:moveTo>
                  <a:cubicBezTo>
                    <a:pt x="569" y="0"/>
                    <a:pt x="541" y="9"/>
                    <a:pt x="512" y="28"/>
                  </a:cubicBezTo>
                  <a:cubicBezTo>
                    <a:pt x="443" y="28"/>
                    <a:pt x="304" y="236"/>
                    <a:pt x="304" y="236"/>
                  </a:cubicBezTo>
                  <a:cubicBezTo>
                    <a:pt x="1" y="297"/>
                    <a:pt x="69" y="677"/>
                    <a:pt x="278" y="677"/>
                  </a:cubicBezTo>
                  <a:cubicBezTo>
                    <a:pt x="307" y="677"/>
                    <a:pt x="339" y="669"/>
                    <a:pt x="374" y="652"/>
                  </a:cubicBezTo>
                  <a:cubicBezTo>
                    <a:pt x="582" y="652"/>
                    <a:pt x="582" y="513"/>
                    <a:pt x="720" y="444"/>
                  </a:cubicBezTo>
                  <a:cubicBezTo>
                    <a:pt x="839" y="325"/>
                    <a:pt x="753"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4"/>
            <p:cNvSpPr/>
            <p:nvPr/>
          </p:nvSpPr>
          <p:spPr>
            <a:xfrm>
              <a:off x="2734700" y="2934450"/>
              <a:ext cx="20400" cy="12300"/>
            </a:xfrm>
            <a:custGeom>
              <a:avLst/>
              <a:gdLst/>
              <a:ahLst/>
              <a:cxnLst/>
              <a:rect l="l" t="t" r="r" b="b"/>
              <a:pathLst>
                <a:path w="816" h="492" extrusionOk="0">
                  <a:moveTo>
                    <a:pt x="532" y="1"/>
                  </a:moveTo>
                  <a:cubicBezTo>
                    <a:pt x="517" y="1"/>
                    <a:pt x="502" y="3"/>
                    <a:pt x="485" y="7"/>
                  </a:cubicBezTo>
                  <a:lnTo>
                    <a:pt x="277" y="7"/>
                  </a:lnTo>
                  <a:cubicBezTo>
                    <a:pt x="0" y="7"/>
                    <a:pt x="0" y="492"/>
                    <a:pt x="347" y="492"/>
                  </a:cubicBezTo>
                  <a:lnTo>
                    <a:pt x="555" y="492"/>
                  </a:lnTo>
                  <a:cubicBezTo>
                    <a:pt x="816" y="492"/>
                    <a:pt x="769" y="1"/>
                    <a:pt x="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4"/>
            <p:cNvSpPr/>
            <p:nvPr/>
          </p:nvSpPr>
          <p:spPr>
            <a:xfrm>
              <a:off x="2705225" y="3015875"/>
              <a:ext cx="25450" cy="24925"/>
            </a:xfrm>
            <a:custGeom>
              <a:avLst/>
              <a:gdLst/>
              <a:ahLst/>
              <a:cxnLst/>
              <a:rect l="l" t="t" r="r" b="b"/>
              <a:pathLst>
                <a:path w="1018" h="997" extrusionOk="0">
                  <a:moveTo>
                    <a:pt x="621" y="1"/>
                  </a:moveTo>
                  <a:cubicBezTo>
                    <a:pt x="600" y="1"/>
                    <a:pt x="578" y="3"/>
                    <a:pt x="555" y="8"/>
                  </a:cubicBezTo>
                  <a:lnTo>
                    <a:pt x="278" y="8"/>
                  </a:lnTo>
                  <a:cubicBezTo>
                    <a:pt x="1" y="77"/>
                    <a:pt x="1" y="493"/>
                    <a:pt x="278" y="562"/>
                  </a:cubicBezTo>
                  <a:cubicBezTo>
                    <a:pt x="278" y="562"/>
                    <a:pt x="278" y="632"/>
                    <a:pt x="278" y="701"/>
                  </a:cubicBezTo>
                  <a:cubicBezTo>
                    <a:pt x="164" y="872"/>
                    <a:pt x="284" y="996"/>
                    <a:pt x="408" y="996"/>
                  </a:cubicBezTo>
                  <a:cubicBezTo>
                    <a:pt x="435" y="996"/>
                    <a:pt x="461" y="990"/>
                    <a:pt x="486" y="978"/>
                  </a:cubicBezTo>
                  <a:cubicBezTo>
                    <a:pt x="694" y="978"/>
                    <a:pt x="763" y="770"/>
                    <a:pt x="763" y="632"/>
                  </a:cubicBezTo>
                  <a:cubicBezTo>
                    <a:pt x="763" y="562"/>
                    <a:pt x="694" y="562"/>
                    <a:pt x="694" y="493"/>
                  </a:cubicBezTo>
                  <a:cubicBezTo>
                    <a:pt x="1017" y="428"/>
                    <a:pt x="918"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4"/>
            <p:cNvSpPr/>
            <p:nvPr/>
          </p:nvSpPr>
          <p:spPr>
            <a:xfrm>
              <a:off x="2759275" y="2885600"/>
              <a:ext cx="23950" cy="33600"/>
            </a:xfrm>
            <a:custGeom>
              <a:avLst/>
              <a:gdLst/>
              <a:ahLst/>
              <a:cxnLst/>
              <a:rect l="l" t="t" r="r" b="b"/>
              <a:pathLst>
                <a:path w="958" h="1344" extrusionOk="0">
                  <a:moveTo>
                    <a:pt x="187" y="1"/>
                  </a:moveTo>
                  <a:cubicBezTo>
                    <a:pt x="81" y="1"/>
                    <a:pt x="1" y="102"/>
                    <a:pt x="57" y="158"/>
                  </a:cubicBezTo>
                  <a:cubicBezTo>
                    <a:pt x="57" y="436"/>
                    <a:pt x="265" y="713"/>
                    <a:pt x="195" y="921"/>
                  </a:cubicBezTo>
                  <a:cubicBezTo>
                    <a:pt x="147" y="1115"/>
                    <a:pt x="405" y="1344"/>
                    <a:pt x="587" y="1344"/>
                  </a:cubicBezTo>
                  <a:cubicBezTo>
                    <a:pt x="665" y="1344"/>
                    <a:pt x="729" y="1302"/>
                    <a:pt x="750" y="1198"/>
                  </a:cubicBezTo>
                  <a:cubicBezTo>
                    <a:pt x="958" y="713"/>
                    <a:pt x="681" y="228"/>
                    <a:pt x="265" y="20"/>
                  </a:cubicBezTo>
                  <a:cubicBezTo>
                    <a:pt x="238" y="7"/>
                    <a:pt x="212"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4"/>
            <p:cNvSpPr/>
            <p:nvPr/>
          </p:nvSpPr>
          <p:spPr>
            <a:xfrm>
              <a:off x="2721650" y="2869700"/>
              <a:ext cx="35600" cy="18800"/>
            </a:xfrm>
            <a:custGeom>
              <a:avLst/>
              <a:gdLst/>
              <a:ahLst/>
              <a:cxnLst/>
              <a:rect l="l" t="t" r="r" b="b"/>
              <a:pathLst>
                <a:path w="1424" h="752" extrusionOk="0">
                  <a:moveTo>
                    <a:pt x="393" y="0"/>
                  </a:moveTo>
                  <a:cubicBezTo>
                    <a:pt x="170" y="0"/>
                    <a:pt x="0" y="283"/>
                    <a:pt x="175" y="517"/>
                  </a:cubicBezTo>
                  <a:cubicBezTo>
                    <a:pt x="383" y="673"/>
                    <a:pt x="630" y="751"/>
                    <a:pt x="887" y="751"/>
                  </a:cubicBezTo>
                  <a:cubicBezTo>
                    <a:pt x="973" y="751"/>
                    <a:pt x="1059" y="742"/>
                    <a:pt x="1146" y="725"/>
                  </a:cubicBezTo>
                  <a:cubicBezTo>
                    <a:pt x="1354" y="725"/>
                    <a:pt x="1423" y="309"/>
                    <a:pt x="1146" y="240"/>
                  </a:cubicBezTo>
                  <a:cubicBezTo>
                    <a:pt x="869" y="240"/>
                    <a:pt x="661" y="171"/>
                    <a:pt x="522" y="32"/>
                  </a:cubicBezTo>
                  <a:cubicBezTo>
                    <a:pt x="478" y="10"/>
                    <a:pt x="435" y="0"/>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4"/>
            <p:cNvSpPr/>
            <p:nvPr/>
          </p:nvSpPr>
          <p:spPr>
            <a:xfrm>
              <a:off x="2768950" y="2843200"/>
              <a:ext cx="38550" cy="26125"/>
            </a:xfrm>
            <a:custGeom>
              <a:avLst/>
              <a:gdLst/>
              <a:ahLst/>
              <a:cxnLst/>
              <a:rect l="l" t="t" r="r" b="b"/>
              <a:pathLst>
                <a:path w="1542" h="1045" extrusionOk="0">
                  <a:moveTo>
                    <a:pt x="1065" y="0"/>
                  </a:moveTo>
                  <a:cubicBezTo>
                    <a:pt x="1021" y="0"/>
                    <a:pt x="987" y="17"/>
                    <a:pt x="987" y="52"/>
                  </a:cubicBezTo>
                  <a:cubicBezTo>
                    <a:pt x="848" y="191"/>
                    <a:pt x="779" y="329"/>
                    <a:pt x="779" y="468"/>
                  </a:cubicBezTo>
                  <a:cubicBezTo>
                    <a:pt x="779" y="527"/>
                    <a:pt x="754" y="548"/>
                    <a:pt x="715" y="548"/>
                  </a:cubicBezTo>
                  <a:cubicBezTo>
                    <a:pt x="662" y="548"/>
                    <a:pt x="582" y="508"/>
                    <a:pt x="502" y="468"/>
                  </a:cubicBezTo>
                  <a:cubicBezTo>
                    <a:pt x="461" y="428"/>
                    <a:pt x="416" y="411"/>
                    <a:pt x="371" y="411"/>
                  </a:cubicBezTo>
                  <a:cubicBezTo>
                    <a:pt x="183" y="411"/>
                    <a:pt x="1" y="703"/>
                    <a:pt x="224" y="815"/>
                  </a:cubicBezTo>
                  <a:cubicBezTo>
                    <a:pt x="346" y="977"/>
                    <a:pt x="516" y="1044"/>
                    <a:pt x="705" y="1044"/>
                  </a:cubicBezTo>
                  <a:cubicBezTo>
                    <a:pt x="838" y="1044"/>
                    <a:pt x="982" y="1011"/>
                    <a:pt x="1125" y="953"/>
                  </a:cubicBezTo>
                  <a:cubicBezTo>
                    <a:pt x="1333" y="745"/>
                    <a:pt x="1541" y="260"/>
                    <a:pt x="1195" y="52"/>
                  </a:cubicBezTo>
                  <a:cubicBezTo>
                    <a:pt x="1160" y="17"/>
                    <a:pt x="11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4"/>
            <p:cNvSpPr/>
            <p:nvPr/>
          </p:nvSpPr>
          <p:spPr>
            <a:xfrm>
              <a:off x="2743350" y="2803950"/>
              <a:ext cx="33350" cy="29850"/>
            </a:xfrm>
            <a:custGeom>
              <a:avLst/>
              <a:gdLst/>
              <a:ahLst/>
              <a:cxnLst/>
              <a:rect l="l" t="t" r="r" b="b"/>
              <a:pathLst>
                <a:path w="1334" h="1194" extrusionOk="0">
                  <a:moveTo>
                    <a:pt x="981" y="1"/>
                  </a:moveTo>
                  <a:cubicBezTo>
                    <a:pt x="949" y="1"/>
                    <a:pt x="920" y="9"/>
                    <a:pt x="902" y="28"/>
                  </a:cubicBezTo>
                  <a:cubicBezTo>
                    <a:pt x="763" y="28"/>
                    <a:pt x="694" y="166"/>
                    <a:pt x="555" y="236"/>
                  </a:cubicBezTo>
                  <a:lnTo>
                    <a:pt x="555" y="166"/>
                  </a:lnTo>
                  <a:cubicBezTo>
                    <a:pt x="520" y="132"/>
                    <a:pt x="486" y="114"/>
                    <a:pt x="451" y="114"/>
                  </a:cubicBezTo>
                  <a:cubicBezTo>
                    <a:pt x="417" y="114"/>
                    <a:pt x="382" y="132"/>
                    <a:pt x="347" y="166"/>
                  </a:cubicBezTo>
                  <a:cubicBezTo>
                    <a:pt x="1" y="513"/>
                    <a:pt x="486" y="998"/>
                    <a:pt x="763" y="1137"/>
                  </a:cubicBezTo>
                  <a:cubicBezTo>
                    <a:pt x="816" y="1177"/>
                    <a:pt x="872" y="1194"/>
                    <a:pt x="925" y="1194"/>
                  </a:cubicBezTo>
                  <a:cubicBezTo>
                    <a:pt x="1150" y="1194"/>
                    <a:pt x="1334" y="889"/>
                    <a:pt x="1110" y="721"/>
                  </a:cubicBezTo>
                  <a:cubicBezTo>
                    <a:pt x="1040" y="721"/>
                    <a:pt x="971" y="652"/>
                    <a:pt x="971" y="582"/>
                  </a:cubicBezTo>
                  <a:cubicBezTo>
                    <a:pt x="1110" y="513"/>
                    <a:pt x="1318" y="374"/>
                    <a:pt x="1179" y="166"/>
                  </a:cubicBezTo>
                  <a:cubicBezTo>
                    <a:pt x="1179" y="65"/>
                    <a:pt x="1068" y="1"/>
                    <a:pt x="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4"/>
            <p:cNvSpPr/>
            <p:nvPr/>
          </p:nvSpPr>
          <p:spPr>
            <a:xfrm>
              <a:off x="2538875" y="3209475"/>
              <a:ext cx="55950" cy="90075"/>
            </a:xfrm>
            <a:custGeom>
              <a:avLst/>
              <a:gdLst/>
              <a:ahLst/>
              <a:cxnLst/>
              <a:rect l="l" t="t" r="r" b="b"/>
              <a:pathLst>
                <a:path w="2238" h="3603" extrusionOk="0">
                  <a:moveTo>
                    <a:pt x="237" y="0"/>
                  </a:moveTo>
                  <a:cubicBezTo>
                    <a:pt x="139" y="0"/>
                    <a:pt x="51" y="64"/>
                    <a:pt x="0" y="166"/>
                  </a:cubicBezTo>
                  <a:cubicBezTo>
                    <a:pt x="0" y="513"/>
                    <a:pt x="69" y="859"/>
                    <a:pt x="277" y="1206"/>
                  </a:cubicBezTo>
                  <a:lnTo>
                    <a:pt x="139" y="1206"/>
                  </a:lnTo>
                  <a:cubicBezTo>
                    <a:pt x="69" y="1206"/>
                    <a:pt x="0" y="1344"/>
                    <a:pt x="69" y="1414"/>
                  </a:cubicBezTo>
                  <a:cubicBezTo>
                    <a:pt x="208" y="1622"/>
                    <a:pt x="416" y="1830"/>
                    <a:pt x="624" y="1968"/>
                  </a:cubicBezTo>
                  <a:cubicBezTo>
                    <a:pt x="763" y="2315"/>
                    <a:pt x="970" y="2731"/>
                    <a:pt x="1109" y="3147"/>
                  </a:cubicBezTo>
                  <a:cubicBezTo>
                    <a:pt x="1171" y="3209"/>
                    <a:pt x="1262" y="3243"/>
                    <a:pt x="1342" y="3243"/>
                  </a:cubicBezTo>
                  <a:cubicBezTo>
                    <a:pt x="1441" y="3243"/>
                    <a:pt x="1525" y="3192"/>
                    <a:pt x="1525" y="3077"/>
                  </a:cubicBezTo>
                  <a:cubicBezTo>
                    <a:pt x="1594" y="3147"/>
                    <a:pt x="1664" y="3285"/>
                    <a:pt x="1733" y="3424"/>
                  </a:cubicBezTo>
                  <a:cubicBezTo>
                    <a:pt x="1758" y="3549"/>
                    <a:pt x="1837" y="3602"/>
                    <a:pt x="1922" y="3602"/>
                  </a:cubicBezTo>
                  <a:cubicBezTo>
                    <a:pt x="2072" y="3602"/>
                    <a:pt x="2237" y="3437"/>
                    <a:pt x="2149" y="3216"/>
                  </a:cubicBezTo>
                  <a:cubicBezTo>
                    <a:pt x="2010" y="2731"/>
                    <a:pt x="1733" y="2246"/>
                    <a:pt x="1456" y="1830"/>
                  </a:cubicBezTo>
                  <a:cubicBezTo>
                    <a:pt x="1317" y="1691"/>
                    <a:pt x="1178" y="1552"/>
                    <a:pt x="1040" y="1414"/>
                  </a:cubicBezTo>
                  <a:cubicBezTo>
                    <a:pt x="901" y="928"/>
                    <a:pt x="693" y="443"/>
                    <a:pt x="347" y="27"/>
                  </a:cubicBezTo>
                  <a:cubicBezTo>
                    <a:pt x="309" y="9"/>
                    <a:pt x="272" y="0"/>
                    <a:pt x="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4"/>
            <p:cNvSpPr/>
            <p:nvPr/>
          </p:nvSpPr>
          <p:spPr>
            <a:xfrm>
              <a:off x="2485150" y="3267675"/>
              <a:ext cx="53200" cy="24625"/>
            </a:xfrm>
            <a:custGeom>
              <a:avLst/>
              <a:gdLst/>
              <a:ahLst/>
              <a:cxnLst/>
              <a:rect l="l" t="t" r="r" b="b"/>
              <a:pathLst>
                <a:path w="2128" h="985" extrusionOk="0">
                  <a:moveTo>
                    <a:pt x="331" y="0"/>
                  </a:moveTo>
                  <a:cubicBezTo>
                    <a:pt x="204" y="0"/>
                    <a:pt x="99" y="47"/>
                    <a:pt x="69" y="195"/>
                  </a:cubicBezTo>
                  <a:cubicBezTo>
                    <a:pt x="0" y="541"/>
                    <a:pt x="555" y="749"/>
                    <a:pt x="832" y="819"/>
                  </a:cubicBezTo>
                  <a:cubicBezTo>
                    <a:pt x="1035" y="920"/>
                    <a:pt x="1275" y="985"/>
                    <a:pt x="1552" y="985"/>
                  </a:cubicBezTo>
                  <a:cubicBezTo>
                    <a:pt x="1654" y="985"/>
                    <a:pt x="1760" y="976"/>
                    <a:pt x="1872" y="957"/>
                  </a:cubicBezTo>
                  <a:cubicBezTo>
                    <a:pt x="2128" y="893"/>
                    <a:pt x="2088" y="534"/>
                    <a:pt x="1862" y="534"/>
                  </a:cubicBezTo>
                  <a:cubicBezTo>
                    <a:pt x="1844" y="534"/>
                    <a:pt x="1824" y="536"/>
                    <a:pt x="1802" y="541"/>
                  </a:cubicBezTo>
                  <a:cubicBezTo>
                    <a:pt x="1664" y="472"/>
                    <a:pt x="1525" y="472"/>
                    <a:pt x="1387" y="403"/>
                  </a:cubicBezTo>
                  <a:cubicBezTo>
                    <a:pt x="1179" y="333"/>
                    <a:pt x="971" y="264"/>
                    <a:pt x="832" y="125"/>
                  </a:cubicBezTo>
                  <a:cubicBezTo>
                    <a:pt x="713" y="86"/>
                    <a:pt x="502"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4"/>
            <p:cNvSpPr/>
            <p:nvPr/>
          </p:nvSpPr>
          <p:spPr>
            <a:xfrm>
              <a:off x="2467800" y="3308550"/>
              <a:ext cx="60225" cy="21425"/>
            </a:xfrm>
            <a:custGeom>
              <a:avLst/>
              <a:gdLst/>
              <a:ahLst/>
              <a:cxnLst/>
              <a:rect l="l" t="t" r="r" b="b"/>
              <a:pathLst>
                <a:path w="2409" h="857" extrusionOk="0">
                  <a:moveTo>
                    <a:pt x="787" y="0"/>
                  </a:moveTo>
                  <a:cubicBezTo>
                    <a:pt x="532" y="0"/>
                    <a:pt x="301" y="62"/>
                    <a:pt x="140" y="223"/>
                  </a:cubicBezTo>
                  <a:cubicBezTo>
                    <a:pt x="1" y="293"/>
                    <a:pt x="70" y="431"/>
                    <a:pt x="140" y="501"/>
                  </a:cubicBezTo>
                  <a:cubicBezTo>
                    <a:pt x="336" y="550"/>
                    <a:pt x="566" y="599"/>
                    <a:pt x="783" y="599"/>
                  </a:cubicBezTo>
                  <a:cubicBezTo>
                    <a:pt x="872" y="599"/>
                    <a:pt x="960" y="590"/>
                    <a:pt x="1041" y="570"/>
                  </a:cubicBezTo>
                  <a:cubicBezTo>
                    <a:pt x="1387" y="639"/>
                    <a:pt x="1734" y="709"/>
                    <a:pt x="2081" y="847"/>
                  </a:cubicBezTo>
                  <a:cubicBezTo>
                    <a:pt x="2099" y="854"/>
                    <a:pt x="2117" y="856"/>
                    <a:pt x="2134" y="856"/>
                  </a:cubicBezTo>
                  <a:cubicBezTo>
                    <a:pt x="2310" y="856"/>
                    <a:pt x="2409" y="558"/>
                    <a:pt x="2219" y="431"/>
                  </a:cubicBezTo>
                  <a:cubicBezTo>
                    <a:pt x="1896" y="247"/>
                    <a:pt x="1295"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4"/>
            <p:cNvSpPr/>
            <p:nvPr/>
          </p:nvSpPr>
          <p:spPr>
            <a:xfrm>
              <a:off x="2438350" y="3348775"/>
              <a:ext cx="61625" cy="22550"/>
            </a:xfrm>
            <a:custGeom>
              <a:avLst/>
              <a:gdLst/>
              <a:ahLst/>
              <a:cxnLst/>
              <a:rect l="l" t="t" r="r" b="b"/>
              <a:pathLst>
                <a:path w="2465" h="902" extrusionOk="0">
                  <a:moveTo>
                    <a:pt x="1318" y="1"/>
                  </a:moveTo>
                  <a:cubicBezTo>
                    <a:pt x="763" y="1"/>
                    <a:pt x="347" y="278"/>
                    <a:pt x="70" y="694"/>
                  </a:cubicBezTo>
                  <a:cubicBezTo>
                    <a:pt x="1" y="833"/>
                    <a:pt x="70" y="902"/>
                    <a:pt x="209" y="902"/>
                  </a:cubicBezTo>
                  <a:cubicBezTo>
                    <a:pt x="486" y="763"/>
                    <a:pt x="832" y="625"/>
                    <a:pt x="1110" y="486"/>
                  </a:cubicBezTo>
                  <a:cubicBezTo>
                    <a:pt x="1199" y="450"/>
                    <a:pt x="1293" y="433"/>
                    <a:pt x="1387" y="433"/>
                  </a:cubicBezTo>
                  <a:cubicBezTo>
                    <a:pt x="1657" y="433"/>
                    <a:pt x="1926" y="576"/>
                    <a:pt x="2080" y="833"/>
                  </a:cubicBezTo>
                  <a:cubicBezTo>
                    <a:pt x="2111" y="864"/>
                    <a:pt x="2150" y="878"/>
                    <a:pt x="2189" y="878"/>
                  </a:cubicBezTo>
                  <a:cubicBezTo>
                    <a:pt x="2323" y="878"/>
                    <a:pt x="2465" y="716"/>
                    <a:pt x="2357" y="555"/>
                  </a:cubicBezTo>
                  <a:cubicBezTo>
                    <a:pt x="2149" y="209"/>
                    <a:pt x="1734" y="1"/>
                    <a:pt x="1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4"/>
            <p:cNvSpPr/>
            <p:nvPr/>
          </p:nvSpPr>
          <p:spPr>
            <a:xfrm>
              <a:off x="2440075" y="3400975"/>
              <a:ext cx="39900" cy="11325"/>
            </a:xfrm>
            <a:custGeom>
              <a:avLst/>
              <a:gdLst/>
              <a:ahLst/>
              <a:cxnLst/>
              <a:rect l="l" t="t" r="r" b="b"/>
              <a:pathLst>
                <a:path w="1596" h="453" extrusionOk="0">
                  <a:moveTo>
                    <a:pt x="278" y="0"/>
                  </a:moveTo>
                  <a:cubicBezTo>
                    <a:pt x="209" y="0"/>
                    <a:pt x="140" y="15"/>
                    <a:pt x="70" y="62"/>
                  </a:cubicBezTo>
                  <a:cubicBezTo>
                    <a:pt x="1" y="62"/>
                    <a:pt x="1" y="131"/>
                    <a:pt x="1" y="200"/>
                  </a:cubicBezTo>
                  <a:cubicBezTo>
                    <a:pt x="98" y="394"/>
                    <a:pt x="345" y="453"/>
                    <a:pt x="617" y="453"/>
                  </a:cubicBezTo>
                  <a:cubicBezTo>
                    <a:pt x="928" y="453"/>
                    <a:pt x="1272" y="376"/>
                    <a:pt x="1457" y="339"/>
                  </a:cubicBezTo>
                  <a:cubicBezTo>
                    <a:pt x="1595" y="270"/>
                    <a:pt x="1595" y="62"/>
                    <a:pt x="1387" y="62"/>
                  </a:cubicBezTo>
                  <a:lnTo>
                    <a:pt x="694" y="62"/>
                  </a:lnTo>
                  <a:cubicBezTo>
                    <a:pt x="555" y="62"/>
                    <a:pt x="417"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4"/>
            <p:cNvSpPr/>
            <p:nvPr/>
          </p:nvSpPr>
          <p:spPr>
            <a:xfrm>
              <a:off x="2459150" y="3426775"/>
              <a:ext cx="13875" cy="8675"/>
            </a:xfrm>
            <a:custGeom>
              <a:avLst/>
              <a:gdLst/>
              <a:ahLst/>
              <a:cxnLst/>
              <a:rect l="l" t="t" r="r" b="b"/>
              <a:pathLst>
                <a:path w="555" h="347" extrusionOk="0">
                  <a:moveTo>
                    <a:pt x="208" y="0"/>
                  </a:moveTo>
                  <a:cubicBezTo>
                    <a:pt x="0" y="0"/>
                    <a:pt x="0" y="347"/>
                    <a:pt x="208" y="347"/>
                  </a:cubicBezTo>
                  <a:lnTo>
                    <a:pt x="416" y="347"/>
                  </a:lnTo>
                  <a:cubicBezTo>
                    <a:pt x="555" y="277"/>
                    <a:pt x="555"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4"/>
            <p:cNvSpPr/>
            <p:nvPr/>
          </p:nvSpPr>
          <p:spPr>
            <a:xfrm>
              <a:off x="2483400" y="3427075"/>
              <a:ext cx="75450" cy="67300"/>
            </a:xfrm>
            <a:custGeom>
              <a:avLst/>
              <a:gdLst/>
              <a:ahLst/>
              <a:cxnLst/>
              <a:rect l="l" t="t" r="r" b="b"/>
              <a:pathLst>
                <a:path w="3018" h="2692" extrusionOk="0">
                  <a:moveTo>
                    <a:pt x="1694" y="0"/>
                  </a:moveTo>
                  <a:cubicBezTo>
                    <a:pt x="1654" y="0"/>
                    <a:pt x="1615" y="17"/>
                    <a:pt x="1595" y="57"/>
                  </a:cubicBezTo>
                  <a:cubicBezTo>
                    <a:pt x="1526" y="196"/>
                    <a:pt x="1318" y="543"/>
                    <a:pt x="1179" y="751"/>
                  </a:cubicBezTo>
                  <a:cubicBezTo>
                    <a:pt x="902" y="751"/>
                    <a:pt x="694" y="820"/>
                    <a:pt x="417" y="889"/>
                  </a:cubicBezTo>
                  <a:cubicBezTo>
                    <a:pt x="347" y="959"/>
                    <a:pt x="278" y="1167"/>
                    <a:pt x="417" y="1236"/>
                  </a:cubicBezTo>
                  <a:cubicBezTo>
                    <a:pt x="555" y="1236"/>
                    <a:pt x="694" y="1305"/>
                    <a:pt x="833" y="1375"/>
                  </a:cubicBezTo>
                  <a:lnTo>
                    <a:pt x="625" y="1652"/>
                  </a:lnTo>
                  <a:cubicBezTo>
                    <a:pt x="417" y="1929"/>
                    <a:pt x="1" y="2414"/>
                    <a:pt x="278" y="2692"/>
                  </a:cubicBezTo>
                  <a:lnTo>
                    <a:pt x="347" y="2692"/>
                  </a:lnTo>
                  <a:cubicBezTo>
                    <a:pt x="694" y="2622"/>
                    <a:pt x="833" y="2137"/>
                    <a:pt x="971" y="1860"/>
                  </a:cubicBezTo>
                  <a:lnTo>
                    <a:pt x="1179" y="1375"/>
                  </a:lnTo>
                  <a:cubicBezTo>
                    <a:pt x="1803" y="1305"/>
                    <a:pt x="2358" y="1028"/>
                    <a:pt x="2843" y="612"/>
                  </a:cubicBezTo>
                  <a:cubicBezTo>
                    <a:pt x="3018" y="437"/>
                    <a:pt x="2899" y="164"/>
                    <a:pt x="2691" y="164"/>
                  </a:cubicBezTo>
                  <a:cubicBezTo>
                    <a:pt x="2652" y="164"/>
                    <a:pt x="2610" y="174"/>
                    <a:pt x="2566" y="196"/>
                  </a:cubicBezTo>
                  <a:cubicBezTo>
                    <a:pt x="2288" y="404"/>
                    <a:pt x="1942" y="543"/>
                    <a:pt x="1595" y="612"/>
                  </a:cubicBezTo>
                  <a:cubicBezTo>
                    <a:pt x="1664" y="473"/>
                    <a:pt x="1734" y="335"/>
                    <a:pt x="1803" y="196"/>
                  </a:cubicBezTo>
                  <a:cubicBezTo>
                    <a:pt x="1901" y="98"/>
                    <a:pt x="1791" y="0"/>
                    <a:pt x="1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4"/>
            <p:cNvSpPr/>
            <p:nvPr/>
          </p:nvSpPr>
          <p:spPr>
            <a:xfrm>
              <a:off x="2505925" y="3475500"/>
              <a:ext cx="46825" cy="65675"/>
            </a:xfrm>
            <a:custGeom>
              <a:avLst/>
              <a:gdLst/>
              <a:ahLst/>
              <a:cxnLst/>
              <a:rect l="l" t="t" r="r" b="b"/>
              <a:pathLst>
                <a:path w="1873" h="2627" extrusionOk="0">
                  <a:moveTo>
                    <a:pt x="1637" y="0"/>
                  </a:moveTo>
                  <a:cubicBezTo>
                    <a:pt x="1530" y="0"/>
                    <a:pt x="1420" y="69"/>
                    <a:pt x="1387" y="200"/>
                  </a:cubicBezTo>
                  <a:cubicBezTo>
                    <a:pt x="1318" y="339"/>
                    <a:pt x="1249" y="547"/>
                    <a:pt x="1179" y="755"/>
                  </a:cubicBezTo>
                  <a:cubicBezTo>
                    <a:pt x="902" y="963"/>
                    <a:pt x="694" y="1309"/>
                    <a:pt x="486" y="1586"/>
                  </a:cubicBezTo>
                  <a:cubicBezTo>
                    <a:pt x="348" y="1794"/>
                    <a:pt x="1" y="2280"/>
                    <a:pt x="140" y="2557"/>
                  </a:cubicBezTo>
                  <a:cubicBezTo>
                    <a:pt x="140" y="2626"/>
                    <a:pt x="209" y="2626"/>
                    <a:pt x="278" y="2626"/>
                  </a:cubicBezTo>
                  <a:cubicBezTo>
                    <a:pt x="556" y="2557"/>
                    <a:pt x="625" y="2210"/>
                    <a:pt x="763" y="1933"/>
                  </a:cubicBezTo>
                  <a:cubicBezTo>
                    <a:pt x="833" y="1794"/>
                    <a:pt x="902" y="1656"/>
                    <a:pt x="971" y="1517"/>
                  </a:cubicBezTo>
                  <a:cubicBezTo>
                    <a:pt x="971" y="1656"/>
                    <a:pt x="971" y="1725"/>
                    <a:pt x="1041" y="1794"/>
                  </a:cubicBezTo>
                  <a:cubicBezTo>
                    <a:pt x="1075" y="1898"/>
                    <a:pt x="1162" y="1950"/>
                    <a:pt x="1257" y="1950"/>
                  </a:cubicBezTo>
                  <a:cubicBezTo>
                    <a:pt x="1353" y="1950"/>
                    <a:pt x="1457" y="1898"/>
                    <a:pt x="1526" y="1794"/>
                  </a:cubicBezTo>
                  <a:cubicBezTo>
                    <a:pt x="1665" y="1309"/>
                    <a:pt x="1803" y="755"/>
                    <a:pt x="1873" y="269"/>
                  </a:cubicBezTo>
                  <a:cubicBezTo>
                    <a:pt x="1873" y="86"/>
                    <a:pt x="1757" y="0"/>
                    <a:pt x="1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4"/>
            <p:cNvSpPr/>
            <p:nvPr/>
          </p:nvSpPr>
          <p:spPr>
            <a:xfrm>
              <a:off x="2551000" y="3492125"/>
              <a:ext cx="27750" cy="71125"/>
            </a:xfrm>
            <a:custGeom>
              <a:avLst/>
              <a:gdLst/>
              <a:ahLst/>
              <a:cxnLst/>
              <a:rect l="l" t="t" r="r" b="b"/>
              <a:pathLst>
                <a:path w="1110" h="2845" extrusionOk="0">
                  <a:moveTo>
                    <a:pt x="665" y="0"/>
                  </a:moveTo>
                  <a:cubicBezTo>
                    <a:pt x="514" y="0"/>
                    <a:pt x="347" y="107"/>
                    <a:pt x="347" y="298"/>
                  </a:cubicBezTo>
                  <a:cubicBezTo>
                    <a:pt x="416" y="505"/>
                    <a:pt x="347" y="783"/>
                    <a:pt x="208" y="991"/>
                  </a:cubicBezTo>
                  <a:cubicBezTo>
                    <a:pt x="70" y="1129"/>
                    <a:pt x="139" y="1407"/>
                    <a:pt x="347" y="1476"/>
                  </a:cubicBezTo>
                  <a:cubicBezTo>
                    <a:pt x="139" y="1892"/>
                    <a:pt x="0" y="2446"/>
                    <a:pt x="278" y="2793"/>
                  </a:cubicBezTo>
                  <a:cubicBezTo>
                    <a:pt x="312" y="2828"/>
                    <a:pt x="364" y="2845"/>
                    <a:pt x="425" y="2845"/>
                  </a:cubicBezTo>
                  <a:cubicBezTo>
                    <a:pt x="485" y="2845"/>
                    <a:pt x="555" y="2828"/>
                    <a:pt x="624" y="2793"/>
                  </a:cubicBezTo>
                  <a:cubicBezTo>
                    <a:pt x="763" y="2516"/>
                    <a:pt x="624" y="2169"/>
                    <a:pt x="693" y="1892"/>
                  </a:cubicBezTo>
                  <a:cubicBezTo>
                    <a:pt x="763" y="1545"/>
                    <a:pt x="901" y="1199"/>
                    <a:pt x="1109" y="852"/>
                  </a:cubicBezTo>
                  <a:cubicBezTo>
                    <a:pt x="1109" y="713"/>
                    <a:pt x="1040" y="575"/>
                    <a:pt x="901" y="575"/>
                  </a:cubicBezTo>
                  <a:cubicBezTo>
                    <a:pt x="971" y="505"/>
                    <a:pt x="971" y="367"/>
                    <a:pt x="901" y="228"/>
                  </a:cubicBezTo>
                  <a:cubicBezTo>
                    <a:pt x="901" y="72"/>
                    <a:pt x="789" y="0"/>
                    <a:pt x="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4"/>
            <p:cNvSpPr/>
            <p:nvPr/>
          </p:nvSpPr>
          <p:spPr>
            <a:xfrm>
              <a:off x="2595100" y="3476525"/>
              <a:ext cx="23500" cy="85700"/>
            </a:xfrm>
            <a:custGeom>
              <a:avLst/>
              <a:gdLst/>
              <a:ahLst/>
              <a:cxnLst/>
              <a:rect l="l" t="t" r="r" b="b"/>
              <a:pathLst>
                <a:path w="940" h="3428" extrusionOk="0">
                  <a:moveTo>
                    <a:pt x="334" y="0"/>
                  </a:moveTo>
                  <a:cubicBezTo>
                    <a:pt x="172" y="0"/>
                    <a:pt x="0" y="107"/>
                    <a:pt x="39" y="298"/>
                  </a:cubicBezTo>
                  <a:cubicBezTo>
                    <a:pt x="39" y="506"/>
                    <a:pt x="108" y="644"/>
                    <a:pt x="246" y="714"/>
                  </a:cubicBezTo>
                  <a:cubicBezTo>
                    <a:pt x="246" y="714"/>
                    <a:pt x="177" y="783"/>
                    <a:pt x="246" y="852"/>
                  </a:cubicBezTo>
                  <a:cubicBezTo>
                    <a:pt x="246" y="1337"/>
                    <a:pt x="246" y="1823"/>
                    <a:pt x="246" y="2239"/>
                  </a:cubicBezTo>
                  <a:cubicBezTo>
                    <a:pt x="177" y="2585"/>
                    <a:pt x="177" y="3001"/>
                    <a:pt x="246" y="3348"/>
                  </a:cubicBezTo>
                  <a:cubicBezTo>
                    <a:pt x="246" y="3406"/>
                    <a:pt x="284" y="3428"/>
                    <a:pt x="332" y="3428"/>
                  </a:cubicBezTo>
                  <a:cubicBezTo>
                    <a:pt x="398" y="3428"/>
                    <a:pt x="484" y="3388"/>
                    <a:pt x="524" y="3348"/>
                  </a:cubicBezTo>
                  <a:cubicBezTo>
                    <a:pt x="662" y="2932"/>
                    <a:pt x="732" y="2585"/>
                    <a:pt x="662" y="2169"/>
                  </a:cubicBezTo>
                  <a:cubicBezTo>
                    <a:pt x="662" y="1684"/>
                    <a:pt x="662" y="1268"/>
                    <a:pt x="593" y="783"/>
                  </a:cubicBezTo>
                  <a:cubicBezTo>
                    <a:pt x="593" y="783"/>
                    <a:pt x="593" y="714"/>
                    <a:pt x="524" y="714"/>
                  </a:cubicBezTo>
                  <a:cubicBezTo>
                    <a:pt x="870" y="714"/>
                    <a:pt x="940" y="298"/>
                    <a:pt x="593" y="228"/>
                  </a:cubicBezTo>
                  <a:cubicBezTo>
                    <a:pt x="593" y="72"/>
                    <a:pt x="466"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4"/>
            <p:cNvSpPr/>
            <p:nvPr/>
          </p:nvSpPr>
          <p:spPr>
            <a:xfrm>
              <a:off x="2620300" y="3512475"/>
              <a:ext cx="19100" cy="50625"/>
            </a:xfrm>
            <a:custGeom>
              <a:avLst/>
              <a:gdLst/>
              <a:ahLst/>
              <a:cxnLst/>
              <a:rect l="l" t="t" r="r" b="b"/>
              <a:pathLst>
                <a:path w="764" h="2025" extrusionOk="0">
                  <a:moveTo>
                    <a:pt x="218" y="0"/>
                  </a:moveTo>
                  <a:cubicBezTo>
                    <a:pt x="110" y="0"/>
                    <a:pt x="1" y="90"/>
                    <a:pt x="1" y="246"/>
                  </a:cubicBezTo>
                  <a:cubicBezTo>
                    <a:pt x="1" y="593"/>
                    <a:pt x="70" y="870"/>
                    <a:pt x="140" y="1216"/>
                  </a:cubicBezTo>
                  <a:cubicBezTo>
                    <a:pt x="140" y="1563"/>
                    <a:pt x="140" y="1771"/>
                    <a:pt x="348" y="1979"/>
                  </a:cubicBezTo>
                  <a:cubicBezTo>
                    <a:pt x="376" y="2008"/>
                    <a:pt x="417" y="2025"/>
                    <a:pt x="460" y="2025"/>
                  </a:cubicBezTo>
                  <a:cubicBezTo>
                    <a:pt x="520" y="2025"/>
                    <a:pt x="584" y="1991"/>
                    <a:pt x="625" y="1910"/>
                  </a:cubicBezTo>
                  <a:cubicBezTo>
                    <a:pt x="763" y="1702"/>
                    <a:pt x="694" y="1424"/>
                    <a:pt x="625" y="1147"/>
                  </a:cubicBezTo>
                  <a:cubicBezTo>
                    <a:pt x="486" y="870"/>
                    <a:pt x="486" y="523"/>
                    <a:pt x="417" y="177"/>
                  </a:cubicBezTo>
                  <a:cubicBezTo>
                    <a:pt x="387" y="55"/>
                    <a:pt x="303" y="0"/>
                    <a:pt x="2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4"/>
            <p:cNvSpPr/>
            <p:nvPr/>
          </p:nvSpPr>
          <p:spPr>
            <a:xfrm>
              <a:off x="2644575" y="3469100"/>
              <a:ext cx="35750" cy="93200"/>
            </a:xfrm>
            <a:custGeom>
              <a:avLst/>
              <a:gdLst/>
              <a:ahLst/>
              <a:cxnLst/>
              <a:rect l="l" t="t" r="r" b="b"/>
              <a:pathLst>
                <a:path w="1430" h="3728" extrusionOk="0">
                  <a:moveTo>
                    <a:pt x="401" y="1"/>
                  </a:moveTo>
                  <a:cubicBezTo>
                    <a:pt x="313" y="1"/>
                    <a:pt x="233" y="53"/>
                    <a:pt x="208" y="179"/>
                  </a:cubicBezTo>
                  <a:cubicBezTo>
                    <a:pt x="139" y="387"/>
                    <a:pt x="70" y="664"/>
                    <a:pt x="70" y="872"/>
                  </a:cubicBezTo>
                  <a:cubicBezTo>
                    <a:pt x="0" y="1149"/>
                    <a:pt x="70" y="1426"/>
                    <a:pt x="139" y="1704"/>
                  </a:cubicBezTo>
                  <a:lnTo>
                    <a:pt x="208" y="1773"/>
                  </a:lnTo>
                  <a:cubicBezTo>
                    <a:pt x="70" y="1773"/>
                    <a:pt x="0" y="1912"/>
                    <a:pt x="70" y="1981"/>
                  </a:cubicBezTo>
                  <a:cubicBezTo>
                    <a:pt x="0" y="2536"/>
                    <a:pt x="208" y="3506"/>
                    <a:pt x="832" y="3714"/>
                  </a:cubicBezTo>
                  <a:cubicBezTo>
                    <a:pt x="868" y="3723"/>
                    <a:pt x="905" y="3727"/>
                    <a:pt x="942" y="3727"/>
                  </a:cubicBezTo>
                  <a:cubicBezTo>
                    <a:pt x="1190" y="3727"/>
                    <a:pt x="1429" y="3531"/>
                    <a:pt x="1248" y="3229"/>
                  </a:cubicBezTo>
                  <a:cubicBezTo>
                    <a:pt x="1110" y="3021"/>
                    <a:pt x="971" y="2882"/>
                    <a:pt x="832" y="2674"/>
                  </a:cubicBezTo>
                  <a:cubicBezTo>
                    <a:pt x="624" y="2466"/>
                    <a:pt x="486" y="2189"/>
                    <a:pt x="416" y="1981"/>
                  </a:cubicBezTo>
                  <a:cubicBezTo>
                    <a:pt x="416" y="1912"/>
                    <a:pt x="416" y="1912"/>
                    <a:pt x="416" y="1842"/>
                  </a:cubicBezTo>
                  <a:cubicBezTo>
                    <a:pt x="555" y="1842"/>
                    <a:pt x="624" y="1773"/>
                    <a:pt x="694" y="1634"/>
                  </a:cubicBezTo>
                  <a:cubicBezTo>
                    <a:pt x="694" y="1426"/>
                    <a:pt x="694" y="1288"/>
                    <a:pt x="694" y="1080"/>
                  </a:cubicBezTo>
                  <a:cubicBezTo>
                    <a:pt x="624" y="872"/>
                    <a:pt x="624" y="595"/>
                    <a:pt x="694" y="387"/>
                  </a:cubicBezTo>
                  <a:cubicBezTo>
                    <a:pt x="738" y="165"/>
                    <a:pt x="556" y="1"/>
                    <a:pt x="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4"/>
            <p:cNvSpPr/>
            <p:nvPr/>
          </p:nvSpPr>
          <p:spPr>
            <a:xfrm>
              <a:off x="2677500" y="3492575"/>
              <a:ext cx="29475" cy="42700"/>
            </a:xfrm>
            <a:custGeom>
              <a:avLst/>
              <a:gdLst/>
              <a:ahLst/>
              <a:cxnLst/>
              <a:rect l="l" t="t" r="r" b="b"/>
              <a:pathLst>
                <a:path w="1179" h="1708" extrusionOk="0">
                  <a:moveTo>
                    <a:pt x="334" y="0"/>
                  </a:moveTo>
                  <a:cubicBezTo>
                    <a:pt x="163" y="0"/>
                    <a:pt x="0" y="124"/>
                    <a:pt x="0" y="349"/>
                  </a:cubicBezTo>
                  <a:cubicBezTo>
                    <a:pt x="63" y="722"/>
                    <a:pt x="181" y="1708"/>
                    <a:pt x="704" y="1708"/>
                  </a:cubicBezTo>
                  <a:cubicBezTo>
                    <a:pt x="764" y="1708"/>
                    <a:pt x="830" y="1695"/>
                    <a:pt x="902" y="1666"/>
                  </a:cubicBezTo>
                  <a:cubicBezTo>
                    <a:pt x="1110" y="1527"/>
                    <a:pt x="1179" y="1319"/>
                    <a:pt x="1040" y="1111"/>
                  </a:cubicBezTo>
                  <a:cubicBezTo>
                    <a:pt x="971" y="1042"/>
                    <a:pt x="902" y="903"/>
                    <a:pt x="832" y="834"/>
                  </a:cubicBezTo>
                  <a:cubicBezTo>
                    <a:pt x="763" y="626"/>
                    <a:pt x="694" y="487"/>
                    <a:pt x="694" y="280"/>
                  </a:cubicBezTo>
                  <a:cubicBezTo>
                    <a:pt x="630" y="89"/>
                    <a:pt x="479"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4"/>
            <p:cNvSpPr/>
            <p:nvPr/>
          </p:nvSpPr>
          <p:spPr>
            <a:xfrm>
              <a:off x="2722925" y="3462875"/>
              <a:ext cx="36800" cy="31875"/>
            </a:xfrm>
            <a:custGeom>
              <a:avLst/>
              <a:gdLst/>
              <a:ahLst/>
              <a:cxnLst/>
              <a:rect l="l" t="t" r="r" b="b"/>
              <a:pathLst>
                <a:path w="1472" h="1275" extrusionOk="0">
                  <a:moveTo>
                    <a:pt x="151" y="1"/>
                  </a:moveTo>
                  <a:cubicBezTo>
                    <a:pt x="42" y="1"/>
                    <a:pt x="1" y="227"/>
                    <a:pt x="124" y="289"/>
                  </a:cubicBezTo>
                  <a:cubicBezTo>
                    <a:pt x="471" y="566"/>
                    <a:pt x="748" y="844"/>
                    <a:pt x="956" y="1190"/>
                  </a:cubicBezTo>
                  <a:cubicBezTo>
                    <a:pt x="1015" y="1249"/>
                    <a:pt x="1085" y="1275"/>
                    <a:pt x="1152" y="1275"/>
                  </a:cubicBezTo>
                  <a:cubicBezTo>
                    <a:pt x="1322" y="1275"/>
                    <a:pt x="1471" y="1112"/>
                    <a:pt x="1372" y="913"/>
                  </a:cubicBezTo>
                  <a:cubicBezTo>
                    <a:pt x="1095" y="497"/>
                    <a:pt x="679" y="150"/>
                    <a:pt x="194" y="12"/>
                  </a:cubicBezTo>
                  <a:cubicBezTo>
                    <a:pt x="179" y="4"/>
                    <a:pt x="164" y="1"/>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4"/>
            <p:cNvSpPr/>
            <p:nvPr/>
          </p:nvSpPr>
          <p:spPr>
            <a:xfrm>
              <a:off x="2648050" y="3397050"/>
              <a:ext cx="17925" cy="22700"/>
            </a:xfrm>
            <a:custGeom>
              <a:avLst/>
              <a:gdLst/>
              <a:ahLst/>
              <a:cxnLst/>
              <a:rect l="l" t="t" r="r" b="b"/>
              <a:pathLst>
                <a:path w="717" h="908" extrusionOk="0">
                  <a:moveTo>
                    <a:pt x="189" y="0"/>
                  </a:moveTo>
                  <a:cubicBezTo>
                    <a:pt x="149" y="0"/>
                    <a:pt x="109" y="40"/>
                    <a:pt x="69" y="80"/>
                  </a:cubicBezTo>
                  <a:cubicBezTo>
                    <a:pt x="0" y="357"/>
                    <a:pt x="139" y="635"/>
                    <a:pt x="347" y="843"/>
                  </a:cubicBezTo>
                  <a:cubicBezTo>
                    <a:pt x="393" y="889"/>
                    <a:pt x="439" y="907"/>
                    <a:pt x="480" y="907"/>
                  </a:cubicBezTo>
                  <a:cubicBezTo>
                    <a:pt x="626" y="907"/>
                    <a:pt x="717" y="673"/>
                    <a:pt x="555" y="565"/>
                  </a:cubicBezTo>
                  <a:cubicBezTo>
                    <a:pt x="416" y="427"/>
                    <a:pt x="416" y="219"/>
                    <a:pt x="277" y="80"/>
                  </a:cubicBezTo>
                  <a:cubicBezTo>
                    <a:pt x="248" y="21"/>
                    <a:pt x="219"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4"/>
            <p:cNvSpPr/>
            <p:nvPr/>
          </p:nvSpPr>
          <p:spPr>
            <a:xfrm>
              <a:off x="2620300" y="3421775"/>
              <a:ext cx="19100" cy="21325"/>
            </a:xfrm>
            <a:custGeom>
              <a:avLst/>
              <a:gdLst/>
              <a:ahLst/>
              <a:cxnLst/>
              <a:rect l="l" t="t" r="r" b="b"/>
              <a:pathLst>
                <a:path w="764" h="853" extrusionOk="0">
                  <a:moveTo>
                    <a:pt x="541" y="0"/>
                  </a:moveTo>
                  <a:cubicBezTo>
                    <a:pt x="413" y="0"/>
                    <a:pt x="278" y="87"/>
                    <a:pt x="278" y="269"/>
                  </a:cubicBezTo>
                  <a:cubicBezTo>
                    <a:pt x="278" y="408"/>
                    <a:pt x="70" y="408"/>
                    <a:pt x="70" y="547"/>
                  </a:cubicBezTo>
                  <a:cubicBezTo>
                    <a:pt x="1" y="616"/>
                    <a:pt x="1" y="685"/>
                    <a:pt x="70" y="755"/>
                  </a:cubicBezTo>
                  <a:cubicBezTo>
                    <a:pt x="119" y="804"/>
                    <a:pt x="168" y="853"/>
                    <a:pt x="242" y="853"/>
                  </a:cubicBezTo>
                  <a:cubicBezTo>
                    <a:pt x="272" y="853"/>
                    <a:pt x="307" y="844"/>
                    <a:pt x="348" y="824"/>
                  </a:cubicBezTo>
                  <a:cubicBezTo>
                    <a:pt x="625" y="755"/>
                    <a:pt x="763" y="477"/>
                    <a:pt x="763" y="200"/>
                  </a:cubicBezTo>
                  <a:cubicBezTo>
                    <a:pt x="763" y="69"/>
                    <a:pt x="655" y="0"/>
                    <a:pt x="5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4"/>
            <p:cNvSpPr/>
            <p:nvPr/>
          </p:nvSpPr>
          <p:spPr>
            <a:xfrm>
              <a:off x="2552725" y="3456650"/>
              <a:ext cx="17350" cy="19325"/>
            </a:xfrm>
            <a:custGeom>
              <a:avLst/>
              <a:gdLst/>
              <a:ahLst/>
              <a:cxnLst/>
              <a:rect l="l" t="t" r="r" b="b"/>
              <a:pathLst>
                <a:path w="694" h="773" extrusionOk="0">
                  <a:moveTo>
                    <a:pt x="209" y="1"/>
                  </a:moveTo>
                  <a:cubicBezTo>
                    <a:pt x="157" y="1"/>
                    <a:pt x="105" y="18"/>
                    <a:pt x="70" y="53"/>
                  </a:cubicBezTo>
                  <a:cubicBezTo>
                    <a:pt x="1" y="192"/>
                    <a:pt x="1" y="399"/>
                    <a:pt x="1" y="538"/>
                  </a:cubicBezTo>
                  <a:cubicBezTo>
                    <a:pt x="1" y="694"/>
                    <a:pt x="118" y="772"/>
                    <a:pt x="264" y="772"/>
                  </a:cubicBezTo>
                  <a:cubicBezTo>
                    <a:pt x="313" y="772"/>
                    <a:pt x="365" y="763"/>
                    <a:pt x="416" y="746"/>
                  </a:cubicBezTo>
                  <a:cubicBezTo>
                    <a:pt x="555" y="677"/>
                    <a:pt x="624" y="538"/>
                    <a:pt x="694" y="399"/>
                  </a:cubicBezTo>
                  <a:cubicBezTo>
                    <a:pt x="694" y="219"/>
                    <a:pt x="538" y="39"/>
                    <a:pt x="406" y="39"/>
                  </a:cubicBezTo>
                  <a:cubicBezTo>
                    <a:pt x="386" y="39"/>
                    <a:pt x="366" y="44"/>
                    <a:pt x="347" y="53"/>
                  </a:cubicBezTo>
                  <a:cubicBezTo>
                    <a:pt x="313" y="18"/>
                    <a:pt x="261"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4"/>
            <p:cNvSpPr/>
            <p:nvPr/>
          </p:nvSpPr>
          <p:spPr>
            <a:xfrm>
              <a:off x="2433150" y="3452600"/>
              <a:ext cx="48525" cy="20975"/>
            </a:xfrm>
            <a:custGeom>
              <a:avLst/>
              <a:gdLst/>
              <a:ahLst/>
              <a:cxnLst/>
              <a:rect l="l" t="t" r="r" b="b"/>
              <a:pathLst>
                <a:path w="1941" h="839" extrusionOk="0">
                  <a:moveTo>
                    <a:pt x="1660" y="0"/>
                  </a:moveTo>
                  <a:cubicBezTo>
                    <a:pt x="1640" y="0"/>
                    <a:pt x="1618" y="2"/>
                    <a:pt x="1595" y="7"/>
                  </a:cubicBezTo>
                  <a:cubicBezTo>
                    <a:pt x="1248" y="7"/>
                    <a:pt x="971" y="76"/>
                    <a:pt x="624" y="146"/>
                  </a:cubicBezTo>
                  <a:cubicBezTo>
                    <a:pt x="417" y="146"/>
                    <a:pt x="278" y="215"/>
                    <a:pt x="139" y="354"/>
                  </a:cubicBezTo>
                  <a:lnTo>
                    <a:pt x="70" y="423"/>
                  </a:lnTo>
                  <a:cubicBezTo>
                    <a:pt x="1" y="561"/>
                    <a:pt x="1" y="700"/>
                    <a:pt x="139" y="769"/>
                  </a:cubicBezTo>
                  <a:lnTo>
                    <a:pt x="209" y="769"/>
                  </a:lnTo>
                  <a:cubicBezTo>
                    <a:pt x="209" y="769"/>
                    <a:pt x="278" y="769"/>
                    <a:pt x="347" y="839"/>
                  </a:cubicBezTo>
                  <a:cubicBezTo>
                    <a:pt x="486" y="839"/>
                    <a:pt x="555" y="769"/>
                    <a:pt x="694" y="700"/>
                  </a:cubicBezTo>
                  <a:cubicBezTo>
                    <a:pt x="1040" y="631"/>
                    <a:pt x="1318" y="492"/>
                    <a:pt x="1664" y="423"/>
                  </a:cubicBezTo>
                  <a:cubicBezTo>
                    <a:pt x="1923" y="423"/>
                    <a:pt x="1940" y="0"/>
                    <a:pt x="1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4"/>
            <p:cNvSpPr/>
            <p:nvPr/>
          </p:nvSpPr>
          <p:spPr>
            <a:xfrm>
              <a:off x="2492075" y="3377550"/>
              <a:ext cx="54500" cy="22525"/>
            </a:xfrm>
            <a:custGeom>
              <a:avLst/>
              <a:gdLst/>
              <a:ahLst/>
              <a:cxnLst/>
              <a:rect l="l" t="t" r="r" b="b"/>
              <a:pathLst>
                <a:path w="2180" h="901" extrusionOk="0">
                  <a:moveTo>
                    <a:pt x="1844" y="0"/>
                  </a:moveTo>
                  <a:cubicBezTo>
                    <a:pt x="1809" y="0"/>
                    <a:pt x="1772" y="9"/>
                    <a:pt x="1733" y="28"/>
                  </a:cubicBezTo>
                  <a:cubicBezTo>
                    <a:pt x="1456" y="167"/>
                    <a:pt x="1110" y="236"/>
                    <a:pt x="763" y="306"/>
                  </a:cubicBezTo>
                  <a:cubicBezTo>
                    <a:pt x="486" y="306"/>
                    <a:pt x="278" y="306"/>
                    <a:pt x="70" y="513"/>
                  </a:cubicBezTo>
                  <a:cubicBezTo>
                    <a:pt x="0" y="583"/>
                    <a:pt x="0" y="721"/>
                    <a:pt x="70" y="791"/>
                  </a:cubicBezTo>
                  <a:cubicBezTo>
                    <a:pt x="179" y="872"/>
                    <a:pt x="298" y="901"/>
                    <a:pt x="420" y="901"/>
                  </a:cubicBezTo>
                  <a:cubicBezTo>
                    <a:pt x="608" y="901"/>
                    <a:pt x="802" y="833"/>
                    <a:pt x="971" y="791"/>
                  </a:cubicBezTo>
                  <a:cubicBezTo>
                    <a:pt x="1317" y="721"/>
                    <a:pt x="1595" y="583"/>
                    <a:pt x="1941" y="444"/>
                  </a:cubicBezTo>
                  <a:cubicBezTo>
                    <a:pt x="2180" y="325"/>
                    <a:pt x="2059"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4"/>
            <p:cNvSpPr/>
            <p:nvPr/>
          </p:nvSpPr>
          <p:spPr>
            <a:xfrm>
              <a:off x="2526725" y="3335500"/>
              <a:ext cx="23475" cy="17225"/>
            </a:xfrm>
            <a:custGeom>
              <a:avLst/>
              <a:gdLst/>
              <a:ahLst/>
              <a:cxnLst/>
              <a:rect l="l" t="t" r="r" b="b"/>
              <a:pathLst>
                <a:path w="939" h="689" extrusionOk="0">
                  <a:moveTo>
                    <a:pt x="610" y="0"/>
                  </a:moveTo>
                  <a:cubicBezTo>
                    <a:pt x="571" y="0"/>
                    <a:pt x="529" y="14"/>
                    <a:pt x="486" y="47"/>
                  </a:cubicBezTo>
                  <a:lnTo>
                    <a:pt x="347" y="47"/>
                  </a:lnTo>
                  <a:cubicBezTo>
                    <a:pt x="209" y="47"/>
                    <a:pt x="70" y="116"/>
                    <a:pt x="70" y="255"/>
                  </a:cubicBezTo>
                  <a:cubicBezTo>
                    <a:pt x="1" y="393"/>
                    <a:pt x="70" y="601"/>
                    <a:pt x="209" y="670"/>
                  </a:cubicBezTo>
                  <a:cubicBezTo>
                    <a:pt x="247" y="683"/>
                    <a:pt x="285" y="689"/>
                    <a:pt x="323" y="689"/>
                  </a:cubicBezTo>
                  <a:cubicBezTo>
                    <a:pt x="491" y="689"/>
                    <a:pt x="650" y="576"/>
                    <a:pt x="763" y="463"/>
                  </a:cubicBezTo>
                  <a:cubicBezTo>
                    <a:pt x="939" y="404"/>
                    <a:pt x="818" y="0"/>
                    <a:pt x="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4"/>
            <p:cNvSpPr/>
            <p:nvPr/>
          </p:nvSpPr>
          <p:spPr>
            <a:xfrm>
              <a:off x="2570775" y="3427700"/>
              <a:ext cx="20100" cy="18500"/>
            </a:xfrm>
            <a:custGeom>
              <a:avLst/>
              <a:gdLst/>
              <a:ahLst/>
              <a:cxnLst/>
              <a:rect l="l" t="t" r="r" b="b"/>
              <a:pathLst>
                <a:path w="804" h="740" extrusionOk="0">
                  <a:moveTo>
                    <a:pt x="293" y="0"/>
                  </a:moveTo>
                  <a:cubicBezTo>
                    <a:pt x="149" y="0"/>
                    <a:pt x="1" y="108"/>
                    <a:pt x="41" y="310"/>
                  </a:cubicBezTo>
                  <a:cubicBezTo>
                    <a:pt x="41" y="551"/>
                    <a:pt x="146" y="739"/>
                    <a:pt x="355" y="739"/>
                  </a:cubicBezTo>
                  <a:cubicBezTo>
                    <a:pt x="386" y="739"/>
                    <a:pt x="421" y="735"/>
                    <a:pt x="457" y="726"/>
                  </a:cubicBezTo>
                  <a:cubicBezTo>
                    <a:pt x="804" y="656"/>
                    <a:pt x="804" y="240"/>
                    <a:pt x="526" y="171"/>
                  </a:cubicBezTo>
                  <a:cubicBezTo>
                    <a:pt x="497" y="55"/>
                    <a:pt x="396"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4"/>
            <p:cNvSpPr/>
            <p:nvPr/>
          </p:nvSpPr>
          <p:spPr>
            <a:xfrm>
              <a:off x="2619400" y="3495300"/>
              <a:ext cx="23875" cy="17825"/>
            </a:xfrm>
            <a:custGeom>
              <a:avLst/>
              <a:gdLst/>
              <a:ahLst/>
              <a:cxnLst/>
              <a:rect l="l" t="t" r="r" b="b"/>
              <a:pathLst>
                <a:path w="955" h="713" extrusionOk="0">
                  <a:moveTo>
                    <a:pt x="392" y="0"/>
                  </a:moveTo>
                  <a:cubicBezTo>
                    <a:pt x="169" y="0"/>
                    <a:pt x="1" y="273"/>
                    <a:pt x="176" y="448"/>
                  </a:cubicBezTo>
                  <a:lnTo>
                    <a:pt x="453" y="656"/>
                  </a:lnTo>
                  <a:cubicBezTo>
                    <a:pt x="506" y="695"/>
                    <a:pt x="559" y="712"/>
                    <a:pt x="608" y="712"/>
                  </a:cubicBezTo>
                  <a:cubicBezTo>
                    <a:pt x="816" y="712"/>
                    <a:pt x="954" y="408"/>
                    <a:pt x="730" y="240"/>
                  </a:cubicBezTo>
                  <a:lnTo>
                    <a:pt x="522" y="32"/>
                  </a:lnTo>
                  <a:cubicBezTo>
                    <a:pt x="478" y="10"/>
                    <a:pt x="434" y="0"/>
                    <a:pt x="3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4"/>
            <p:cNvSpPr/>
            <p:nvPr/>
          </p:nvSpPr>
          <p:spPr>
            <a:xfrm>
              <a:off x="2566600" y="3326150"/>
              <a:ext cx="26000" cy="28500"/>
            </a:xfrm>
            <a:custGeom>
              <a:avLst/>
              <a:gdLst/>
              <a:ahLst/>
              <a:cxnLst/>
              <a:rect l="l" t="t" r="r" b="b"/>
              <a:pathLst>
                <a:path w="1040" h="1140" extrusionOk="0">
                  <a:moveTo>
                    <a:pt x="617" y="0"/>
                  </a:moveTo>
                  <a:cubicBezTo>
                    <a:pt x="568" y="0"/>
                    <a:pt x="520" y="22"/>
                    <a:pt x="485" y="74"/>
                  </a:cubicBezTo>
                  <a:cubicBezTo>
                    <a:pt x="416" y="213"/>
                    <a:pt x="277" y="282"/>
                    <a:pt x="139" y="351"/>
                  </a:cubicBezTo>
                  <a:cubicBezTo>
                    <a:pt x="69" y="421"/>
                    <a:pt x="69" y="559"/>
                    <a:pt x="69" y="698"/>
                  </a:cubicBezTo>
                  <a:cubicBezTo>
                    <a:pt x="0" y="698"/>
                    <a:pt x="0" y="767"/>
                    <a:pt x="0" y="906"/>
                  </a:cubicBezTo>
                  <a:cubicBezTo>
                    <a:pt x="104" y="1062"/>
                    <a:pt x="286" y="1140"/>
                    <a:pt x="488" y="1140"/>
                  </a:cubicBezTo>
                  <a:cubicBezTo>
                    <a:pt x="555" y="1140"/>
                    <a:pt x="624" y="1131"/>
                    <a:pt x="693" y="1114"/>
                  </a:cubicBezTo>
                  <a:cubicBezTo>
                    <a:pt x="901" y="975"/>
                    <a:pt x="1040" y="767"/>
                    <a:pt x="971" y="559"/>
                  </a:cubicBezTo>
                  <a:cubicBezTo>
                    <a:pt x="971" y="421"/>
                    <a:pt x="901" y="351"/>
                    <a:pt x="832" y="351"/>
                  </a:cubicBezTo>
                  <a:cubicBezTo>
                    <a:pt x="936" y="195"/>
                    <a:pt x="767" y="0"/>
                    <a:pt x="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4"/>
            <p:cNvSpPr/>
            <p:nvPr/>
          </p:nvSpPr>
          <p:spPr>
            <a:xfrm>
              <a:off x="2526725" y="3297225"/>
              <a:ext cx="17350" cy="13450"/>
            </a:xfrm>
            <a:custGeom>
              <a:avLst/>
              <a:gdLst/>
              <a:ahLst/>
              <a:cxnLst/>
              <a:rect l="l" t="t" r="r" b="b"/>
              <a:pathLst>
                <a:path w="694" h="538" extrusionOk="0">
                  <a:moveTo>
                    <a:pt x="183" y="1"/>
                  </a:moveTo>
                  <a:cubicBezTo>
                    <a:pt x="157" y="1"/>
                    <a:pt x="139" y="18"/>
                    <a:pt x="139" y="53"/>
                  </a:cubicBezTo>
                  <a:cubicBezTo>
                    <a:pt x="70" y="122"/>
                    <a:pt x="70" y="122"/>
                    <a:pt x="70" y="191"/>
                  </a:cubicBezTo>
                  <a:cubicBezTo>
                    <a:pt x="1" y="330"/>
                    <a:pt x="70" y="468"/>
                    <a:pt x="139" y="538"/>
                  </a:cubicBezTo>
                  <a:lnTo>
                    <a:pt x="486" y="538"/>
                  </a:lnTo>
                  <a:cubicBezTo>
                    <a:pt x="694" y="468"/>
                    <a:pt x="625" y="53"/>
                    <a:pt x="417" y="53"/>
                  </a:cubicBezTo>
                  <a:lnTo>
                    <a:pt x="278" y="53"/>
                  </a:lnTo>
                  <a:cubicBezTo>
                    <a:pt x="243" y="18"/>
                    <a:pt x="209"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4"/>
            <p:cNvSpPr/>
            <p:nvPr/>
          </p:nvSpPr>
          <p:spPr>
            <a:xfrm>
              <a:off x="2590850" y="3221550"/>
              <a:ext cx="17350" cy="53875"/>
            </a:xfrm>
            <a:custGeom>
              <a:avLst/>
              <a:gdLst/>
              <a:ahLst/>
              <a:cxnLst/>
              <a:rect l="l" t="t" r="r" b="b"/>
              <a:pathLst>
                <a:path w="694" h="2155" extrusionOk="0">
                  <a:moveTo>
                    <a:pt x="421" y="1"/>
                  </a:moveTo>
                  <a:cubicBezTo>
                    <a:pt x="394" y="1"/>
                    <a:pt x="367" y="9"/>
                    <a:pt x="347" y="30"/>
                  </a:cubicBezTo>
                  <a:cubicBezTo>
                    <a:pt x="1" y="99"/>
                    <a:pt x="139" y="861"/>
                    <a:pt x="139" y="1069"/>
                  </a:cubicBezTo>
                  <a:cubicBezTo>
                    <a:pt x="70" y="1485"/>
                    <a:pt x="209" y="1832"/>
                    <a:pt x="416" y="2109"/>
                  </a:cubicBezTo>
                  <a:cubicBezTo>
                    <a:pt x="449" y="2141"/>
                    <a:pt x="481" y="2155"/>
                    <a:pt x="511" y="2155"/>
                  </a:cubicBezTo>
                  <a:cubicBezTo>
                    <a:pt x="608" y="2155"/>
                    <a:pt x="678" y="2008"/>
                    <a:pt x="624" y="1901"/>
                  </a:cubicBezTo>
                  <a:cubicBezTo>
                    <a:pt x="486" y="1832"/>
                    <a:pt x="555" y="1208"/>
                    <a:pt x="555" y="1000"/>
                  </a:cubicBezTo>
                  <a:cubicBezTo>
                    <a:pt x="555" y="792"/>
                    <a:pt x="694" y="307"/>
                    <a:pt x="555" y="99"/>
                  </a:cubicBezTo>
                  <a:cubicBezTo>
                    <a:pt x="555" y="50"/>
                    <a:pt x="486" y="1"/>
                    <a:pt x="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4"/>
            <p:cNvSpPr/>
            <p:nvPr/>
          </p:nvSpPr>
          <p:spPr>
            <a:xfrm>
              <a:off x="2625500" y="3257375"/>
              <a:ext cx="19100" cy="57725"/>
            </a:xfrm>
            <a:custGeom>
              <a:avLst/>
              <a:gdLst/>
              <a:ahLst/>
              <a:cxnLst/>
              <a:rect l="l" t="t" r="r" b="b"/>
              <a:pathLst>
                <a:path w="764" h="2309" extrusionOk="0">
                  <a:moveTo>
                    <a:pt x="322" y="0"/>
                  </a:moveTo>
                  <a:cubicBezTo>
                    <a:pt x="278" y="0"/>
                    <a:pt x="244" y="18"/>
                    <a:pt x="209" y="52"/>
                  </a:cubicBezTo>
                  <a:cubicBezTo>
                    <a:pt x="1" y="330"/>
                    <a:pt x="140" y="676"/>
                    <a:pt x="140" y="953"/>
                  </a:cubicBezTo>
                  <a:cubicBezTo>
                    <a:pt x="140" y="1369"/>
                    <a:pt x="140" y="1716"/>
                    <a:pt x="209" y="2132"/>
                  </a:cubicBezTo>
                  <a:cubicBezTo>
                    <a:pt x="239" y="2253"/>
                    <a:pt x="336" y="2308"/>
                    <a:pt x="430" y="2308"/>
                  </a:cubicBezTo>
                  <a:cubicBezTo>
                    <a:pt x="550" y="2308"/>
                    <a:pt x="664" y="2218"/>
                    <a:pt x="625" y="2062"/>
                  </a:cubicBezTo>
                  <a:lnTo>
                    <a:pt x="625" y="953"/>
                  </a:lnTo>
                  <a:cubicBezTo>
                    <a:pt x="625" y="607"/>
                    <a:pt x="763" y="260"/>
                    <a:pt x="486" y="52"/>
                  </a:cubicBezTo>
                  <a:cubicBezTo>
                    <a:pt x="417" y="18"/>
                    <a:pt x="365" y="0"/>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4"/>
            <p:cNvSpPr/>
            <p:nvPr/>
          </p:nvSpPr>
          <p:spPr>
            <a:xfrm>
              <a:off x="2710425" y="3313450"/>
              <a:ext cx="20825" cy="25625"/>
            </a:xfrm>
            <a:custGeom>
              <a:avLst/>
              <a:gdLst/>
              <a:ahLst/>
              <a:cxnLst/>
              <a:rect l="l" t="t" r="r" b="b"/>
              <a:pathLst>
                <a:path w="833" h="1025" extrusionOk="0">
                  <a:moveTo>
                    <a:pt x="585" y="536"/>
                  </a:moveTo>
                  <a:cubicBezTo>
                    <a:pt x="588" y="536"/>
                    <a:pt x="585" y="549"/>
                    <a:pt x="565" y="571"/>
                  </a:cubicBezTo>
                  <a:lnTo>
                    <a:pt x="565" y="571"/>
                  </a:lnTo>
                  <a:cubicBezTo>
                    <a:pt x="572" y="547"/>
                    <a:pt x="581" y="536"/>
                    <a:pt x="585" y="536"/>
                  </a:cubicBezTo>
                  <a:close/>
                  <a:moveTo>
                    <a:pt x="565" y="0"/>
                  </a:moveTo>
                  <a:cubicBezTo>
                    <a:pt x="533" y="0"/>
                    <a:pt x="504" y="9"/>
                    <a:pt x="486" y="27"/>
                  </a:cubicBezTo>
                  <a:cubicBezTo>
                    <a:pt x="70" y="97"/>
                    <a:pt x="1" y="443"/>
                    <a:pt x="70" y="790"/>
                  </a:cubicBezTo>
                  <a:cubicBezTo>
                    <a:pt x="103" y="954"/>
                    <a:pt x="213" y="1025"/>
                    <a:pt x="320" y="1025"/>
                  </a:cubicBezTo>
                  <a:cubicBezTo>
                    <a:pt x="439" y="1025"/>
                    <a:pt x="555" y="936"/>
                    <a:pt x="555" y="790"/>
                  </a:cubicBezTo>
                  <a:cubicBezTo>
                    <a:pt x="555" y="721"/>
                    <a:pt x="555" y="651"/>
                    <a:pt x="555" y="651"/>
                  </a:cubicBezTo>
                  <a:cubicBezTo>
                    <a:pt x="555" y="617"/>
                    <a:pt x="559" y="591"/>
                    <a:pt x="565" y="572"/>
                  </a:cubicBezTo>
                  <a:lnTo>
                    <a:pt x="565" y="572"/>
                  </a:lnTo>
                  <a:cubicBezTo>
                    <a:pt x="625" y="513"/>
                    <a:pt x="628" y="513"/>
                    <a:pt x="694" y="513"/>
                  </a:cubicBezTo>
                  <a:cubicBezTo>
                    <a:pt x="763" y="443"/>
                    <a:pt x="763" y="374"/>
                    <a:pt x="763" y="374"/>
                  </a:cubicBezTo>
                  <a:cubicBezTo>
                    <a:pt x="832" y="305"/>
                    <a:pt x="832" y="235"/>
                    <a:pt x="763" y="166"/>
                  </a:cubicBezTo>
                  <a:cubicBezTo>
                    <a:pt x="763" y="65"/>
                    <a:pt x="652" y="0"/>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4"/>
            <p:cNvSpPr/>
            <p:nvPr/>
          </p:nvSpPr>
          <p:spPr>
            <a:xfrm>
              <a:off x="2641575" y="3238200"/>
              <a:ext cx="47600" cy="65775"/>
            </a:xfrm>
            <a:custGeom>
              <a:avLst/>
              <a:gdLst/>
              <a:ahLst/>
              <a:cxnLst/>
              <a:rect l="l" t="t" r="r" b="b"/>
              <a:pathLst>
                <a:path w="1904" h="2631" extrusionOk="0">
                  <a:moveTo>
                    <a:pt x="1645" y="1"/>
                  </a:moveTo>
                  <a:cubicBezTo>
                    <a:pt x="1595" y="1"/>
                    <a:pt x="1546" y="18"/>
                    <a:pt x="1507" y="57"/>
                  </a:cubicBezTo>
                  <a:cubicBezTo>
                    <a:pt x="1160" y="265"/>
                    <a:pt x="952" y="819"/>
                    <a:pt x="744" y="1166"/>
                  </a:cubicBezTo>
                  <a:cubicBezTo>
                    <a:pt x="536" y="1512"/>
                    <a:pt x="536" y="1651"/>
                    <a:pt x="398" y="1859"/>
                  </a:cubicBezTo>
                  <a:cubicBezTo>
                    <a:pt x="398" y="1928"/>
                    <a:pt x="259" y="2206"/>
                    <a:pt x="190" y="2275"/>
                  </a:cubicBezTo>
                  <a:cubicBezTo>
                    <a:pt x="1" y="2338"/>
                    <a:pt x="98" y="2631"/>
                    <a:pt x="326" y="2631"/>
                  </a:cubicBezTo>
                  <a:cubicBezTo>
                    <a:pt x="349" y="2631"/>
                    <a:pt x="373" y="2628"/>
                    <a:pt x="398" y="2622"/>
                  </a:cubicBezTo>
                  <a:cubicBezTo>
                    <a:pt x="606" y="2552"/>
                    <a:pt x="883" y="1998"/>
                    <a:pt x="1091" y="1720"/>
                  </a:cubicBezTo>
                  <a:lnTo>
                    <a:pt x="1507" y="958"/>
                  </a:lnTo>
                  <a:cubicBezTo>
                    <a:pt x="1645" y="750"/>
                    <a:pt x="1784" y="473"/>
                    <a:pt x="1853" y="265"/>
                  </a:cubicBezTo>
                  <a:cubicBezTo>
                    <a:pt x="1903" y="115"/>
                    <a:pt x="1773" y="1"/>
                    <a:pt x="16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4"/>
            <p:cNvSpPr/>
            <p:nvPr/>
          </p:nvSpPr>
          <p:spPr>
            <a:xfrm>
              <a:off x="2689625" y="3242400"/>
              <a:ext cx="41625" cy="116475"/>
            </a:xfrm>
            <a:custGeom>
              <a:avLst/>
              <a:gdLst/>
              <a:ahLst/>
              <a:cxnLst/>
              <a:rect l="l" t="t" r="r" b="b"/>
              <a:pathLst>
                <a:path w="1665" h="4659" extrusionOk="0">
                  <a:moveTo>
                    <a:pt x="1466" y="0"/>
                  </a:moveTo>
                  <a:cubicBezTo>
                    <a:pt x="1434" y="0"/>
                    <a:pt x="1406" y="9"/>
                    <a:pt x="1387" y="27"/>
                  </a:cubicBezTo>
                  <a:cubicBezTo>
                    <a:pt x="833" y="582"/>
                    <a:pt x="486" y="1275"/>
                    <a:pt x="417" y="2038"/>
                  </a:cubicBezTo>
                  <a:cubicBezTo>
                    <a:pt x="347" y="2246"/>
                    <a:pt x="278" y="2523"/>
                    <a:pt x="278" y="2731"/>
                  </a:cubicBezTo>
                  <a:cubicBezTo>
                    <a:pt x="139" y="3008"/>
                    <a:pt x="70" y="3285"/>
                    <a:pt x="70" y="3493"/>
                  </a:cubicBezTo>
                  <a:cubicBezTo>
                    <a:pt x="70" y="3563"/>
                    <a:pt x="70" y="3632"/>
                    <a:pt x="70" y="3632"/>
                  </a:cubicBezTo>
                  <a:cubicBezTo>
                    <a:pt x="70" y="3909"/>
                    <a:pt x="1" y="4187"/>
                    <a:pt x="1" y="4464"/>
                  </a:cubicBezTo>
                  <a:cubicBezTo>
                    <a:pt x="1" y="4585"/>
                    <a:pt x="94" y="4659"/>
                    <a:pt x="186" y="4659"/>
                  </a:cubicBezTo>
                  <a:cubicBezTo>
                    <a:pt x="253" y="4659"/>
                    <a:pt x="318" y="4620"/>
                    <a:pt x="347" y="4533"/>
                  </a:cubicBezTo>
                  <a:cubicBezTo>
                    <a:pt x="417" y="3909"/>
                    <a:pt x="555" y="3355"/>
                    <a:pt x="763" y="2800"/>
                  </a:cubicBezTo>
                  <a:cubicBezTo>
                    <a:pt x="763" y="2661"/>
                    <a:pt x="833" y="2523"/>
                    <a:pt x="902" y="2454"/>
                  </a:cubicBezTo>
                  <a:cubicBezTo>
                    <a:pt x="1041" y="2176"/>
                    <a:pt x="1387" y="2038"/>
                    <a:pt x="1595" y="1760"/>
                  </a:cubicBezTo>
                  <a:cubicBezTo>
                    <a:pt x="1664" y="1622"/>
                    <a:pt x="1595" y="1552"/>
                    <a:pt x="1526" y="1483"/>
                  </a:cubicBezTo>
                  <a:cubicBezTo>
                    <a:pt x="1387" y="1483"/>
                    <a:pt x="1248" y="1483"/>
                    <a:pt x="1110" y="1552"/>
                  </a:cubicBezTo>
                  <a:cubicBezTo>
                    <a:pt x="1318" y="1136"/>
                    <a:pt x="1526" y="651"/>
                    <a:pt x="1664" y="166"/>
                  </a:cubicBezTo>
                  <a:cubicBezTo>
                    <a:pt x="1664" y="65"/>
                    <a:pt x="1553"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4"/>
            <p:cNvSpPr/>
            <p:nvPr/>
          </p:nvSpPr>
          <p:spPr>
            <a:xfrm>
              <a:off x="2732950" y="3367850"/>
              <a:ext cx="38150" cy="27750"/>
            </a:xfrm>
            <a:custGeom>
              <a:avLst/>
              <a:gdLst/>
              <a:ahLst/>
              <a:cxnLst/>
              <a:rect l="l" t="t" r="r" b="b"/>
              <a:pathLst>
                <a:path w="1526" h="1110" extrusionOk="0">
                  <a:moveTo>
                    <a:pt x="1318" y="0"/>
                  </a:moveTo>
                  <a:cubicBezTo>
                    <a:pt x="1179" y="70"/>
                    <a:pt x="1110" y="70"/>
                    <a:pt x="971" y="208"/>
                  </a:cubicBezTo>
                  <a:cubicBezTo>
                    <a:pt x="971" y="174"/>
                    <a:pt x="954" y="156"/>
                    <a:pt x="936" y="156"/>
                  </a:cubicBezTo>
                  <a:cubicBezTo>
                    <a:pt x="919" y="156"/>
                    <a:pt x="902" y="174"/>
                    <a:pt x="902" y="208"/>
                  </a:cubicBezTo>
                  <a:lnTo>
                    <a:pt x="833" y="208"/>
                  </a:lnTo>
                  <a:cubicBezTo>
                    <a:pt x="777" y="97"/>
                    <a:pt x="688" y="53"/>
                    <a:pt x="606" y="53"/>
                  </a:cubicBezTo>
                  <a:cubicBezTo>
                    <a:pt x="483" y="53"/>
                    <a:pt x="375" y="153"/>
                    <a:pt x="417" y="278"/>
                  </a:cubicBezTo>
                  <a:cubicBezTo>
                    <a:pt x="417" y="347"/>
                    <a:pt x="486" y="486"/>
                    <a:pt x="555" y="555"/>
                  </a:cubicBezTo>
                  <a:cubicBezTo>
                    <a:pt x="486" y="555"/>
                    <a:pt x="347" y="624"/>
                    <a:pt x="278" y="624"/>
                  </a:cubicBezTo>
                  <a:cubicBezTo>
                    <a:pt x="1" y="694"/>
                    <a:pt x="70" y="1109"/>
                    <a:pt x="347" y="1109"/>
                  </a:cubicBezTo>
                  <a:cubicBezTo>
                    <a:pt x="555" y="1040"/>
                    <a:pt x="833" y="971"/>
                    <a:pt x="1040" y="832"/>
                  </a:cubicBezTo>
                  <a:cubicBezTo>
                    <a:pt x="1318" y="694"/>
                    <a:pt x="1526" y="486"/>
                    <a:pt x="1456" y="139"/>
                  </a:cubicBezTo>
                  <a:cubicBezTo>
                    <a:pt x="1456" y="70"/>
                    <a:pt x="1387" y="0"/>
                    <a:pt x="1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4"/>
            <p:cNvSpPr/>
            <p:nvPr/>
          </p:nvSpPr>
          <p:spPr>
            <a:xfrm>
              <a:off x="2599525" y="3346425"/>
              <a:ext cx="66750" cy="21450"/>
            </a:xfrm>
            <a:custGeom>
              <a:avLst/>
              <a:gdLst/>
              <a:ahLst/>
              <a:cxnLst/>
              <a:rect l="l" t="t" r="r" b="b"/>
              <a:pathLst>
                <a:path w="2670" h="858" extrusionOk="0">
                  <a:moveTo>
                    <a:pt x="2249" y="1"/>
                  </a:moveTo>
                  <a:cubicBezTo>
                    <a:pt x="2217" y="1"/>
                    <a:pt x="2183" y="9"/>
                    <a:pt x="2149" y="26"/>
                  </a:cubicBezTo>
                  <a:lnTo>
                    <a:pt x="1872" y="233"/>
                  </a:lnTo>
                  <a:lnTo>
                    <a:pt x="1733" y="233"/>
                  </a:lnTo>
                  <a:cubicBezTo>
                    <a:pt x="1733" y="164"/>
                    <a:pt x="1594" y="164"/>
                    <a:pt x="1525" y="164"/>
                  </a:cubicBezTo>
                  <a:lnTo>
                    <a:pt x="763" y="164"/>
                  </a:lnTo>
                  <a:cubicBezTo>
                    <a:pt x="659" y="164"/>
                    <a:pt x="537" y="147"/>
                    <a:pt x="425" y="147"/>
                  </a:cubicBezTo>
                  <a:cubicBezTo>
                    <a:pt x="312" y="147"/>
                    <a:pt x="208" y="164"/>
                    <a:pt x="139" y="233"/>
                  </a:cubicBezTo>
                  <a:cubicBezTo>
                    <a:pt x="69" y="303"/>
                    <a:pt x="0" y="441"/>
                    <a:pt x="139" y="511"/>
                  </a:cubicBezTo>
                  <a:cubicBezTo>
                    <a:pt x="237" y="560"/>
                    <a:pt x="404" y="609"/>
                    <a:pt x="567" y="609"/>
                  </a:cubicBezTo>
                  <a:cubicBezTo>
                    <a:pt x="635" y="609"/>
                    <a:pt x="702" y="600"/>
                    <a:pt x="763" y="580"/>
                  </a:cubicBezTo>
                  <a:lnTo>
                    <a:pt x="1317" y="580"/>
                  </a:lnTo>
                  <a:cubicBezTo>
                    <a:pt x="1317" y="719"/>
                    <a:pt x="1456" y="788"/>
                    <a:pt x="1594" y="857"/>
                  </a:cubicBezTo>
                  <a:cubicBezTo>
                    <a:pt x="1872" y="857"/>
                    <a:pt x="2218" y="788"/>
                    <a:pt x="2426" y="580"/>
                  </a:cubicBezTo>
                  <a:cubicBezTo>
                    <a:pt x="2670" y="397"/>
                    <a:pt x="2486" y="1"/>
                    <a:pt x="2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4"/>
            <p:cNvSpPr/>
            <p:nvPr/>
          </p:nvSpPr>
          <p:spPr>
            <a:xfrm>
              <a:off x="2672300" y="3408900"/>
              <a:ext cx="19500" cy="18200"/>
            </a:xfrm>
            <a:custGeom>
              <a:avLst/>
              <a:gdLst/>
              <a:ahLst/>
              <a:cxnLst/>
              <a:rect l="l" t="t" r="r" b="b"/>
              <a:pathLst>
                <a:path w="780" h="728" extrusionOk="0">
                  <a:moveTo>
                    <a:pt x="261" y="0"/>
                  </a:moveTo>
                  <a:cubicBezTo>
                    <a:pt x="143" y="0"/>
                    <a:pt x="1" y="68"/>
                    <a:pt x="1" y="230"/>
                  </a:cubicBezTo>
                  <a:cubicBezTo>
                    <a:pt x="70" y="299"/>
                    <a:pt x="70" y="369"/>
                    <a:pt x="139" y="438"/>
                  </a:cubicBezTo>
                  <a:cubicBezTo>
                    <a:pt x="139" y="438"/>
                    <a:pt x="278" y="438"/>
                    <a:pt x="278" y="577"/>
                  </a:cubicBezTo>
                  <a:cubicBezTo>
                    <a:pt x="278" y="682"/>
                    <a:pt x="359" y="728"/>
                    <a:pt x="451" y="728"/>
                  </a:cubicBezTo>
                  <a:cubicBezTo>
                    <a:pt x="600" y="728"/>
                    <a:pt x="779" y="609"/>
                    <a:pt x="694" y="438"/>
                  </a:cubicBezTo>
                  <a:cubicBezTo>
                    <a:pt x="624" y="299"/>
                    <a:pt x="486" y="230"/>
                    <a:pt x="416" y="91"/>
                  </a:cubicBezTo>
                  <a:cubicBezTo>
                    <a:pt x="416" y="34"/>
                    <a:pt x="345"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4"/>
            <p:cNvSpPr/>
            <p:nvPr/>
          </p:nvSpPr>
          <p:spPr>
            <a:xfrm>
              <a:off x="2665800" y="3438800"/>
              <a:ext cx="24725" cy="16400"/>
            </a:xfrm>
            <a:custGeom>
              <a:avLst/>
              <a:gdLst/>
              <a:ahLst/>
              <a:cxnLst/>
              <a:rect l="l" t="t" r="r" b="b"/>
              <a:pathLst>
                <a:path w="989" h="656" extrusionOk="0">
                  <a:moveTo>
                    <a:pt x="641" y="0"/>
                  </a:moveTo>
                  <a:cubicBezTo>
                    <a:pt x="581" y="0"/>
                    <a:pt x="520" y="22"/>
                    <a:pt x="468" y="74"/>
                  </a:cubicBezTo>
                  <a:lnTo>
                    <a:pt x="468" y="143"/>
                  </a:lnTo>
                  <a:cubicBezTo>
                    <a:pt x="417" y="91"/>
                    <a:pt x="360" y="69"/>
                    <a:pt x="306" y="69"/>
                  </a:cubicBezTo>
                  <a:cubicBezTo>
                    <a:pt x="144" y="69"/>
                    <a:pt x="1" y="264"/>
                    <a:pt x="53" y="420"/>
                  </a:cubicBezTo>
                  <a:cubicBezTo>
                    <a:pt x="137" y="590"/>
                    <a:pt x="256" y="655"/>
                    <a:pt x="382" y="655"/>
                  </a:cubicBezTo>
                  <a:cubicBezTo>
                    <a:pt x="565" y="655"/>
                    <a:pt x="761" y="515"/>
                    <a:pt x="884" y="351"/>
                  </a:cubicBezTo>
                  <a:cubicBezTo>
                    <a:pt x="988" y="195"/>
                    <a:pt x="819"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4"/>
            <p:cNvSpPr/>
            <p:nvPr/>
          </p:nvSpPr>
          <p:spPr>
            <a:xfrm>
              <a:off x="2611650" y="3460475"/>
              <a:ext cx="24275" cy="30425"/>
            </a:xfrm>
            <a:custGeom>
              <a:avLst/>
              <a:gdLst/>
              <a:ahLst/>
              <a:cxnLst/>
              <a:rect l="l" t="t" r="r" b="b"/>
              <a:pathLst>
                <a:path w="971" h="1217" extrusionOk="0">
                  <a:moveTo>
                    <a:pt x="703" y="1"/>
                  </a:moveTo>
                  <a:cubicBezTo>
                    <a:pt x="595" y="1"/>
                    <a:pt x="486" y="91"/>
                    <a:pt x="486" y="246"/>
                  </a:cubicBezTo>
                  <a:cubicBezTo>
                    <a:pt x="486" y="593"/>
                    <a:pt x="208" y="593"/>
                    <a:pt x="70" y="870"/>
                  </a:cubicBezTo>
                  <a:cubicBezTo>
                    <a:pt x="0" y="1009"/>
                    <a:pt x="139" y="1217"/>
                    <a:pt x="347" y="1217"/>
                  </a:cubicBezTo>
                  <a:cubicBezTo>
                    <a:pt x="763" y="1217"/>
                    <a:pt x="971" y="524"/>
                    <a:pt x="902" y="177"/>
                  </a:cubicBezTo>
                  <a:cubicBezTo>
                    <a:pt x="871" y="56"/>
                    <a:pt x="787" y="1"/>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4"/>
            <p:cNvSpPr/>
            <p:nvPr/>
          </p:nvSpPr>
          <p:spPr>
            <a:xfrm>
              <a:off x="2701075" y="3418100"/>
              <a:ext cx="14825" cy="9800"/>
            </a:xfrm>
            <a:custGeom>
              <a:avLst/>
              <a:gdLst/>
              <a:ahLst/>
              <a:cxnLst/>
              <a:rect l="l" t="t" r="r" b="b"/>
              <a:pathLst>
                <a:path w="593" h="392" extrusionOk="0">
                  <a:moveTo>
                    <a:pt x="271" y="1"/>
                  </a:moveTo>
                  <a:cubicBezTo>
                    <a:pt x="184" y="1"/>
                    <a:pt x="97" y="70"/>
                    <a:pt x="97" y="209"/>
                  </a:cubicBezTo>
                  <a:cubicBezTo>
                    <a:pt x="1" y="337"/>
                    <a:pt x="129" y="391"/>
                    <a:pt x="265" y="391"/>
                  </a:cubicBezTo>
                  <a:cubicBezTo>
                    <a:pt x="423" y="391"/>
                    <a:pt x="592" y="320"/>
                    <a:pt x="444" y="209"/>
                  </a:cubicBezTo>
                  <a:cubicBezTo>
                    <a:pt x="444" y="70"/>
                    <a:pt x="357"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4"/>
            <p:cNvSpPr/>
            <p:nvPr/>
          </p:nvSpPr>
          <p:spPr>
            <a:xfrm>
              <a:off x="2730550" y="3444275"/>
              <a:ext cx="38825" cy="17400"/>
            </a:xfrm>
            <a:custGeom>
              <a:avLst/>
              <a:gdLst/>
              <a:ahLst/>
              <a:cxnLst/>
              <a:rect l="l" t="t" r="r" b="b"/>
              <a:pathLst>
                <a:path w="1553" h="696" extrusionOk="0">
                  <a:moveTo>
                    <a:pt x="349" y="1"/>
                  </a:moveTo>
                  <a:cubicBezTo>
                    <a:pt x="271" y="1"/>
                    <a:pt x="197" y="38"/>
                    <a:pt x="166" y="132"/>
                  </a:cubicBezTo>
                  <a:cubicBezTo>
                    <a:pt x="1" y="586"/>
                    <a:pt x="278" y="696"/>
                    <a:pt x="617" y="696"/>
                  </a:cubicBezTo>
                  <a:cubicBezTo>
                    <a:pt x="848" y="696"/>
                    <a:pt x="1107" y="645"/>
                    <a:pt x="1275" y="617"/>
                  </a:cubicBezTo>
                  <a:cubicBezTo>
                    <a:pt x="1414" y="617"/>
                    <a:pt x="1483" y="479"/>
                    <a:pt x="1483" y="409"/>
                  </a:cubicBezTo>
                  <a:cubicBezTo>
                    <a:pt x="1552" y="340"/>
                    <a:pt x="1552" y="271"/>
                    <a:pt x="1483" y="201"/>
                  </a:cubicBezTo>
                  <a:cubicBezTo>
                    <a:pt x="1483" y="100"/>
                    <a:pt x="1409" y="35"/>
                    <a:pt x="1315" y="35"/>
                  </a:cubicBezTo>
                  <a:cubicBezTo>
                    <a:pt x="1280" y="35"/>
                    <a:pt x="1243" y="44"/>
                    <a:pt x="1206" y="63"/>
                  </a:cubicBezTo>
                  <a:cubicBezTo>
                    <a:pt x="1067" y="63"/>
                    <a:pt x="859" y="132"/>
                    <a:pt x="721" y="132"/>
                  </a:cubicBezTo>
                  <a:lnTo>
                    <a:pt x="582" y="132"/>
                  </a:lnTo>
                  <a:cubicBezTo>
                    <a:pt x="544" y="56"/>
                    <a:pt x="443" y="1"/>
                    <a:pt x="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4"/>
            <p:cNvSpPr/>
            <p:nvPr/>
          </p:nvSpPr>
          <p:spPr>
            <a:xfrm>
              <a:off x="2717350" y="3405025"/>
              <a:ext cx="27750" cy="24900"/>
            </a:xfrm>
            <a:custGeom>
              <a:avLst/>
              <a:gdLst/>
              <a:ahLst/>
              <a:cxnLst/>
              <a:rect l="l" t="t" r="r" b="b"/>
              <a:pathLst>
                <a:path w="1110" h="996" extrusionOk="0">
                  <a:moveTo>
                    <a:pt x="300" y="0"/>
                  </a:moveTo>
                  <a:cubicBezTo>
                    <a:pt x="154" y="0"/>
                    <a:pt x="1" y="91"/>
                    <a:pt x="1" y="246"/>
                  </a:cubicBezTo>
                  <a:cubicBezTo>
                    <a:pt x="70" y="524"/>
                    <a:pt x="209" y="732"/>
                    <a:pt x="347" y="870"/>
                  </a:cubicBezTo>
                  <a:cubicBezTo>
                    <a:pt x="464" y="957"/>
                    <a:pt x="592" y="996"/>
                    <a:pt x="712" y="996"/>
                  </a:cubicBezTo>
                  <a:cubicBezTo>
                    <a:pt x="879" y="996"/>
                    <a:pt x="1029" y="922"/>
                    <a:pt x="1110" y="801"/>
                  </a:cubicBezTo>
                  <a:cubicBezTo>
                    <a:pt x="1110" y="732"/>
                    <a:pt x="1110" y="662"/>
                    <a:pt x="1110" y="593"/>
                  </a:cubicBezTo>
                  <a:cubicBezTo>
                    <a:pt x="902" y="385"/>
                    <a:pt x="625" y="524"/>
                    <a:pt x="555" y="177"/>
                  </a:cubicBezTo>
                  <a:cubicBezTo>
                    <a:pt x="525" y="55"/>
                    <a:pt x="415"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4"/>
            <p:cNvSpPr/>
            <p:nvPr/>
          </p:nvSpPr>
          <p:spPr>
            <a:xfrm>
              <a:off x="2726025" y="3293725"/>
              <a:ext cx="49950" cy="55250"/>
            </a:xfrm>
            <a:custGeom>
              <a:avLst/>
              <a:gdLst/>
              <a:ahLst/>
              <a:cxnLst/>
              <a:rect l="l" t="t" r="r" b="b"/>
              <a:pathLst>
                <a:path w="1998" h="2210" extrusionOk="0">
                  <a:moveTo>
                    <a:pt x="1375" y="1"/>
                  </a:moveTo>
                  <a:cubicBezTo>
                    <a:pt x="1121" y="1"/>
                    <a:pt x="844" y="177"/>
                    <a:pt x="624" y="470"/>
                  </a:cubicBezTo>
                  <a:cubicBezTo>
                    <a:pt x="278" y="886"/>
                    <a:pt x="70" y="1440"/>
                    <a:pt x="0" y="2064"/>
                  </a:cubicBezTo>
                  <a:cubicBezTo>
                    <a:pt x="0" y="2150"/>
                    <a:pt x="80" y="2209"/>
                    <a:pt x="157" y="2209"/>
                  </a:cubicBezTo>
                  <a:cubicBezTo>
                    <a:pt x="205" y="2209"/>
                    <a:pt x="251" y="2186"/>
                    <a:pt x="278" y="2134"/>
                  </a:cubicBezTo>
                  <a:cubicBezTo>
                    <a:pt x="416" y="1787"/>
                    <a:pt x="624" y="1440"/>
                    <a:pt x="763" y="1094"/>
                  </a:cubicBezTo>
                  <a:cubicBezTo>
                    <a:pt x="902" y="886"/>
                    <a:pt x="1040" y="747"/>
                    <a:pt x="1179" y="608"/>
                  </a:cubicBezTo>
                  <a:cubicBezTo>
                    <a:pt x="1248" y="562"/>
                    <a:pt x="1317" y="547"/>
                    <a:pt x="1387" y="547"/>
                  </a:cubicBezTo>
                  <a:cubicBezTo>
                    <a:pt x="1525" y="547"/>
                    <a:pt x="1664" y="608"/>
                    <a:pt x="1803" y="608"/>
                  </a:cubicBezTo>
                  <a:cubicBezTo>
                    <a:pt x="1829" y="622"/>
                    <a:pt x="1853" y="627"/>
                    <a:pt x="1874" y="627"/>
                  </a:cubicBezTo>
                  <a:cubicBezTo>
                    <a:pt x="1963" y="627"/>
                    <a:pt x="1997" y="526"/>
                    <a:pt x="1941" y="470"/>
                  </a:cubicBezTo>
                  <a:cubicBezTo>
                    <a:pt x="1810" y="142"/>
                    <a:pt x="1602" y="1"/>
                    <a:pt x="1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4"/>
            <p:cNvSpPr/>
            <p:nvPr/>
          </p:nvSpPr>
          <p:spPr>
            <a:xfrm>
              <a:off x="2559900" y="3719300"/>
              <a:ext cx="384025" cy="299100"/>
            </a:xfrm>
            <a:custGeom>
              <a:avLst/>
              <a:gdLst/>
              <a:ahLst/>
              <a:cxnLst/>
              <a:rect l="l" t="t" r="r" b="b"/>
              <a:pathLst>
                <a:path w="15361" h="11964" extrusionOk="0">
                  <a:moveTo>
                    <a:pt x="146" y="0"/>
                  </a:moveTo>
                  <a:cubicBezTo>
                    <a:pt x="44" y="0"/>
                    <a:pt x="0" y="172"/>
                    <a:pt x="60" y="291"/>
                  </a:cubicBezTo>
                  <a:cubicBezTo>
                    <a:pt x="4497" y="5005"/>
                    <a:pt x="11151" y="6669"/>
                    <a:pt x="15172" y="11937"/>
                  </a:cubicBezTo>
                  <a:cubicBezTo>
                    <a:pt x="15190" y="11955"/>
                    <a:pt x="15214" y="11964"/>
                    <a:pt x="15237" y="11964"/>
                  </a:cubicBezTo>
                  <a:cubicBezTo>
                    <a:pt x="15300" y="11964"/>
                    <a:pt x="15361" y="11900"/>
                    <a:pt x="15310" y="11798"/>
                  </a:cubicBezTo>
                  <a:cubicBezTo>
                    <a:pt x="13439" y="8817"/>
                    <a:pt x="10389" y="6946"/>
                    <a:pt x="7408" y="5213"/>
                  </a:cubicBezTo>
                  <a:cubicBezTo>
                    <a:pt x="5675" y="4242"/>
                    <a:pt x="4011" y="3133"/>
                    <a:pt x="2417" y="2024"/>
                  </a:cubicBezTo>
                  <a:cubicBezTo>
                    <a:pt x="1697" y="1439"/>
                    <a:pt x="1211" y="796"/>
                    <a:pt x="1584" y="796"/>
                  </a:cubicBezTo>
                  <a:cubicBezTo>
                    <a:pt x="1786" y="796"/>
                    <a:pt x="2239" y="983"/>
                    <a:pt x="3041" y="1470"/>
                  </a:cubicBezTo>
                  <a:cubicBezTo>
                    <a:pt x="3942" y="2024"/>
                    <a:pt x="4704" y="2856"/>
                    <a:pt x="5606" y="3411"/>
                  </a:cubicBezTo>
                  <a:cubicBezTo>
                    <a:pt x="5646" y="3431"/>
                    <a:pt x="5681" y="3439"/>
                    <a:pt x="5708" y="3439"/>
                  </a:cubicBezTo>
                  <a:cubicBezTo>
                    <a:pt x="5773" y="3439"/>
                    <a:pt x="5793" y="3390"/>
                    <a:pt x="5744" y="3341"/>
                  </a:cubicBezTo>
                  <a:cubicBezTo>
                    <a:pt x="4358" y="1539"/>
                    <a:pt x="2417" y="361"/>
                    <a:pt x="199" y="14"/>
                  </a:cubicBezTo>
                  <a:cubicBezTo>
                    <a:pt x="180" y="5"/>
                    <a:pt x="162" y="0"/>
                    <a:pt x="1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4"/>
            <p:cNvSpPr/>
            <p:nvPr/>
          </p:nvSpPr>
          <p:spPr>
            <a:xfrm>
              <a:off x="3123875" y="3189650"/>
              <a:ext cx="56200" cy="87100"/>
            </a:xfrm>
            <a:custGeom>
              <a:avLst/>
              <a:gdLst/>
              <a:ahLst/>
              <a:cxnLst/>
              <a:rect l="l" t="t" r="r" b="b"/>
              <a:pathLst>
                <a:path w="2248" h="3484" extrusionOk="0">
                  <a:moveTo>
                    <a:pt x="178" y="0"/>
                  </a:moveTo>
                  <a:cubicBezTo>
                    <a:pt x="76" y="0"/>
                    <a:pt x="1" y="98"/>
                    <a:pt x="99" y="196"/>
                  </a:cubicBezTo>
                  <a:cubicBezTo>
                    <a:pt x="792" y="1236"/>
                    <a:pt x="1277" y="2484"/>
                    <a:pt x="2109" y="3454"/>
                  </a:cubicBezTo>
                  <a:cubicBezTo>
                    <a:pt x="2109" y="3475"/>
                    <a:pt x="2121" y="3483"/>
                    <a:pt x="2138" y="3483"/>
                  </a:cubicBezTo>
                  <a:cubicBezTo>
                    <a:pt x="2178" y="3483"/>
                    <a:pt x="2248" y="3434"/>
                    <a:pt x="2248" y="3385"/>
                  </a:cubicBezTo>
                  <a:cubicBezTo>
                    <a:pt x="1832" y="2137"/>
                    <a:pt x="1139" y="1028"/>
                    <a:pt x="307" y="58"/>
                  </a:cubicBezTo>
                  <a:cubicBezTo>
                    <a:pt x="266" y="17"/>
                    <a:pt x="220"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4"/>
            <p:cNvSpPr/>
            <p:nvPr/>
          </p:nvSpPr>
          <p:spPr>
            <a:xfrm>
              <a:off x="2375975" y="2648850"/>
              <a:ext cx="1073875" cy="2419925"/>
            </a:xfrm>
            <a:custGeom>
              <a:avLst/>
              <a:gdLst/>
              <a:ahLst/>
              <a:cxnLst/>
              <a:rect l="l" t="t" r="r" b="b"/>
              <a:pathLst>
                <a:path w="42955" h="96797" extrusionOk="0">
                  <a:moveTo>
                    <a:pt x="35194" y="8533"/>
                  </a:moveTo>
                  <a:cubicBezTo>
                    <a:pt x="35333" y="8533"/>
                    <a:pt x="35442" y="8683"/>
                    <a:pt x="35491" y="9074"/>
                  </a:cubicBezTo>
                  <a:cubicBezTo>
                    <a:pt x="35699" y="10044"/>
                    <a:pt x="35699" y="11084"/>
                    <a:pt x="35630" y="12055"/>
                  </a:cubicBezTo>
                  <a:cubicBezTo>
                    <a:pt x="35491" y="13372"/>
                    <a:pt x="35075" y="14619"/>
                    <a:pt x="34451" y="15798"/>
                  </a:cubicBezTo>
                  <a:cubicBezTo>
                    <a:pt x="34521" y="14758"/>
                    <a:pt x="34590" y="13788"/>
                    <a:pt x="34521" y="12748"/>
                  </a:cubicBezTo>
                  <a:cubicBezTo>
                    <a:pt x="34521" y="12661"/>
                    <a:pt x="34472" y="12622"/>
                    <a:pt x="34415" y="12622"/>
                  </a:cubicBezTo>
                  <a:cubicBezTo>
                    <a:pt x="34337" y="12622"/>
                    <a:pt x="34243" y="12696"/>
                    <a:pt x="34243" y="12817"/>
                  </a:cubicBezTo>
                  <a:cubicBezTo>
                    <a:pt x="34243" y="14134"/>
                    <a:pt x="33897" y="15520"/>
                    <a:pt x="33827" y="16838"/>
                  </a:cubicBezTo>
                  <a:lnTo>
                    <a:pt x="33689" y="16838"/>
                  </a:lnTo>
                  <a:cubicBezTo>
                    <a:pt x="33065" y="14411"/>
                    <a:pt x="32996" y="11639"/>
                    <a:pt x="34313" y="9490"/>
                  </a:cubicBezTo>
                  <a:cubicBezTo>
                    <a:pt x="34582" y="9041"/>
                    <a:pt x="34939" y="8533"/>
                    <a:pt x="35194" y="8533"/>
                  </a:cubicBezTo>
                  <a:close/>
                  <a:moveTo>
                    <a:pt x="14557" y="18917"/>
                  </a:moveTo>
                  <a:lnTo>
                    <a:pt x="14557" y="18917"/>
                  </a:lnTo>
                  <a:cubicBezTo>
                    <a:pt x="14973" y="19125"/>
                    <a:pt x="15319" y="19472"/>
                    <a:pt x="15597" y="19888"/>
                  </a:cubicBezTo>
                  <a:cubicBezTo>
                    <a:pt x="15597" y="19888"/>
                    <a:pt x="15597" y="19957"/>
                    <a:pt x="15597" y="19957"/>
                  </a:cubicBezTo>
                  <a:lnTo>
                    <a:pt x="15527" y="19957"/>
                  </a:lnTo>
                  <a:cubicBezTo>
                    <a:pt x="15319" y="19818"/>
                    <a:pt x="15181" y="19680"/>
                    <a:pt x="15042" y="19472"/>
                  </a:cubicBezTo>
                  <a:cubicBezTo>
                    <a:pt x="14834" y="19264"/>
                    <a:pt x="14696" y="19125"/>
                    <a:pt x="14557" y="18917"/>
                  </a:cubicBezTo>
                  <a:close/>
                  <a:moveTo>
                    <a:pt x="17538" y="20789"/>
                  </a:moveTo>
                  <a:cubicBezTo>
                    <a:pt x="17746" y="21690"/>
                    <a:pt x="17746" y="22660"/>
                    <a:pt x="17607" y="23561"/>
                  </a:cubicBezTo>
                  <a:cubicBezTo>
                    <a:pt x="17538" y="23423"/>
                    <a:pt x="17538" y="23284"/>
                    <a:pt x="17468" y="23146"/>
                  </a:cubicBezTo>
                  <a:cubicBezTo>
                    <a:pt x="17399" y="22383"/>
                    <a:pt x="17399" y="21551"/>
                    <a:pt x="17538" y="20789"/>
                  </a:cubicBezTo>
                  <a:close/>
                  <a:moveTo>
                    <a:pt x="37432" y="20165"/>
                  </a:moveTo>
                  <a:lnTo>
                    <a:pt x="37432" y="20165"/>
                  </a:lnTo>
                  <a:cubicBezTo>
                    <a:pt x="37085" y="21066"/>
                    <a:pt x="36531" y="21828"/>
                    <a:pt x="35768" y="22522"/>
                  </a:cubicBezTo>
                  <a:cubicBezTo>
                    <a:pt x="35630" y="22660"/>
                    <a:pt x="35422" y="22799"/>
                    <a:pt x="35214" y="22938"/>
                  </a:cubicBezTo>
                  <a:cubicBezTo>
                    <a:pt x="35560" y="22591"/>
                    <a:pt x="35768" y="22106"/>
                    <a:pt x="35838" y="21621"/>
                  </a:cubicBezTo>
                  <a:cubicBezTo>
                    <a:pt x="35838" y="21509"/>
                    <a:pt x="35778" y="21438"/>
                    <a:pt x="35712" y="21438"/>
                  </a:cubicBezTo>
                  <a:cubicBezTo>
                    <a:pt x="35655" y="21438"/>
                    <a:pt x="35593" y="21492"/>
                    <a:pt x="35560" y="21621"/>
                  </a:cubicBezTo>
                  <a:cubicBezTo>
                    <a:pt x="35422" y="22036"/>
                    <a:pt x="35214" y="22452"/>
                    <a:pt x="34937" y="22799"/>
                  </a:cubicBezTo>
                  <a:cubicBezTo>
                    <a:pt x="34590" y="23076"/>
                    <a:pt x="34243" y="23284"/>
                    <a:pt x="33897" y="23631"/>
                  </a:cubicBezTo>
                  <a:cubicBezTo>
                    <a:pt x="33897" y="23700"/>
                    <a:pt x="33897" y="23700"/>
                    <a:pt x="33897" y="23769"/>
                  </a:cubicBezTo>
                  <a:lnTo>
                    <a:pt x="33412" y="23977"/>
                  </a:lnTo>
                  <a:lnTo>
                    <a:pt x="33412" y="23769"/>
                  </a:lnTo>
                  <a:cubicBezTo>
                    <a:pt x="33412" y="23423"/>
                    <a:pt x="33412" y="23215"/>
                    <a:pt x="33412" y="23007"/>
                  </a:cubicBezTo>
                  <a:cubicBezTo>
                    <a:pt x="34035" y="21413"/>
                    <a:pt x="35838" y="20650"/>
                    <a:pt x="37432" y="20165"/>
                  </a:cubicBezTo>
                  <a:close/>
                  <a:moveTo>
                    <a:pt x="28424" y="17948"/>
                  </a:moveTo>
                  <a:cubicBezTo>
                    <a:pt x="30918" y="18851"/>
                    <a:pt x="32303" y="21622"/>
                    <a:pt x="32788" y="24185"/>
                  </a:cubicBezTo>
                  <a:cubicBezTo>
                    <a:pt x="32649" y="24255"/>
                    <a:pt x="32649" y="24393"/>
                    <a:pt x="32788" y="24463"/>
                  </a:cubicBezTo>
                  <a:cubicBezTo>
                    <a:pt x="32788" y="24532"/>
                    <a:pt x="32788" y="24671"/>
                    <a:pt x="32788" y="24740"/>
                  </a:cubicBezTo>
                  <a:cubicBezTo>
                    <a:pt x="32788" y="25017"/>
                    <a:pt x="32718" y="25364"/>
                    <a:pt x="32649" y="25710"/>
                  </a:cubicBezTo>
                  <a:cubicBezTo>
                    <a:pt x="31193" y="24948"/>
                    <a:pt x="30154" y="23700"/>
                    <a:pt x="29530" y="22175"/>
                  </a:cubicBezTo>
                  <a:lnTo>
                    <a:pt x="29599" y="22175"/>
                  </a:lnTo>
                  <a:cubicBezTo>
                    <a:pt x="29183" y="21343"/>
                    <a:pt x="28906" y="20511"/>
                    <a:pt x="28698" y="19610"/>
                  </a:cubicBezTo>
                  <a:cubicBezTo>
                    <a:pt x="28698" y="19406"/>
                    <a:pt x="28497" y="17999"/>
                    <a:pt x="28424" y="17948"/>
                  </a:cubicBezTo>
                  <a:close/>
                  <a:moveTo>
                    <a:pt x="36462" y="28136"/>
                  </a:moveTo>
                  <a:lnTo>
                    <a:pt x="36462" y="28136"/>
                  </a:lnTo>
                  <a:cubicBezTo>
                    <a:pt x="36184" y="29800"/>
                    <a:pt x="35422" y="31394"/>
                    <a:pt x="34174" y="32711"/>
                  </a:cubicBezTo>
                  <a:cubicBezTo>
                    <a:pt x="34659" y="32157"/>
                    <a:pt x="34867" y="31464"/>
                    <a:pt x="34937" y="30771"/>
                  </a:cubicBezTo>
                  <a:cubicBezTo>
                    <a:pt x="34937" y="30650"/>
                    <a:pt x="34843" y="30576"/>
                    <a:pt x="34764" y="30576"/>
                  </a:cubicBezTo>
                  <a:cubicBezTo>
                    <a:pt x="34708" y="30576"/>
                    <a:pt x="34659" y="30614"/>
                    <a:pt x="34659" y="30701"/>
                  </a:cubicBezTo>
                  <a:cubicBezTo>
                    <a:pt x="34521" y="31394"/>
                    <a:pt x="34243" y="32018"/>
                    <a:pt x="33758" y="32504"/>
                  </a:cubicBezTo>
                  <a:cubicBezTo>
                    <a:pt x="33273" y="32989"/>
                    <a:pt x="32857" y="33405"/>
                    <a:pt x="32441" y="33890"/>
                  </a:cubicBezTo>
                  <a:cubicBezTo>
                    <a:pt x="32372" y="33959"/>
                    <a:pt x="32372" y="33959"/>
                    <a:pt x="32441" y="34029"/>
                  </a:cubicBezTo>
                  <a:cubicBezTo>
                    <a:pt x="32302" y="34098"/>
                    <a:pt x="32164" y="34167"/>
                    <a:pt x="32025" y="34236"/>
                  </a:cubicBezTo>
                  <a:cubicBezTo>
                    <a:pt x="32094" y="33682"/>
                    <a:pt x="32164" y="33266"/>
                    <a:pt x="32233" y="32781"/>
                  </a:cubicBezTo>
                  <a:cubicBezTo>
                    <a:pt x="33134" y="30771"/>
                    <a:pt x="34590" y="29176"/>
                    <a:pt x="36462" y="28136"/>
                  </a:cubicBezTo>
                  <a:close/>
                  <a:moveTo>
                    <a:pt x="27113" y="26965"/>
                  </a:moveTo>
                  <a:cubicBezTo>
                    <a:pt x="27300" y="26965"/>
                    <a:pt x="27549" y="27067"/>
                    <a:pt x="27866" y="27305"/>
                  </a:cubicBezTo>
                  <a:cubicBezTo>
                    <a:pt x="30154" y="29038"/>
                    <a:pt x="30362" y="32504"/>
                    <a:pt x="31055" y="35138"/>
                  </a:cubicBezTo>
                  <a:lnTo>
                    <a:pt x="30847" y="35068"/>
                  </a:lnTo>
                  <a:cubicBezTo>
                    <a:pt x="30847" y="35068"/>
                    <a:pt x="30847" y="34999"/>
                    <a:pt x="30847" y="34999"/>
                  </a:cubicBezTo>
                  <a:cubicBezTo>
                    <a:pt x="30431" y="33751"/>
                    <a:pt x="29807" y="32642"/>
                    <a:pt x="29114" y="31533"/>
                  </a:cubicBezTo>
                  <a:cubicBezTo>
                    <a:pt x="29087" y="31480"/>
                    <a:pt x="29031" y="31457"/>
                    <a:pt x="28974" y="31457"/>
                  </a:cubicBezTo>
                  <a:cubicBezTo>
                    <a:pt x="28883" y="31457"/>
                    <a:pt x="28794" y="31517"/>
                    <a:pt x="28837" y="31602"/>
                  </a:cubicBezTo>
                  <a:cubicBezTo>
                    <a:pt x="29252" y="32711"/>
                    <a:pt x="29738" y="33751"/>
                    <a:pt x="30362" y="34722"/>
                  </a:cubicBezTo>
                  <a:cubicBezTo>
                    <a:pt x="29183" y="33751"/>
                    <a:pt x="28351" y="32573"/>
                    <a:pt x="27727" y="31256"/>
                  </a:cubicBezTo>
                  <a:cubicBezTo>
                    <a:pt x="27312" y="30285"/>
                    <a:pt x="26965" y="29315"/>
                    <a:pt x="26757" y="28344"/>
                  </a:cubicBezTo>
                  <a:cubicBezTo>
                    <a:pt x="26559" y="27602"/>
                    <a:pt x="26644" y="26965"/>
                    <a:pt x="27113" y="26965"/>
                  </a:cubicBezTo>
                  <a:close/>
                  <a:moveTo>
                    <a:pt x="24651" y="1015"/>
                  </a:moveTo>
                  <a:cubicBezTo>
                    <a:pt x="24726" y="1015"/>
                    <a:pt x="24792" y="1271"/>
                    <a:pt x="24885" y="1865"/>
                  </a:cubicBezTo>
                  <a:cubicBezTo>
                    <a:pt x="26133" y="8658"/>
                    <a:pt x="24677" y="15867"/>
                    <a:pt x="23638" y="22660"/>
                  </a:cubicBezTo>
                  <a:cubicBezTo>
                    <a:pt x="23083" y="26265"/>
                    <a:pt x="22251" y="29869"/>
                    <a:pt x="21766" y="33474"/>
                  </a:cubicBezTo>
                  <a:cubicBezTo>
                    <a:pt x="21766" y="34098"/>
                    <a:pt x="21697" y="34652"/>
                    <a:pt x="21697" y="35207"/>
                  </a:cubicBezTo>
                  <a:lnTo>
                    <a:pt x="21697" y="35138"/>
                  </a:lnTo>
                  <a:cubicBezTo>
                    <a:pt x="21489" y="30632"/>
                    <a:pt x="21697" y="26196"/>
                    <a:pt x="22390" y="21759"/>
                  </a:cubicBezTo>
                  <a:cubicBezTo>
                    <a:pt x="23014" y="17253"/>
                    <a:pt x="24262" y="13094"/>
                    <a:pt x="23846" y="8519"/>
                  </a:cubicBezTo>
                  <a:cubicBezTo>
                    <a:pt x="23846" y="8371"/>
                    <a:pt x="23746" y="8302"/>
                    <a:pt x="23643" y="8302"/>
                  </a:cubicBezTo>
                  <a:cubicBezTo>
                    <a:pt x="23554" y="8302"/>
                    <a:pt x="23462" y="8353"/>
                    <a:pt x="23430" y="8450"/>
                  </a:cubicBezTo>
                  <a:cubicBezTo>
                    <a:pt x="22598" y="10391"/>
                    <a:pt x="22806" y="12332"/>
                    <a:pt x="22737" y="14411"/>
                  </a:cubicBezTo>
                  <a:cubicBezTo>
                    <a:pt x="22737" y="14515"/>
                    <a:pt x="22806" y="14567"/>
                    <a:pt x="22875" y="14567"/>
                  </a:cubicBezTo>
                  <a:cubicBezTo>
                    <a:pt x="22944" y="14567"/>
                    <a:pt x="23014" y="14515"/>
                    <a:pt x="23014" y="14411"/>
                  </a:cubicBezTo>
                  <a:cubicBezTo>
                    <a:pt x="23222" y="13302"/>
                    <a:pt x="23291" y="12124"/>
                    <a:pt x="23291" y="11015"/>
                  </a:cubicBezTo>
                  <a:cubicBezTo>
                    <a:pt x="23291" y="10460"/>
                    <a:pt x="23430" y="9906"/>
                    <a:pt x="23568" y="9420"/>
                  </a:cubicBezTo>
                  <a:cubicBezTo>
                    <a:pt x="23638" y="10322"/>
                    <a:pt x="23638" y="11223"/>
                    <a:pt x="23568" y="12124"/>
                  </a:cubicBezTo>
                  <a:cubicBezTo>
                    <a:pt x="23291" y="15035"/>
                    <a:pt x="22806" y="17877"/>
                    <a:pt x="22182" y="20719"/>
                  </a:cubicBezTo>
                  <a:cubicBezTo>
                    <a:pt x="21422" y="24452"/>
                    <a:pt x="21075" y="28184"/>
                    <a:pt x="21142" y="31985"/>
                  </a:cubicBezTo>
                  <a:lnTo>
                    <a:pt x="21142" y="31985"/>
                  </a:lnTo>
                  <a:cubicBezTo>
                    <a:pt x="21135" y="31795"/>
                    <a:pt x="21069" y="31661"/>
                    <a:pt x="21004" y="31464"/>
                  </a:cubicBezTo>
                  <a:cubicBezTo>
                    <a:pt x="20380" y="27651"/>
                    <a:pt x="20657" y="23769"/>
                    <a:pt x="20796" y="19888"/>
                  </a:cubicBezTo>
                  <a:cubicBezTo>
                    <a:pt x="20934" y="16699"/>
                    <a:pt x="21350" y="13441"/>
                    <a:pt x="21974" y="10252"/>
                  </a:cubicBezTo>
                  <a:cubicBezTo>
                    <a:pt x="22390" y="8450"/>
                    <a:pt x="22875" y="6578"/>
                    <a:pt x="23430" y="4776"/>
                  </a:cubicBezTo>
                  <a:cubicBezTo>
                    <a:pt x="23707" y="3806"/>
                    <a:pt x="23984" y="2904"/>
                    <a:pt x="24262" y="2003"/>
                  </a:cubicBezTo>
                  <a:cubicBezTo>
                    <a:pt x="24452" y="1394"/>
                    <a:pt x="24559" y="1015"/>
                    <a:pt x="24651" y="1015"/>
                  </a:cubicBezTo>
                  <a:close/>
                  <a:moveTo>
                    <a:pt x="35006" y="38396"/>
                  </a:moveTo>
                  <a:cubicBezTo>
                    <a:pt x="35006" y="39990"/>
                    <a:pt x="34590" y="41584"/>
                    <a:pt x="33758" y="42971"/>
                  </a:cubicBezTo>
                  <a:cubicBezTo>
                    <a:pt x="33342" y="43664"/>
                    <a:pt x="32718" y="44357"/>
                    <a:pt x="32025" y="44842"/>
                  </a:cubicBezTo>
                  <a:cubicBezTo>
                    <a:pt x="32510" y="43941"/>
                    <a:pt x="32926" y="43040"/>
                    <a:pt x="33273" y="42139"/>
                  </a:cubicBezTo>
                  <a:cubicBezTo>
                    <a:pt x="33318" y="42003"/>
                    <a:pt x="33216" y="41897"/>
                    <a:pt x="33120" y="41897"/>
                  </a:cubicBezTo>
                  <a:cubicBezTo>
                    <a:pt x="33069" y="41897"/>
                    <a:pt x="33020" y="41928"/>
                    <a:pt x="32996" y="42000"/>
                  </a:cubicBezTo>
                  <a:cubicBezTo>
                    <a:pt x="32718" y="42624"/>
                    <a:pt x="32441" y="43179"/>
                    <a:pt x="32094" y="43802"/>
                  </a:cubicBezTo>
                  <a:cubicBezTo>
                    <a:pt x="31748" y="44357"/>
                    <a:pt x="31401" y="44842"/>
                    <a:pt x="31055" y="45397"/>
                  </a:cubicBezTo>
                  <a:lnTo>
                    <a:pt x="30985" y="45397"/>
                  </a:lnTo>
                  <a:cubicBezTo>
                    <a:pt x="30985" y="45050"/>
                    <a:pt x="30916" y="44704"/>
                    <a:pt x="30847" y="44357"/>
                  </a:cubicBezTo>
                  <a:lnTo>
                    <a:pt x="30847" y="43941"/>
                  </a:lnTo>
                  <a:cubicBezTo>
                    <a:pt x="31748" y="41792"/>
                    <a:pt x="33204" y="39851"/>
                    <a:pt x="35006" y="38396"/>
                  </a:cubicBezTo>
                  <a:close/>
                  <a:moveTo>
                    <a:pt x="25105" y="37034"/>
                  </a:moveTo>
                  <a:cubicBezTo>
                    <a:pt x="25567" y="37034"/>
                    <a:pt x="26448" y="37774"/>
                    <a:pt x="26757" y="37980"/>
                  </a:cubicBezTo>
                  <a:cubicBezTo>
                    <a:pt x="27658" y="38742"/>
                    <a:pt x="28421" y="39643"/>
                    <a:pt x="28975" y="40752"/>
                  </a:cubicBezTo>
                  <a:cubicBezTo>
                    <a:pt x="29668" y="42000"/>
                    <a:pt x="30084" y="43317"/>
                    <a:pt x="30292" y="44773"/>
                  </a:cubicBezTo>
                  <a:lnTo>
                    <a:pt x="30223" y="45743"/>
                  </a:lnTo>
                  <a:lnTo>
                    <a:pt x="30015" y="45813"/>
                  </a:lnTo>
                  <a:cubicBezTo>
                    <a:pt x="29391" y="44426"/>
                    <a:pt x="28629" y="43109"/>
                    <a:pt x="27727" y="42000"/>
                  </a:cubicBezTo>
                  <a:cubicBezTo>
                    <a:pt x="27694" y="41967"/>
                    <a:pt x="27657" y="41954"/>
                    <a:pt x="27620" y="41954"/>
                  </a:cubicBezTo>
                  <a:cubicBezTo>
                    <a:pt x="27505" y="41954"/>
                    <a:pt x="27398" y="42086"/>
                    <a:pt x="27450" y="42139"/>
                  </a:cubicBezTo>
                  <a:cubicBezTo>
                    <a:pt x="28282" y="43317"/>
                    <a:pt x="28767" y="44912"/>
                    <a:pt x="29876" y="45951"/>
                  </a:cubicBezTo>
                  <a:lnTo>
                    <a:pt x="29946" y="45951"/>
                  </a:lnTo>
                  <a:cubicBezTo>
                    <a:pt x="29895" y="45951"/>
                    <a:pt x="29881" y="45988"/>
                    <a:pt x="29905" y="46008"/>
                  </a:cubicBezTo>
                  <a:lnTo>
                    <a:pt x="29905" y="46008"/>
                  </a:lnTo>
                  <a:cubicBezTo>
                    <a:pt x="26670" y="45012"/>
                    <a:pt x="24609" y="40462"/>
                    <a:pt x="24816" y="37356"/>
                  </a:cubicBezTo>
                  <a:cubicBezTo>
                    <a:pt x="24834" y="37123"/>
                    <a:pt x="24944" y="37034"/>
                    <a:pt x="25105" y="37034"/>
                  </a:cubicBezTo>
                  <a:close/>
                  <a:moveTo>
                    <a:pt x="24539" y="49140"/>
                  </a:moveTo>
                  <a:cubicBezTo>
                    <a:pt x="24747" y="49972"/>
                    <a:pt x="24955" y="50734"/>
                    <a:pt x="25163" y="51566"/>
                  </a:cubicBezTo>
                  <a:cubicBezTo>
                    <a:pt x="24816" y="51081"/>
                    <a:pt x="24608" y="50526"/>
                    <a:pt x="24400" y="50041"/>
                  </a:cubicBezTo>
                  <a:cubicBezTo>
                    <a:pt x="24192" y="49417"/>
                    <a:pt x="24262" y="49140"/>
                    <a:pt x="24539" y="49140"/>
                  </a:cubicBezTo>
                  <a:close/>
                  <a:moveTo>
                    <a:pt x="24885" y="49140"/>
                  </a:moveTo>
                  <a:lnTo>
                    <a:pt x="24885" y="49140"/>
                  </a:lnTo>
                  <a:cubicBezTo>
                    <a:pt x="25163" y="49209"/>
                    <a:pt x="25440" y="49348"/>
                    <a:pt x="25717" y="49487"/>
                  </a:cubicBezTo>
                  <a:cubicBezTo>
                    <a:pt x="26618" y="49902"/>
                    <a:pt x="27381" y="50526"/>
                    <a:pt x="28074" y="51358"/>
                  </a:cubicBezTo>
                  <a:cubicBezTo>
                    <a:pt x="28767" y="52190"/>
                    <a:pt x="29322" y="53160"/>
                    <a:pt x="29738" y="54200"/>
                  </a:cubicBezTo>
                  <a:lnTo>
                    <a:pt x="29738" y="54408"/>
                  </a:lnTo>
                  <a:cubicBezTo>
                    <a:pt x="29252" y="53784"/>
                    <a:pt x="28629" y="53160"/>
                    <a:pt x="28143" y="52606"/>
                  </a:cubicBezTo>
                  <a:cubicBezTo>
                    <a:pt x="28105" y="52567"/>
                    <a:pt x="28061" y="52550"/>
                    <a:pt x="28019" y="52550"/>
                  </a:cubicBezTo>
                  <a:cubicBezTo>
                    <a:pt x="27910" y="52550"/>
                    <a:pt x="27816" y="52664"/>
                    <a:pt x="27866" y="52814"/>
                  </a:cubicBezTo>
                  <a:cubicBezTo>
                    <a:pt x="28282" y="53368"/>
                    <a:pt x="28698" y="53923"/>
                    <a:pt x="29044" y="54478"/>
                  </a:cubicBezTo>
                  <a:cubicBezTo>
                    <a:pt x="29252" y="54755"/>
                    <a:pt x="29460" y="55032"/>
                    <a:pt x="29668" y="55309"/>
                  </a:cubicBezTo>
                  <a:lnTo>
                    <a:pt x="29668" y="55379"/>
                  </a:lnTo>
                  <a:cubicBezTo>
                    <a:pt x="28143" y="54755"/>
                    <a:pt x="26826" y="53715"/>
                    <a:pt x="25787" y="52398"/>
                  </a:cubicBezTo>
                  <a:cubicBezTo>
                    <a:pt x="25440" y="51289"/>
                    <a:pt x="25163" y="50249"/>
                    <a:pt x="24885" y="49140"/>
                  </a:cubicBezTo>
                  <a:close/>
                  <a:moveTo>
                    <a:pt x="35768" y="50734"/>
                  </a:moveTo>
                  <a:cubicBezTo>
                    <a:pt x="35422" y="52606"/>
                    <a:pt x="34174" y="54200"/>
                    <a:pt x="32372" y="54963"/>
                  </a:cubicBezTo>
                  <a:lnTo>
                    <a:pt x="32372" y="54963"/>
                  </a:lnTo>
                  <a:cubicBezTo>
                    <a:pt x="32788" y="54616"/>
                    <a:pt x="33134" y="54270"/>
                    <a:pt x="33481" y="53923"/>
                  </a:cubicBezTo>
                  <a:cubicBezTo>
                    <a:pt x="33534" y="53817"/>
                    <a:pt x="33424" y="53669"/>
                    <a:pt x="33338" y="53669"/>
                  </a:cubicBezTo>
                  <a:cubicBezTo>
                    <a:pt x="33313" y="53669"/>
                    <a:pt x="33289" y="53683"/>
                    <a:pt x="33273" y="53715"/>
                  </a:cubicBezTo>
                  <a:cubicBezTo>
                    <a:pt x="32441" y="54408"/>
                    <a:pt x="31609" y="54963"/>
                    <a:pt x="30639" y="55517"/>
                  </a:cubicBezTo>
                  <a:cubicBezTo>
                    <a:pt x="30639" y="55101"/>
                    <a:pt x="30569" y="54685"/>
                    <a:pt x="30431" y="54339"/>
                  </a:cubicBezTo>
                  <a:cubicBezTo>
                    <a:pt x="31471" y="52398"/>
                    <a:pt x="33758" y="51497"/>
                    <a:pt x="35768" y="50734"/>
                  </a:cubicBezTo>
                  <a:close/>
                  <a:moveTo>
                    <a:pt x="1039" y="36849"/>
                  </a:moveTo>
                  <a:cubicBezTo>
                    <a:pt x="1196" y="36849"/>
                    <a:pt x="1422" y="36898"/>
                    <a:pt x="1733" y="37009"/>
                  </a:cubicBezTo>
                  <a:cubicBezTo>
                    <a:pt x="3050" y="37494"/>
                    <a:pt x="4298" y="38118"/>
                    <a:pt x="5615" y="38742"/>
                  </a:cubicBezTo>
                  <a:cubicBezTo>
                    <a:pt x="8457" y="40337"/>
                    <a:pt x="11230" y="42139"/>
                    <a:pt x="13794" y="44218"/>
                  </a:cubicBezTo>
                  <a:cubicBezTo>
                    <a:pt x="17954" y="47754"/>
                    <a:pt x="21627" y="51843"/>
                    <a:pt x="24608" y="56418"/>
                  </a:cubicBezTo>
                  <a:cubicBezTo>
                    <a:pt x="24816" y="56765"/>
                    <a:pt x="24955" y="57112"/>
                    <a:pt x="25163" y="57528"/>
                  </a:cubicBezTo>
                  <a:cubicBezTo>
                    <a:pt x="21697" y="54339"/>
                    <a:pt x="18785" y="50596"/>
                    <a:pt x="14488" y="48377"/>
                  </a:cubicBezTo>
                  <a:lnTo>
                    <a:pt x="14488" y="48447"/>
                  </a:lnTo>
                  <a:cubicBezTo>
                    <a:pt x="9843" y="46021"/>
                    <a:pt x="4922" y="43109"/>
                    <a:pt x="1802" y="38881"/>
                  </a:cubicBezTo>
                  <a:cubicBezTo>
                    <a:pt x="1279" y="38183"/>
                    <a:pt x="218" y="36849"/>
                    <a:pt x="1039" y="36849"/>
                  </a:cubicBezTo>
                  <a:close/>
                  <a:moveTo>
                    <a:pt x="26064" y="53507"/>
                  </a:moveTo>
                  <a:lnTo>
                    <a:pt x="26064" y="53507"/>
                  </a:lnTo>
                  <a:cubicBezTo>
                    <a:pt x="27034" y="54478"/>
                    <a:pt x="28351" y="55656"/>
                    <a:pt x="29668" y="55864"/>
                  </a:cubicBezTo>
                  <a:lnTo>
                    <a:pt x="29668" y="55933"/>
                  </a:lnTo>
                  <a:lnTo>
                    <a:pt x="29391" y="56003"/>
                  </a:lnTo>
                  <a:cubicBezTo>
                    <a:pt x="29183" y="56072"/>
                    <a:pt x="29183" y="56418"/>
                    <a:pt x="29391" y="56418"/>
                  </a:cubicBezTo>
                  <a:lnTo>
                    <a:pt x="29599" y="56418"/>
                  </a:lnTo>
                  <a:lnTo>
                    <a:pt x="29599" y="57181"/>
                  </a:lnTo>
                  <a:cubicBezTo>
                    <a:pt x="29530" y="59260"/>
                    <a:pt x="29530" y="61271"/>
                    <a:pt x="29530" y="63281"/>
                  </a:cubicBezTo>
                  <a:lnTo>
                    <a:pt x="29460" y="63073"/>
                  </a:lnTo>
                  <a:cubicBezTo>
                    <a:pt x="28282" y="60162"/>
                    <a:pt x="27242" y="57250"/>
                    <a:pt x="26341" y="54339"/>
                  </a:cubicBezTo>
                  <a:lnTo>
                    <a:pt x="26064" y="53507"/>
                  </a:lnTo>
                  <a:close/>
                  <a:moveTo>
                    <a:pt x="36531" y="60716"/>
                  </a:moveTo>
                  <a:lnTo>
                    <a:pt x="36531" y="60716"/>
                  </a:lnTo>
                  <a:cubicBezTo>
                    <a:pt x="36323" y="61409"/>
                    <a:pt x="36046" y="62033"/>
                    <a:pt x="35768" y="62657"/>
                  </a:cubicBezTo>
                  <a:cubicBezTo>
                    <a:pt x="35214" y="63350"/>
                    <a:pt x="34590" y="63905"/>
                    <a:pt x="33897" y="64390"/>
                  </a:cubicBezTo>
                  <a:cubicBezTo>
                    <a:pt x="33134" y="65014"/>
                    <a:pt x="32233" y="65430"/>
                    <a:pt x="31332" y="65776"/>
                  </a:cubicBezTo>
                  <a:lnTo>
                    <a:pt x="31055" y="65430"/>
                  </a:lnTo>
                  <a:cubicBezTo>
                    <a:pt x="31401" y="65153"/>
                    <a:pt x="31748" y="64875"/>
                    <a:pt x="32094" y="64598"/>
                  </a:cubicBezTo>
                  <a:cubicBezTo>
                    <a:pt x="32649" y="64113"/>
                    <a:pt x="33134" y="63420"/>
                    <a:pt x="33412" y="62726"/>
                  </a:cubicBezTo>
                  <a:cubicBezTo>
                    <a:pt x="33412" y="62592"/>
                    <a:pt x="33325" y="62516"/>
                    <a:pt x="33245" y="62516"/>
                  </a:cubicBezTo>
                  <a:cubicBezTo>
                    <a:pt x="33201" y="62516"/>
                    <a:pt x="33159" y="62539"/>
                    <a:pt x="33134" y="62588"/>
                  </a:cubicBezTo>
                  <a:cubicBezTo>
                    <a:pt x="32718" y="63281"/>
                    <a:pt x="32233" y="63836"/>
                    <a:pt x="31679" y="64321"/>
                  </a:cubicBezTo>
                  <a:cubicBezTo>
                    <a:pt x="31332" y="64529"/>
                    <a:pt x="31055" y="64737"/>
                    <a:pt x="30708" y="64945"/>
                  </a:cubicBezTo>
                  <a:lnTo>
                    <a:pt x="30154" y="64113"/>
                  </a:lnTo>
                  <a:cubicBezTo>
                    <a:pt x="31332" y="62103"/>
                    <a:pt x="34521" y="60924"/>
                    <a:pt x="36531" y="60716"/>
                  </a:cubicBezTo>
                  <a:close/>
                  <a:moveTo>
                    <a:pt x="23499" y="62856"/>
                  </a:moveTo>
                  <a:cubicBezTo>
                    <a:pt x="25727" y="62856"/>
                    <a:pt x="27899" y="63873"/>
                    <a:pt x="29322" y="65638"/>
                  </a:cubicBezTo>
                  <a:cubicBezTo>
                    <a:pt x="28975" y="65430"/>
                    <a:pt x="28629" y="65291"/>
                    <a:pt x="28213" y="65222"/>
                  </a:cubicBezTo>
                  <a:cubicBezTo>
                    <a:pt x="27658" y="65083"/>
                    <a:pt x="27034" y="64945"/>
                    <a:pt x="26410" y="64806"/>
                  </a:cubicBezTo>
                  <a:cubicBezTo>
                    <a:pt x="26391" y="64800"/>
                    <a:pt x="26374" y="64797"/>
                    <a:pt x="26357" y="64797"/>
                  </a:cubicBezTo>
                  <a:cubicBezTo>
                    <a:pt x="26192" y="64797"/>
                    <a:pt x="26152" y="65083"/>
                    <a:pt x="26341" y="65083"/>
                  </a:cubicBezTo>
                  <a:cubicBezTo>
                    <a:pt x="26826" y="65291"/>
                    <a:pt x="27381" y="65430"/>
                    <a:pt x="27935" y="65638"/>
                  </a:cubicBezTo>
                  <a:cubicBezTo>
                    <a:pt x="28421" y="65846"/>
                    <a:pt x="28975" y="65984"/>
                    <a:pt x="29530" y="66054"/>
                  </a:cubicBezTo>
                  <a:lnTo>
                    <a:pt x="29530" y="66192"/>
                  </a:lnTo>
                  <a:cubicBezTo>
                    <a:pt x="29315" y="66208"/>
                    <a:pt x="29100" y="66216"/>
                    <a:pt x="28886" y="66216"/>
                  </a:cubicBezTo>
                  <a:cubicBezTo>
                    <a:pt x="26273" y="66216"/>
                    <a:pt x="23773" y="65054"/>
                    <a:pt x="22043" y="63004"/>
                  </a:cubicBezTo>
                  <a:cubicBezTo>
                    <a:pt x="22527" y="62905"/>
                    <a:pt x="23014" y="62856"/>
                    <a:pt x="23499" y="62856"/>
                  </a:cubicBezTo>
                  <a:close/>
                  <a:moveTo>
                    <a:pt x="33481" y="72795"/>
                  </a:moveTo>
                  <a:cubicBezTo>
                    <a:pt x="33568" y="72795"/>
                    <a:pt x="33654" y="72812"/>
                    <a:pt x="33758" y="72847"/>
                  </a:cubicBezTo>
                  <a:lnTo>
                    <a:pt x="33827" y="72916"/>
                  </a:lnTo>
                  <a:cubicBezTo>
                    <a:pt x="33689" y="73055"/>
                    <a:pt x="33550" y="73124"/>
                    <a:pt x="33342" y="73263"/>
                  </a:cubicBezTo>
                  <a:lnTo>
                    <a:pt x="33204" y="72847"/>
                  </a:lnTo>
                  <a:cubicBezTo>
                    <a:pt x="33308" y="72812"/>
                    <a:pt x="33394" y="72795"/>
                    <a:pt x="33481" y="72795"/>
                  </a:cubicBezTo>
                  <a:close/>
                  <a:moveTo>
                    <a:pt x="30154" y="66608"/>
                  </a:moveTo>
                  <a:cubicBezTo>
                    <a:pt x="30847" y="68341"/>
                    <a:pt x="31540" y="70074"/>
                    <a:pt x="32233" y="71807"/>
                  </a:cubicBezTo>
                  <a:lnTo>
                    <a:pt x="32233" y="71738"/>
                  </a:lnTo>
                  <a:cubicBezTo>
                    <a:pt x="32302" y="71946"/>
                    <a:pt x="32372" y="72154"/>
                    <a:pt x="32441" y="72292"/>
                  </a:cubicBezTo>
                  <a:cubicBezTo>
                    <a:pt x="31679" y="72570"/>
                    <a:pt x="30985" y="72986"/>
                    <a:pt x="30431" y="73609"/>
                  </a:cubicBezTo>
                  <a:cubicBezTo>
                    <a:pt x="30431" y="73540"/>
                    <a:pt x="30431" y="73471"/>
                    <a:pt x="30431" y="73401"/>
                  </a:cubicBezTo>
                  <a:cubicBezTo>
                    <a:pt x="30223" y="71114"/>
                    <a:pt x="30154" y="68896"/>
                    <a:pt x="30084" y="66608"/>
                  </a:cubicBezTo>
                  <a:close/>
                  <a:moveTo>
                    <a:pt x="32649" y="72847"/>
                  </a:moveTo>
                  <a:cubicBezTo>
                    <a:pt x="32718" y="73055"/>
                    <a:pt x="32788" y="73263"/>
                    <a:pt x="32857" y="73401"/>
                  </a:cubicBezTo>
                  <a:cubicBezTo>
                    <a:pt x="32441" y="73609"/>
                    <a:pt x="32025" y="73748"/>
                    <a:pt x="31540" y="73887"/>
                  </a:cubicBezTo>
                  <a:cubicBezTo>
                    <a:pt x="31679" y="73817"/>
                    <a:pt x="31748" y="73679"/>
                    <a:pt x="31817" y="73540"/>
                  </a:cubicBezTo>
                  <a:cubicBezTo>
                    <a:pt x="31817" y="73491"/>
                    <a:pt x="31783" y="73442"/>
                    <a:pt x="31738" y="73442"/>
                  </a:cubicBezTo>
                  <a:cubicBezTo>
                    <a:pt x="31719" y="73442"/>
                    <a:pt x="31699" y="73450"/>
                    <a:pt x="31679" y="73471"/>
                  </a:cubicBezTo>
                  <a:cubicBezTo>
                    <a:pt x="31540" y="73609"/>
                    <a:pt x="31401" y="73679"/>
                    <a:pt x="31263" y="73748"/>
                  </a:cubicBezTo>
                  <a:cubicBezTo>
                    <a:pt x="31124" y="73817"/>
                    <a:pt x="30985" y="73817"/>
                    <a:pt x="30916" y="73887"/>
                  </a:cubicBezTo>
                  <a:cubicBezTo>
                    <a:pt x="31401" y="73401"/>
                    <a:pt x="31956" y="73055"/>
                    <a:pt x="32649" y="72847"/>
                  </a:cubicBezTo>
                  <a:close/>
                  <a:moveTo>
                    <a:pt x="21771" y="69315"/>
                  </a:moveTo>
                  <a:cubicBezTo>
                    <a:pt x="21967" y="69315"/>
                    <a:pt x="22224" y="69343"/>
                    <a:pt x="22529" y="69381"/>
                  </a:cubicBezTo>
                  <a:cubicBezTo>
                    <a:pt x="25301" y="69520"/>
                    <a:pt x="29114" y="71253"/>
                    <a:pt x="30015" y="74095"/>
                  </a:cubicBezTo>
                  <a:lnTo>
                    <a:pt x="30015" y="74441"/>
                  </a:lnTo>
                  <a:cubicBezTo>
                    <a:pt x="30015" y="74372"/>
                    <a:pt x="29946" y="74303"/>
                    <a:pt x="29876" y="74303"/>
                  </a:cubicBezTo>
                  <a:lnTo>
                    <a:pt x="29530" y="74303"/>
                  </a:lnTo>
                  <a:cubicBezTo>
                    <a:pt x="28698" y="73401"/>
                    <a:pt x="27658" y="72778"/>
                    <a:pt x="26480" y="72500"/>
                  </a:cubicBezTo>
                  <a:cubicBezTo>
                    <a:pt x="26457" y="72493"/>
                    <a:pt x="26435" y="72489"/>
                    <a:pt x="26414" y="72489"/>
                  </a:cubicBezTo>
                  <a:cubicBezTo>
                    <a:pt x="26246" y="72489"/>
                    <a:pt x="26156" y="72716"/>
                    <a:pt x="26341" y="72778"/>
                  </a:cubicBezTo>
                  <a:cubicBezTo>
                    <a:pt x="26965" y="73055"/>
                    <a:pt x="27589" y="73332"/>
                    <a:pt x="28074" y="73679"/>
                  </a:cubicBezTo>
                  <a:cubicBezTo>
                    <a:pt x="28421" y="73887"/>
                    <a:pt x="28698" y="74095"/>
                    <a:pt x="28975" y="74303"/>
                  </a:cubicBezTo>
                  <a:cubicBezTo>
                    <a:pt x="27104" y="74233"/>
                    <a:pt x="25232" y="73471"/>
                    <a:pt x="23846" y="72223"/>
                  </a:cubicBezTo>
                  <a:cubicBezTo>
                    <a:pt x="23083" y="71669"/>
                    <a:pt x="22390" y="70975"/>
                    <a:pt x="21766" y="70213"/>
                  </a:cubicBezTo>
                  <a:cubicBezTo>
                    <a:pt x="21162" y="69509"/>
                    <a:pt x="21252" y="69315"/>
                    <a:pt x="21771" y="69315"/>
                  </a:cubicBezTo>
                  <a:close/>
                  <a:moveTo>
                    <a:pt x="25606" y="76981"/>
                  </a:moveTo>
                  <a:cubicBezTo>
                    <a:pt x="27509" y="76981"/>
                    <a:pt x="29007" y="78036"/>
                    <a:pt x="30154" y="79502"/>
                  </a:cubicBezTo>
                  <a:cubicBezTo>
                    <a:pt x="28236" y="79091"/>
                    <a:pt x="26252" y="78747"/>
                    <a:pt x="25134" y="77002"/>
                  </a:cubicBezTo>
                  <a:lnTo>
                    <a:pt x="25134" y="77002"/>
                  </a:lnTo>
                  <a:cubicBezTo>
                    <a:pt x="25294" y="76988"/>
                    <a:pt x="25452" y="76981"/>
                    <a:pt x="25606" y="76981"/>
                  </a:cubicBezTo>
                  <a:close/>
                  <a:moveTo>
                    <a:pt x="33433" y="77687"/>
                  </a:moveTo>
                  <a:cubicBezTo>
                    <a:pt x="33494" y="77687"/>
                    <a:pt x="33556" y="77691"/>
                    <a:pt x="33619" y="77699"/>
                  </a:cubicBezTo>
                  <a:lnTo>
                    <a:pt x="33619" y="77769"/>
                  </a:lnTo>
                  <a:cubicBezTo>
                    <a:pt x="33342" y="78323"/>
                    <a:pt x="32996" y="78739"/>
                    <a:pt x="32580" y="79086"/>
                  </a:cubicBezTo>
                  <a:cubicBezTo>
                    <a:pt x="32233" y="79363"/>
                    <a:pt x="31887" y="79502"/>
                    <a:pt x="31471" y="79640"/>
                  </a:cubicBezTo>
                  <a:cubicBezTo>
                    <a:pt x="31731" y="78663"/>
                    <a:pt x="32481" y="77687"/>
                    <a:pt x="33433" y="77687"/>
                  </a:cubicBezTo>
                  <a:close/>
                  <a:moveTo>
                    <a:pt x="24784" y="1"/>
                  </a:moveTo>
                  <a:cubicBezTo>
                    <a:pt x="24713" y="1"/>
                    <a:pt x="24639" y="38"/>
                    <a:pt x="24608" y="132"/>
                  </a:cubicBezTo>
                  <a:cubicBezTo>
                    <a:pt x="22043" y="6786"/>
                    <a:pt x="20588" y="13788"/>
                    <a:pt x="20380" y="20927"/>
                  </a:cubicBezTo>
                  <a:cubicBezTo>
                    <a:pt x="20241" y="24324"/>
                    <a:pt x="19964" y="28067"/>
                    <a:pt x="20518" y="31602"/>
                  </a:cubicBezTo>
                  <a:cubicBezTo>
                    <a:pt x="19687" y="29176"/>
                    <a:pt x="18785" y="26750"/>
                    <a:pt x="17884" y="24393"/>
                  </a:cubicBezTo>
                  <a:cubicBezTo>
                    <a:pt x="18369" y="23007"/>
                    <a:pt x="18231" y="21551"/>
                    <a:pt x="17607" y="20303"/>
                  </a:cubicBezTo>
                  <a:cubicBezTo>
                    <a:pt x="17607" y="20234"/>
                    <a:pt x="17555" y="20199"/>
                    <a:pt x="17494" y="20199"/>
                  </a:cubicBezTo>
                  <a:cubicBezTo>
                    <a:pt x="17434" y="20199"/>
                    <a:pt x="17364" y="20234"/>
                    <a:pt x="17330" y="20303"/>
                  </a:cubicBezTo>
                  <a:cubicBezTo>
                    <a:pt x="17122" y="20927"/>
                    <a:pt x="17052" y="21621"/>
                    <a:pt x="17122" y="22244"/>
                  </a:cubicBezTo>
                  <a:cubicBezTo>
                    <a:pt x="16359" y="20234"/>
                    <a:pt x="15735" y="18155"/>
                    <a:pt x="15319" y="16075"/>
                  </a:cubicBezTo>
                  <a:cubicBezTo>
                    <a:pt x="15285" y="16040"/>
                    <a:pt x="15233" y="16023"/>
                    <a:pt x="15189" y="16023"/>
                  </a:cubicBezTo>
                  <a:cubicBezTo>
                    <a:pt x="15146" y="16023"/>
                    <a:pt x="15112" y="16040"/>
                    <a:pt x="15112" y="16075"/>
                  </a:cubicBezTo>
                  <a:cubicBezTo>
                    <a:pt x="15181" y="17184"/>
                    <a:pt x="15389" y="18363"/>
                    <a:pt x="15735" y="19472"/>
                  </a:cubicBezTo>
                  <a:cubicBezTo>
                    <a:pt x="15389" y="18848"/>
                    <a:pt x="14765" y="18432"/>
                    <a:pt x="14072" y="18363"/>
                  </a:cubicBezTo>
                  <a:cubicBezTo>
                    <a:pt x="13864" y="18363"/>
                    <a:pt x="13725" y="18570"/>
                    <a:pt x="13864" y="18709"/>
                  </a:cubicBezTo>
                  <a:cubicBezTo>
                    <a:pt x="14210" y="19264"/>
                    <a:pt x="14557" y="19749"/>
                    <a:pt x="15042" y="20165"/>
                  </a:cubicBezTo>
                  <a:cubicBezTo>
                    <a:pt x="15144" y="20266"/>
                    <a:pt x="15319" y="20331"/>
                    <a:pt x="15488" y="20331"/>
                  </a:cubicBezTo>
                  <a:cubicBezTo>
                    <a:pt x="15550" y="20331"/>
                    <a:pt x="15610" y="20322"/>
                    <a:pt x="15666" y="20303"/>
                  </a:cubicBezTo>
                  <a:cubicBezTo>
                    <a:pt x="15735" y="20303"/>
                    <a:pt x="15805" y="20234"/>
                    <a:pt x="15805" y="20095"/>
                  </a:cubicBezTo>
                  <a:cubicBezTo>
                    <a:pt x="15805" y="20095"/>
                    <a:pt x="15805" y="20026"/>
                    <a:pt x="15805" y="20026"/>
                  </a:cubicBezTo>
                  <a:lnTo>
                    <a:pt x="15805" y="19957"/>
                  </a:lnTo>
                  <a:cubicBezTo>
                    <a:pt x="16914" y="23908"/>
                    <a:pt x="18785" y="27790"/>
                    <a:pt x="19964" y="31602"/>
                  </a:cubicBezTo>
                  <a:cubicBezTo>
                    <a:pt x="20588" y="33474"/>
                    <a:pt x="21073" y="35415"/>
                    <a:pt x="21558" y="37356"/>
                  </a:cubicBezTo>
                  <a:cubicBezTo>
                    <a:pt x="21627" y="39366"/>
                    <a:pt x="21835" y="41446"/>
                    <a:pt x="21974" y="43456"/>
                  </a:cubicBezTo>
                  <a:cubicBezTo>
                    <a:pt x="21974" y="43560"/>
                    <a:pt x="22061" y="43612"/>
                    <a:pt x="22147" y="43612"/>
                  </a:cubicBezTo>
                  <a:cubicBezTo>
                    <a:pt x="22234" y="43612"/>
                    <a:pt x="22321" y="43560"/>
                    <a:pt x="22321" y="43456"/>
                  </a:cubicBezTo>
                  <a:cubicBezTo>
                    <a:pt x="22321" y="42416"/>
                    <a:pt x="22321" y="41307"/>
                    <a:pt x="22321" y="40267"/>
                  </a:cubicBezTo>
                  <a:cubicBezTo>
                    <a:pt x="22944" y="42971"/>
                    <a:pt x="23568" y="45743"/>
                    <a:pt x="24262" y="48516"/>
                  </a:cubicBezTo>
                  <a:lnTo>
                    <a:pt x="24054" y="48516"/>
                  </a:lnTo>
                  <a:cubicBezTo>
                    <a:pt x="23915" y="48516"/>
                    <a:pt x="23846" y="48585"/>
                    <a:pt x="23776" y="48655"/>
                  </a:cubicBezTo>
                  <a:cubicBezTo>
                    <a:pt x="23291" y="50180"/>
                    <a:pt x="24469" y="51705"/>
                    <a:pt x="25371" y="52814"/>
                  </a:cubicBezTo>
                  <a:cubicBezTo>
                    <a:pt x="26133" y="55517"/>
                    <a:pt x="27034" y="58290"/>
                    <a:pt x="28005" y="60924"/>
                  </a:cubicBezTo>
                  <a:lnTo>
                    <a:pt x="27935" y="60924"/>
                  </a:lnTo>
                  <a:cubicBezTo>
                    <a:pt x="25232" y="56210"/>
                    <a:pt x="23014" y="51220"/>
                    <a:pt x="20380" y="46575"/>
                  </a:cubicBezTo>
                  <a:cubicBezTo>
                    <a:pt x="20102" y="46159"/>
                    <a:pt x="19894" y="45674"/>
                    <a:pt x="19687" y="45258"/>
                  </a:cubicBezTo>
                  <a:cubicBezTo>
                    <a:pt x="19687" y="45258"/>
                    <a:pt x="19756" y="45258"/>
                    <a:pt x="19756" y="45189"/>
                  </a:cubicBezTo>
                  <a:cubicBezTo>
                    <a:pt x="20033" y="43802"/>
                    <a:pt x="19894" y="42347"/>
                    <a:pt x="19409" y="41030"/>
                  </a:cubicBezTo>
                  <a:cubicBezTo>
                    <a:pt x="19382" y="40919"/>
                    <a:pt x="19321" y="40874"/>
                    <a:pt x="19253" y="40874"/>
                  </a:cubicBezTo>
                  <a:cubicBezTo>
                    <a:pt x="19151" y="40874"/>
                    <a:pt x="19035" y="40974"/>
                    <a:pt x="18993" y="41099"/>
                  </a:cubicBezTo>
                  <a:cubicBezTo>
                    <a:pt x="18855" y="41723"/>
                    <a:pt x="18855" y="42347"/>
                    <a:pt x="18924" y="42971"/>
                  </a:cubicBezTo>
                  <a:cubicBezTo>
                    <a:pt x="18993" y="43387"/>
                    <a:pt x="19063" y="43872"/>
                    <a:pt x="19132" y="44288"/>
                  </a:cubicBezTo>
                  <a:cubicBezTo>
                    <a:pt x="17260" y="40544"/>
                    <a:pt x="15666" y="36663"/>
                    <a:pt x="13240" y="33127"/>
                  </a:cubicBezTo>
                  <a:cubicBezTo>
                    <a:pt x="13201" y="33089"/>
                    <a:pt x="13162" y="33072"/>
                    <a:pt x="13128" y="33072"/>
                  </a:cubicBezTo>
                  <a:cubicBezTo>
                    <a:pt x="13040" y="33072"/>
                    <a:pt x="12982" y="33185"/>
                    <a:pt x="13032" y="33335"/>
                  </a:cubicBezTo>
                  <a:cubicBezTo>
                    <a:pt x="14488" y="35692"/>
                    <a:pt x="15805" y="38118"/>
                    <a:pt x="16983" y="40683"/>
                  </a:cubicBezTo>
                  <a:cubicBezTo>
                    <a:pt x="16637" y="40188"/>
                    <a:pt x="16078" y="39940"/>
                    <a:pt x="15509" y="39940"/>
                  </a:cubicBezTo>
                  <a:cubicBezTo>
                    <a:pt x="15281" y="39940"/>
                    <a:pt x="15052" y="39980"/>
                    <a:pt x="14834" y="40059"/>
                  </a:cubicBezTo>
                  <a:cubicBezTo>
                    <a:pt x="14626" y="40129"/>
                    <a:pt x="14626" y="40267"/>
                    <a:pt x="14696" y="40406"/>
                  </a:cubicBezTo>
                  <a:cubicBezTo>
                    <a:pt x="14985" y="40811"/>
                    <a:pt x="15805" y="41940"/>
                    <a:pt x="16472" y="41940"/>
                  </a:cubicBezTo>
                  <a:cubicBezTo>
                    <a:pt x="16604" y="41940"/>
                    <a:pt x="16730" y="41895"/>
                    <a:pt x="16844" y="41792"/>
                  </a:cubicBezTo>
                  <a:cubicBezTo>
                    <a:pt x="16964" y="41733"/>
                    <a:pt x="16878" y="41570"/>
                    <a:pt x="16763" y="41570"/>
                  </a:cubicBezTo>
                  <a:cubicBezTo>
                    <a:pt x="16745" y="41570"/>
                    <a:pt x="16725" y="41575"/>
                    <a:pt x="16706" y="41584"/>
                  </a:cubicBezTo>
                  <a:cubicBezTo>
                    <a:pt x="16693" y="41590"/>
                    <a:pt x="16678" y="41593"/>
                    <a:pt x="16661" y="41593"/>
                  </a:cubicBezTo>
                  <a:cubicBezTo>
                    <a:pt x="16483" y="41593"/>
                    <a:pt x="16070" y="41295"/>
                    <a:pt x="15943" y="41168"/>
                  </a:cubicBezTo>
                  <a:cubicBezTo>
                    <a:pt x="15666" y="40960"/>
                    <a:pt x="15458" y="40683"/>
                    <a:pt x="15250" y="40406"/>
                  </a:cubicBezTo>
                  <a:cubicBezTo>
                    <a:pt x="15326" y="40388"/>
                    <a:pt x="15400" y="40380"/>
                    <a:pt x="15474" y="40380"/>
                  </a:cubicBezTo>
                  <a:cubicBezTo>
                    <a:pt x="16277" y="40380"/>
                    <a:pt x="16954" y="41359"/>
                    <a:pt x="17399" y="41931"/>
                  </a:cubicBezTo>
                  <a:cubicBezTo>
                    <a:pt x="17434" y="41966"/>
                    <a:pt x="17468" y="41983"/>
                    <a:pt x="17503" y="41983"/>
                  </a:cubicBezTo>
                  <a:cubicBezTo>
                    <a:pt x="17538" y="41983"/>
                    <a:pt x="17572" y="41966"/>
                    <a:pt x="17607" y="41931"/>
                  </a:cubicBezTo>
                  <a:cubicBezTo>
                    <a:pt x="18369" y="43525"/>
                    <a:pt x="19132" y="45120"/>
                    <a:pt x="19964" y="46714"/>
                  </a:cubicBezTo>
                  <a:cubicBezTo>
                    <a:pt x="21004" y="48655"/>
                    <a:pt x="21974" y="50734"/>
                    <a:pt x="22875" y="52814"/>
                  </a:cubicBezTo>
                  <a:cubicBezTo>
                    <a:pt x="20865" y="50249"/>
                    <a:pt x="18577" y="47892"/>
                    <a:pt x="16151" y="45674"/>
                  </a:cubicBezTo>
                  <a:cubicBezTo>
                    <a:pt x="11646" y="41376"/>
                    <a:pt x="6239" y="38118"/>
                    <a:pt x="347" y="36039"/>
                  </a:cubicBezTo>
                  <a:cubicBezTo>
                    <a:pt x="208" y="36039"/>
                    <a:pt x="0" y="36108"/>
                    <a:pt x="69" y="36247"/>
                  </a:cubicBezTo>
                  <a:cubicBezTo>
                    <a:pt x="1386" y="41168"/>
                    <a:pt x="6585" y="44426"/>
                    <a:pt x="10675" y="46852"/>
                  </a:cubicBezTo>
                  <a:cubicBezTo>
                    <a:pt x="13240" y="48447"/>
                    <a:pt x="15943" y="49695"/>
                    <a:pt x="18300" y="51566"/>
                  </a:cubicBezTo>
                  <a:cubicBezTo>
                    <a:pt x="20865" y="53646"/>
                    <a:pt x="23014" y="56141"/>
                    <a:pt x="25509" y="58221"/>
                  </a:cubicBezTo>
                  <a:cubicBezTo>
                    <a:pt x="25925" y="58983"/>
                    <a:pt x="26410" y="59676"/>
                    <a:pt x="26826" y="60439"/>
                  </a:cubicBezTo>
                  <a:cubicBezTo>
                    <a:pt x="27519" y="61479"/>
                    <a:pt x="28282" y="62588"/>
                    <a:pt x="29044" y="63628"/>
                  </a:cubicBezTo>
                  <a:cubicBezTo>
                    <a:pt x="29183" y="64043"/>
                    <a:pt x="29322" y="64459"/>
                    <a:pt x="29460" y="64806"/>
                  </a:cubicBezTo>
                  <a:cubicBezTo>
                    <a:pt x="28066" y="63197"/>
                    <a:pt x="25634" y="62376"/>
                    <a:pt x="23417" y="62376"/>
                  </a:cubicBezTo>
                  <a:cubicBezTo>
                    <a:pt x="22769" y="62376"/>
                    <a:pt x="22138" y="62447"/>
                    <a:pt x="21558" y="62588"/>
                  </a:cubicBezTo>
                  <a:cubicBezTo>
                    <a:pt x="21350" y="62588"/>
                    <a:pt x="21281" y="62865"/>
                    <a:pt x="21419" y="63004"/>
                  </a:cubicBezTo>
                  <a:cubicBezTo>
                    <a:pt x="22774" y="64947"/>
                    <a:pt x="25630" y="66791"/>
                    <a:pt x="28244" y="66791"/>
                  </a:cubicBezTo>
                  <a:cubicBezTo>
                    <a:pt x="28707" y="66791"/>
                    <a:pt x="29161" y="66733"/>
                    <a:pt x="29599" y="66608"/>
                  </a:cubicBezTo>
                  <a:cubicBezTo>
                    <a:pt x="29599" y="68549"/>
                    <a:pt x="29738" y="70490"/>
                    <a:pt x="29876" y="72431"/>
                  </a:cubicBezTo>
                  <a:cubicBezTo>
                    <a:pt x="29114" y="71599"/>
                    <a:pt x="28213" y="70837"/>
                    <a:pt x="27173" y="70282"/>
                  </a:cubicBezTo>
                  <a:cubicBezTo>
                    <a:pt x="25801" y="69491"/>
                    <a:pt x="23947" y="68820"/>
                    <a:pt x="22222" y="68820"/>
                  </a:cubicBezTo>
                  <a:cubicBezTo>
                    <a:pt x="21681" y="68820"/>
                    <a:pt x="21153" y="68885"/>
                    <a:pt x="20657" y="69034"/>
                  </a:cubicBezTo>
                  <a:cubicBezTo>
                    <a:pt x="20518" y="69104"/>
                    <a:pt x="20518" y="69312"/>
                    <a:pt x="20588" y="69381"/>
                  </a:cubicBezTo>
                  <a:cubicBezTo>
                    <a:pt x="22318" y="71854"/>
                    <a:pt x="25097" y="74712"/>
                    <a:pt x="28283" y="74712"/>
                  </a:cubicBezTo>
                  <a:cubicBezTo>
                    <a:pt x="28670" y="74712"/>
                    <a:pt x="29063" y="74670"/>
                    <a:pt x="29460" y="74580"/>
                  </a:cubicBezTo>
                  <a:lnTo>
                    <a:pt x="29599" y="74580"/>
                  </a:lnTo>
                  <a:cubicBezTo>
                    <a:pt x="29619" y="74600"/>
                    <a:pt x="29640" y="74609"/>
                    <a:pt x="29658" y="74609"/>
                  </a:cubicBezTo>
                  <a:cubicBezTo>
                    <a:pt x="29703" y="74609"/>
                    <a:pt x="29738" y="74560"/>
                    <a:pt x="29738" y="74511"/>
                  </a:cubicBezTo>
                  <a:lnTo>
                    <a:pt x="29946" y="74441"/>
                  </a:lnTo>
                  <a:lnTo>
                    <a:pt x="29946" y="74441"/>
                  </a:lnTo>
                  <a:cubicBezTo>
                    <a:pt x="29876" y="74580"/>
                    <a:pt x="29876" y="74649"/>
                    <a:pt x="29876" y="74719"/>
                  </a:cubicBezTo>
                  <a:cubicBezTo>
                    <a:pt x="29876" y="74857"/>
                    <a:pt x="29946" y="74926"/>
                    <a:pt x="30015" y="74926"/>
                  </a:cubicBezTo>
                  <a:cubicBezTo>
                    <a:pt x="30154" y="76174"/>
                    <a:pt x="30292" y="77491"/>
                    <a:pt x="30431" y="78739"/>
                  </a:cubicBezTo>
                  <a:cubicBezTo>
                    <a:pt x="29220" y="77225"/>
                    <a:pt x="27374" y="76399"/>
                    <a:pt x="25448" y="76399"/>
                  </a:cubicBezTo>
                  <a:cubicBezTo>
                    <a:pt x="25169" y="76399"/>
                    <a:pt x="24889" y="76416"/>
                    <a:pt x="24608" y="76451"/>
                  </a:cubicBezTo>
                  <a:cubicBezTo>
                    <a:pt x="24469" y="76521"/>
                    <a:pt x="24331" y="76659"/>
                    <a:pt x="24400" y="76867"/>
                  </a:cubicBezTo>
                  <a:cubicBezTo>
                    <a:pt x="25509" y="79086"/>
                    <a:pt x="27935" y="79709"/>
                    <a:pt x="30292" y="79848"/>
                  </a:cubicBezTo>
                  <a:cubicBezTo>
                    <a:pt x="30223" y="79987"/>
                    <a:pt x="30292" y="80056"/>
                    <a:pt x="30362" y="80056"/>
                  </a:cubicBezTo>
                  <a:lnTo>
                    <a:pt x="30569" y="80195"/>
                  </a:lnTo>
                  <a:cubicBezTo>
                    <a:pt x="31263" y="85671"/>
                    <a:pt x="32164" y="91216"/>
                    <a:pt x="33273" y="96693"/>
                  </a:cubicBezTo>
                  <a:cubicBezTo>
                    <a:pt x="33273" y="96762"/>
                    <a:pt x="33308" y="96796"/>
                    <a:pt x="33351" y="96796"/>
                  </a:cubicBezTo>
                  <a:cubicBezTo>
                    <a:pt x="33394" y="96796"/>
                    <a:pt x="33446" y="96762"/>
                    <a:pt x="33481" y="96693"/>
                  </a:cubicBezTo>
                  <a:cubicBezTo>
                    <a:pt x="33065" y="91355"/>
                    <a:pt x="31956" y="86087"/>
                    <a:pt x="31124" y="80749"/>
                  </a:cubicBezTo>
                  <a:cubicBezTo>
                    <a:pt x="31263" y="80749"/>
                    <a:pt x="31332" y="80611"/>
                    <a:pt x="31263" y="80541"/>
                  </a:cubicBezTo>
                  <a:cubicBezTo>
                    <a:pt x="31263" y="80472"/>
                    <a:pt x="31263" y="80333"/>
                    <a:pt x="31193" y="80264"/>
                  </a:cubicBezTo>
                  <a:cubicBezTo>
                    <a:pt x="32510" y="80195"/>
                    <a:pt x="33827" y="78739"/>
                    <a:pt x="34105" y="77630"/>
                  </a:cubicBezTo>
                  <a:cubicBezTo>
                    <a:pt x="34174" y="77491"/>
                    <a:pt x="34105" y="77283"/>
                    <a:pt x="33966" y="77283"/>
                  </a:cubicBezTo>
                  <a:cubicBezTo>
                    <a:pt x="33787" y="77232"/>
                    <a:pt x="33611" y="77208"/>
                    <a:pt x="33442" y="77208"/>
                  </a:cubicBezTo>
                  <a:cubicBezTo>
                    <a:pt x="32234" y="77208"/>
                    <a:pt x="31298" y="78416"/>
                    <a:pt x="31055" y="79571"/>
                  </a:cubicBezTo>
                  <a:cubicBezTo>
                    <a:pt x="31055" y="79571"/>
                    <a:pt x="31055" y="79571"/>
                    <a:pt x="31055" y="79640"/>
                  </a:cubicBezTo>
                  <a:lnTo>
                    <a:pt x="30985" y="79640"/>
                  </a:lnTo>
                  <a:cubicBezTo>
                    <a:pt x="30916" y="78947"/>
                    <a:pt x="30847" y="78254"/>
                    <a:pt x="30708" y="77561"/>
                  </a:cubicBezTo>
                  <a:cubicBezTo>
                    <a:pt x="30639" y="76590"/>
                    <a:pt x="30569" y="75689"/>
                    <a:pt x="30500" y="74719"/>
                  </a:cubicBezTo>
                  <a:lnTo>
                    <a:pt x="30500" y="74719"/>
                  </a:lnTo>
                  <a:cubicBezTo>
                    <a:pt x="30500" y="74719"/>
                    <a:pt x="30570" y="74788"/>
                    <a:pt x="30639" y="74788"/>
                  </a:cubicBezTo>
                  <a:cubicBezTo>
                    <a:pt x="30743" y="74797"/>
                    <a:pt x="30848" y="74801"/>
                    <a:pt x="30953" y="74801"/>
                  </a:cubicBezTo>
                  <a:cubicBezTo>
                    <a:pt x="31693" y="74801"/>
                    <a:pt x="32458" y="74589"/>
                    <a:pt x="33065" y="74164"/>
                  </a:cubicBezTo>
                  <a:cubicBezTo>
                    <a:pt x="35422" y="80264"/>
                    <a:pt x="37155" y="86572"/>
                    <a:pt x="38402" y="93019"/>
                  </a:cubicBezTo>
                  <a:cubicBezTo>
                    <a:pt x="38402" y="93088"/>
                    <a:pt x="38454" y="93123"/>
                    <a:pt x="38506" y="93123"/>
                  </a:cubicBezTo>
                  <a:cubicBezTo>
                    <a:pt x="38558" y="93123"/>
                    <a:pt x="38610" y="93088"/>
                    <a:pt x="38610" y="93019"/>
                  </a:cubicBezTo>
                  <a:cubicBezTo>
                    <a:pt x="37987" y="86433"/>
                    <a:pt x="35976" y="80125"/>
                    <a:pt x="33619" y="73887"/>
                  </a:cubicBezTo>
                  <a:cubicBezTo>
                    <a:pt x="33966" y="73609"/>
                    <a:pt x="34243" y="73332"/>
                    <a:pt x="34521" y="73055"/>
                  </a:cubicBezTo>
                  <a:cubicBezTo>
                    <a:pt x="34659" y="72916"/>
                    <a:pt x="34590" y="72708"/>
                    <a:pt x="34451" y="72570"/>
                  </a:cubicBezTo>
                  <a:cubicBezTo>
                    <a:pt x="34129" y="72301"/>
                    <a:pt x="33723" y="72199"/>
                    <a:pt x="33331" y="72199"/>
                  </a:cubicBezTo>
                  <a:cubicBezTo>
                    <a:pt x="33217" y="72199"/>
                    <a:pt x="33105" y="72207"/>
                    <a:pt x="32996" y="72223"/>
                  </a:cubicBezTo>
                  <a:cubicBezTo>
                    <a:pt x="32233" y="70351"/>
                    <a:pt x="31471" y="68480"/>
                    <a:pt x="30777" y="66608"/>
                  </a:cubicBezTo>
                  <a:lnTo>
                    <a:pt x="31124" y="66539"/>
                  </a:lnTo>
                  <a:cubicBezTo>
                    <a:pt x="35630" y="72778"/>
                    <a:pt x="40343" y="78878"/>
                    <a:pt x="42770" y="86295"/>
                  </a:cubicBezTo>
                  <a:cubicBezTo>
                    <a:pt x="42770" y="86341"/>
                    <a:pt x="42793" y="86356"/>
                    <a:pt x="42821" y="86356"/>
                  </a:cubicBezTo>
                  <a:cubicBezTo>
                    <a:pt x="42877" y="86356"/>
                    <a:pt x="42954" y="86295"/>
                    <a:pt x="42908" y="86295"/>
                  </a:cubicBezTo>
                  <a:cubicBezTo>
                    <a:pt x="41106" y="78878"/>
                    <a:pt x="36115" y="72708"/>
                    <a:pt x="31679" y="66400"/>
                  </a:cubicBezTo>
                  <a:cubicBezTo>
                    <a:pt x="34313" y="65638"/>
                    <a:pt x="37085" y="63073"/>
                    <a:pt x="37016" y="60508"/>
                  </a:cubicBezTo>
                  <a:cubicBezTo>
                    <a:pt x="37016" y="60395"/>
                    <a:pt x="36924" y="60282"/>
                    <a:pt x="36814" y="60282"/>
                  </a:cubicBezTo>
                  <a:cubicBezTo>
                    <a:pt x="36790" y="60282"/>
                    <a:pt x="36764" y="60288"/>
                    <a:pt x="36739" y="60300"/>
                  </a:cubicBezTo>
                  <a:cubicBezTo>
                    <a:pt x="34590" y="60370"/>
                    <a:pt x="31332" y="61617"/>
                    <a:pt x="30015" y="63697"/>
                  </a:cubicBezTo>
                  <a:cubicBezTo>
                    <a:pt x="30015" y="61271"/>
                    <a:pt x="30084" y="58775"/>
                    <a:pt x="30154" y="56349"/>
                  </a:cubicBezTo>
                  <a:cubicBezTo>
                    <a:pt x="33342" y="56072"/>
                    <a:pt x="35907" y="53576"/>
                    <a:pt x="36392" y="50388"/>
                  </a:cubicBezTo>
                  <a:cubicBezTo>
                    <a:pt x="36392" y="50217"/>
                    <a:pt x="36251" y="50092"/>
                    <a:pt x="36124" y="50092"/>
                  </a:cubicBezTo>
                  <a:cubicBezTo>
                    <a:pt x="36097" y="50092"/>
                    <a:pt x="36070" y="50098"/>
                    <a:pt x="36046" y="50110"/>
                  </a:cubicBezTo>
                  <a:cubicBezTo>
                    <a:pt x="33897" y="50873"/>
                    <a:pt x="31401" y="51843"/>
                    <a:pt x="30292" y="53784"/>
                  </a:cubicBezTo>
                  <a:lnTo>
                    <a:pt x="30292" y="53646"/>
                  </a:lnTo>
                  <a:cubicBezTo>
                    <a:pt x="30431" y="51358"/>
                    <a:pt x="30500" y="49071"/>
                    <a:pt x="30708" y="46714"/>
                  </a:cubicBezTo>
                  <a:cubicBezTo>
                    <a:pt x="30777" y="46714"/>
                    <a:pt x="30916" y="46714"/>
                    <a:pt x="30916" y="46575"/>
                  </a:cubicBezTo>
                  <a:cubicBezTo>
                    <a:pt x="30985" y="46506"/>
                    <a:pt x="30985" y="46367"/>
                    <a:pt x="30916" y="46298"/>
                  </a:cubicBezTo>
                  <a:lnTo>
                    <a:pt x="30916" y="46090"/>
                  </a:lnTo>
                  <a:cubicBezTo>
                    <a:pt x="34035" y="45466"/>
                    <a:pt x="35768" y="40614"/>
                    <a:pt x="35560" y="37910"/>
                  </a:cubicBezTo>
                  <a:cubicBezTo>
                    <a:pt x="35510" y="37809"/>
                    <a:pt x="35422" y="37745"/>
                    <a:pt x="35324" y="37745"/>
                  </a:cubicBezTo>
                  <a:cubicBezTo>
                    <a:pt x="35288" y="37745"/>
                    <a:pt x="35251" y="37753"/>
                    <a:pt x="35214" y="37772"/>
                  </a:cubicBezTo>
                  <a:cubicBezTo>
                    <a:pt x="33412" y="39089"/>
                    <a:pt x="32025" y="40822"/>
                    <a:pt x="30985" y="42763"/>
                  </a:cubicBezTo>
                  <a:cubicBezTo>
                    <a:pt x="31193" y="40822"/>
                    <a:pt x="31401" y="38881"/>
                    <a:pt x="31609" y="36940"/>
                  </a:cubicBezTo>
                  <a:cubicBezTo>
                    <a:pt x="31748" y="36247"/>
                    <a:pt x="31817" y="35554"/>
                    <a:pt x="31956" y="34791"/>
                  </a:cubicBezTo>
                  <a:cubicBezTo>
                    <a:pt x="34937" y="34236"/>
                    <a:pt x="36739" y="30424"/>
                    <a:pt x="37016" y="27651"/>
                  </a:cubicBezTo>
                  <a:cubicBezTo>
                    <a:pt x="37016" y="27501"/>
                    <a:pt x="36908" y="27387"/>
                    <a:pt x="36770" y="27387"/>
                  </a:cubicBezTo>
                  <a:cubicBezTo>
                    <a:pt x="36716" y="27387"/>
                    <a:pt x="36658" y="27405"/>
                    <a:pt x="36600" y="27443"/>
                  </a:cubicBezTo>
                  <a:cubicBezTo>
                    <a:pt x="34867" y="28414"/>
                    <a:pt x="33342" y="29939"/>
                    <a:pt x="32372" y="31672"/>
                  </a:cubicBezTo>
                  <a:cubicBezTo>
                    <a:pt x="32580" y="30008"/>
                    <a:pt x="32788" y="28414"/>
                    <a:pt x="32996" y="26750"/>
                  </a:cubicBezTo>
                  <a:cubicBezTo>
                    <a:pt x="33065" y="26750"/>
                    <a:pt x="33134" y="26681"/>
                    <a:pt x="33134" y="26681"/>
                  </a:cubicBezTo>
                  <a:cubicBezTo>
                    <a:pt x="33481" y="25988"/>
                    <a:pt x="33550" y="25225"/>
                    <a:pt x="33481" y="24463"/>
                  </a:cubicBezTo>
                  <a:cubicBezTo>
                    <a:pt x="35630" y="24047"/>
                    <a:pt x="37571" y="21759"/>
                    <a:pt x="38056" y="19818"/>
                  </a:cubicBezTo>
                  <a:cubicBezTo>
                    <a:pt x="38113" y="19647"/>
                    <a:pt x="37982" y="19523"/>
                    <a:pt x="37818" y="19523"/>
                  </a:cubicBezTo>
                  <a:cubicBezTo>
                    <a:pt x="37783" y="19523"/>
                    <a:pt x="37746" y="19529"/>
                    <a:pt x="37709" y="19541"/>
                  </a:cubicBezTo>
                  <a:cubicBezTo>
                    <a:pt x="36184" y="20026"/>
                    <a:pt x="34382" y="20719"/>
                    <a:pt x="33481" y="22036"/>
                  </a:cubicBezTo>
                  <a:cubicBezTo>
                    <a:pt x="33619" y="20650"/>
                    <a:pt x="33758" y="19194"/>
                    <a:pt x="33827" y="17808"/>
                  </a:cubicBezTo>
                  <a:lnTo>
                    <a:pt x="33827" y="18155"/>
                  </a:lnTo>
                  <a:cubicBezTo>
                    <a:pt x="33827" y="18224"/>
                    <a:pt x="33879" y="18259"/>
                    <a:pt x="33931" y="18259"/>
                  </a:cubicBezTo>
                  <a:cubicBezTo>
                    <a:pt x="33983" y="18259"/>
                    <a:pt x="34035" y="18224"/>
                    <a:pt x="34035" y="18155"/>
                  </a:cubicBezTo>
                  <a:cubicBezTo>
                    <a:pt x="34105" y="17808"/>
                    <a:pt x="34174" y="17461"/>
                    <a:pt x="34243" y="17115"/>
                  </a:cubicBezTo>
                  <a:cubicBezTo>
                    <a:pt x="36323" y="14758"/>
                    <a:pt x="36392" y="10945"/>
                    <a:pt x="35838" y="8103"/>
                  </a:cubicBezTo>
                  <a:cubicBezTo>
                    <a:pt x="35786" y="7947"/>
                    <a:pt x="35695" y="7869"/>
                    <a:pt x="35594" y="7869"/>
                  </a:cubicBezTo>
                  <a:cubicBezTo>
                    <a:pt x="35560" y="7869"/>
                    <a:pt x="35526" y="7878"/>
                    <a:pt x="35491" y="7895"/>
                  </a:cubicBezTo>
                  <a:cubicBezTo>
                    <a:pt x="32441" y="9074"/>
                    <a:pt x="32025" y="14689"/>
                    <a:pt x="33481" y="17392"/>
                  </a:cubicBezTo>
                  <a:lnTo>
                    <a:pt x="33342" y="17600"/>
                  </a:lnTo>
                  <a:cubicBezTo>
                    <a:pt x="33273" y="17739"/>
                    <a:pt x="33342" y="17877"/>
                    <a:pt x="33481" y="17877"/>
                  </a:cubicBezTo>
                  <a:cubicBezTo>
                    <a:pt x="33342" y="19472"/>
                    <a:pt x="33204" y="21066"/>
                    <a:pt x="32996" y="22660"/>
                  </a:cubicBezTo>
                  <a:cubicBezTo>
                    <a:pt x="32094" y="20303"/>
                    <a:pt x="30015" y="18155"/>
                    <a:pt x="28213" y="17531"/>
                  </a:cubicBezTo>
                  <a:cubicBezTo>
                    <a:pt x="28187" y="17518"/>
                    <a:pt x="28159" y="17512"/>
                    <a:pt x="28131" y="17512"/>
                  </a:cubicBezTo>
                  <a:cubicBezTo>
                    <a:pt x="28007" y="17512"/>
                    <a:pt x="27879" y="17625"/>
                    <a:pt x="27935" y="17739"/>
                  </a:cubicBezTo>
                  <a:cubicBezTo>
                    <a:pt x="28213" y="20650"/>
                    <a:pt x="29322" y="25225"/>
                    <a:pt x="32580" y="26057"/>
                  </a:cubicBezTo>
                  <a:cubicBezTo>
                    <a:pt x="32302" y="28414"/>
                    <a:pt x="31956" y="30771"/>
                    <a:pt x="31679" y="33197"/>
                  </a:cubicBezTo>
                  <a:cubicBezTo>
                    <a:pt x="31679" y="33197"/>
                    <a:pt x="31679" y="33266"/>
                    <a:pt x="31609" y="33335"/>
                  </a:cubicBezTo>
                  <a:cubicBezTo>
                    <a:pt x="31540" y="33405"/>
                    <a:pt x="31540" y="33405"/>
                    <a:pt x="31609" y="33474"/>
                  </a:cubicBezTo>
                  <a:lnTo>
                    <a:pt x="31540" y="34444"/>
                  </a:lnTo>
                  <a:lnTo>
                    <a:pt x="31471" y="34444"/>
                  </a:lnTo>
                  <a:cubicBezTo>
                    <a:pt x="31124" y="32711"/>
                    <a:pt x="30569" y="31048"/>
                    <a:pt x="29876" y="29523"/>
                  </a:cubicBezTo>
                  <a:cubicBezTo>
                    <a:pt x="29265" y="28095"/>
                    <a:pt x="28186" y="26401"/>
                    <a:pt x="26511" y="26401"/>
                  </a:cubicBezTo>
                  <a:cubicBezTo>
                    <a:pt x="26478" y="26401"/>
                    <a:pt x="26444" y="26402"/>
                    <a:pt x="26410" y="26403"/>
                  </a:cubicBezTo>
                  <a:cubicBezTo>
                    <a:pt x="26341" y="26403"/>
                    <a:pt x="26272" y="26473"/>
                    <a:pt x="26202" y="26611"/>
                  </a:cubicBezTo>
                  <a:cubicBezTo>
                    <a:pt x="26064" y="29523"/>
                    <a:pt x="27935" y="34791"/>
                    <a:pt x="31193" y="35623"/>
                  </a:cubicBezTo>
                  <a:lnTo>
                    <a:pt x="31263" y="35831"/>
                  </a:lnTo>
                  <a:cubicBezTo>
                    <a:pt x="31263" y="35900"/>
                    <a:pt x="31263" y="35900"/>
                    <a:pt x="31332" y="35969"/>
                  </a:cubicBezTo>
                  <a:lnTo>
                    <a:pt x="31193" y="36871"/>
                  </a:lnTo>
                  <a:cubicBezTo>
                    <a:pt x="30916" y="38812"/>
                    <a:pt x="30708" y="40752"/>
                    <a:pt x="30500" y="42693"/>
                  </a:cubicBezTo>
                  <a:cubicBezTo>
                    <a:pt x="29668" y="39851"/>
                    <a:pt x="27450" y="37217"/>
                    <a:pt x="24816" y="36455"/>
                  </a:cubicBezTo>
                  <a:cubicBezTo>
                    <a:pt x="24791" y="36442"/>
                    <a:pt x="24765" y="36436"/>
                    <a:pt x="24741" y="36436"/>
                  </a:cubicBezTo>
                  <a:cubicBezTo>
                    <a:pt x="24631" y="36436"/>
                    <a:pt x="24539" y="36549"/>
                    <a:pt x="24539" y="36663"/>
                  </a:cubicBezTo>
                  <a:cubicBezTo>
                    <a:pt x="23638" y="40059"/>
                    <a:pt x="26410" y="45882"/>
                    <a:pt x="30154" y="46506"/>
                  </a:cubicBezTo>
                  <a:cubicBezTo>
                    <a:pt x="30015" y="48585"/>
                    <a:pt x="29876" y="50596"/>
                    <a:pt x="29807" y="52675"/>
                  </a:cubicBezTo>
                  <a:cubicBezTo>
                    <a:pt x="28767" y="50665"/>
                    <a:pt x="26896" y="49140"/>
                    <a:pt x="24747" y="48516"/>
                  </a:cubicBezTo>
                  <a:lnTo>
                    <a:pt x="24262" y="46437"/>
                  </a:lnTo>
                  <a:cubicBezTo>
                    <a:pt x="24331" y="46437"/>
                    <a:pt x="24331" y="46367"/>
                    <a:pt x="24331" y="46298"/>
                  </a:cubicBezTo>
                  <a:cubicBezTo>
                    <a:pt x="24400" y="45535"/>
                    <a:pt x="24539" y="44704"/>
                    <a:pt x="24747" y="43872"/>
                  </a:cubicBezTo>
                  <a:lnTo>
                    <a:pt x="24747" y="43872"/>
                  </a:lnTo>
                  <a:cubicBezTo>
                    <a:pt x="25232" y="44842"/>
                    <a:pt x="24747" y="45951"/>
                    <a:pt x="24469" y="46922"/>
                  </a:cubicBezTo>
                  <a:cubicBezTo>
                    <a:pt x="24469" y="47060"/>
                    <a:pt x="24539" y="47060"/>
                    <a:pt x="24608" y="47060"/>
                  </a:cubicBezTo>
                  <a:cubicBezTo>
                    <a:pt x="25509" y="45951"/>
                    <a:pt x="25579" y="44426"/>
                    <a:pt x="24816" y="43317"/>
                  </a:cubicBezTo>
                  <a:cubicBezTo>
                    <a:pt x="24787" y="43289"/>
                    <a:pt x="24735" y="43272"/>
                    <a:pt x="24678" y="43272"/>
                  </a:cubicBezTo>
                  <a:cubicBezTo>
                    <a:pt x="24598" y="43272"/>
                    <a:pt x="24510" y="43305"/>
                    <a:pt x="24469" y="43387"/>
                  </a:cubicBezTo>
                  <a:cubicBezTo>
                    <a:pt x="24262" y="44080"/>
                    <a:pt x="24123" y="44773"/>
                    <a:pt x="24054" y="45535"/>
                  </a:cubicBezTo>
                  <a:cubicBezTo>
                    <a:pt x="23499" y="43109"/>
                    <a:pt x="22944" y="40683"/>
                    <a:pt x="22321" y="38257"/>
                  </a:cubicBezTo>
                  <a:cubicBezTo>
                    <a:pt x="22251" y="36385"/>
                    <a:pt x="22251" y="34444"/>
                    <a:pt x="22459" y="32573"/>
                  </a:cubicBezTo>
                  <a:cubicBezTo>
                    <a:pt x="22944" y="28691"/>
                    <a:pt x="23846" y="24809"/>
                    <a:pt x="24469" y="20927"/>
                  </a:cubicBezTo>
                  <a:cubicBezTo>
                    <a:pt x="25509" y="14134"/>
                    <a:pt x="26618" y="6925"/>
                    <a:pt x="24955" y="132"/>
                  </a:cubicBezTo>
                  <a:cubicBezTo>
                    <a:pt x="24955" y="56"/>
                    <a:pt x="24871" y="1"/>
                    <a:pt x="24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4"/>
            <p:cNvSpPr/>
            <p:nvPr/>
          </p:nvSpPr>
          <p:spPr>
            <a:xfrm>
              <a:off x="3135000" y="4075325"/>
              <a:ext cx="34675" cy="96050"/>
            </a:xfrm>
            <a:custGeom>
              <a:avLst/>
              <a:gdLst/>
              <a:ahLst/>
              <a:cxnLst/>
              <a:rect l="l" t="t" r="r" b="b"/>
              <a:pathLst>
                <a:path w="1387" h="3842" extrusionOk="0">
                  <a:moveTo>
                    <a:pt x="1318" y="1"/>
                  </a:moveTo>
                  <a:cubicBezTo>
                    <a:pt x="1283" y="1"/>
                    <a:pt x="1248" y="18"/>
                    <a:pt x="1248" y="53"/>
                  </a:cubicBezTo>
                  <a:cubicBezTo>
                    <a:pt x="971" y="1300"/>
                    <a:pt x="208" y="2479"/>
                    <a:pt x="1" y="3726"/>
                  </a:cubicBezTo>
                  <a:cubicBezTo>
                    <a:pt x="1" y="3808"/>
                    <a:pt x="48" y="3841"/>
                    <a:pt x="101" y="3841"/>
                  </a:cubicBezTo>
                  <a:cubicBezTo>
                    <a:pt x="139" y="3841"/>
                    <a:pt x="180" y="3825"/>
                    <a:pt x="208" y="3796"/>
                  </a:cubicBezTo>
                  <a:cubicBezTo>
                    <a:pt x="763" y="2617"/>
                    <a:pt x="1110" y="1370"/>
                    <a:pt x="1387" y="53"/>
                  </a:cubicBezTo>
                  <a:cubicBezTo>
                    <a:pt x="1387" y="18"/>
                    <a:pt x="1352" y="1"/>
                    <a:pt x="1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4"/>
            <p:cNvSpPr/>
            <p:nvPr/>
          </p:nvSpPr>
          <p:spPr>
            <a:xfrm>
              <a:off x="3220750" y="3211150"/>
              <a:ext cx="382175" cy="693375"/>
            </a:xfrm>
            <a:custGeom>
              <a:avLst/>
              <a:gdLst/>
              <a:ahLst/>
              <a:cxnLst/>
              <a:rect l="l" t="t" r="r" b="b"/>
              <a:pathLst>
                <a:path w="15287" h="27735" extrusionOk="0">
                  <a:moveTo>
                    <a:pt x="11266" y="10705"/>
                  </a:moveTo>
                  <a:lnTo>
                    <a:pt x="11266" y="10705"/>
                  </a:lnTo>
                  <a:cubicBezTo>
                    <a:pt x="10642" y="10982"/>
                    <a:pt x="9949" y="11190"/>
                    <a:pt x="9256" y="11329"/>
                  </a:cubicBezTo>
                  <a:lnTo>
                    <a:pt x="9186" y="11329"/>
                  </a:lnTo>
                  <a:cubicBezTo>
                    <a:pt x="9186" y="11259"/>
                    <a:pt x="9117" y="11190"/>
                    <a:pt x="9117" y="11190"/>
                  </a:cubicBezTo>
                  <a:cubicBezTo>
                    <a:pt x="8979" y="11121"/>
                    <a:pt x="9256" y="11121"/>
                    <a:pt x="9325" y="11121"/>
                  </a:cubicBezTo>
                  <a:lnTo>
                    <a:pt x="9325" y="11051"/>
                  </a:lnTo>
                  <a:cubicBezTo>
                    <a:pt x="9672" y="10982"/>
                    <a:pt x="10018" y="10913"/>
                    <a:pt x="10296" y="10843"/>
                  </a:cubicBezTo>
                  <a:cubicBezTo>
                    <a:pt x="10642" y="10774"/>
                    <a:pt x="10989" y="10774"/>
                    <a:pt x="11266" y="10705"/>
                  </a:cubicBezTo>
                  <a:close/>
                  <a:moveTo>
                    <a:pt x="8909" y="14517"/>
                  </a:moveTo>
                  <a:cubicBezTo>
                    <a:pt x="8147" y="15002"/>
                    <a:pt x="7246" y="15349"/>
                    <a:pt x="6344" y="15418"/>
                  </a:cubicBezTo>
                  <a:lnTo>
                    <a:pt x="6483" y="15210"/>
                  </a:lnTo>
                  <a:lnTo>
                    <a:pt x="6691" y="15210"/>
                  </a:lnTo>
                  <a:cubicBezTo>
                    <a:pt x="7315" y="14725"/>
                    <a:pt x="8077" y="14517"/>
                    <a:pt x="8909" y="14517"/>
                  </a:cubicBezTo>
                  <a:close/>
                  <a:moveTo>
                    <a:pt x="6344" y="19439"/>
                  </a:moveTo>
                  <a:cubicBezTo>
                    <a:pt x="5859" y="19577"/>
                    <a:pt x="5374" y="19647"/>
                    <a:pt x="4889" y="19716"/>
                  </a:cubicBezTo>
                  <a:cubicBezTo>
                    <a:pt x="4889" y="19647"/>
                    <a:pt x="4889" y="19577"/>
                    <a:pt x="4889" y="19577"/>
                  </a:cubicBezTo>
                  <a:cubicBezTo>
                    <a:pt x="5235" y="19508"/>
                    <a:pt x="5513" y="19439"/>
                    <a:pt x="5859" y="19439"/>
                  </a:cubicBezTo>
                  <a:close/>
                  <a:moveTo>
                    <a:pt x="15128" y="1"/>
                  </a:moveTo>
                  <a:cubicBezTo>
                    <a:pt x="15090" y="1"/>
                    <a:pt x="15050" y="9"/>
                    <a:pt x="15009" y="30"/>
                  </a:cubicBezTo>
                  <a:cubicBezTo>
                    <a:pt x="14177" y="654"/>
                    <a:pt x="13484" y="1416"/>
                    <a:pt x="12999" y="2317"/>
                  </a:cubicBezTo>
                  <a:cubicBezTo>
                    <a:pt x="12999" y="2381"/>
                    <a:pt x="12361" y="3314"/>
                    <a:pt x="12623" y="3314"/>
                  </a:cubicBezTo>
                  <a:cubicBezTo>
                    <a:pt x="12648" y="3314"/>
                    <a:pt x="12680" y="3305"/>
                    <a:pt x="12722" y="3288"/>
                  </a:cubicBezTo>
                  <a:cubicBezTo>
                    <a:pt x="12791" y="3218"/>
                    <a:pt x="12791" y="3149"/>
                    <a:pt x="12722" y="3080"/>
                  </a:cubicBezTo>
                  <a:lnTo>
                    <a:pt x="12791" y="3010"/>
                  </a:lnTo>
                  <a:cubicBezTo>
                    <a:pt x="12860" y="2941"/>
                    <a:pt x="12999" y="2802"/>
                    <a:pt x="13068" y="2733"/>
                  </a:cubicBezTo>
                  <a:cubicBezTo>
                    <a:pt x="13276" y="2456"/>
                    <a:pt x="13484" y="2109"/>
                    <a:pt x="13692" y="1832"/>
                  </a:cubicBezTo>
                  <a:cubicBezTo>
                    <a:pt x="14039" y="1416"/>
                    <a:pt x="14316" y="1069"/>
                    <a:pt x="14732" y="723"/>
                  </a:cubicBezTo>
                  <a:lnTo>
                    <a:pt x="14732" y="723"/>
                  </a:lnTo>
                  <a:cubicBezTo>
                    <a:pt x="14593" y="931"/>
                    <a:pt x="14455" y="1208"/>
                    <a:pt x="14316" y="1485"/>
                  </a:cubicBezTo>
                  <a:lnTo>
                    <a:pt x="14108" y="1763"/>
                  </a:lnTo>
                  <a:cubicBezTo>
                    <a:pt x="13554" y="2456"/>
                    <a:pt x="12930" y="3149"/>
                    <a:pt x="12375" y="3842"/>
                  </a:cubicBezTo>
                  <a:cubicBezTo>
                    <a:pt x="12236" y="3911"/>
                    <a:pt x="12306" y="4119"/>
                    <a:pt x="12444" y="4189"/>
                  </a:cubicBezTo>
                  <a:cubicBezTo>
                    <a:pt x="11959" y="4813"/>
                    <a:pt x="11543" y="5506"/>
                    <a:pt x="11127" y="6268"/>
                  </a:cubicBezTo>
                  <a:cubicBezTo>
                    <a:pt x="11127" y="5852"/>
                    <a:pt x="11127" y="5506"/>
                    <a:pt x="11127" y="5159"/>
                  </a:cubicBezTo>
                  <a:cubicBezTo>
                    <a:pt x="11058" y="4466"/>
                    <a:pt x="10989" y="3773"/>
                    <a:pt x="10850" y="3080"/>
                  </a:cubicBezTo>
                  <a:cubicBezTo>
                    <a:pt x="10850" y="3010"/>
                    <a:pt x="10781" y="3010"/>
                    <a:pt x="10781" y="3010"/>
                  </a:cubicBezTo>
                  <a:lnTo>
                    <a:pt x="10781" y="2802"/>
                  </a:lnTo>
                  <a:cubicBezTo>
                    <a:pt x="10781" y="2664"/>
                    <a:pt x="10677" y="2594"/>
                    <a:pt x="10581" y="2594"/>
                  </a:cubicBezTo>
                  <a:cubicBezTo>
                    <a:pt x="10486" y="2594"/>
                    <a:pt x="10400" y="2664"/>
                    <a:pt x="10434" y="2802"/>
                  </a:cubicBezTo>
                  <a:cubicBezTo>
                    <a:pt x="10226" y="4050"/>
                    <a:pt x="10296" y="5367"/>
                    <a:pt x="10642" y="6615"/>
                  </a:cubicBezTo>
                  <a:cubicBezTo>
                    <a:pt x="10642" y="6684"/>
                    <a:pt x="10642" y="6754"/>
                    <a:pt x="10711" y="6754"/>
                  </a:cubicBezTo>
                  <a:lnTo>
                    <a:pt x="10711" y="6823"/>
                  </a:lnTo>
                  <a:cubicBezTo>
                    <a:pt x="10088" y="7932"/>
                    <a:pt x="9394" y="8972"/>
                    <a:pt x="8771" y="10081"/>
                  </a:cubicBezTo>
                  <a:cubicBezTo>
                    <a:pt x="8701" y="9388"/>
                    <a:pt x="8563" y="8764"/>
                    <a:pt x="8355" y="8140"/>
                  </a:cubicBezTo>
                  <a:cubicBezTo>
                    <a:pt x="8355" y="7377"/>
                    <a:pt x="8147" y="6754"/>
                    <a:pt x="7869" y="6130"/>
                  </a:cubicBezTo>
                  <a:cubicBezTo>
                    <a:pt x="7811" y="6043"/>
                    <a:pt x="7741" y="6004"/>
                    <a:pt x="7679" y="6004"/>
                  </a:cubicBezTo>
                  <a:cubicBezTo>
                    <a:pt x="7593" y="6004"/>
                    <a:pt x="7523" y="6078"/>
                    <a:pt x="7523" y="6199"/>
                  </a:cubicBezTo>
                  <a:cubicBezTo>
                    <a:pt x="7246" y="7239"/>
                    <a:pt x="7315" y="8417"/>
                    <a:pt x="7731" y="9457"/>
                  </a:cubicBezTo>
                  <a:cubicBezTo>
                    <a:pt x="7731" y="9596"/>
                    <a:pt x="7731" y="9665"/>
                    <a:pt x="7800" y="9804"/>
                  </a:cubicBezTo>
                  <a:cubicBezTo>
                    <a:pt x="7851" y="9905"/>
                    <a:pt x="7939" y="9969"/>
                    <a:pt x="8037" y="9969"/>
                  </a:cubicBezTo>
                  <a:cubicBezTo>
                    <a:pt x="8072" y="9969"/>
                    <a:pt x="8110" y="9961"/>
                    <a:pt x="8147" y="9942"/>
                  </a:cubicBezTo>
                  <a:cubicBezTo>
                    <a:pt x="8216" y="10081"/>
                    <a:pt x="8355" y="10150"/>
                    <a:pt x="8424" y="10219"/>
                  </a:cubicBezTo>
                  <a:lnTo>
                    <a:pt x="8563" y="10566"/>
                  </a:lnTo>
                  <a:cubicBezTo>
                    <a:pt x="8285" y="10982"/>
                    <a:pt x="8077" y="11398"/>
                    <a:pt x="7869" y="11814"/>
                  </a:cubicBezTo>
                  <a:cubicBezTo>
                    <a:pt x="7731" y="11814"/>
                    <a:pt x="7661" y="11952"/>
                    <a:pt x="7523" y="12022"/>
                  </a:cubicBezTo>
                  <a:cubicBezTo>
                    <a:pt x="7454" y="12091"/>
                    <a:pt x="7523" y="12230"/>
                    <a:pt x="7592" y="12230"/>
                  </a:cubicBezTo>
                  <a:cubicBezTo>
                    <a:pt x="7246" y="12923"/>
                    <a:pt x="6830" y="13685"/>
                    <a:pt x="6483" y="14448"/>
                  </a:cubicBezTo>
                  <a:cubicBezTo>
                    <a:pt x="5721" y="15973"/>
                    <a:pt x="4958" y="17429"/>
                    <a:pt x="4265" y="18954"/>
                  </a:cubicBezTo>
                  <a:cubicBezTo>
                    <a:pt x="4265" y="18746"/>
                    <a:pt x="4265" y="18538"/>
                    <a:pt x="4196" y="18399"/>
                  </a:cubicBezTo>
                  <a:cubicBezTo>
                    <a:pt x="4196" y="18330"/>
                    <a:pt x="4265" y="18260"/>
                    <a:pt x="4265" y="18260"/>
                  </a:cubicBezTo>
                  <a:cubicBezTo>
                    <a:pt x="4334" y="16805"/>
                    <a:pt x="4126" y="15418"/>
                    <a:pt x="3710" y="14101"/>
                  </a:cubicBezTo>
                  <a:cubicBezTo>
                    <a:pt x="3679" y="14039"/>
                    <a:pt x="3592" y="14005"/>
                    <a:pt x="3505" y="14005"/>
                  </a:cubicBezTo>
                  <a:cubicBezTo>
                    <a:pt x="3399" y="14005"/>
                    <a:pt x="3294" y="14056"/>
                    <a:pt x="3294" y="14171"/>
                  </a:cubicBezTo>
                  <a:cubicBezTo>
                    <a:pt x="3294" y="14517"/>
                    <a:pt x="3294" y="14864"/>
                    <a:pt x="3294" y="15210"/>
                  </a:cubicBezTo>
                  <a:cubicBezTo>
                    <a:pt x="3294" y="15210"/>
                    <a:pt x="3294" y="15280"/>
                    <a:pt x="3294" y="15280"/>
                  </a:cubicBezTo>
                  <a:lnTo>
                    <a:pt x="3294" y="15418"/>
                  </a:lnTo>
                  <a:cubicBezTo>
                    <a:pt x="3294" y="16181"/>
                    <a:pt x="3364" y="16943"/>
                    <a:pt x="3572" y="17706"/>
                  </a:cubicBezTo>
                  <a:cubicBezTo>
                    <a:pt x="3641" y="18191"/>
                    <a:pt x="3710" y="18676"/>
                    <a:pt x="3780" y="19092"/>
                  </a:cubicBezTo>
                  <a:cubicBezTo>
                    <a:pt x="3780" y="19186"/>
                    <a:pt x="3836" y="19224"/>
                    <a:pt x="3898" y="19224"/>
                  </a:cubicBezTo>
                  <a:cubicBezTo>
                    <a:pt x="3973" y="19224"/>
                    <a:pt x="4057" y="19168"/>
                    <a:pt x="4057" y="19092"/>
                  </a:cubicBezTo>
                  <a:cubicBezTo>
                    <a:pt x="4057" y="19141"/>
                    <a:pt x="4092" y="19190"/>
                    <a:pt x="4136" y="19190"/>
                  </a:cubicBezTo>
                  <a:cubicBezTo>
                    <a:pt x="4155" y="19190"/>
                    <a:pt x="4175" y="19182"/>
                    <a:pt x="4196" y="19162"/>
                  </a:cubicBezTo>
                  <a:lnTo>
                    <a:pt x="4196" y="19162"/>
                  </a:lnTo>
                  <a:cubicBezTo>
                    <a:pt x="4057" y="19508"/>
                    <a:pt x="3918" y="19785"/>
                    <a:pt x="3780" y="20063"/>
                  </a:cubicBezTo>
                  <a:cubicBezTo>
                    <a:pt x="3710" y="20063"/>
                    <a:pt x="3641" y="20201"/>
                    <a:pt x="3641" y="20271"/>
                  </a:cubicBezTo>
                  <a:lnTo>
                    <a:pt x="3017" y="21449"/>
                  </a:lnTo>
                  <a:cubicBezTo>
                    <a:pt x="2532" y="22420"/>
                    <a:pt x="2185" y="23529"/>
                    <a:pt x="1700" y="24568"/>
                  </a:cubicBezTo>
                  <a:cubicBezTo>
                    <a:pt x="1631" y="24568"/>
                    <a:pt x="1561" y="24638"/>
                    <a:pt x="1492" y="24707"/>
                  </a:cubicBezTo>
                  <a:cubicBezTo>
                    <a:pt x="1353" y="23875"/>
                    <a:pt x="1146" y="23113"/>
                    <a:pt x="799" y="22420"/>
                  </a:cubicBezTo>
                  <a:cubicBezTo>
                    <a:pt x="764" y="22350"/>
                    <a:pt x="678" y="22316"/>
                    <a:pt x="600" y="22316"/>
                  </a:cubicBezTo>
                  <a:cubicBezTo>
                    <a:pt x="522" y="22316"/>
                    <a:pt x="452" y="22350"/>
                    <a:pt x="452" y="22420"/>
                  </a:cubicBezTo>
                  <a:cubicBezTo>
                    <a:pt x="452" y="22766"/>
                    <a:pt x="452" y="23113"/>
                    <a:pt x="522" y="23459"/>
                  </a:cubicBezTo>
                  <a:cubicBezTo>
                    <a:pt x="522" y="23737"/>
                    <a:pt x="591" y="23945"/>
                    <a:pt x="660" y="24222"/>
                  </a:cubicBezTo>
                  <a:cubicBezTo>
                    <a:pt x="730" y="24430"/>
                    <a:pt x="730" y="24638"/>
                    <a:pt x="799" y="24846"/>
                  </a:cubicBezTo>
                  <a:cubicBezTo>
                    <a:pt x="799" y="24915"/>
                    <a:pt x="868" y="24915"/>
                    <a:pt x="938" y="24984"/>
                  </a:cubicBezTo>
                  <a:cubicBezTo>
                    <a:pt x="938" y="24984"/>
                    <a:pt x="1007" y="25054"/>
                    <a:pt x="1007" y="25123"/>
                  </a:cubicBezTo>
                  <a:cubicBezTo>
                    <a:pt x="938" y="25262"/>
                    <a:pt x="1076" y="25331"/>
                    <a:pt x="1146" y="25331"/>
                  </a:cubicBezTo>
                  <a:cubicBezTo>
                    <a:pt x="1180" y="25366"/>
                    <a:pt x="1215" y="25383"/>
                    <a:pt x="1250" y="25383"/>
                  </a:cubicBezTo>
                  <a:cubicBezTo>
                    <a:pt x="1284" y="25383"/>
                    <a:pt x="1319" y="25366"/>
                    <a:pt x="1353" y="25331"/>
                  </a:cubicBezTo>
                  <a:lnTo>
                    <a:pt x="1353" y="25331"/>
                  </a:lnTo>
                  <a:cubicBezTo>
                    <a:pt x="1007" y="26093"/>
                    <a:pt x="591" y="26856"/>
                    <a:pt x="106" y="27549"/>
                  </a:cubicBezTo>
                  <a:cubicBezTo>
                    <a:pt x="0" y="27602"/>
                    <a:pt x="95" y="27734"/>
                    <a:pt x="207" y="27734"/>
                  </a:cubicBezTo>
                  <a:cubicBezTo>
                    <a:pt x="243" y="27734"/>
                    <a:pt x="280" y="27721"/>
                    <a:pt x="314" y="27688"/>
                  </a:cubicBezTo>
                  <a:cubicBezTo>
                    <a:pt x="938" y="26925"/>
                    <a:pt x="1423" y="26093"/>
                    <a:pt x="1700" y="25192"/>
                  </a:cubicBezTo>
                  <a:cubicBezTo>
                    <a:pt x="1977" y="25123"/>
                    <a:pt x="2255" y="24984"/>
                    <a:pt x="2532" y="24846"/>
                  </a:cubicBezTo>
                  <a:cubicBezTo>
                    <a:pt x="3017" y="24776"/>
                    <a:pt x="3502" y="24499"/>
                    <a:pt x="3988" y="24153"/>
                  </a:cubicBezTo>
                  <a:cubicBezTo>
                    <a:pt x="4114" y="24089"/>
                    <a:pt x="4010" y="23797"/>
                    <a:pt x="3834" y="23797"/>
                  </a:cubicBezTo>
                  <a:cubicBezTo>
                    <a:pt x="3817" y="23797"/>
                    <a:pt x="3798" y="23800"/>
                    <a:pt x="3780" y="23806"/>
                  </a:cubicBezTo>
                  <a:cubicBezTo>
                    <a:pt x="3294" y="23875"/>
                    <a:pt x="2809" y="24083"/>
                    <a:pt x="2393" y="24360"/>
                  </a:cubicBezTo>
                  <a:lnTo>
                    <a:pt x="2185" y="24430"/>
                  </a:lnTo>
                  <a:lnTo>
                    <a:pt x="1977" y="24499"/>
                  </a:lnTo>
                  <a:cubicBezTo>
                    <a:pt x="2047" y="24222"/>
                    <a:pt x="2185" y="24014"/>
                    <a:pt x="2255" y="23806"/>
                  </a:cubicBezTo>
                  <a:cubicBezTo>
                    <a:pt x="2740" y="22697"/>
                    <a:pt x="3225" y="21518"/>
                    <a:pt x="3780" y="20409"/>
                  </a:cubicBezTo>
                  <a:cubicBezTo>
                    <a:pt x="3814" y="20444"/>
                    <a:pt x="3832" y="20461"/>
                    <a:pt x="3849" y="20461"/>
                  </a:cubicBezTo>
                  <a:cubicBezTo>
                    <a:pt x="3866" y="20461"/>
                    <a:pt x="3884" y="20444"/>
                    <a:pt x="3918" y="20409"/>
                  </a:cubicBezTo>
                  <a:cubicBezTo>
                    <a:pt x="4611" y="20409"/>
                    <a:pt x="5305" y="20409"/>
                    <a:pt x="6067" y="20479"/>
                  </a:cubicBezTo>
                  <a:cubicBezTo>
                    <a:pt x="6206" y="20479"/>
                    <a:pt x="6206" y="20271"/>
                    <a:pt x="6136" y="20201"/>
                  </a:cubicBezTo>
                  <a:cubicBezTo>
                    <a:pt x="5998" y="20132"/>
                    <a:pt x="5859" y="20063"/>
                    <a:pt x="5721" y="19993"/>
                  </a:cubicBezTo>
                  <a:cubicBezTo>
                    <a:pt x="6275" y="19924"/>
                    <a:pt x="6830" y="19785"/>
                    <a:pt x="7384" y="19508"/>
                  </a:cubicBezTo>
                  <a:cubicBezTo>
                    <a:pt x="7523" y="19439"/>
                    <a:pt x="7523" y="19162"/>
                    <a:pt x="7315" y="19092"/>
                  </a:cubicBezTo>
                  <a:cubicBezTo>
                    <a:pt x="6934" y="19023"/>
                    <a:pt x="6552" y="18988"/>
                    <a:pt x="6180" y="18988"/>
                  </a:cubicBezTo>
                  <a:cubicBezTo>
                    <a:pt x="5807" y="18988"/>
                    <a:pt x="5443" y="19023"/>
                    <a:pt x="5097" y="19092"/>
                  </a:cubicBezTo>
                  <a:cubicBezTo>
                    <a:pt x="4750" y="19162"/>
                    <a:pt x="4404" y="19439"/>
                    <a:pt x="4681" y="19716"/>
                  </a:cubicBezTo>
                  <a:cubicBezTo>
                    <a:pt x="4473" y="19785"/>
                    <a:pt x="4265" y="19785"/>
                    <a:pt x="4057" y="19855"/>
                  </a:cubicBezTo>
                  <a:cubicBezTo>
                    <a:pt x="4681" y="18676"/>
                    <a:pt x="5305" y="17498"/>
                    <a:pt x="5929" y="16320"/>
                  </a:cubicBezTo>
                  <a:cubicBezTo>
                    <a:pt x="5998" y="16112"/>
                    <a:pt x="6067" y="15973"/>
                    <a:pt x="6136" y="15834"/>
                  </a:cubicBezTo>
                  <a:lnTo>
                    <a:pt x="6275" y="15834"/>
                  </a:lnTo>
                  <a:cubicBezTo>
                    <a:pt x="7523" y="15834"/>
                    <a:pt x="8771" y="15280"/>
                    <a:pt x="9602" y="14309"/>
                  </a:cubicBezTo>
                  <a:cubicBezTo>
                    <a:pt x="9672" y="14171"/>
                    <a:pt x="9602" y="14032"/>
                    <a:pt x="9394" y="14032"/>
                  </a:cubicBezTo>
                  <a:cubicBezTo>
                    <a:pt x="8493" y="14032"/>
                    <a:pt x="7592" y="14240"/>
                    <a:pt x="6760" y="14656"/>
                  </a:cubicBezTo>
                  <a:cubicBezTo>
                    <a:pt x="7246" y="13824"/>
                    <a:pt x="7731" y="12923"/>
                    <a:pt x="8216" y="12091"/>
                  </a:cubicBezTo>
                  <a:cubicBezTo>
                    <a:pt x="8909" y="11883"/>
                    <a:pt x="9602" y="11675"/>
                    <a:pt x="10296" y="11537"/>
                  </a:cubicBezTo>
                  <a:cubicBezTo>
                    <a:pt x="10989" y="11398"/>
                    <a:pt x="11682" y="11051"/>
                    <a:pt x="12306" y="10635"/>
                  </a:cubicBezTo>
                  <a:cubicBezTo>
                    <a:pt x="12444" y="10566"/>
                    <a:pt x="12375" y="10289"/>
                    <a:pt x="12167" y="10289"/>
                  </a:cubicBezTo>
                  <a:cubicBezTo>
                    <a:pt x="11266" y="10289"/>
                    <a:pt x="10296" y="10427"/>
                    <a:pt x="9394" y="10705"/>
                  </a:cubicBezTo>
                  <a:cubicBezTo>
                    <a:pt x="9186" y="10774"/>
                    <a:pt x="9048" y="10843"/>
                    <a:pt x="8909" y="10913"/>
                  </a:cubicBezTo>
                  <a:cubicBezTo>
                    <a:pt x="9672" y="9596"/>
                    <a:pt x="10504" y="8348"/>
                    <a:pt x="11335" y="6962"/>
                  </a:cubicBezTo>
                  <a:cubicBezTo>
                    <a:pt x="11335" y="7031"/>
                    <a:pt x="11335" y="7100"/>
                    <a:pt x="11335" y="7100"/>
                  </a:cubicBezTo>
                  <a:cubicBezTo>
                    <a:pt x="11335" y="7153"/>
                    <a:pt x="11376" y="7176"/>
                    <a:pt x="11422" y="7176"/>
                  </a:cubicBezTo>
                  <a:cubicBezTo>
                    <a:pt x="11497" y="7176"/>
                    <a:pt x="11586" y="7117"/>
                    <a:pt x="11543" y="7031"/>
                  </a:cubicBezTo>
                  <a:cubicBezTo>
                    <a:pt x="11543" y="6892"/>
                    <a:pt x="11959" y="6684"/>
                    <a:pt x="12514" y="6546"/>
                  </a:cubicBezTo>
                  <a:lnTo>
                    <a:pt x="12514" y="6546"/>
                  </a:lnTo>
                  <a:cubicBezTo>
                    <a:pt x="12029" y="6892"/>
                    <a:pt x="11613" y="7169"/>
                    <a:pt x="11127" y="7447"/>
                  </a:cubicBezTo>
                  <a:cubicBezTo>
                    <a:pt x="10889" y="7566"/>
                    <a:pt x="11009" y="7891"/>
                    <a:pt x="11224" y="7891"/>
                  </a:cubicBezTo>
                  <a:cubicBezTo>
                    <a:pt x="11259" y="7891"/>
                    <a:pt x="11297" y="7882"/>
                    <a:pt x="11335" y="7863"/>
                  </a:cubicBezTo>
                  <a:cubicBezTo>
                    <a:pt x="12098" y="7447"/>
                    <a:pt x="12860" y="6962"/>
                    <a:pt x="13692" y="6476"/>
                  </a:cubicBezTo>
                  <a:lnTo>
                    <a:pt x="13692" y="6476"/>
                  </a:lnTo>
                  <a:cubicBezTo>
                    <a:pt x="13068" y="7100"/>
                    <a:pt x="12375" y="7724"/>
                    <a:pt x="11682" y="8209"/>
                  </a:cubicBezTo>
                  <a:cubicBezTo>
                    <a:pt x="11543" y="8279"/>
                    <a:pt x="11613" y="8417"/>
                    <a:pt x="11751" y="8417"/>
                  </a:cubicBezTo>
                  <a:cubicBezTo>
                    <a:pt x="12860" y="8071"/>
                    <a:pt x="13900" y="7308"/>
                    <a:pt x="14455" y="6268"/>
                  </a:cubicBezTo>
                  <a:cubicBezTo>
                    <a:pt x="14524" y="6130"/>
                    <a:pt x="14455" y="5922"/>
                    <a:pt x="14247" y="5852"/>
                  </a:cubicBezTo>
                  <a:cubicBezTo>
                    <a:pt x="14247" y="5783"/>
                    <a:pt x="14177" y="5783"/>
                    <a:pt x="14039" y="5783"/>
                  </a:cubicBezTo>
                  <a:cubicBezTo>
                    <a:pt x="13207" y="5852"/>
                    <a:pt x="12306" y="6130"/>
                    <a:pt x="11543" y="6615"/>
                  </a:cubicBezTo>
                  <a:cubicBezTo>
                    <a:pt x="12167" y="5506"/>
                    <a:pt x="12791" y="4466"/>
                    <a:pt x="13415" y="3426"/>
                  </a:cubicBezTo>
                  <a:cubicBezTo>
                    <a:pt x="14108" y="2664"/>
                    <a:pt x="14732" y="1832"/>
                    <a:pt x="15286" y="931"/>
                  </a:cubicBezTo>
                  <a:lnTo>
                    <a:pt x="15286" y="861"/>
                  </a:lnTo>
                  <a:cubicBezTo>
                    <a:pt x="15286" y="792"/>
                    <a:pt x="15286" y="654"/>
                    <a:pt x="15148" y="584"/>
                  </a:cubicBezTo>
                  <a:cubicBezTo>
                    <a:pt x="15217" y="446"/>
                    <a:pt x="15286" y="307"/>
                    <a:pt x="15286" y="99"/>
                  </a:cubicBezTo>
                  <a:cubicBezTo>
                    <a:pt x="15286" y="50"/>
                    <a:pt x="15217" y="1"/>
                    <a:pt x="15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4"/>
            <p:cNvSpPr/>
            <p:nvPr/>
          </p:nvSpPr>
          <p:spPr>
            <a:xfrm>
              <a:off x="3344700" y="3491225"/>
              <a:ext cx="38150" cy="84425"/>
            </a:xfrm>
            <a:custGeom>
              <a:avLst/>
              <a:gdLst/>
              <a:ahLst/>
              <a:cxnLst/>
              <a:rect l="l" t="t" r="r" b="b"/>
              <a:pathLst>
                <a:path w="1526" h="3377" extrusionOk="0">
                  <a:moveTo>
                    <a:pt x="372" y="0"/>
                  </a:moveTo>
                  <a:cubicBezTo>
                    <a:pt x="268" y="0"/>
                    <a:pt x="168" y="74"/>
                    <a:pt x="208" y="195"/>
                  </a:cubicBezTo>
                  <a:cubicBezTo>
                    <a:pt x="208" y="334"/>
                    <a:pt x="208" y="472"/>
                    <a:pt x="208" y="541"/>
                  </a:cubicBezTo>
                  <a:cubicBezTo>
                    <a:pt x="139" y="611"/>
                    <a:pt x="139" y="680"/>
                    <a:pt x="139" y="749"/>
                  </a:cubicBezTo>
                  <a:cubicBezTo>
                    <a:pt x="0" y="1581"/>
                    <a:pt x="139" y="2482"/>
                    <a:pt x="485" y="3245"/>
                  </a:cubicBezTo>
                  <a:cubicBezTo>
                    <a:pt x="523" y="3321"/>
                    <a:pt x="603" y="3376"/>
                    <a:pt x="679" y="3376"/>
                  </a:cubicBezTo>
                  <a:cubicBezTo>
                    <a:pt x="741" y="3376"/>
                    <a:pt x="801" y="3339"/>
                    <a:pt x="832" y="3245"/>
                  </a:cubicBezTo>
                  <a:cubicBezTo>
                    <a:pt x="901" y="3037"/>
                    <a:pt x="901" y="3037"/>
                    <a:pt x="901" y="2968"/>
                  </a:cubicBezTo>
                  <a:cubicBezTo>
                    <a:pt x="1040" y="3037"/>
                    <a:pt x="1178" y="3106"/>
                    <a:pt x="1317" y="3176"/>
                  </a:cubicBezTo>
                  <a:cubicBezTo>
                    <a:pt x="1456" y="3176"/>
                    <a:pt x="1525" y="3037"/>
                    <a:pt x="1386" y="2968"/>
                  </a:cubicBezTo>
                  <a:cubicBezTo>
                    <a:pt x="1248" y="2898"/>
                    <a:pt x="1109" y="2760"/>
                    <a:pt x="1040" y="2621"/>
                  </a:cubicBezTo>
                  <a:cubicBezTo>
                    <a:pt x="1040" y="2552"/>
                    <a:pt x="1040" y="2552"/>
                    <a:pt x="1040" y="2552"/>
                  </a:cubicBezTo>
                  <a:cubicBezTo>
                    <a:pt x="1040" y="2205"/>
                    <a:pt x="971" y="1928"/>
                    <a:pt x="901" y="1651"/>
                  </a:cubicBezTo>
                  <a:cubicBezTo>
                    <a:pt x="832" y="1165"/>
                    <a:pt x="693" y="611"/>
                    <a:pt x="555" y="126"/>
                  </a:cubicBezTo>
                  <a:cubicBezTo>
                    <a:pt x="526" y="38"/>
                    <a:pt x="448"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4"/>
            <p:cNvSpPr/>
            <p:nvPr/>
          </p:nvSpPr>
          <p:spPr>
            <a:xfrm>
              <a:off x="2632900" y="3927250"/>
              <a:ext cx="437675" cy="298900"/>
            </a:xfrm>
            <a:custGeom>
              <a:avLst/>
              <a:gdLst/>
              <a:ahLst/>
              <a:cxnLst/>
              <a:rect l="l" t="t" r="r" b="b"/>
              <a:pathLst>
                <a:path w="17507" h="11956" extrusionOk="0">
                  <a:moveTo>
                    <a:pt x="315" y="1"/>
                  </a:moveTo>
                  <a:cubicBezTo>
                    <a:pt x="141" y="1"/>
                    <a:pt x="1" y="181"/>
                    <a:pt x="121" y="361"/>
                  </a:cubicBezTo>
                  <a:cubicBezTo>
                    <a:pt x="314" y="618"/>
                    <a:pt x="1339" y="2124"/>
                    <a:pt x="1930" y="2124"/>
                  </a:cubicBezTo>
                  <a:cubicBezTo>
                    <a:pt x="1977" y="2124"/>
                    <a:pt x="2021" y="2114"/>
                    <a:pt x="2062" y="2094"/>
                  </a:cubicBezTo>
                  <a:cubicBezTo>
                    <a:pt x="2616" y="2718"/>
                    <a:pt x="3310" y="3272"/>
                    <a:pt x="4072" y="3619"/>
                  </a:cubicBezTo>
                  <a:lnTo>
                    <a:pt x="4141" y="3619"/>
                  </a:lnTo>
                  <a:cubicBezTo>
                    <a:pt x="4188" y="3650"/>
                    <a:pt x="4232" y="3664"/>
                    <a:pt x="4270" y="3664"/>
                  </a:cubicBezTo>
                  <a:cubicBezTo>
                    <a:pt x="4401" y="3664"/>
                    <a:pt x="4472" y="3503"/>
                    <a:pt x="4419" y="3342"/>
                  </a:cubicBezTo>
                  <a:lnTo>
                    <a:pt x="4419" y="3342"/>
                  </a:lnTo>
                  <a:cubicBezTo>
                    <a:pt x="4557" y="3411"/>
                    <a:pt x="4627" y="3480"/>
                    <a:pt x="4765" y="3480"/>
                  </a:cubicBezTo>
                  <a:cubicBezTo>
                    <a:pt x="4835" y="3480"/>
                    <a:pt x="4904" y="3411"/>
                    <a:pt x="4835" y="3272"/>
                  </a:cubicBezTo>
                  <a:lnTo>
                    <a:pt x="4765" y="3134"/>
                  </a:lnTo>
                  <a:lnTo>
                    <a:pt x="4765" y="3134"/>
                  </a:lnTo>
                  <a:cubicBezTo>
                    <a:pt x="5666" y="3757"/>
                    <a:pt x="6567" y="4381"/>
                    <a:pt x="7538" y="4936"/>
                  </a:cubicBezTo>
                  <a:lnTo>
                    <a:pt x="7469" y="4936"/>
                  </a:lnTo>
                  <a:cubicBezTo>
                    <a:pt x="6905" y="4815"/>
                    <a:pt x="6341" y="4741"/>
                    <a:pt x="5777" y="4741"/>
                  </a:cubicBezTo>
                  <a:cubicBezTo>
                    <a:pt x="5370" y="4741"/>
                    <a:pt x="4964" y="4779"/>
                    <a:pt x="4557" y="4867"/>
                  </a:cubicBezTo>
                  <a:cubicBezTo>
                    <a:pt x="4280" y="4867"/>
                    <a:pt x="4280" y="5282"/>
                    <a:pt x="4557" y="5352"/>
                  </a:cubicBezTo>
                  <a:cubicBezTo>
                    <a:pt x="4835" y="5421"/>
                    <a:pt x="4973" y="5421"/>
                    <a:pt x="5181" y="5421"/>
                  </a:cubicBezTo>
                  <a:cubicBezTo>
                    <a:pt x="4557" y="5490"/>
                    <a:pt x="3933" y="5629"/>
                    <a:pt x="3379" y="5837"/>
                  </a:cubicBezTo>
                  <a:cubicBezTo>
                    <a:pt x="3123" y="5965"/>
                    <a:pt x="3162" y="6330"/>
                    <a:pt x="3389" y="6330"/>
                  </a:cubicBezTo>
                  <a:cubicBezTo>
                    <a:pt x="3407" y="6330"/>
                    <a:pt x="3427" y="6327"/>
                    <a:pt x="3448" y="6322"/>
                  </a:cubicBezTo>
                  <a:cubicBezTo>
                    <a:pt x="4349" y="6184"/>
                    <a:pt x="5250" y="6045"/>
                    <a:pt x="6152" y="5837"/>
                  </a:cubicBezTo>
                  <a:lnTo>
                    <a:pt x="7053" y="5698"/>
                  </a:lnTo>
                  <a:cubicBezTo>
                    <a:pt x="7191" y="5698"/>
                    <a:pt x="7261" y="5560"/>
                    <a:pt x="7261" y="5421"/>
                  </a:cubicBezTo>
                  <a:cubicBezTo>
                    <a:pt x="7399" y="5421"/>
                    <a:pt x="7538" y="5352"/>
                    <a:pt x="7746" y="5213"/>
                  </a:cubicBezTo>
                  <a:cubicBezTo>
                    <a:pt x="7746" y="5213"/>
                    <a:pt x="7815" y="5144"/>
                    <a:pt x="7815" y="5144"/>
                  </a:cubicBezTo>
                  <a:lnTo>
                    <a:pt x="10380" y="6738"/>
                  </a:lnTo>
                  <a:cubicBezTo>
                    <a:pt x="9880" y="6588"/>
                    <a:pt x="9381" y="6474"/>
                    <a:pt x="8855" y="6474"/>
                  </a:cubicBezTo>
                  <a:cubicBezTo>
                    <a:pt x="8652" y="6474"/>
                    <a:pt x="8444" y="6491"/>
                    <a:pt x="8231" y="6530"/>
                  </a:cubicBezTo>
                  <a:cubicBezTo>
                    <a:pt x="8092" y="6530"/>
                    <a:pt x="8092" y="6738"/>
                    <a:pt x="8162" y="6807"/>
                  </a:cubicBezTo>
                  <a:cubicBezTo>
                    <a:pt x="9202" y="7709"/>
                    <a:pt x="10519" y="7778"/>
                    <a:pt x="11766" y="8124"/>
                  </a:cubicBezTo>
                  <a:cubicBezTo>
                    <a:pt x="11800" y="8158"/>
                    <a:pt x="11833" y="8171"/>
                    <a:pt x="11862" y="8171"/>
                  </a:cubicBezTo>
                  <a:cubicBezTo>
                    <a:pt x="11956" y="8171"/>
                    <a:pt x="12010" y="8039"/>
                    <a:pt x="11905" y="7986"/>
                  </a:cubicBezTo>
                  <a:lnTo>
                    <a:pt x="11697" y="7917"/>
                  </a:lnTo>
                  <a:cubicBezTo>
                    <a:pt x="11766" y="7917"/>
                    <a:pt x="11836" y="7847"/>
                    <a:pt x="11836" y="7709"/>
                  </a:cubicBezTo>
                  <a:lnTo>
                    <a:pt x="11905" y="7709"/>
                  </a:lnTo>
                  <a:lnTo>
                    <a:pt x="12113" y="7847"/>
                  </a:lnTo>
                  <a:cubicBezTo>
                    <a:pt x="12182" y="7986"/>
                    <a:pt x="12321" y="8124"/>
                    <a:pt x="12460" y="8263"/>
                  </a:cubicBezTo>
                  <a:lnTo>
                    <a:pt x="12598" y="8263"/>
                  </a:lnTo>
                  <a:cubicBezTo>
                    <a:pt x="14262" y="9303"/>
                    <a:pt x="15856" y="10551"/>
                    <a:pt x="17312" y="11937"/>
                  </a:cubicBezTo>
                  <a:cubicBezTo>
                    <a:pt x="17325" y="11950"/>
                    <a:pt x="17341" y="11956"/>
                    <a:pt x="17357" y="11956"/>
                  </a:cubicBezTo>
                  <a:cubicBezTo>
                    <a:pt x="17426" y="11956"/>
                    <a:pt x="17507" y="11854"/>
                    <a:pt x="17450" y="11798"/>
                  </a:cubicBezTo>
                  <a:cubicBezTo>
                    <a:pt x="15995" y="10065"/>
                    <a:pt x="14331" y="8540"/>
                    <a:pt x="12390" y="7362"/>
                  </a:cubicBezTo>
                  <a:cubicBezTo>
                    <a:pt x="12321" y="7293"/>
                    <a:pt x="12321" y="7293"/>
                    <a:pt x="12321" y="7223"/>
                  </a:cubicBezTo>
                  <a:cubicBezTo>
                    <a:pt x="12321" y="7154"/>
                    <a:pt x="12252" y="7085"/>
                    <a:pt x="12252" y="7085"/>
                  </a:cubicBezTo>
                  <a:cubicBezTo>
                    <a:pt x="11836" y="6322"/>
                    <a:pt x="11420" y="5560"/>
                    <a:pt x="11073" y="4867"/>
                  </a:cubicBezTo>
                  <a:cubicBezTo>
                    <a:pt x="11027" y="4774"/>
                    <a:pt x="10950" y="4736"/>
                    <a:pt x="10873" y="4736"/>
                  </a:cubicBezTo>
                  <a:cubicBezTo>
                    <a:pt x="10719" y="4736"/>
                    <a:pt x="10565" y="4890"/>
                    <a:pt x="10657" y="5074"/>
                  </a:cubicBezTo>
                  <a:cubicBezTo>
                    <a:pt x="10796" y="5629"/>
                    <a:pt x="11004" y="6114"/>
                    <a:pt x="11212" y="6669"/>
                  </a:cubicBezTo>
                  <a:cubicBezTo>
                    <a:pt x="10311" y="6114"/>
                    <a:pt x="9340" y="5560"/>
                    <a:pt x="8370" y="5005"/>
                  </a:cubicBezTo>
                  <a:cubicBezTo>
                    <a:pt x="8370" y="5005"/>
                    <a:pt x="8370" y="4936"/>
                    <a:pt x="8370" y="4867"/>
                  </a:cubicBezTo>
                  <a:cubicBezTo>
                    <a:pt x="8370" y="4797"/>
                    <a:pt x="8370" y="4797"/>
                    <a:pt x="8370" y="4728"/>
                  </a:cubicBezTo>
                  <a:lnTo>
                    <a:pt x="8508" y="4867"/>
                  </a:lnTo>
                  <a:cubicBezTo>
                    <a:pt x="8535" y="4893"/>
                    <a:pt x="8564" y="4904"/>
                    <a:pt x="8592" y="4904"/>
                  </a:cubicBezTo>
                  <a:cubicBezTo>
                    <a:pt x="8714" y="4904"/>
                    <a:pt x="8828" y="4701"/>
                    <a:pt x="8716" y="4589"/>
                  </a:cubicBezTo>
                  <a:lnTo>
                    <a:pt x="8716" y="4520"/>
                  </a:lnTo>
                  <a:cubicBezTo>
                    <a:pt x="8508" y="4173"/>
                    <a:pt x="8231" y="3896"/>
                    <a:pt x="8023" y="3549"/>
                  </a:cubicBezTo>
                  <a:cubicBezTo>
                    <a:pt x="7815" y="3203"/>
                    <a:pt x="7677" y="2926"/>
                    <a:pt x="7469" y="2579"/>
                  </a:cubicBezTo>
                  <a:cubicBezTo>
                    <a:pt x="7444" y="2507"/>
                    <a:pt x="7395" y="2476"/>
                    <a:pt x="7344" y="2476"/>
                  </a:cubicBezTo>
                  <a:cubicBezTo>
                    <a:pt x="7248" y="2476"/>
                    <a:pt x="7146" y="2582"/>
                    <a:pt x="7191" y="2718"/>
                  </a:cubicBezTo>
                  <a:cubicBezTo>
                    <a:pt x="7156" y="2706"/>
                    <a:pt x="7118" y="2700"/>
                    <a:pt x="7081" y="2700"/>
                  </a:cubicBezTo>
                  <a:cubicBezTo>
                    <a:pt x="6900" y="2700"/>
                    <a:pt x="6730" y="2835"/>
                    <a:pt x="6845" y="3064"/>
                  </a:cubicBezTo>
                  <a:cubicBezTo>
                    <a:pt x="7191" y="3619"/>
                    <a:pt x="7469" y="4173"/>
                    <a:pt x="7815" y="4728"/>
                  </a:cubicBezTo>
                  <a:cubicBezTo>
                    <a:pt x="6290" y="3827"/>
                    <a:pt x="4765" y="3064"/>
                    <a:pt x="3379" y="2094"/>
                  </a:cubicBezTo>
                  <a:cubicBezTo>
                    <a:pt x="2894" y="1678"/>
                    <a:pt x="2339" y="1331"/>
                    <a:pt x="1784" y="1054"/>
                  </a:cubicBezTo>
                  <a:cubicBezTo>
                    <a:pt x="1299" y="707"/>
                    <a:pt x="883" y="361"/>
                    <a:pt x="398" y="14"/>
                  </a:cubicBezTo>
                  <a:cubicBezTo>
                    <a:pt x="370" y="5"/>
                    <a:pt x="342"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4"/>
            <p:cNvSpPr/>
            <p:nvPr/>
          </p:nvSpPr>
          <p:spPr>
            <a:xfrm>
              <a:off x="2904525" y="4173050"/>
              <a:ext cx="86675" cy="26000"/>
            </a:xfrm>
            <a:custGeom>
              <a:avLst/>
              <a:gdLst/>
              <a:ahLst/>
              <a:cxnLst/>
              <a:rect l="l" t="t" r="r" b="b"/>
              <a:pathLst>
                <a:path w="3467" h="1040" extrusionOk="0">
                  <a:moveTo>
                    <a:pt x="1456" y="511"/>
                  </a:moveTo>
                  <a:cubicBezTo>
                    <a:pt x="1525" y="580"/>
                    <a:pt x="1595" y="649"/>
                    <a:pt x="1733" y="649"/>
                  </a:cubicBezTo>
                  <a:lnTo>
                    <a:pt x="2565" y="511"/>
                  </a:lnTo>
                  <a:lnTo>
                    <a:pt x="2565" y="511"/>
                  </a:lnTo>
                  <a:cubicBezTo>
                    <a:pt x="2305" y="659"/>
                    <a:pt x="2005" y="728"/>
                    <a:pt x="1708" y="728"/>
                  </a:cubicBezTo>
                  <a:cubicBezTo>
                    <a:pt x="1451" y="728"/>
                    <a:pt x="1196" y="677"/>
                    <a:pt x="971" y="580"/>
                  </a:cubicBezTo>
                  <a:lnTo>
                    <a:pt x="1456" y="511"/>
                  </a:lnTo>
                  <a:close/>
                  <a:moveTo>
                    <a:pt x="2493" y="0"/>
                  </a:moveTo>
                  <a:cubicBezTo>
                    <a:pt x="1735" y="0"/>
                    <a:pt x="966" y="91"/>
                    <a:pt x="277" y="303"/>
                  </a:cubicBezTo>
                  <a:cubicBezTo>
                    <a:pt x="70" y="303"/>
                    <a:pt x="0" y="580"/>
                    <a:pt x="208" y="649"/>
                  </a:cubicBezTo>
                  <a:cubicBezTo>
                    <a:pt x="714" y="886"/>
                    <a:pt x="1237" y="1040"/>
                    <a:pt x="1736" y="1040"/>
                  </a:cubicBezTo>
                  <a:cubicBezTo>
                    <a:pt x="2262" y="1040"/>
                    <a:pt x="2762" y="868"/>
                    <a:pt x="3189" y="441"/>
                  </a:cubicBezTo>
                  <a:cubicBezTo>
                    <a:pt x="3258" y="441"/>
                    <a:pt x="3327" y="372"/>
                    <a:pt x="3327" y="303"/>
                  </a:cubicBezTo>
                  <a:cubicBezTo>
                    <a:pt x="3466" y="233"/>
                    <a:pt x="3466" y="164"/>
                    <a:pt x="3327" y="95"/>
                  </a:cubicBezTo>
                  <a:cubicBezTo>
                    <a:pt x="3327" y="25"/>
                    <a:pt x="3258" y="25"/>
                    <a:pt x="3258" y="25"/>
                  </a:cubicBezTo>
                  <a:lnTo>
                    <a:pt x="3189" y="25"/>
                  </a:lnTo>
                  <a:cubicBezTo>
                    <a:pt x="2960" y="9"/>
                    <a:pt x="2727" y="0"/>
                    <a:pt x="2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FC291054-EE46-4CE5-B584-87787A09D40D}"/>
              </a:ext>
            </a:extLst>
          </p:cNvPr>
          <p:cNvSpPr txBox="1"/>
          <p:nvPr/>
        </p:nvSpPr>
        <p:spPr>
          <a:xfrm>
            <a:off x="710350" y="4071258"/>
            <a:ext cx="1883849" cy="400110"/>
          </a:xfrm>
          <a:prstGeom prst="rect">
            <a:avLst/>
          </a:prstGeom>
          <a:noFill/>
        </p:spPr>
        <p:txBody>
          <a:bodyPr wrap="none" rtlCol="0">
            <a:spAutoFit/>
          </a:bodyPr>
          <a:lstStyle/>
          <a:p>
            <a:r>
              <a:rPr lang="en-US" altLang="zh-CN" sz="2000" dirty="0">
                <a:latin typeface="CMU Typewriter Text" panose="02000309000000000000" pitchFamily="50" charset="0"/>
                <a:ea typeface="CMU Typewriter Text" panose="02000309000000000000" pitchFamily="50" charset="0"/>
                <a:cs typeface="CMU Typewriter Text" panose="02000309000000000000" pitchFamily="50" charset="0"/>
              </a:rPr>
              <a:t>Made with ❤️</a:t>
            </a:r>
            <a:endParaRPr lang="zh-CN" altLang="en-US" sz="2000" dirty="0">
              <a:latin typeface="CMU Typewriter Text" panose="02000309000000000000" pitchFamily="50" charset="0"/>
              <a:cs typeface="CMU Typewriter Text" panose="02000309000000000000" pitchFamily="50" charset="0"/>
            </a:endParaRPr>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266"/>
        <p:cNvGrpSpPr/>
        <p:nvPr/>
      </p:nvGrpSpPr>
      <p:grpSpPr>
        <a:xfrm>
          <a:off x="0" y="0"/>
          <a:ext cx="0" cy="0"/>
          <a:chOff x="0" y="0"/>
          <a:chExt cx="0" cy="0"/>
        </a:xfrm>
      </p:grpSpPr>
      <p:sp>
        <p:nvSpPr>
          <p:cNvPr id="267" name="Google Shape;267;p35"/>
          <p:cNvSpPr txBox="1">
            <a:spLocks noGrp="1"/>
          </p:cNvSpPr>
          <p:nvPr>
            <p:ph type="title"/>
          </p:nvPr>
        </p:nvSpPr>
        <p:spPr>
          <a:xfrm>
            <a:off x="2212050" y="1653150"/>
            <a:ext cx="4719900" cy="183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花开花落终有时，缘起缘灭无穷尽。</a:t>
            </a:r>
            <a:r>
              <a:rPr lang="es" dirty="0">
                <a:latin typeface="微软雅黑" panose="020B0503020204020204" pitchFamily="34" charset="-122"/>
                <a:ea typeface="微软雅黑" panose="020B0503020204020204" pitchFamily="34" charset="-122"/>
              </a:rPr>
              <a:t>”</a:t>
            </a:r>
            <a:endParaRPr dirty="0">
              <a:latin typeface="微软雅黑" panose="020B0503020204020204" pitchFamily="34" charset="-122"/>
              <a:ea typeface="微软雅黑" panose="020B0503020204020204" pitchFamily="34" charset="-122"/>
            </a:endParaRPr>
          </a:p>
        </p:txBody>
      </p:sp>
      <p:sp>
        <p:nvSpPr>
          <p:cNvPr id="268" name="Google Shape;268;p35"/>
          <p:cNvSpPr txBox="1">
            <a:spLocks noGrp="1"/>
          </p:cNvSpPr>
          <p:nvPr>
            <p:ph type="subTitle" idx="1"/>
          </p:nvPr>
        </p:nvSpPr>
        <p:spPr>
          <a:xfrm>
            <a:off x="5143500" y="2970800"/>
            <a:ext cx="20613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chemeClr val="tx1"/>
                </a:solidFill>
                <a:latin typeface="微软雅黑 Light" panose="020B0502040204020203" pitchFamily="34" charset="-122"/>
                <a:ea typeface="微软雅黑 Light" panose="020B0502040204020203" pitchFamily="34" charset="-122"/>
              </a:rPr>
              <a:t>—</a:t>
            </a:r>
            <a:r>
              <a:rPr lang="zh-CN" altLang="en-US" dirty="0">
                <a:solidFill>
                  <a:schemeClr val="tx1"/>
                </a:solidFill>
                <a:latin typeface="微软雅黑 Light" panose="020B0502040204020203" pitchFamily="34" charset="-122"/>
                <a:ea typeface="微软雅黑 Light" panose="020B0502040204020203" pitchFamily="34" charset="-122"/>
              </a:rPr>
              <a:t>无名</a:t>
            </a:r>
            <a:endParaRPr dirty="0">
              <a:solidFill>
                <a:schemeClr val="tx1"/>
              </a:solidFill>
              <a:latin typeface="微软雅黑 Light" panose="020B0502040204020203" pitchFamily="34" charset="-122"/>
              <a:ea typeface="微软雅黑 Light" panose="020B0502040204020203" pitchFamily="34" charset="-122"/>
            </a:endParaRPr>
          </a:p>
        </p:txBody>
      </p:sp>
      <p:pic>
        <p:nvPicPr>
          <p:cNvPr id="269" name="Google Shape;269;p35"/>
          <p:cNvPicPr preferRelativeResize="0"/>
          <p:nvPr/>
        </p:nvPicPr>
        <p:blipFill>
          <a:blip r:embed="rId3">
            <a:alphaModFix/>
          </a:blip>
          <a:stretch>
            <a:fillRect/>
          </a:stretch>
        </p:blipFill>
        <p:spPr>
          <a:xfrm rot="-6530643">
            <a:off x="5966243" y="299949"/>
            <a:ext cx="3399112" cy="2281600"/>
          </a:xfrm>
          <a:prstGeom prst="rect">
            <a:avLst/>
          </a:prstGeom>
          <a:noFill/>
          <a:ln>
            <a:noFill/>
          </a:ln>
        </p:spPr>
      </p:pic>
      <p:sp>
        <p:nvSpPr>
          <p:cNvPr id="270" name="Google Shape;270;p35"/>
          <p:cNvSpPr/>
          <p:nvPr/>
        </p:nvSpPr>
        <p:spPr>
          <a:xfrm rot="10800000">
            <a:off x="6759100" y="-400300"/>
            <a:ext cx="1813398" cy="3371099"/>
          </a:xfrm>
          <a:custGeom>
            <a:avLst/>
            <a:gdLst/>
            <a:ahLst/>
            <a:cxnLst/>
            <a:rect l="l" t="t" r="r" b="b"/>
            <a:pathLst>
              <a:path w="23361" h="43428" extrusionOk="0">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rgbClr val="27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1" name="Google Shape;271;p35"/>
          <p:cNvPicPr preferRelativeResize="0"/>
          <p:nvPr/>
        </p:nvPicPr>
        <p:blipFill>
          <a:blip r:embed="rId3">
            <a:alphaModFix/>
          </a:blip>
          <a:stretch>
            <a:fillRect/>
          </a:stretch>
        </p:blipFill>
        <p:spPr>
          <a:xfrm rot="4511827">
            <a:off x="-419813" y="2214855"/>
            <a:ext cx="3818697" cy="2563241"/>
          </a:xfrm>
          <a:prstGeom prst="rect">
            <a:avLst/>
          </a:prstGeom>
          <a:noFill/>
          <a:ln>
            <a:noFill/>
          </a:ln>
        </p:spPr>
      </p:pic>
      <p:sp>
        <p:nvSpPr>
          <p:cNvPr id="272" name="Google Shape;272;p35"/>
          <p:cNvSpPr/>
          <p:nvPr/>
        </p:nvSpPr>
        <p:spPr>
          <a:xfrm>
            <a:off x="212523" y="1918756"/>
            <a:ext cx="1813418" cy="3260990"/>
          </a:xfrm>
          <a:custGeom>
            <a:avLst/>
            <a:gdLst/>
            <a:ahLst/>
            <a:cxnLst/>
            <a:rect l="l" t="t" r="r" b="b"/>
            <a:pathLst>
              <a:path w="25094" h="45127" extrusionOk="0">
                <a:moveTo>
                  <a:pt x="4644" y="399"/>
                </a:moveTo>
                <a:lnTo>
                  <a:pt x="4644" y="468"/>
                </a:lnTo>
                <a:cubicBezTo>
                  <a:pt x="4991" y="884"/>
                  <a:pt x="5199" y="1508"/>
                  <a:pt x="5130" y="2132"/>
                </a:cubicBezTo>
                <a:cubicBezTo>
                  <a:pt x="5060" y="2063"/>
                  <a:pt x="5060" y="1993"/>
                  <a:pt x="4991" y="1855"/>
                </a:cubicBezTo>
                <a:cubicBezTo>
                  <a:pt x="4991" y="1832"/>
                  <a:pt x="4976" y="1824"/>
                  <a:pt x="4955" y="1824"/>
                </a:cubicBezTo>
                <a:cubicBezTo>
                  <a:pt x="4914" y="1824"/>
                  <a:pt x="4852" y="1855"/>
                  <a:pt x="4852" y="1855"/>
                </a:cubicBezTo>
                <a:lnTo>
                  <a:pt x="4852" y="1924"/>
                </a:lnTo>
                <a:cubicBezTo>
                  <a:pt x="4783" y="1785"/>
                  <a:pt x="4644" y="1577"/>
                  <a:pt x="4644" y="1508"/>
                </a:cubicBezTo>
                <a:cubicBezTo>
                  <a:pt x="4506" y="1162"/>
                  <a:pt x="4506" y="746"/>
                  <a:pt x="4644" y="399"/>
                </a:cubicBezTo>
                <a:close/>
                <a:moveTo>
                  <a:pt x="1868" y="850"/>
                </a:moveTo>
                <a:cubicBezTo>
                  <a:pt x="2164" y="850"/>
                  <a:pt x="2797" y="1520"/>
                  <a:pt x="2911" y="1577"/>
                </a:cubicBezTo>
                <a:lnTo>
                  <a:pt x="2981" y="1716"/>
                </a:lnTo>
                <a:cubicBezTo>
                  <a:pt x="2842" y="1577"/>
                  <a:pt x="2704" y="1508"/>
                  <a:pt x="2565" y="1508"/>
                </a:cubicBezTo>
                <a:cubicBezTo>
                  <a:pt x="2545" y="1488"/>
                  <a:pt x="2524" y="1479"/>
                  <a:pt x="2506" y="1479"/>
                </a:cubicBezTo>
                <a:cubicBezTo>
                  <a:pt x="2461" y="1479"/>
                  <a:pt x="2426" y="1528"/>
                  <a:pt x="2426" y="1577"/>
                </a:cubicBezTo>
                <a:cubicBezTo>
                  <a:pt x="2426" y="1785"/>
                  <a:pt x="2496" y="1924"/>
                  <a:pt x="2634" y="2132"/>
                </a:cubicBezTo>
                <a:lnTo>
                  <a:pt x="2773" y="2132"/>
                </a:lnTo>
                <a:cubicBezTo>
                  <a:pt x="2773" y="1993"/>
                  <a:pt x="2704" y="1924"/>
                  <a:pt x="2704" y="1785"/>
                </a:cubicBezTo>
                <a:lnTo>
                  <a:pt x="2704" y="1785"/>
                </a:lnTo>
                <a:cubicBezTo>
                  <a:pt x="2981" y="1993"/>
                  <a:pt x="3327" y="2271"/>
                  <a:pt x="3189" y="2548"/>
                </a:cubicBezTo>
                <a:lnTo>
                  <a:pt x="2981" y="2548"/>
                </a:lnTo>
                <a:cubicBezTo>
                  <a:pt x="2773" y="2479"/>
                  <a:pt x="2565" y="2271"/>
                  <a:pt x="2426" y="2132"/>
                </a:cubicBezTo>
                <a:cubicBezTo>
                  <a:pt x="2149" y="1924"/>
                  <a:pt x="1594" y="1300"/>
                  <a:pt x="1733" y="954"/>
                </a:cubicBezTo>
                <a:cubicBezTo>
                  <a:pt x="1757" y="881"/>
                  <a:pt x="1805" y="850"/>
                  <a:pt x="1868" y="850"/>
                </a:cubicBezTo>
                <a:close/>
                <a:moveTo>
                  <a:pt x="7764" y="2548"/>
                </a:moveTo>
                <a:lnTo>
                  <a:pt x="7764" y="2617"/>
                </a:lnTo>
                <a:cubicBezTo>
                  <a:pt x="7902" y="2825"/>
                  <a:pt x="7972" y="3102"/>
                  <a:pt x="8041" y="3310"/>
                </a:cubicBezTo>
                <a:cubicBezTo>
                  <a:pt x="8021" y="3270"/>
                  <a:pt x="7989" y="3253"/>
                  <a:pt x="7955" y="3253"/>
                </a:cubicBezTo>
                <a:cubicBezTo>
                  <a:pt x="7874" y="3253"/>
                  <a:pt x="7784" y="3351"/>
                  <a:pt x="7833" y="3449"/>
                </a:cubicBezTo>
                <a:cubicBezTo>
                  <a:pt x="7833" y="3588"/>
                  <a:pt x="7902" y="3726"/>
                  <a:pt x="7972" y="3865"/>
                </a:cubicBezTo>
                <a:cubicBezTo>
                  <a:pt x="7902" y="3865"/>
                  <a:pt x="7902" y="3865"/>
                  <a:pt x="7902" y="3934"/>
                </a:cubicBezTo>
                <a:cubicBezTo>
                  <a:pt x="7902" y="3934"/>
                  <a:pt x="7902" y="4004"/>
                  <a:pt x="7902" y="4073"/>
                </a:cubicBezTo>
                <a:cubicBezTo>
                  <a:pt x="7625" y="3588"/>
                  <a:pt x="7556" y="3033"/>
                  <a:pt x="7764" y="2548"/>
                </a:cubicBezTo>
                <a:close/>
                <a:moveTo>
                  <a:pt x="9982" y="2964"/>
                </a:moveTo>
                <a:lnTo>
                  <a:pt x="9982" y="2964"/>
                </a:lnTo>
                <a:cubicBezTo>
                  <a:pt x="10190" y="3449"/>
                  <a:pt x="10121" y="3934"/>
                  <a:pt x="9774" y="4281"/>
                </a:cubicBezTo>
                <a:lnTo>
                  <a:pt x="9774" y="3934"/>
                </a:lnTo>
                <a:lnTo>
                  <a:pt x="9774" y="3588"/>
                </a:lnTo>
                <a:cubicBezTo>
                  <a:pt x="9774" y="3380"/>
                  <a:pt x="9913" y="3172"/>
                  <a:pt x="9982" y="2964"/>
                </a:cubicBezTo>
                <a:close/>
                <a:moveTo>
                  <a:pt x="1589" y="3084"/>
                </a:moveTo>
                <a:cubicBezTo>
                  <a:pt x="2041" y="3084"/>
                  <a:pt x="2510" y="3801"/>
                  <a:pt x="2744" y="4350"/>
                </a:cubicBezTo>
                <a:lnTo>
                  <a:pt x="2634" y="4350"/>
                </a:lnTo>
                <a:cubicBezTo>
                  <a:pt x="2565" y="4281"/>
                  <a:pt x="2496" y="4212"/>
                  <a:pt x="2426" y="4142"/>
                </a:cubicBezTo>
                <a:cubicBezTo>
                  <a:pt x="2357" y="4004"/>
                  <a:pt x="2357" y="3934"/>
                  <a:pt x="2357" y="3865"/>
                </a:cubicBezTo>
                <a:lnTo>
                  <a:pt x="2218" y="3865"/>
                </a:lnTo>
                <a:lnTo>
                  <a:pt x="2218" y="4004"/>
                </a:lnTo>
                <a:cubicBezTo>
                  <a:pt x="2080" y="3796"/>
                  <a:pt x="1872" y="3657"/>
                  <a:pt x="1664" y="3518"/>
                </a:cubicBezTo>
                <a:cubicBezTo>
                  <a:pt x="1645" y="3500"/>
                  <a:pt x="1622" y="3491"/>
                  <a:pt x="1598" y="3491"/>
                </a:cubicBezTo>
                <a:cubicBezTo>
                  <a:pt x="1535" y="3491"/>
                  <a:pt x="1474" y="3556"/>
                  <a:pt x="1525" y="3657"/>
                </a:cubicBezTo>
                <a:cubicBezTo>
                  <a:pt x="1525" y="3796"/>
                  <a:pt x="1664" y="4004"/>
                  <a:pt x="1733" y="4212"/>
                </a:cubicBezTo>
                <a:cubicBezTo>
                  <a:pt x="1317" y="3934"/>
                  <a:pt x="971" y="3518"/>
                  <a:pt x="1248" y="3241"/>
                </a:cubicBezTo>
                <a:cubicBezTo>
                  <a:pt x="1357" y="3131"/>
                  <a:pt x="1473" y="3084"/>
                  <a:pt x="1589" y="3084"/>
                </a:cubicBezTo>
                <a:close/>
                <a:moveTo>
                  <a:pt x="1872" y="3934"/>
                </a:moveTo>
                <a:lnTo>
                  <a:pt x="2149" y="4142"/>
                </a:lnTo>
                <a:cubicBezTo>
                  <a:pt x="2149" y="4142"/>
                  <a:pt x="2288" y="4281"/>
                  <a:pt x="2426" y="4420"/>
                </a:cubicBezTo>
                <a:lnTo>
                  <a:pt x="2496" y="4489"/>
                </a:lnTo>
                <a:lnTo>
                  <a:pt x="2496" y="4558"/>
                </a:lnTo>
                <a:lnTo>
                  <a:pt x="2426" y="4558"/>
                </a:lnTo>
                <a:cubicBezTo>
                  <a:pt x="2357" y="4489"/>
                  <a:pt x="2218" y="4420"/>
                  <a:pt x="2149" y="4281"/>
                </a:cubicBezTo>
                <a:cubicBezTo>
                  <a:pt x="2080" y="4212"/>
                  <a:pt x="1941" y="4073"/>
                  <a:pt x="1872" y="3934"/>
                </a:cubicBezTo>
                <a:close/>
                <a:moveTo>
                  <a:pt x="11854" y="5875"/>
                </a:moveTo>
                <a:cubicBezTo>
                  <a:pt x="11784" y="6222"/>
                  <a:pt x="11507" y="6568"/>
                  <a:pt x="11230" y="6707"/>
                </a:cubicBezTo>
                <a:cubicBezTo>
                  <a:pt x="11368" y="6430"/>
                  <a:pt x="11576" y="6153"/>
                  <a:pt x="11854" y="5875"/>
                </a:cubicBezTo>
                <a:close/>
                <a:moveTo>
                  <a:pt x="767" y="7837"/>
                </a:moveTo>
                <a:cubicBezTo>
                  <a:pt x="1120" y="7837"/>
                  <a:pt x="1689" y="8451"/>
                  <a:pt x="2080" y="9064"/>
                </a:cubicBezTo>
                <a:lnTo>
                  <a:pt x="1872" y="8856"/>
                </a:lnTo>
                <a:cubicBezTo>
                  <a:pt x="1802" y="8856"/>
                  <a:pt x="1733" y="8925"/>
                  <a:pt x="1802" y="8995"/>
                </a:cubicBezTo>
                <a:lnTo>
                  <a:pt x="2010" y="9133"/>
                </a:lnTo>
                <a:cubicBezTo>
                  <a:pt x="1802" y="9064"/>
                  <a:pt x="1664" y="9064"/>
                  <a:pt x="1525" y="8995"/>
                </a:cubicBezTo>
                <a:cubicBezTo>
                  <a:pt x="1248" y="8856"/>
                  <a:pt x="277" y="8371"/>
                  <a:pt x="555" y="7955"/>
                </a:cubicBezTo>
                <a:cubicBezTo>
                  <a:pt x="609" y="7873"/>
                  <a:pt x="682" y="7837"/>
                  <a:pt x="767" y="7837"/>
                </a:cubicBezTo>
                <a:close/>
                <a:moveTo>
                  <a:pt x="4506" y="8440"/>
                </a:moveTo>
                <a:lnTo>
                  <a:pt x="4506" y="8440"/>
                </a:lnTo>
                <a:cubicBezTo>
                  <a:pt x="5130" y="8717"/>
                  <a:pt x="5615" y="9272"/>
                  <a:pt x="5823" y="9896"/>
                </a:cubicBezTo>
                <a:cubicBezTo>
                  <a:pt x="5754" y="9826"/>
                  <a:pt x="5684" y="9826"/>
                  <a:pt x="5684" y="9757"/>
                </a:cubicBezTo>
                <a:cubicBezTo>
                  <a:pt x="5664" y="9737"/>
                  <a:pt x="5644" y="9728"/>
                  <a:pt x="5625" y="9728"/>
                </a:cubicBezTo>
                <a:cubicBezTo>
                  <a:pt x="5581" y="9728"/>
                  <a:pt x="5547" y="9776"/>
                  <a:pt x="5546" y="9824"/>
                </a:cubicBezTo>
                <a:lnTo>
                  <a:pt x="5546" y="9824"/>
                </a:lnTo>
                <a:cubicBezTo>
                  <a:pt x="5374" y="9640"/>
                  <a:pt x="5244" y="9456"/>
                  <a:pt x="5060" y="9272"/>
                </a:cubicBezTo>
                <a:cubicBezTo>
                  <a:pt x="5060" y="9252"/>
                  <a:pt x="5054" y="9243"/>
                  <a:pt x="5046" y="9243"/>
                </a:cubicBezTo>
                <a:cubicBezTo>
                  <a:pt x="5026" y="9243"/>
                  <a:pt x="4991" y="9292"/>
                  <a:pt x="4991" y="9341"/>
                </a:cubicBezTo>
                <a:lnTo>
                  <a:pt x="4991" y="9410"/>
                </a:lnTo>
                <a:cubicBezTo>
                  <a:pt x="4783" y="9133"/>
                  <a:pt x="4644" y="8787"/>
                  <a:pt x="4506" y="8440"/>
                </a:cubicBezTo>
                <a:close/>
                <a:moveTo>
                  <a:pt x="18439" y="11005"/>
                </a:moveTo>
                <a:lnTo>
                  <a:pt x="18439" y="11005"/>
                </a:lnTo>
                <a:cubicBezTo>
                  <a:pt x="18647" y="11490"/>
                  <a:pt x="18508" y="12045"/>
                  <a:pt x="18161" y="12391"/>
                </a:cubicBezTo>
                <a:cubicBezTo>
                  <a:pt x="18231" y="11975"/>
                  <a:pt x="18300" y="11559"/>
                  <a:pt x="18231" y="11143"/>
                </a:cubicBezTo>
                <a:cubicBezTo>
                  <a:pt x="18300" y="11074"/>
                  <a:pt x="18369" y="11074"/>
                  <a:pt x="18439" y="11005"/>
                </a:cubicBezTo>
                <a:close/>
                <a:moveTo>
                  <a:pt x="3856" y="12103"/>
                </a:moveTo>
                <a:cubicBezTo>
                  <a:pt x="3948" y="12103"/>
                  <a:pt x="4031" y="12125"/>
                  <a:pt x="4090" y="12183"/>
                </a:cubicBezTo>
                <a:cubicBezTo>
                  <a:pt x="4090" y="12253"/>
                  <a:pt x="4159" y="12253"/>
                  <a:pt x="4159" y="12322"/>
                </a:cubicBezTo>
                <a:lnTo>
                  <a:pt x="3743" y="12322"/>
                </a:lnTo>
                <a:cubicBezTo>
                  <a:pt x="3605" y="12322"/>
                  <a:pt x="3605" y="12460"/>
                  <a:pt x="3743" y="12460"/>
                </a:cubicBezTo>
                <a:lnTo>
                  <a:pt x="3813" y="12460"/>
                </a:lnTo>
                <a:cubicBezTo>
                  <a:pt x="3813" y="12460"/>
                  <a:pt x="3813" y="12530"/>
                  <a:pt x="3813" y="12530"/>
                </a:cubicBezTo>
                <a:cubicBezTo>
                  <a:pt x="3568" y="12579"/>
                  <a:pt x="3322" y="12628"/>
                  <a:pt x="3077" y="12628"/>
                </a:cubicBezTo>
                <a:cubicBezTo>
                  <a:pt x="2976" y="12628"/>
                  <a:pt x="2874" y="12619"/>
                  <a:pt x="2773" y="12599"/>
                </a:cubicBezTo>
                <a:cubicBezTo>
                  <a:pt x="2981" y="12391"/>
                  <a:pt x="3189" y="12253"/>
                  <a:pt x="3466" y="12183"/>
                </a:cubicBezTo>
                <a:cubicBezTo>
                  <a:pt x="3586" y="12143"/>
                  <a:pt x="3729" y="12103"/>
                  <a:pt x="3856" y="12103"/>
                </a:cubicBezTo>
                <a:close/>
                <a:moveTo>
                  <a:pt x="18023" y="11351"/>
                </a:moveTo>
                <a:cubicBezTo>
                  <a:pt x="18023" y="11837"/>
                  <a:pt x="17954" y="12322"/>
                  <a:pt x="17746" y="12738"/>
                </a:cubicBezTo>
                <a:cubicBezTo>
                  <a:pt x="17607" y="12807"/>
                  <a:pt x="17538" y="12876"/>
                  <a:pt x="17399" y="12876"/>
                </a:cubicBezTo>
                <a:lnTo>
                  <a:pt x="17330" y="12876"/>
                </a:lnTo>
                <a:lnTo>
                  <a:pt x="17538" y="12599"/>
                </a:lnTo>
                <a:cubicBezTo>
                  <a:pt x="17538" y="12530"/>
                  <a:pt x="17468" y="12460"/>
                  <a:pt x="17399" y="12460"/>
                </a:cubicBezTo>
                <a:cubicBezTo>
                  <a:pt x="17538" y="12045"/>
                  <a:pt x="17746" y="11698"/>
                  <a:pt x="18023" y="11351"/>
                </a:cubicBezTo>
                <a:close/>
                <a:moveTo>
                  <a:pt x="13598" y="12990"/>
                </a:moveTo>
                <a:cubicBezTo>
                  <a:pt x="13707" y="13164"/>
                  <a:pt x="13800" y="13421"/>
                  <a:pt x="13864" y="13708"/>
                </a:cubicBezTo>
                <a:cubicBezTo>
                  <a:pt x="13798" y="13446"/>
                  <a:pt x="13670" y="13245"/>
                  <a:pt x="13598" y="12990"/>
                </a:cubicBezTo>
                <a:close/>
                <a:moveTo>
                  <a:pt x="13303" y="12758"/>
                </a:moveTo>
                <a:cubicBezTo>
                  <a:pt x="13375" y="12758"/>
                  <a:pt x="13445" y="12800"/>
                  <a:pt x="13512" y="12873"/>
                </a:cubicBezTo>
                <a:lnTo>
                  <a:pt x="13512" y="12873"/>
                </a:lnTo>
                <a:cubicBezTo>
                  <a:pt x="13481" y="12857"/>
                  <a:pt x="13446" y="12849"/>
                  <a:pt x="13411" y="12849"/>
                </a:cubicBezTo>
                <a:cubicBezTo>
                  <a:pt x="13324" y="12849"/>
                  <a:pt x="13240" y="12901"/>
                  <a:pt x="13240" y="13015"/>
                </a:cubicBezTo>
                <a:cubicBezTo>
                  <a:pt x="13171" y="13570"/>
                  <a:pt x="13240" y="14055"/>
                  <a:pt x="13448" y="14540"/>
                </a:cubicBezTo>
                <a:cubicBezTo>
                  <a:pt x="13309" y="14332"/>
                  <a:pt x="13171" y="14124"/>
                  <a:pt x="13171" y="13916"/>
                </a:cubicBezTo>
                <a:cubicBezTo>
                  <a:pt x="13101" y="13639"/>
                  <a:pt x="12963" y="13015"/>
                  <a:pt x="13171" y="12807"/>
                </a:cubicBezTo>
                <a:cubicBezTo>
                  <a:pt x="13215" y="12774"/>
                  <a:pt x="13259" y="12758"/>
                  <a:pt x="13303" y="12758"/>
                </a:cubicBezTo>
                <a:close/>
                <a:moveTo>
                  <a:pt x="19964" y="15718"/>
                </a:moveTo>
                <a:cubicBezTo>
                  <a:pt x="20241" y="15788"/>
                  <a:pt x="20518" y="15926"/>
                  <a:pt x="20172" y="16065"/>
                </a:cubicBezTo>
                <a:cubicBezTo>
                  <a:pt x="19928" y="16227"/>
                  <a:pt x="19661" y="16295"/>
                  <a:pt x="19383" y="16295"/>
                </a:cubicBezTo>
                <a:cubicBezTo>
                  <a:pt x="19187" y="16295"/>
                  <a:pt x="18986" y="16261"/>
                  <a:pt x="18785" y="16204"/>
                </a:cubicBezTo>
                <a:cubicBezTo>
                  <a:pt x="18785" y="15996"/>
                  <a:pt x="18855" y="15857"/>
                  <a:pt x="19063" y="15788"/>
                </a:cubicBezTo>
                <a:cubicBezTo>
                  <a:pt x="19132" y="15718"/>
                  <a:pt x="19271" y="15718"/>
                  <a:pt x="19340" y="15718"/>
                </a:cubicBezTo>
                <a:cubicBezTo>
                  <a:pt x="19409" y="15718"/>
                  <a:pt x="19479" y="15788"/>
                  <a:pt x="19479" y="15788"/>
                </a:cubicBezTo>
                <a:lnTo>
                  <a:pt x="19479" y="15857"/>
                </a:lnTo>
                <a:cubicBezTo>
                  <a:pt x="19479" y="15926"/>
                  <a:pt x="19548" y="15996"/>
                  <a:pt x="19617" y="15996"/>
                </a:cubicBezTo>
                <a:cubicBezTo>
                  <a:pt x="19617" y="15996"/>
                  <a:pt x="19617" y="16065"/>
                  <a:pt x="19686" y="16134"/>
                </a:cubicBezTo>
                <a:lnTo>
                  <a:pt x="19756" y="16134"/>
                </a:lnTo>
                <a:cubicBezTo>
                  <a:pt x="19825" y="16065"/>
                  <a:pt x="19825" y="15926"/>
                  <a:pt x="19825" y="15857"/>
                </a:cubicBezTo>
                <a:cubicBezTo>
                  <a:pt x="19825" y="15788"/>
                  <a:pt x="19825" y="15718"/>
                  <a:pt x="19825" y="15718"/>
                </a:cubicBezTo>
                <a:close/>
                <a:moveTo>
                  <a:pt x="7729" y="16013"/>
                </a:moveTo>
                <a:cubicBezTo>
                  <a:pt x="7764" y="16013"/>
                  <a:pt x="7798" y="16030"/>
                  <a:pt x="7833" y="16065"/>
                </a:cubicBezTo>
                <a:cubicBezTo>
                  <a:pt x="7833" y="16134"/>
                  <a:pt x="7833" y="16134"/>
                  <a:pt x="7833" y="16204"/>
                </a:cubicBezTo>
                <a:cubicBezTo>
                  <a:pt x="7694" y="16204"/>
                  <a:pt x="7556" y="16412"/>
                  <a:pt x="7556" y="16550"/>
                </a:cubicBezTo>
                <a:cubicBezTo>
                  <a:pt x="7417" y="16828"/>
                  <a:pt x="7348" y="17105"/>
                  <a:pt x="7279" y="17382"/>
                </a:cubicBezTo>
                <a:cubicBezTo>
                  <a:pt x="7209" y="17105"/>
                  <a:pt x="7209" y="16828"/>
                  <a:pt x="7279" y="16620"/>
                </a:cubicBezTo>
                <a:cubicBezTo>
                  <a:pt x="7348" y="16342"/>
                  <a:pt x="7417" y="16204"/>
                  <a:pt x="7625" y="16065"/>
                </a:cubicBezTo>
                <a:cubicBezTo>
                  <a:pt x="7660" y="16030"/>
                  <a:pt x="7694" y="16013"/>
                  <a:pt x="7729" y="16013"/>
                </a:cubicBezTo>
                <a:close/>
                <a:moveTo>
                  <a:pt x="3119" y="17036"/>
                </a:moveTo>
                <a:lnTo>
                  <a:pt x="3119" y="17036"/>
                </a:lnTo>
                <a:cubicBezTo>
                  <a:pt x="3397" y="17105"/>
                  <a:pt x="3605" y="17174"/>
                  <a:pt x="3813" y="17313"/>
                </a:cubicBezTo>
                <a:cubicBezTo>
                  <a:pt x="3813" y="17313"/>
                  <a:pt x="3813" y="17313"/>
                  <a:pt x="3813" y="17382"/>
                </a:cubicBezTo>
                <a:cubicBezTo>
                  <a:pt x="4021" y="17590"/>
                  <a:pt x="4229" y="17729"/>
                  <a:pt x="4436" y="17937"/>
                </a:cubicBezTo>
                <a:cubicBezTo>
                  <a:pt x="4402" y="17919"/>
                  <a:pt x="4367" y="17911"/>
                  <a:pt x="4334" y="17911"/>
                </a:cubicBezTo>
                <a:cubicBezTo>
                  <a:pt x="4233" y="17911"/>
                  <a:pt x="4142" y="17989"/>
                  <a:pt x="4090" y="18145"/>
                </a:cubicBezTo>
                <a:cubicBezTo>
                  <a:pt x="4090" y="18214"/>
                  <a:pt x="4090" y="18214"/>
                  <a:pt x="4229" y="18214"/>
                </a:cubicBezTo>
                <a:lnTo>
                  <a:pt x="4436" y="18214"/>
                </a:lnTo>
                <a:cubicBezTo>
                  <a:pt x="4575" y="18353"/>
                  <a:pt x="4783" y="18422"/>
                  <a:pt x="4922" y="18561"/>
                </a:cubicBezTo>
                <a:cubicBezTo>
                  <a:pt x="4852" y="18595"/>
                  <a:pt x="4766" y="18613"/>
                  <a:pt x="4679" y="18613"/>
                </a:cubicBezTo>
                <a:cubicBezTo>
                  <a:pt x="4592" y="18613"/>
                  <a:pt x="4506" y="18595"/>
                  <a:pt x="4436" y="18561"/>
                </a:cubicBezTo>
                <a:cubicBezTo>
                  <a:pt x="4021" y="18422"/>
                  <a:pt x="3743" y="18145"/>
                  <a:pt x="3466" y="17867"/>
                </a:cubicBezTo>
                <a:cubicBezTo>
                  <a:pt x="3397" y="17798"/>
                  <a:pt x="3327" y="17798"/>
                  <a:pt x="3327" y="17729"/>
                </a:cubicBezTo>
                <a:cubicBezTo>
                  <a:pt x="3327" y="17659"/>
                  <a:pt x="3327" y="17659"/>
                  <a:pt x="3327" y="17659"/>
                </a:cubicBezTo>
                <a:cubicBezTo>
                  <a:pt x="3258" y="17451"/>
                  <a:pt x="3189" y="17243"/>
                  <a:pt x="3119" y="17036"/>
                </a:cubicBezTo>
                <a:close/>
                <a:moveTo>
                  <a:pt x="17706" y="18543"/>
                </a:moveTo>
                <a:cubicBezTo>
                  <a:pt x="17764" y="18543"/>
                  <a:pt x="17823" y="18548"/>
                  <a:pt x="17884" y="18561"/>
                </a:cubicBezTo>
                <a:lnTo>
                  <a:pt x="18231" y="18561"/>
                </a:lnTo>
                <a:cubicBezTo>
                  <a:pt x="17954" y="18630"/>
                  <a:pt x="17815" y="18699"/>
                  <a:pt x="17676" y="18907"/>
                </a:cubicBezTo>
                <a:cubicBezTo>
                  <a:pt x="17607" y="18838"/>
                  <a:pt x="17607" y="18838"/>
                  <a:pt x="17607" y="18838"/>
                </a:cubicBezTo>
                <a:lnTo>
                  <a:pt x="16983" y="18838"/>
                </a:lnTo>
                <a:cubicBezTo>
                  <a:pt x="17211" y="18667"/>
                  <a:pt x="17439" y="18543"/>
                  <a:pt x="17706" y="18543"/>
                </a:cubicBezTo>
                <a:close/>
                <a:moveTo>
                  <a:pt x="18549" y="18811"/>
                </a:moveTo>
                <a:cubicBezTo>
                  <a:pt x="18605" y="18811"/>
                  <a:pt x="18660" y="18819"/>
                  <a:pt x="18716" y="18838"/>
                </a:cubicBezTo>
                <a:cubicBezTo>
                  <a:pt x="19063" y="18976"/>
                  <a:pt x="18785" y="19254"/>
                  <a:pt x="18647" y="19392"/>
                </a:cubicBezTo>
                <a:lnTo>
                  <a:pt x="18439" y="19462"/>
                </a:lnTo>
                <a:cubicBezTo>
                  <a:pt x="18508" y="19392"/>
                  <a:pt x="18577" y="19323"/>
                  <a:pt x="18577" y="19184"/>
                </a:cubicBezTo>
                <a:cubicBezTo>
                  <a:pt x="18577" y="19115"/>
                  <a:pt x="18231" y="18976"/>
                  <a:pt x="18161" y="18976"/>
                </a:cubicBezTo>
                <a:lnTo>
                  <a:pt x="18092" y="18976"/>
                </a:lnTo>
                <a:cubicBezTo>
                  <a:pt x="18244" y="18875"/>
                  <a:pt x="18397" y="18811"/>
                  <a:pt x="18549" y="18811"/>
                </a:cubicBezTo>
                <a:close/>
                <a:moveTo>
                  <a:pt x="17607" y="18976"/>
                </a:moveTo>
                <a:lnTo>
                  <a:pt x="17538" y="19046"/>
                </a:lnTo>
                <a:cubicBezTo>
                  <a:pt x="17424" y="19159"/>
                  <a:pt x="17542" y="19272"/>
                  <a:pt x="17665" y="19272"/>
                </a:cubicBezTo>
                <a:cubicBezTo>
                  <a:pt x="17692" y="19272"/>
                  <a:pt x="17720" y="19266"/>
                  <a:pt x="17746" y="19254"/>
                </a:cubicBezTo>
                <a:cubicBezTo>
                  <a:pt x="17815" y="19184"/>
                  <a:pt x="17884" y="19046"/>
                  <a:pt x="18023" y="19046"/>
                </a:cubicBezTo>
                <a:cubicBezTo>
                  <a:pt x="18023" y="19046"/>
                  <a:pt x="18023" y="19115"/>
                  <a:pt x="18023" y="19115"/>
                </a:cubicBezTo>
                <a:cubicBezTo>
                  <a:pt x="18023" y="19184"/>
                  <a:pt x="18023" y="19254"/>
                  <a:pt x="18023" y="19254"/>
                </a:cubicBezTo>
                <a:cubicBezTo>
                  <a:pt x="18023" y="19323"/>
                  <a:pt x="18092" y="19392"/>
                  <a:pt x="18092" y="19392"/>
                </a:cubicBezTo>
                <a:cubicBezTo>
                  <a:pt x="18092" y="19392"/>
                  <a:pt x="18023" y="19462"/>
                  <a:pt x="18092" y="19462"/>
                </a:cubicBezTo>
                <a:lnTo>
                  <a:pt x="18300" y="19531"/>
                </a:lnTo>
                <a:cubicBezTo>
                  <a:pt x="18300" y="19531"/>
                  <a:pt x="18300" y="19562"/>
                  <a:pt x="18321" y="19562"/>
                </a:cubicBezTo>
                <a:cubicBezTo>
                  <a:pt x="18331" y="19562"/>
                  <a:pt x="18346" y="19554"/>
                  <a:pt x="18369" y="19531"/>
                </a:cubicBezTo>
                <a:lnTo>
                  <a:pt x="18439" y="19531"/>
                </a:lnTo>
                <a:cubicBezTo>
                  <a:pt x="18217" y="19626"/>
                  <a:pt x="17952" y="19707"/>
                  <a:pt x="17703" y="19707"/>
                </a:cubicBezTo>
                <a:cubicBezTo>
                  <a:pt x="17407" y="19707"/>
                  <a:pt x="17134" y="19593"/>
                  <a:pt x="16983" y="19254"/>
                </a:cubicBezTo>
                <a:cubicBezTo>
                  <a:pt x="16983" y="19254"/>
                  <a:pt x="16914" y="19184"/>
                  <a:pt x="16914" y="19115"/>
                </a:cubicBezTo>
                <a:lnTo>
                  <a:pt x="16914" y="19046"/>
                </a:lnTo>
                <a:cubicBezTo>
                  <a:pt x="17122" y="19046"/>
                  <a:pt x="17399" y="19046"/>
                  <a:pt x="17607" y="18976"/>
                </a:cubicBezTo>
                <a:close/>
                <a:moveTo>
                  <a:pt x="6655" y="22512"/>
                </a:moveTo>
                <a:cubicBezTo>
                  <a:pt x="6749" y="22606"/>
                  <a:pt x="6874" y="22668"/>
                  <a:pt x="6989" y="22720"/>
                </a:cubicBezTo>
                <a:lnTo>
                  <a:pt x="6793" y="22720"/>
                </a:lnTo>
                <a:lnTo>
                  <a:pt x="6793" y="22789"/>
                </a:lnTo>
                <a:cubicBezTo>
                  <a:pt x="6655" y="22720"/>
                  <a:pt x="6516" y="22650"/>
                  <a:pt x="6447" y="22512"/>
                </a:cubicBezTo>
                <a:close/>
                <a:moveTo>
                  <a:pt x="7089" y="22765"/>
                </a:moveTo>
                <a:cubicBezTo>
                  <a:pt x="7107" y="22773"/>
                  <a:pt x="7124" y="22781"/>
                  <a:pt x="7140" y="22789"/>
                </a:cubicBezTo>
                <a:lnTo>
                  <a:pt x="7071" y="22789"/>
                </a:lnTo>
                <a:cubicBezTo>
                  <a:pt x="7079" y="22781"/>
                  <a:pt x="7085" y="22773"/>
                  <a:pt x="7089" y="22765"/>
                </a:cubicBezTo>
                <a:close/>
                <a:moveTo>
                  <a:pt x="6179" y="21892"/>
                </a:moveTo>
                <a:cubicBezTo>
                  <a:pt x="6448" y="21892"/>
                  <a:pt x="6717" y="21981"/>
                  <a:pt x="6932" y="22165"/>
                </a:cubicBezTo>
                <a:cubicBezTo>
                  <a:pt x="6981" y="22214"/>
                  <a:pt x="7029" y="22263"/>
                  <a:pt x="7054" y="22335"/>
                </a:cubicBezTo>
                <a:lnTo>
                  <a:pt x="7054" y="22335"/>
                </a:lnTo>
                <a:cubicBezTo>
                  <a:pt x="6938" y="22291"/>
                  <a:pt x="6814" y="22269"/>
                  <a:pt x="6689" y="22269"/>
                </a:cubicBezTo>
                <a:cubicBezTo>
                  <a:pt x="6533" y="22269"/>
                  <a:pt x="6377" y="22304"/>
                  <a:pt x="6239" y="22373"/>
                </a:cubicBezTo>
                <a:cubicBezTo>
                  <a:pt x="6239" y="22442"/>
                  <a:pt x="6239" y="22512"/>
                  <a:pt x="6239" y="22581"/>
                </a:cubicBezTo>
                <a:cubicBezTo>
                  <a:pt x="6308" y="22720"/>
                  <a:pt x="6377" y="22858"/>
                  <a:pt x="6516" y="22928"/>
                </a:cubicBezTo>
                <a:lnTo>
                  <a:pt x="6169" y="22928"/>
                </a:lnTo>
                <a:cubicBezTo>
                  <a:pt x="5892" y="22928"/>
                  <a:pt x="4852" y="22720"/>
                  <a:pt x="5268" y="22304"/>
                </a:cubicBezTo>
                <a:cubicBezTo>
                  <a:pt x="5500" y="22033"/>
                  <a:pt x="5840" y="21892"/>
                  <a:pt x="6179" y="21892"/>
                </a:cubicBezTo>
                <a:close/>
                <a:moveTo>
                  <a:pt x="23984" y="23759"/>
                </a:moveTo>
                <a:cubicBezTo>
                  <a:pt x="23984" y="23898"/>
                  <a:pt x="23915" y="23967"/>
                  <a:pt x="23915" y="24106"/>
                </a:cubicBezTo>
                <a:cubicBezTo>
                  <a:pt x="23915" y="24037"/>
                  <a:pt x="23846" y="23967"/>
                  <a:pt x="23776" y="23967"/>
                </a:cubicBezTo>
                <a:lnTo>
                  <a:pt x="23430" y="24175"/>
                </a:lnTo>
                <a:cubicBezTo>
                  <a:pt x="23568" y="24037"/>
                  <a:pt x="23776" y="23898"/>
                  <a:pt x="23984" y="23759"/>
                </a:cubicBezTo>
                <a:close/>
                <a:moveTo>
                  <a:pt x="24012" y="23176"/>
                </a:moveTo>
                <a:cubicBezTo>
                  <a:pt x="24135" y="23176"/>
                  <a:pt x="24233" y="23225"/>
                  <a:pt x="24331" y="23274"/>
                </a:cubicBezTo>
                <a:cubicBezTo>
                  <a:pt x="23638" y="23482"/>
                  <a:pt x="23083" y="23898"/>
                  <a:pt x="22806" y="24591"/>
                </a:cubicBezTo>
                <a:lnTo>
                  <a:pt x="22736" y="24661"/>
                </a:lnTo>
                <a:cubicBezTo>
                  <a:pt x="22806" y="23967"/>
                  <a:pt x="23291" y="23482"/>
                  <a:pt x="23846" y="23205"/>
                </a:cubicBezTo>
                <a:cubicBezTo>
                  <a:pt x="23907" y="23185"/>
                  <a:pt x="23961" y="23176"/>
                  <a:pt x="24012" y="23176"/>
                </a:cubicBezTo>
                <a:close/>
                <a:moveTo>
                  <a:pt x="24539" y="23551"/>
                </a:moveTo>
                <a:cubicBezTo>
                  <a:pt x="24608" y="23759"/>
                  <a:pt x="24539" y="23967"/>
                  <a:pt x="24400" y="24175"/>
                </a:cubicBezTo>
                <a:cubicBezTo>
                  <a:pt x="24331" y="24245"/>
                  <a:pt x="24262" y="24383"/>
                  <a:pt x="24192" y="24522"/>
                </a:cubicBezTo>
                <a:cubicBezTo>
                  <a:pt x="24054" y="24522"/>
                  <a:pt x="23984" y="24591"/>
                  <a:pt x="23915" y="24661"/>
                </a:cubicBezTo>
                <a:cubicBezTo>
                  <a:pt x="24192" y="24383"/>
                  <a:pt x="24400" y="24037"/>
                  <a:pt x="24123" y="23690"/>
                </a:cubicBezTo>
                <a:cubicBezTo>
                  <a:pt x="24262" y="23621"/>
                  <a:pt x="24400" y="23551"/>
                  <a:pt x="24539" y="23551"/>
                </a:cubicBezTo>
                <a:close/>
                <a:moveTo>
                  <a:pt x="21073" y="23759"/>
                </a:moveTo>
                <a:cubicBezTo>
                  <a:pt x="21073" y="24123"/>
                  <a:pt x="21073" y="24486"/>
                  <a:pt x="20934" y="24849"/>
                </a:cubicBezTo>
                <a:lnTo>
                  <a:pt x="20934" y="24849"/>
                </a:lnTo>
                <a:lnTo>
                  <a:pt x="20934" y="24730"/>
                </a:lnTo>
                <a:cubicBezTo>
                  <a:pt x="20934" y="24730"/>
                  <a:pt x="20934" y="24699"/>
                  <a:pt x="20914" y="24699"/>
                </a:cubicBezTo>
                <a:cubicBezTo>
                  <a:pt x="20903" y="24699"/>
                  <a:pt x="20888" y="24707"/>
                  <a:pt x="20865" y="24730"/>
                </a:cubicBezTo>
                <a:cubicBezTo>
                  <a:pt x="20865" y="24383"/>
                  <a:pt x="20934" y="24037"/>
                  <a:pt x="21073" y="23759"/>
                </a:cubicBezTo>
                <a:close/>
                <a:moveTo>
                  <a:pt x="23759" y="24240"/>
                </a:moveTo>
                <a:lnTo>
                  <a:pt x="23759" y="24240"/>
                </a:lnTo>
                <a:cubicBezTo>
                  <a:pt x="23563" y="24524"/>
                  <a:pt x="23314" y="24748"/>
                  <a:pt x="23014" y="24869"/>
                </a:cubicBezTo>
                <a:lnTo>
                  <a:pt x="23014" y="24799"/>
                </a:lnTo>
                <a:cubicBezTo>
                  <a:pt x="23262" y="24613"/>
                  <a:pt x="23511" y="24427"/>
                  <a:pt x="23759" y="24240"/>
                </a:cubicBezTo>
                <a:close/>
                <a:moveTo>
                  <a:pt x="18924" y="25354"/>
                </a:moveTo>
                <a:cubicBezTo>
                  <a:pt x="19063" y="25978"/>
                  <a:pt x="18993" y="26671"/>
                  <a:pt x="18716" y="27295"/>
                </a:cubicBezTo>
                <a:cubicBezTo>
                  <a:pt x="18439" y="26671"/>
                  <a:pt x="18508" y="25978"/>
                  <a:pt x="18855" y="25354"/>
                </a:cubicBezTo>
                <a:close/>
                <a:moveTo>
                  <a:pt x="24056" y="27818"/>
                </a:moveTo>
                <a:cubicBezTo>
                  <a:pt x="24238" y="27818"/>
                  <a:pt x="24423" y="27849"/>
                  <a:pt x="24608" y="27919"/>
                </a:cubicBezTo>
                <a:cubicBezTo>
                  <a:pt x="24400" y="28196"/>
                  <a:pt x="24054" y="28404"/>
                  <a:pt x="23776" y="28542"/>
                </a:cubicBezTo>
                <a:cubicBezTo>
                  <a:pt x="23568" y="28577"/>
                  <a:pt x="23378" y="28594"/>
                  <a:pt x="23196" y="28594"/>
                </a:cubicBezTo>
                <a:cubicBezTo>
                  <a:pt x="23014" y="28594"/>
                  <a:pt x="22840" y="28577"/>
                  <a:pt x="22667" y="28542"/>
                </a:cubicBezTo>
                <a:cubicBezTo>
                  <a:pt x="22667" y="28404"/>
                  <a:pt x="22736" y="28334"/>
                  <a:pt x="22875" y="28265"/>
                </a:cubicBezTo>
                <a:lnTo>
                  <a:pt x="23014" y="28265"/>
                </a:lnTo>
                <a:cubicBezTo>
                  <a:pt x="23014" y="28196"/>
                  <a:pt x="23014" y="28196"/>
                  <a:pt x="23014" y="28126"/>
                </a:cubicBezTo>
                <a:cubicBezTo>
                  <a:pt x="23337" y="27942"/>
                  <a:pt x="23692" y="27818"/>
                  <a:pt x="24056" y="27818"/>
                </a:cubicBezTo>
                <a:close/>
                <a:moveTo>
                  <a:pt x="9635" y="27225"/>
                </a:moveTo>
                <a:lnTo>
                  <a:pt x="9635" y="27225"/>
                </a:lnTo>
                <a:cubicBezTo>
                  <a:pt x="9982" y="27572"/>
                  <a:pt x="10329" y="28057"/>
                  <a:pt x="10467" y="28612"/>
                </a:cubicBezTo>
                <a:cubicBezTo>
                  <a:pt x="10398" y="28542"/>
                  <a:pt x="10398" y="28473"/>
                  <a:pt x="10329" y="28473"/>
                </a:cubicBezTo>
                <a:cubicBezTo>
                  <a:pt x="10259" y="28334"/>
                  <a:pt x="10190" y="28196"/>
                  <a:pt x="10121" y="28057"/>
                </a:cubicBezTo>
                <a:cubicBezTo>
                  <a:pt x="10094" y="28004"/>
                  <a:pt x="10047" y="27982"/>
                  <a:pt x="10004" y="27982"/>
                </a:cubicBezTo>
                <a:cubicBezTo>
                  <a:pt x="9933" y="27982"/>
                  <a:pt x="9870" y="28041"/>
                  <a:pt x="9913" y="28126"/>
                </a:cubicBezTo>
                <a:lnTo>
                  <a:pt x="9913" y="28265"/>
                </a:lnTo>
                <a:lnTo>
                  <a:pt x="9843" y="28265"/>
                </a:lnTo>
                <a:cubicBezTo>
                  <a:pt x="9913" y="28542"/>
                  <a:pt x="9982" y="28820"/>
                  <a:pt x="10051" y="29097"/>
                </a:cubicBezTo>
                <a:cubicBezTo>
                  <a:pt x="9843" y="28958"/>
                  <a:pt x="9705" y="28820"/>
                  <a:pt x="9705" y="28612"/>
                </a:cubicBezTo>
                <a:cubicBezTo>
                  <a:pt x="9497" y="28196"/>
                  <a:pt x="9497" y="27711"/>
                  <a:pt x="9635" y="27225"/>
                </a:cubicBezTo>
                <a:close/>
                <a:moveTo>
                  <a:pt x="10467" y="28820"/>
                </a:moveTo>
                <a:cubicBezTo>
                  <a:pt x="10536" y="29028"/>
                  <a:pt x="10606" y="29166"/>
                  <a:pt x="10606" y="29305"/>
                </a:cubicBezTo>
                <a:lnTo>
                  <a:pt x="10398" y="29305"/>
                </a:lnTo>
                <a:lnTo>
                  <a:pt x="10329" y="29166"/>
                </a:lnTo>
                <a:cubicBezTo>
                  <a:pt x="10259" y="29097"/>
                  <a:pt x="10329" y="28958"/>
                  <a:pt x="10259" y="28889"/>
                </a:cubicBezTo>
                <a:lnTo>
                  <a:pt x="10259" y="28889"/>
                </a:lnTo>
                <a:cubicBezTo>
                  <a:pt x="10280" y="28909"/>
                  <a:pt x="10306" y="28918"/>
                  <a:pt x="10333" y="28918"/>
                </a:cubicBezTo>
                <a:cubicBezTo>
                  <a:pt x="10398" y="28918"/>
                  <a:pt x="10467" y="28869"/>
                  <a:pt x="10467" y="28820"/>
                </a:cubicBezTo>
                <a:close/>
                <a:moveTo>
                  <a:pt x="6447" y="28473"/>
                </a:moveTo>
                <a:cubicBezTo>
                  <a:pt x="6655" y="28542"/>
                  <a:pt x="6932" y="28612"/>
                  <a:pt x="7071" y="28820"/>
                </a:cubicBezTo>
                <a:cubicBezTo>
                  <a:pt x="7279" y="28958"/>
                  <a:pt x="7417" y="29166"/>
                  <a:pt x="7556" y="29374"/>
                </a:cubicBezTo>
                <a:lnTo>
                  <a:pt x="7625" y="29582"/>
                </a:lnTo>
                <a:lnTo>
                  <a:pt x="7209" y="29305"/>
                </a:lnTo>
                <a:cubicBezTo>
                  <a:pt x="7140" y="29236"/>
                  <a:pt x="7001" y="29166"/>
                  <a:pt x="6932" y="29166"/>
                </a:cubicBezTo>
                <a:cubicBezTo>
                  <a:pt x="6897" y="29132"/>
                  <a:pt x="6880" y="29114"/>
                  <a:pt x="6863" y="29114"/>
                </a:cubicBezTo>
                <a:cubicBezTo>
                  <a:pt x="6845" y="29114"/>
                  <a:pt x="6828" y="29132"/>
                  <a:pt x="6793" y="29166"/>
                </a:cubicBezTo>
                <a:cubicBezTo>
                  <a:pt x="6516" y="28958"/>
                  <a:pt x="6308" y="28750"/>
                  <a:pt x="6100" y="28473"/>
                </a:cubicBezTo>
                <a:close/>
                <a:moveTo>
                  <a:pt x="13864" y="30206"/>
                </a:moveTo>
                <a:cubicBezTo>
                  <a:pt x="14072" y="30345"/>
                  <a:pt x="14210" y="30553"/>
                  <a:pt x="14280" y="30830"/>
                </a:cubicBezTo>
                <a:cubicBezTo>
                  <a:pt x="14245" y="30795"/>
                  <a:pt x="14193" y="30778"/>
                  <a:pt x="14150" y="30778"/>
                </a:cubicBezTo>
                <a:cubicBezTo>
                  <a:pt x="14106" y="30778"/>
                  <a:pt x="14072" y="30795"/>
                  <a:pt x="14072" y="30830"/>
                </a:cubicBezTo>
                <a:cubicBezTo>
                  <a:pt x="14037" y="30795"/>
                  <a:pt x="14002" y="30778"/>
                  <a:pt x="13976" y="30778"/>
                </a:cubicBezTo>
                <a:cubicBezTo>
                  <a:pt x="13950" y="30778"/>
                  <a:pt x="13933" y="30795"/>
                  <a:pt x="13933" y="30830"/>
                </a:cubicBezTo>
                <a:cubicBezTo>
                  <a:pt x="13864" y="30622"/>
                  <a:pt x="13794" y="30414"/>
                  <a:pt x="13864" y="30206"/>
                </a:cubicBezTo>
                <a:close/>
                <a:moveTo>
                  <a:pt x="9843" y="33117"/>
                </a:moveTo>
                <a:cubicBezTo>
                  <a:pt x="9943" y="33217"/>
                  <a:pt x="9863" y="33353"/>
                  <a:pt x="9759" y="33447"/>
                </a:cubicBezTo>
                <a:lnTo>
                  <a:pt x="9759" y="33447"/>
                </a:lnTo>
                <a:cubicBezTo>
                  <a:pt x="9752" y="33428"/>
                  <a:pt x="9735" y="33410"/>
                  <a:pt x="9705" y="33395"/>
                </a:cubicBezTo>
                <a:cubicBezTo>
                  <a:pt x="9635" y="33325"/>
                  <a:pt x="9566" y="33256"/>
                  <a:pt x="9497" y="33187"/>
                </a:cubicBezTo>
                <a:lnTo>
                  <a:pt x="9843" y="33117"/>
                </a:lnTo>
                <a:close/>
                <a:moveTo>
                  <a:pt x="8887" y="32937"/>
                </a:moveTo>
                <a:cubicBezTo>
                  <a:pt x="9026" y="32937"/>
                  <a:pt x="9162" y="32953"/>
                  <a:pt x="9289" y="32979"/>
                </a:cubicBezTo>
                <a:lnTo>
                  <a:pt x="9358" y="32979"/>
                </a:lnTo>
                <a:lnTo>
                  <a:pt x="9081" y="33048"/>
                </a:lnTo>
                <a:cubicBezTo>
                  <a:pt x="8942" y="33048"/>
                  <a:pt x="8873" y="33048"/>
                  <a:pt x="8734" y="33117"/>
                </a:cubicBezTo>
                <a:cubicBezTo>
                  <a:pt x="8665" y="33187"/>
                  <a:pt x="8596" y="33187"/>
                  <a:pt x="8526" y="33256"/>
                </a:cubicBezTo>
                <a:lnTo>
                  <a:pt x="8388" y="33325"/>
                </a:lnTo>
                <a:cubicBezTo>
                  <a:pt x="8388" y="33325"/>
                  <a:pt x="8388" y="33395"/>
                  <a:pt x="8388" y="33395"/>
                </a:cubicBezTo>
                <a:cubicBezTo>
                  <a:pt x="8249" y="33464"/>
                  <a:pt x="8249" y="33672"/>
                  <a:pt x="8249" y="33811"/>
                </a:cubicBezTo>
                <a:cubicBezTo>
                  <a:pt x="8110" y="33811"/>
                  <a:pt x="8041" y="33741"/>
                  <a:pt x="7902" y="33672"/>
                </a:cubicBezTo>
                <a:cubicBezTo>
                  <a:pt x="7694" y="33533"/>
                  <a:pt x="8041" y="33325"/>
                  <a:pt x="8180" y="33117"/>
                </a:cubicBezTo>
                <a:cubicBezTo>
                  <a:pt x="8399" y="32986"/>
                  <a:pt x="8647" y="32937"/>
                  <a:pt x="8887" y="32937"/>
                </a:cubicBezTo>
                <a:close/>
                <a:moveTo>
                  <a:pt x="9081" y="33395"/>
                </a:moveTo>
                <a:cubicBezTo>
                  <a:pt x="9081" y="33464"/>
                  <a:pt x="9081" y="33464"/>
                  <a:pt x="9081" y="33533"/>
                </a:cubicBezTo>
                <a:cubicBezTo>
                  <a:pt x="9011" y="33741"/>
                  <a:pt x="8804" y="33880"/>
                  <a:pt x="8596" y="33880"/>
                </a:cubicBezTo>
                <a:lnTo>
                  <a:pt x="8457" y="33880"/>
                </a:lnTo>
                <a:cubicBezTo>
                  <a:pt x="8596" y="33672"/>
                  <a:pt x="8665" y="33464"/>
                  <a:pt x="8873" y="33395"/>
                </a:cubicBezTo>
                <a:close/>
                <a:moveTo>
                  <a:pt x="4575" y="0"/>
                </a:moveTo>
                <a:cubicBezTo>
                  <a:pt x="4523" y="0"/>
                  <a:pt x="4471" y="18"/>
                  <a:pt x="4436" y="52"/>
                </a:cubicBezTo>
                <a:cubicBezTo>
                  <a:pt x="4090" y="676"/>
                  <a:pt x="4090" y="1370"/>
                  <a:pt x="4436" y="1993"/>
                </a:cubicBezTo>
                <a:cubicBezTo>
                  <a:pt x="4506" y="3102"/>
                  <a:pt x="4852" y="4212"/>
                  <a:pt x="5338" y="5251"/>
                </a:cubicBezTo>
                <a:cubicBezTo>
                  <a:pt x="4783" y="4350"/>
                  <a:pt x="4159" y="3518"/>
                  <a:pt x="3605" y="2617"/>
                </a:cubicBezTo>
                <a:cubicBezTo>
                  <a:pt x="3664" y="1970"/>
                  <a:pt x="2773" y="372"/>
                  <a:pt x="1993" y="372"/>
                </a:cubicBezTo>
                <a:cubicBezTo>
                  <a:pt x="1855" y="372"/>
                  <a:pt x="1720" y="423"/>
                  <a:pt x="1594" y="538"/>
                </a:cubicBezTo>
                <a:cubicBezTo>
                  <a:pt x="1109" y="954"/>
                  <a:pt x="1733" y="1855"/>
                  <a:pt x="2080" y="2201"/>
                </a:cubicBezTo>
                <a:cubicBezTo>
                  <a:pt x="2136" y="2314"/>
                  <a:pt x="2884" y="2934"/>
                  <a:pt x="3308" y="2934"/>
                </a:cubicBezTo>
                <a:cubicBezTo>
                  <a:pt x="3404" y="2934"/>
                  <a:pt x="3484" y="2902"/>
                  <a:pt x="3535" y="2825"/>
                </a:cubicBezTo>
                <a:cubicBezTo>
                  <a:pt x="4159" y="4073"/>
                  <a:pt x="4852" y="5251"/>
                  <a:pt x="5546" y="6430"/>
                </a:cubicBezTo>
                <a:cubicBezTo>
                  <a:pt x="5268" y="6222"/>
                  <a:pt x="4922" y="6014"/>
                  <a:pt x="4644" y="5806"/>
                </a:cubicBezTo>
                <a:cubicBezTo>
                  <a:pt x="4159" y="5459"/>
                  <a:pt x="3605" y="5113"/>
                  <a:pt x="3119" y="4697"/>
                </a:cubicBezTo>
                <a:cubicBezTo>
                  <a:pt x="3010" y="4152"/>
                  <a:pt x="2259" y="2837"/>
                  <a:pt x="1573" y="2837"/>
                </a:cubicBezTo>
                <a:cubicBezTo>
                  <a:pt x="1385" y="2837"/>
                  <a:pt x="1203" y="2934"/>
                  <a:pt x="1040" y="3172"/>
                </a:cubicBezTo>
                <a:cubicBezTo>
                  <a:pt x="450" y="3958"/>
                  <a:pt x="2029" y="5055"/>
                  <a:pt x="2789" y="5055"/>
                </a:cubicBezTo>
                <a:cubicBezTo>
                  <a:pt x="2833" y="5055"/>
                  <a:pt x="2874" y="5051"/>
                  <a:pt x="2911" y="5043"/>
                </a:cubicBezTo>
                <a:cubicBezTo>
                  <a:pt x="2981" y="5043"/>
                  <a:pt x="3050" y="5043"/>
                  <a:pt x="3119" y="4974"/>
                </a:cubicBezTo>
                <a:cubicBezTo>
                  <a:pt x="3466" y="5251"/>
                  <a:pt x="3951" y="5529"/>
                  <a:pt x="4367" y="5806"/>
                </a:cubicBezTo>
                <a:cubicBezTo>
                  <a:pt x="4852" y="6153"/>
                  <a:pt x="5338" y="6499"/>
                  <a:pt x="5823" y="6915"/>
                </a:cubicBezTo>
                <a:cubicBezTo>
                  <a:pt x="6863" y="8717"/>
                  <a:pt x="7902" y="10450"/>
                  <a:pt x="8873" y="12322"/>
                </a:cubicBezTo>
                <a:cubicBezTo>
                  <a:pt x="9566" y="13639"/>
                  <a:pt x="10259" y="15025"/>
                  <a:pt x="10814" y="16481"/>
                </a:cubicBezTo>
                <a:cubicBezTo>
                  <a:pt x="9635" y="14887"/>
                  <a:pt x="8249" y="13500"/>
                  <a:pt x="6655" y="12322"/>
                </a:cubicBezTo>
                <a:cubicBezTo>
                  <a:pt x="6377" y="11698"/>
                  <a:pt x="6100" y="10935"/>
                  <a:pt x="5754" y="10312"/>
                </a:cubicBezTo>
                <a:lnTo>
                  <a:pt x="5823" y="10312"/>
                </a:lnTo>
                <a:cubicBezTo>
                  <a:pt x="5892" y="10312"/>
                  <a:pt x="5961" y="10381"/>
                  <a:pt x="6031" y="10381"/>
                </a:cubicBezTo>
                <a:cubicBezTo>
                  <a:pt x="6049" y="10400"/>
                  <a:pt x="6073" y="10408"/>
                  <a:pt x="6097" y="10408"/>
                </a:cubicBezTo>
                <a:cubicBezTo>
                  <a:pt x="6164" y="10408"/>
                  <a:pt x="6239" y="10344"/>
                  <a:pt x="6239" y="10242"/>
                </a:cubicBezTo>
                <a:cubicBezTo>
                  <a:pt x="6100" y="9203"/>
                  <a:pt x="5407" y="8440"/>
                  <a:pt x="4436" y="8163"/>
                </a:cubicBezTo>
                <a:cubicBezTo>
                  <a:pt x="4298" y="8163"/>
                  <a:pt x="4229" y="8163"/>
                  <a:pt x="4229" y="8301"/>
                </a:cubicBezTo>
                <a:cubicBezTo>
                  <a:pt x="4229" y="8925"/>
                  <a:pt x="4506" y="9549"/>
                  <a:pt x="4991" y="9965"/>
                </a:cubicBezTo>
                <a:cubicBezTo>
                  <a:pt x="5130" y="10104"/>
                  <a:pt x="5268" y="10173"/>
                  <a:pt x="5407" y="10242"/>
                </a:cubicBezTo>
                <a:cubicBezTo>
                  <a:pt x="5754" y="10935"/>
                  <a:pt x="6100" y="11559"/>
                  <a:pt x="6447" y="12183"/>
                </a:cubicBezTo>
                <a:cubicBezTo>
                  <a:pt x="5268" y="11351"/>
                  <a:pt x="4021" y="10450"/>
                  <a:pt x="2842" y="9618"/>
                </a:cubicBezTo>
                <a:cubicBezTo>
                  <a:pt x="2911" y="9618"/>
                  <a:pt x="2911" y="9549"/>
                  <a:pt x="2911" y="9480"/>
                </a:cubicBezTo>
                <a:cubicBezTo>
                  <a:pt x="2981" y="9480"/>
                  <a:pt x="2911" y="9410"/>
                  <a:pt x="2842" y="9410"/>
                </a:cubicBezTo>
                <a:lnTo>
                  <a:pt x="2704" y="9410"/>
                </a:lnTo>
                <a:cubicBezTo>
                  <a:pt x="2426" y="8856"/>
                  <a:pt x="2010" y="8440"/>
                  <a:pt x="1594" y="8024"/>
                </a:cubicBezTo>
                <a:cubicBezTo>
                  <a:pt x="1386" y="7857"/>
                  <a:pt x="1001" y="7615"/>
                  <a:pt x="683" y="7615"/>
                </a:cubicBezTo>
                <a:cubicBezTo>
                  <a:pt x="472" y="7615"/>
                  <a:pt x="291" y="7721"/>
                  <a:pt x="208" y="8024"/>
                </a:cubicBezTo>
                <a:cubicBezTo>
                  <a:pt x="0" y="8787"/>
                  <a:pt x="1456" y="9618"/>
                  <a:pt x="2357" y="9757"/>
                </a:cubicBezTo>
                <a:cubicBezTo>
                  <a:pt x="2496" y="9826"/>
                  <a:pt x="2634" y="9896"/>
                  <a:pt x="2704" y="10034"/>
                </a:cubicBezTo>
                <a:cubicBezTo>
                  <a:pt x="2738" y="10069"/>
                  <a:pt x="2773" y="10086"/>
                  <a:pt x="2807" y="10086"/>
                </a:cubicBezTo>
                <a:cubicBezTo>
                  <a:pt x="2842" y="10086"/>
                  <a:pt x="2877" y="10069"/>
                  <a:pt x="2911" y="10034"/>
                </a:cubicBezTo>
                <a:cubicBezTo>
                  <a:pt x="4090" y="11005"/>
                  <a:pt x="5338" y="11837"/>
                  <a:pt x="6516" y="12738"/>
                </a:cubicBezTo>
                <a:cubicBezTo>
                  <a:pt x="5823" y="12599"/>
                  <a:pt x="5130" y="12460"/>
                  <a:pt x="4506" y="12460"/>
                </a:cubicBezTo>
                <a:cubicBezTo>
                  <a:pt x="4436" y="12253"/>
                  <a:pt x="4298" y="12114"/>
                  <a:pt x="4090" y="12045"/>
                </a:cubicBezTo>
                <a:cubicBezTo>
                  <a:pt x="4020" y="12038"/>
                  <a:pt x="3950" y="12034"/>
                  <a:pt x="3880" y="12034"/>
                </a:cubicBezTo>
                <a:cubicBezTo>
                  <a:pt x="3259" y="12034"/>
                  <a:pt x="2661" y="12309"/>
                  <a:pt x="2288" y="12807"/>
                </a:cubicBezTo>
                <a:cubicBezTo>
                  <a:pt x="2218" y="12876"/>
                  <a:pt x="2218" y="13015"/>
                  <a:pt x="2357" y="13084"/>
                </a:cubicBezTo>
                <a:cubicBezTo>
                  <a:pt x="2543" y="13146"/>
                  <a:pt x="2909" y="13208"/>
                  <a:pt x="3282" y="13208"/>
                </a:cubicBezTo>
                <a:cubicBezTo>
                  <a:pt x="3743" y="13208"/>
                  <a:pt x="4214" y="13114"/>
                  <a:pt x="4367" y="12807"/>
                </a:cubicBezTo>
                <a:cubicBezTo>
                  <a:pt x="4436" y="12807"/>
                  <a:pt x="4436" y="12738"/>
                  <a:pt x="4436" y="12738"/>
                </a:cubicBezTo>
                <a:cubicBezTo>
                  <a:pt x="5268" y="12738"/>
                  <a:pt x="6100" y="12807"/>
                  <a:pt x="6932" y="13084"/>
                </a:cubicBezTo>
                <a:cubicBezTo>
                  <a:pt x="8388" y="14193"/>
                  <a:pt x="9705" y="15441"/>
                  <a:pt x="10883" y="16758"/>
                </a:cubicBezTo>
                <a:lnTo>
                  <a:pt x="10952" y="16758"/>
                </a:lnTo>
                <a:cubicBezTo>
                  <a:pt x="11784" y="18976"/>
                  <a:pt x="12616" y="21195"/>
                  <a:pt x="13379" y="23482"/>
                </a:cubicBezTo>
                <a:cubicBezTo>
                  <a:pt x="13864" y="24799"/>
                  <a:pt x="14349" y="26116"/>
                  <a:pt x="14834" y="27503"/>
                </a:cubicBezTo>
                <a:cubicBezTo>
                  <a:pt x="13379" y="25007"/>
                  <a:pt x="11438" y="22789"/>
                  <a:pt x="9081" y="21195"/>
                </a:cubicBezTo>
                <a:cubicBezTo>
                  <a:pt x="8734" y="20709"/>
                  <a:pt x="8457" y="20224"/>
                  <a:pt x="8249" y="19739"/>
                </a:cubicBezTo>
                <a:cubicBezTo>
                  <a:pt x="8110" y="19323"/>
                  <a:pt x="7972" y="18907"/>
                  <a:pt x="7902" y="18491"/>
                </a:cubicBezTo>
                <a:cubicBezTo>
                  <a:pt x="7972" y="18491"/>
                  <a:pt x="8041" y="18491"/>
                  <a:pt x="8110" y="18422"/>
                </a:cubicBezTo>
                <a:cubicBezTo>
                  <a:pt x="8249" y="18075"/>
                  <a:pt x="8318" y="17659"/>
                  <a:pt x="8180" y="17313"/>
                </a:cubicBezTo>
                <a:cubicBezTo>
                  <a:pt x="8249" y="16897"/>
                  <a:pt x="8180" y="16481"/>
                  <a:pt x="8041" y="16134"/>
                </a:cubicBezTo>
                <a:cubicBezTo>
                  <a:pt x="8041" y="16065"/>
                  <a:pt x="7972" y="15996"/>
                  <a:pt x="7902" y="15996"/>
                </a:cubicBezTo>
                <a:cubicBezTo>
                  <a:pt x="7902" y="15926"/>
                  <a:pt x="7764" y="15788"/>
                  <a:pt x="7625" y="15788"/>
                </a:cubicBezTo>
                <a:cubicBezTo>
                  <a:pt x="7348" y="15857"/>
                  <a:pt x="7140" y="15996"/>
                  <a:pt x="7071" y="16273"/>
                </a:cubicBezTo>
                <a:cubicBezTo>
                  <a:pt x="6793" y="16828"/>
                  <a:pt x="6863" y="17521"/>
                  <a:pt x="7279" y="18006"/>
                </a:cubicBezTo>
                <a:cubicBezTo>
                  <a:pt x="7279" y="18283"/>
                  <a:pt x="7348" y="18491"/>
                  <a:pt x="7556" y="18630"/>
                </a:cubicBezTo>
                <a:cubicBezTo>
                  <a:pt x="7625" y="18630"/>
                  <a:pt x="7694" y="18630"/>
                  <a:pt x="7694" y="18561"/>
                </a:cubicBezTo>
                <a:cubicBezTo>
                  <a:pt x="7833" y="19392"/>
                  <a:pt x="8110" y="20155"/>
                  <a:pt x="8596" y="20848"/>
                </a:cubicBezTo>
                <a:cubicBezTo>
                  <a:pt x="7486" y="20016"/>
                  <a:pt x="6447" y="19184"/>
                  <a:pt x="5338" y="18422"/>
                </a:cubicBezTo>
                <a:lnTo>
                  <a:pt x="5338" y="18283"/>
                </a:lnTo>
                <a:cubicBezTo>
                  <a:pt x="5268" y="18006"/>
                  <a:pt x="5060" y="17729"/>
                  <a:pt x="4852" y="17590"/>
                </a:cubicBezTo>
                <a:cubicBezTo>
                  <a:pt x="4436" y="17174"/>
                  <a:pt x="3951" y="16828"/>
                  <a:pt x="3466" y="16689"/>
                </a:cubicBezTo>
                <a:lnTo>
                  <a:pt x="2911" y="16689"/>
                </a:lnTo>
                <a:cubicBezTo>
                  <a:pt x="2773" y="16689"/>
                  <a:pt x="2704" y="16828"/>
                  <a:pt x="2773" y="16897"/>
                </a:cubicBezTo>
                <a:cubicBezTo>
                  <a:pt x="2773" y="16966"/>
                  <a:pt x="2773" y="17036"/>
                  <a:pt x="2842" y="17105"/>
                </a:cubicBezTo>
                <a:cubicBezTo>
                  <a:pt x="2842" y="17521"/>
                  <a:pt x="2981" y="17937"/>
                  <a:pt x="3258" y="18214"/>
                </a:cubicBezTo>
                <a:cubicBezTo>
                  <a:pt x="3674" y="18630"/>
                  <a:pt x="4159" y="18907"/>
                  <a:pt x="4714" y="18976"/>
                </a:cubicBezTo>
                <a:cubicBezTo>
                  <a:pt x="4922" y="18976"/>
                  <a:pt x="5130" y="18907"/>
                  <a:pt x="5268" y="18699"/>
                </a:cubicBezTo>
                <a:cubicBezTo>
                  <a:pt x="7001" y="20293"/>
                  <a:pt x="8942" y="21541"/>
                  <a:pt x="10675" y="23066"/>
                </a:cubicBezTo>
                <a:cubicBezTo>
                  <a:pt x="10398" y="22928"/>
                  <a:pt x="10051" y="22858"/>
                  <a:pt x="9774" y="22789"/>
                </a:cubicBezTo>
                <a:cubicBezTo>
                  <a:pt x="8942" y="22650"/>
                  <a:pt x="8180" y="22581"/>
                  <a:pt x="7348" y="22442"/>
                </a:cubicBezTo>
                <a:cubicBezTo>
                  <a:pt x="7279" y="22373"/>
                  <a:pt x="7279" y="22304"/>
                  <a:pt x="7209" y="22165"/>
                </a:cubicBezTo>
                <a:cubicBezTo>
                  <a:pt x="6951" y="21777"/>
                  <a:pt x="6505" y="21550"/>
                  <a:pt x="6038" y="21550"/>
                </a:cubicBezTo>
                <a:cubicBezTo>
                  <a:pt x="5754" y="21550"/>
                  <a:pt x="5461" y="21635"/>
                  <a:pt x="5199" y="21819"/>
                </a:cubicBezTo>
                <a:cubicBezTo>
                  <a:pt x="4991" y="21957"/>
                  <a:pt x="4644" y="22165"/>
                  <a:pt x="4783" y="22512"/>
                </a:cubicBezTo>
                <a:cubicBezTo>
                  <a:pt x="4852" y="22789"/>
                  <a:pt x="5130" y="22997"/>
                  <a:pt x="5407" y="23066"/>
                </a:cubicBezTo>
                <a:cubicBezTo>
                  <a:pt x="5800" y="23197"/>
                  <a:pt x="6192" y="23266"/>
                  <a:pt x="6585" y="23266"/>
                </a:cubicBezTo>
                <a:cubicBezTo>
                  <a:pt x="7024" y="23266"/>
                  <a:pt x="7463" y="23180"/>
                  <a:pt x="7902" y="22997"/>
                </a:cubicBezTo>
                <a:cubicBezTo>
                  <a:pt x="7902" y="22997"/>
                  <a:pt x="7972" y="22928"/>
                  <a:pt x="7972" y="22928"/>
                </a:cubicBezTo>
                <a:cubicBezTo>
                  <a:pt x="9011" y="22997"/>
                  <a:pt x="10190" y="22928"/>
                  <a:pt x="11091" y="23344"/>
                </a:cubicBezTo>
                <a:cubicBezTo>
                  <a:pt x="11368" y="23551"/>
                  <a:pt x="11715" y="23829"/>
                  <a:pt x="11923" y="24106"/>
                </a:cubicBezTo>
                <a:lnTo>
                  <a:pt x="11992" y="24175"/>
                </a:lnTo>
                <a:cubicBezTo>
                  <a:pt x="13171" y="25284"/>
                  <a:pt x="14141" y="26532"/>
                  <a:pt x="14973" y="27988"/>
                </a:cubicBezTo>
                <a:cubicBezTo>
                  <a:pt x="16013" y="30969"/>
                  <a:pt x="16983" y="34019"/>
                  <a:pt x="17746" y="37069"/>
                </a:cubicBezTo>
                <a:cubicBezTo>
                  <a:pt x="17191" y="36029"/>
                  <a:pt x="16429" y="35128"/>
                  <a:pt x="15597" y="34365"/>
                </a:cubicBezTo>
                <a:cubicBezTo>
                  <a:pt x="14904" y="33533"/>
                  <a:pt x="14488" y="32563"/>
                  <a:pt x="14280" y="31592"/>
                </a:cubicBezTo>
                <a:lnTo>
                  <a:pt x="14349" y="31592"/>
                </a:lnTo>
                <a:cubicBezTo>
                  <a:pt x="14349" y="31592"/>
                  <a:pt x="14418" y="31662"/>
                  <a:pt x="14418" y="31731"/>
                </a:cubicBezTo>
                <a:cubicBezTo>
                  <a:pt x="14418" y="31760"/>
                  <a:pt x="14466" y="31777"/>
                  <a:pt x="14522" y="31777"/>
                </a:cubicBezTo>
                <a:cubicBezTo>
                  <a:pt x="14600" y="31777"/>
                  <a:pt x="14696" y="31743"/>
                  <a:pt x="14696" y="31662"/>
                </a:cubicBezTo>
                <a:cubicBezTo>
                  <a:pt x="14626" y="31592"/>
                  <a:pt x="14626" y="31523"/>
                  <a:pt x="14626" y="31384"/>
                </a:cubicBezTo>
                <a:cubicBezTo>
                  <a:pt x="14973" y="31246"/>
                  <a:pt x="14834" y="30830"/>
                  <a:pt x="14557" y="30483"/>
                </a:cubicBezTo>
                <a:cubicBezTo>
                  <a:pt x="14349" y="30137"/>
                  <a:pt x="14072" y="29859"/>
                  <a:pt x="13725" y="29721"/>
                </a:cubicBezTo>
                <a:cubicBezTo>
                  <a:pt x="13688" y="29702"/>
                  <a:pt x="13656" y="29694"/>
                  <a:pt x="13627" y="29694"/>
                </a:cubicBezTo>
                <a:cubicBezTo>
                  <a:pt x="13549" y="29694"/>
                  <a:pt x="13499" y="29758"/>
                  <a:pt x="13448" y="29859"/>
                </a:cubicBezTo>
                <a:cubicBezTo>
                  <a:pt x="13379" y="30345"/>
                  <a:pt x="13448" y="31246"/>
                  <a:pt x="14002" y="31454"/>
                </a:cubicBezTo>
                <a:cubicBezTo>
                  <a:pt x="14141" y="32286"/>
                  <a:pt x="14418" y="32979"/>
                  <a:pt x="14765" y="33741"/>
                </a:cubicBezTo>
                <a:cubicBezTo>
                  <a:pt x="13933" y="33117"/>
                  <a:pt x="13032" y="32563"/>
                  <a:pt x="12200" y="32078"/>
                </a:cubicBezTo>
                <a:cubicBezTo>
                  <a:pt x="11507" y="31315"/>
                  <a:pt x="10952" y="30483"/>
                  <a:pt x="10467" y="29652"/>
                </a:cubicBezTo>
                <a:cubicBezTo>
                  <a:pt x="10675" y="29652"/>
                  <a:pt x="10883" y="29582"/>
                  <a:pt x="11022" y="29444"/>
                </a:cubicBezTo>
                <a:cubicBezTo>
                  <a:pt x="11230" y="29097"/>
                  <a:pt x="11022" y="28820"/>
                  <a:pt x="10744" y="28612"/>
                </a:cubicBezTo>
                <a:cubicBezTo>
                  <a:pt x="10606" y="27919"/>
                  <a:pt x="10190" y="27225"/>
                  <a:pt x="9635" y="26809"/>
                </a:cubicBezTo>
                <a:cubicBezTo>
                  <a:pt x="9607" y="26781"/>
                  <a:pt x="9566" y="26764"/>
                  <a:pt x="9523" y="26764"/>
                </a:cubicBezTo>
                <a:cubicBezTo>
                  <a:pt x="9463" y="26764"/>
                  <a:pt x="9399" y="26798"/>
                  <a:pt x="9358" y="26879"/>
                </a:cubicBezTo>
                <a:cubicBezTo>
                  <a:pt x="8873" y="27641"/>
                  <a:pt x="9150" y="29166"/>
                  <a:pt x="10051" y="29513"/>
                </a:cubicBezTo>
                <a:lnTo>
                  <a:pt x="10190" y="29582"/>
                </a:lnTo>
                <a:cubicBezTo>
                  <a:pt x="10536" y="30345"/>
                  <a:pt x="10952" y="31107"/>
                  <a:pt x="11507" y="31731"/>
                </a:cubicBezTo>
                <a:cubicBezTo>
                  <a:pt x="10329" y="31038"/>
                  <a:pt x="9081" y="30483"/>
                  <a:pt x="8041" y="29859"/>
                </a:cubicBezTo>
                <a:cubicBezTo>
                  <a:pt x="8041" y="29790"/>
                  <a:pt x="8041" y="29790"/>
                  <a:pt x="7972" y="29721"/>
                </a:cubicBezTo>
                <a:cubicBezTo>
                  <a:pt x="7902" y="29236"/>
                  <a:pt x="7625" y="28820"/>
                  <a:pt x="7209" y="28542"/>
                </a:cubicBezTo>
                <a:cubicBezTo>
                  <a:pt x="7010" y="28393"/>
                  <a:pt x="6491" y="28102"/>
                  <a:pt x="6111" y="28102"/>
                </a:cubicBezTo>
                <a:cubicBezTo>
                  <a:pt x="5961" y="28102"/>
                  <a:pt x="5832" y="28147"/>
                  <a:pt x="5754" y="28265"/>
                </a:cubicBezTo>
                <a:cubicBezTo>
                  <a:pt x="5407" y="28750"/>
                  <a:pt x="6169" y="29166"/>
                  <a:pt x="6377" y="29305"/>
                </a:cubicBezTo>
                <a:cubicBezTo>
                  <a:pt x="6655" y="29513"/>
                  <a:pt x="6932" y="29652"/>
                  <a:pt x="7209" y="29790"/>
                </a:cubicBezTo>
                <a:cubicBezTo>
                  <a:pt x="7348" y="29929"/>
                  <a:pt x="7486" y="29998"/>
                  <a:pt x="7625" y="30067"/>
                </a:cubicBezTo>
                <a:cubicBezTo>
                  <a:pt x="7625" y="30067"/>
                  <a:pt x="7694" y="30067"/>
                  <a:pt x="7694" y="29998"/>
                </a:cubicBezTo>
                <a:lnTo>
                  <a:pt x="7764" y="29998"/>
                </a:lnTo>
                <a:cubicBezTo>
                  <a:pt x="9289" y="30969"/>
                  <a:pt x="10883" y="31870"/>
                  <a:pt x="12547" y="32702"/>
                </a:cubicBezTo>
                <a:cubicBezTo>
                  <a:pt x="12173" y="32644"/>
                  <a:pt x="11788" y="32610"/>
                  <a:pt x="11406" y="32610"/>
                </a:cubicBezTo>
                <a:cubicBezTo>
                  <a:pt x="10865" y="32610"/>
                  <a:pt x="10331" y="32678"/>
                  <a:pt x="9843" y="32840"/>
                </a:cubicBezTo>
                <a:cubicBezTo>
                  <a:pt x="9774" y="32840"/>
                  <a:pt x="9774" y="32771"/>
                  <a:pt x="9705" y="32771"/>
                </a:cubicBezTo>
                <a:cubicBezTo>
                  <a:pt x="9438" y="32656"/>
                  <a:pt x="9149" y="32605"/>
                  <a:pt x="8863" y="32605"/>
                </a:cubicBezTo>
                <a:cubicBezTo>
                  <a:pt x="8630" y="32605"/>
                  <a:pt x="8398" y="32639"/>
                  <a:pt x="8180" y="32702"/>
                </a:cubicBezTo>
                <a:cubicBezTo>
                  <a:pt x="7902" y="32840"/>
                  <a:pt x="7348" y="33325"/>
                  <a:pt x="7486" y="33741"/>
                </a:cubicBezTo>
                <a:cubicBezTo>
                  <a:pt x="7625" y="34088"/>
                  <a:pt x="7972" y="34227"/>
                  <a:pt x="8388" y="34227"/>
                </a:cubicBezTo>
                <a:cubicBezTo>
                  <a:pt x="8804" y="34227"/>
                  <a:pt x="9566" y="34019"/>
                  <a:pt x="9497" y="33464"/>
                </a:cubicBezTo>
                <a:lnTo>
                  <a:pt x="9497" y="33464"/>
                </a:lnTo>
                <a:lnTo>
                  <a:pt x="9635" y="33533"/>
                </a:lnTo>
                <a:cubicBezTo>
                  <a:pt x="9586" y="33582"/>
                  <a:pt x="9607" y="33631"/>
                  <a:pt x="9647" y="33631"/>
                </a:cubicBezTo>
                <a:cubicBezTo>
                  <a:pt x="9664" y="33631"/>
                  <a:pt x="9684" y="33623"/>
                  <a:pt x="9705" y="33603"/>
                </a:cubicBezTo>
                <a:cubicBezTo>
                  <a:pt x="9774" y="33603"/>
                  <a:pt x="10121" y="33395"/>
                  <a:pt x="10121" y="33187"/>
                </a:cubicBezTo>
                <a:cubicBezTo>
                  <a:pt x="10121" y="33117"/>
                  <a:pt x="10121" y="33117"/>
                  <a:pt x="10121" y="33048"/>
                </a:cubicBezTo>
                <a:cubicBezTo>
                  <a:pt x="10606" y="32979"/>
                  <a:pt x="11108" y="32944"/>
                  <a:pt x="11620" y="32944"/>
                </a:cubicBezTo>
                <a:cubicBezTo>
                  <a:pt x="12131" y="32944"/>
                  <a:pt x="12651" y="32979"/>
                  <a:pt x="13171" y="33048"/>
                </a:cubicBezTo>
                <a:cubicBezTo>
                  <a:pt x="15389" y="34227"/>
                  <a:pt x="17330" y="35682"/>
                  <a:pt x="18092" y="38178"/>
                </a:cubicBezTo>
                <a:cubicBezTo>
                  <a:pt x="18577" y="40396"/>
                  <a:pt x="18855" y="42683"/>
                  <a:pt x="18924" y="44971"/>
                </a:cubicBezTo>
                <a:cubicBezTo>
                  <a:pt x="18959" y="45075"/>
                  <a:pt x="19045" y="45127"/>
                  <a:pt x="19132" y="45127"/>
                </a:cubicBezTo>
                <a:cubicBezTo>
                  <a:pt x="19219" y="45127"/>
                  <a:pt x="19305" y="45075"/>
                  <a:pt x="19340" y="44971"/>
                </a:cubicBezTo>
                <a:cubicBezTo>
                  <a:pt x="19201" y="41713"/>
                  <a:pt x="18647" y="38524"/>
                  <a:pt x="17746" y="35405"/>
                </a:cubicBezTo>
                <a:cubicBezTo>
                  <a:pt x="17191" y="33672"/>
                  <a:pt x="18369" y="31454"/>
                  <a:pt x="19201" y="29790"/>
                </a:cubicBezTo>
                <a:cubicBezTo>
                  <a:pt x="19271" y="29790"/>
                  <a:pt x="19271" y="29859"/>
                  <a:pt x="19340" y="29859"/>
                </a:cubicBezTo>
                <a:cubicBezTo>
                  <a:pt x="20102" y="29097"/>
                  <a:pt x="21142" y="28612"/>
                  <a:pt x="22251" y="28404"/>
                </a:cubicBezTo>
                <a:lnTo>
                  <a:pt x="22251" y="28404"/>
                </a:lnTo>
                <a:cubicBezTo>
                  <a:pt x="22182" y="28473"/>
                  <a:pt x="22182" y="28542"/>
                  <a:pt x="22113" y="28612"/>
                </a:cubicBezTo>
                <a:cubicBezTo>
                  <a:pt x="22113" y="28750"/>
                  <a:pt x="22182" y="28820"/>
                  <a:pt x="22321" y="28889"/>
                </a:cubicBezTo>
                <a:cubicBezTo>
                  <a:pt x="22517" y="28938"/>
                  <a:pt x="22713" y="28987"/>
                  <a:pt x="22933" y="28987"/>
                </a:cubicBezTo>
                <a:cubicBezTo>
                  <a:pt x="23025" y="28987"/>
                  <a:pt x="23120" y="28979"/>
                  <a:pt x="23222" y="28958"/>
                </a:cubicBezTo>
                <a:cubicBezTo>
                  <a:pt x="23222" y="28993"/>
                  <a:pt x="23239" y="29010"/>
                  <a:pt x="23256" y="29010"/>
                </a:cubicBezTo>
                <a:cubicBezTo>
                  <a:pt x="23274" y="29010"/>
                  <a:pt x="23291" y="28993"/>
                  <a:pt x="23291" y="28958"/>
                </a:cubicBezTo>
                <a:cubicBezTo>
                  <a:pt x="23984" y="28820"/>
                  <a:pt x="24608" y="28473"/>
                  <a:pt x="25024" y="27919"/>
                </a:cubicBezTo>
                <a:cubicBezTo>
                  <a:pt x="25093" y="27849"/>
                  <a:pt x="25093" y="27711"/>
                  <a:pt x="25024" y="27641"/>
                </a:cubicBezTo>
                <a:cubicBezTo>
                  <a:pt x="24716" y="27461"/>
                  <a:pt x="24369" y="27377"/>
                  <a:pt x="24024" y="27377"/>
                </a:cubicBezTo>
                <a:cubicBezTo>
                  <a:pt x="23437" y="27377"/>
                  <a:pt x="22852" y="27621"/>
                  <a:pt x="22459" y="28057"/>
                </a:cubicBezTo>
                <a:cubicBezTo>
                  <a:pt x="21211" y="28126"/>
                  <a:pt x="20033" y="28750"/>
                  <a:pt x="19201" y="29721"/>
                </a:cubicBezTo>
                <a:lnTo>
                  <a:pt x="19479" y="29305"/>
                </a:lnTo>
                <a:cubicBezTo>
                  <a:pt x="20172" y="27780"/>
                  <a:pt x="21211" y="26394"/>
                  <a:pt x="22390" y="25284"/>
                </a:cubicBezTo>
                <a:lnTo>
                  <a:pt x="22667" y="25284"/>
                </a:lnTo>
                <a:cubicBezTo>
                  <a:pt x="22667" y="25354"/>
                  <a:pt x="22736" y="25423"/>
                  <a:pt x="22875" y="25492"/>
                </a:cubicBezTo>
                <a:cubicBezTo>
                  <a:pt x="22930" y="25514"/>
                  <a:pt x="22989" y="25524"/>
                  <a:pt x="23050" y="25524"/>
                </a:cubicBezTo>
                <a:cubicBezTo>
                  <a:pt x="23371" y="25524"/>
                  <a:pt x="23751" y="25251"/>
                  <a:pt x="23984" y="25076"/>
                </a:cubicBezTo>
                <a:cubicBezTo>
                  <a:pt x="24192" y="24869"/>
                  <a:pt x="24400" y="24661"/>
                  <a:pt x="24539" y="24453"/>
                </a:cubicBezTo>
                <a:cubicBezTo>
                  <a:pt x="24816" y="24106"/>
                  <a:pt x="24955" y="23759"/>
                  <a:pt x="24885" y="23344"/>
                </a:cubicBezTo>
                <a:cubicBezTo>
                  <a:pt x="24885" y="23274"/>
                  <a:pt x="24885" y="23205"/>
                  <a:pt x="24816" y="23205"/>
                </a:cubicBezTo>
                <a:cubicBezTo>
                  <a:pt x="24702" y="23034"/>
                  <a:pt x="24541" y="22910"/>
                  <a:pt x="24372" y="22910"/>
                </a:cubicBezTo>
                <a:cubicBezTo>
                  <a:pt x="24335" y="22910"/>
                  <a:pt x="24298" y="22915"/>
                  <a:pt x="24262" y="22928"/>
                </a:cubicBezTo>
                <a:cubicBezTo>
                  <a:pt x="24209" y="22920"/>
                  <a:pt x="24156" y="22916"/>
                  <a:pt x="24104" y="22916"/>
                </a:cubicBezTo>
                <a:cubicBezTo>
                  <a:pt x="23196" y="22916"/>
                  <a:pt x="22386" y="24020"/>
                  <a:pt x="22321" y="24938"/>
                </a:cubicBezTo>
                <a:cubicBezTo>
                  <a:pt x="21627" y="25492"/>
                  <a:pt x="21004" y="26255"/>
                  <a:pt x="20518" y="27017"/>
                </a:cubicBezTo>
                <a:lnTo>
                  <a:pt x="20588" y="26809"/>
                </a:lnTo>
                <a:cubicBezTo>
                  <a:pt x="20726" y="26394"/>
                  <a:pt x="20796" y="25908"/>
                  <a:pt x="20865" y="25492"/>
                </a:cubicBezTo>
                <a:cubicBezTo>
                  <a:pt x="21350" y="24938"/>
                  <a:pt x="21489" y="24106"/>
                  <a:pt x="21281" y="23413"/>
                </a:cubicBezTo>
                <a:cubicBezTo>
                  <a:pt x="21240" y="23332"/>
                  <a:pt x="21200" y="23298"/>
                  <a:pt x="21159" y="23298"/>
                </a:cubicBezTo>
                <a:cubicBezTo>
                  <a:pt x="21130" y="23298"/>
                  <a:pt x="21102" y="23315"/>
                  <a:pt x="21073" y="23344"/>
                </a:cubicBezTo>
                <a:cubicBezTo>
                  <a:pt x="20588" y="23967"/>
                  <a:pt x="20380" y="24730"/>
                  <a:pt x="20588" y="25492"/>
                </a:cubicBezTo>
                <a:cubicBezTo>
                  <a:pt x="20518" y="25839"/>
                  <a:pt x="20449" y="26255"/>
                  <a:pt x="20380" y="26601"/>
                </a:cubicBezTo>
                <a:cubicBezTo>
                  <a:pt x="20241" y="27087"/>
                  <a:pt x="20033" y="27572"/>
                  <a:pt x="19825" y="28057"/>
                </a:cubicBezTo>
                <a:cubicBezTo>
                  <a:pt x="19825" y="28057"/>
                  <a:pt x="19825" y="28126"/>
                  <a:pt x="19825" y="28126"/>
                </a:cubicBezTo>
                <a:cubicBezTo>
                  <a:pt x="19479" y="28820"/>
                  <a:pt x="19132" y="29513"/>
                  <a:pt x="18785" y="30206"/>
                </a:cubicBezTo>
                <a:cubicBezTo>
                  <a:pt x="18577" y="30622"/>
                  <a:pt x="18369" y="31107"/>
                  <a:pt x="18161" y="31592"/>
                </a:cubicBezTo>
                <a:cubicBezTo>
                  <a:pt x="18439" y="30414"/>
                  <a:pt x="18647" y="29166"/>
                  <a:pt x="18647" y="27919"/>
                </a:cubicBezTo>
                <a:cubicBezTo>
                  <a:pt x="18647" y="27919"/>
                  <a:pt x="18785" y="27919"/>
                  <a:pt x="18785" y="27849"/>
                </a:cubicBezTo>
                <a:cubicBezTo>
                  <a:pt x="19340" y="27017"/>
                  <a:pt x="19479" y="25908"/>
                  <a:pt x="19063" y="24938"/>
                </a:cubicBezTo>
                <a:cubicBezTo>
                  <a:pt x="19028" y="24903"/>
                  <a:pt x="18959" y="24886"/>
                  <a:pt x="18889" y="24886"/>
                </a:cubicBezTo>
                <a:cubicBezTo>
                  <a:pt x="18820" y="24886"/>
                  <a:pt x="18751" y="24903"/>
                  <a:pt x="18716" y="24938"/>
                </a:cubicBezTo>
                <a:cubicBezTo>
                  <a:pt x="18300" y="25423"/>
                  <a:pt x="18092" y="26047"/>
                  <a:pt x="18092" y="26671"/>
                </a:cubicBezTo>
                <a:cubicBezTo>
                  <a:pt x="18092" y="27017"/>
                  <a:pt x="18092" y="27572"/>
                  <a:pt x="18439" y="27711"/>
                </a:cubicBezTo>
                <a:cubicBezTo>
                  <a:pt x="18300" y="29028"/>
                  <a:pt x="18161" y="30414"/>
                  <a:pt x="18023" y="31731"/>
                </a:cubicBezTo>
                <a:cubicBezTo>
                  <a:pt x="17676" y="32494"/>
                  <a:pt x="17468" y="33325"/>
                  <a:pt x="17399" y="34157"/>
                </a:cubicBezTo>
                <a:cubicBezTo>
                  <a:pt x="16359" y="30414"/>
                  <a:pt x="14973" y="26671"/>
                  <a:pt x="13725" y="23136"/>
                </a:cubicBezTo>
                <a:lnTo>
                  <a:pt x="13517" y="22581"/>
                </a:lnTo>
                <a:cubicBezTo>
                  <a:pt x="13656" y="21611"/>
                  <a:pt x="13933" y="20640"/>
                  <a:pt x="14210" y="19670"/>
                </a:cubicBezTo>
                <a:cubicBezTo>
                  <a:pt x="14765" y="19323"/>
                  <a:pt x="15319" y="19184"/>
                  <a:pt x="15943" y="19115"/>
                </a:cubicBezTo>
                <a:lnTo>
                  <a:pt x="16567" y="19115"/>
                </a:lnTo>
                <a:cubicBezTo>
                  <a:pt x="16567" y="19462"/>
                  <a:pt x="16775" y="19808"/>
                  <a:pt x="17052" y="20016"/>
                </a:cubicBezTo>
                <a:cubicBezTo>
                  <a:pt x="17267" y="20102"/>
                  <a:pt x="17481" y="20161"/>
                  <a:pt x="17695" y="20161"/>
                </a:cubicBezTo>
                <a:cubicBezTo>
                  <a:pt x="17827" y="20161"/>
                  <a:pt x="17960" y="20138"/>
                  <a:pt x="18092" y="20086"/>
                </a:cubicBezTo>
                <a:cubicBezTo>
                  <a:pt x="18439" y="20016"/>
                  <a:pt x="18785" y="19808"/>
                  <a:pt x="18993" y="19531"/>
                </a:cubicBezTo>
                <a:cubicBezTo>
                  <a:pt x="19132" y="19392"/>
                  <a:pt x="19201" y="19254"/>
                  <a:pt x="19132" y="19046"/>
                </a:cubicBezTo>
                <a:cubicBezTo>
                  <a:pt x="18998" y="18510"/>
                  <a:pt x="18347" y="18233"/>
                  <a:pt x="17734" y="18233"/>
                </a:cubicBezTo>
                <a:cubicBezTo>
                  <a:pt x="17395" y="18233"/>
                  <a:pt x="17067" y="18318"/>
                  <a:pt x="16844" y="18491"/>
                </a:cubicBezTo>
                <a:cubicBezTo>
                  <a:pt x="16706" y="18561"/>
                  <a:pt x="16636" y="18699"/>
                  <a:pt x="16567" y="18838"/>
                </a:cubicBezTo>
                <a:cubicBezTo>
                  <a:pt x="15805" y="18838"/>
                  <a:pt x="14973" y="19046"/>
                  <a:pt x="14280" y="19462"/>
                </a:cubicBezTo>
                <a:cubicBezTo>
                  <a:pt x="14765" y="18214"/>
                  <a:pt x="15319" y="16966"/>
                  <a:pt x="15943" y="15788"/>
                </a:cubicBezTo>
                <a:cubicBezTo>
                  <a:pt x="16349" y="15869"/>
                  <a:pt x="16779" y="15903"/>
                  <a:pt x="17205" y="15903"/>
                </a:cubicBezTo>
                <a:cubicBezTo>
                  <a:pt x="17506" y="15903"/>
                  <a:pt x="17805" y="15886"/>
                  <a:pt x="18092" y="15857"/>
                </a:cubicBezTo>
                <a:cubicBezTo>
                  <a:pt x="18161" y="16065"/>
                  <a:pt x="18300" y="16273"/>
                  <a:pt x="18508" y="16412"/>
                </a:cubicBezTo>
                <a:cubicBezTo>
                  <a:pt x="18508" y="16550"/>
                  <a:pt x="18647" y="16689"/>
                  <a:pt x="18785" y="16758"/>
                </a:cubicBezTo>
                <a:cubicBezTo>
                  <a:pt x="18855" y="16758"/>
                  <a:pt x="18924" y="16758"/>
                  <a:pt x="18924" y="16620"/>
                </a:cubicBezTo>
                <a:cubicBezTo>
                  <a:pt x="18993" y="16620"/>
                  <a:pt x="19063" y="16620"/>
                  <a:pt x="19201" y="16689"/>
                </a:cubicBezTo>
                <a:cubicBezTo>
                  <a:pt x="19264" y="16698"/>
                  <a:pt x="19328" y="16702"/>
                  <a:pt x="19392" y="16702"/>
                </a:cubicBezTo>
                <a:cubicBezTo>
                  <a:pt x="19827" y="16702"/>
                  <a:pt x="20295" y="16506"/>
                  <a:pt x="20657" y="16204"/>
                </a:cubicBezTo>
                <a:cubicBezTo>
                  <a:pt x="21004" y="15649"/>
                  <a:pt x="20033" y="15303"/>
                  <a:pt x="19686" y="15303"/>
                </a:cubicBezTo>
                <a:lnTo>
                  <a:pt x="19548" y="15303"/>
                </a:lnTo>
                <a:cubicBezTo>
                  <a:pt x="19370" y="15277"/>
                  <a:pt x="19202" y="15261"/>
                  <a:pt x="19040" y="15261"/>
                </a:cubicBezTo>
                <a:cubicBezTo>
                  <a:pt x="18758" y="15261"/>
                  <a:pt x="18494" y="15309"/>
                  <a:pt x="18231" y="15441"/>
                </a:cubicBezTo>
                <a:cubicBezTo>
                  <a:pt x="18161" y="15441"/>
                  <a:pt x="18092" y="15511"/>
                  <a:pt x="18092" y="15580"/>
                </a:cubicBezTo>
                <a:lnTo>
                  <a:pt x="18092" y="15718"/>
                </a:lnTo>
                <a:cubicBezTo>
                  <a:pt x="17686" y="15637"/>
                  <a:pt x="17280" y="15604"/>
                  <a:pt x="16874" y="15604"/>
                </a:cubicBezTo>
                <a:cubicBezTo>
                  <a:pt x="16587" y="15604"/>
                  <a:pt x="16300" y="15620"/>
                  <a:pt x="16013" y="15649"/>
                </a:cubicBezTo>
                <a:cubicBezTo>
                  <a:pt x="16359" y="14887"/>
                  <a:pt x="16775" y="14055"/>
                  <a:pt x="17191" y="13292"/>
                </a:cubicBezTo>
                <a:cubicBezTo>
                  <a:pt x="17330" y="13292"/>
                  <a:pt x="17538" y="13223"/>
                  <a:pt x="17676" y="13084"/>
                </a:cubicBezTo>
                <a:cubicBezTo>
                  <a:pt x="18647" y="12738"/>
                  <a:pt x="19063" y="11629"/>
                  <a:pt x="18647" y="10728"/>
                </a:cubicBezTo>
                <a:cubicBezTo>
                  <a:pt x="18647" y="10679"/>
                  <a:pt x="18612" y="10630"/>
                  <a:pt x="18567" y="10630"/>
                </a:cubicBezTo>
                <a:cubicBezTo>
                  <a:pt x="18549" y="10630"/>
                  <a:pt x="18528" y="10638"/>
                  <a:pt x="18508" y="10658"/>
                </a:cubicBezTo>
                <a:cubicBezTo>
                  <a:pt x="18231" y="10728"/>
                  <a:pt x="17954" y="10935"/>
                  <a:pt x="17746" y="11213"/>
                </a:cubicBezTo>
                <a:cubicBezTo>
                  <a:pt x="17122" y="11629"/>
                  <a:pt x="16844" y="12391"/>
                  <a:pt x="16914" y="13154"/>
                </a:cubicBezTo>
                <a:cubicBezTo>
                  <a:pt x="16844" y="13223"/>
                  <a:pt x="16844" y="13223"/>
                  <a:pt x="16914" y="13292"/>
                </a:cubicBezTo>
                <a:cubicBezTo>
                  <a:pt x="16221" y="14332"/>
                  <a:pt x="15597" y="15511"/>
                  <a:pt x="14973" y="16758"/>
                </a:cubicBezTo>
                <a:cubicBezTo>
                  <a:pt x="15181" y="15718"/>
                  <a:pt x="15181" y="14679"/>
                  <a:pt x="15111" y="13639"/>
                </a:cubicBezTo>
                <a:cubicBezTo>
                  <a:pt x="15181" y="13639"/>
                  <a:pt x="15319" y="13639"/>
                  <a:pt x="15389" y="13570"/>
                </a:cubicBezTo>
                <a:cubicBezTo>
                  <a:pt x="15389" y="13500"/>
                  <a:pt x="15389" y="13431"/>
                  <a:pt x="15389" y="13431"/>
                </a:cubicBezTo>
                <a:cubicBezTo>
                  <a:pt x="15250" y="13292"/>
                  <a:pt x="15111" y="13223"/>
                  <a:pt x="15042" y="13015"/>
                </a:cubicBezTo>
                <a:cubicBezTo>
                  <a:pt x="14973" y="12738"/>
                  <a:pt x="14904" y="12391"/>
                  <a:pt x="14904" y="12114"/>
                </a:cubicBezTo>
                <a:cubicBezTo>
                  <a:pt x="14904" y="11767"/>
                  <a:pt x="14973" y="11421"/>
                  <a:pt x="15042" y="11074"/>
                </a:cubicBezTo>
                <a:cubicBezTo>
                  <a:pt x="15106" y="11394"/>
                  <a:pt x="15170" y="11714"/>
                  <a:pt x="15180" y="12088"/>
                </a:cubicBezTo>
                <a:lnTo>
                  <a:pt x="15180" y="12088"/>
                </a:lnTo>
                <a:cubicBezTo>
                  <a:pt x="15176" y="12009"/>
                  <a:pt x="15163" y="11957"/>
                  <a:pt x="15111" y="11906"/>
                </a:cubicBezTo>
                <a:cubicBezTo>
                  <a:pt x="15111" y="11871"/>
                  <a:pt x="15094" y="11854"/>
                  <a:pt x="15077" y="11854"/>
                </a:cubicBezTo>
                <a:cubicBezTo>
                  <a:pt x="15059" y="11854"/>
                  <a:pt x="15042" y="11871"/>
                  <a:pt x="15042" y="11906"/>
                </a:cubicBezTo>
                <a:cubicBezTo>
                  <a:pt x="15042" y="12322"/>
                  <a:pt x="15042" y="12668"/>
                  <a:pt x="15111" y="13084"/>
                </a:cubicBezTo>
                <a:cubicBezTo>
                  <a:pt x="15111" y="13154"/>
                  <a:pt x="15181" y="13188"/>
                  <a:pt x="15250" y="13188"/>
                </a:cubicBezTo>
                <a:cubicBezTo>
                  <a:pt x="15319" y="13188"/>
                  <a:pt x="15389" y="13154"/>
                  <a:pt x="15389" y="13084"/>
                </a:cubicBezTo>
                <a:cubicBezTo>
                  <a:pt x="15527" y="12253"/>
                  <a:pt x="15458" y="11351"/>
                  <a:pt x="15181" y="10589"/>
                </a:cubicBezTo>
                <a:cubicBezTo>
                  <a:pt x="15146" y="10520"/>
                  <a:pt x="15094" y="10485"/>
                  <a:pt x="15042" y="10485"/>
                </a:cubicBezTo>
                <a:cubicBezTo>
                  <a:pt x="14990" y="10485"/>
                  <a:pt x="14938" y="10520"/>
                  <a:pt x="14904" y="10589"/>
                </a:cubicBezTo>
                <a:cubicBezTo>
                  <a:pt x="14626" y="11282"/>
                  <a:pt x="14557" y="12045"/>
                  <a:pt x="14696" y="12738"/>
                </a:cubicBezTo>
                <a:cubicBezTo>
                  <a:pt x="14696" y="12946"/>
                  <a:pt x="14765" y="13154"/>
                  <a:pt x="14904" y="13362"/>
                </a:cubicBezTo>
                <a:cubicBezTo>
                  <a:pt x="14904" y="14609"/>
                  <a:pt x="14904" y="15857"/>
                  <a:pt x="14765" y="17174"/>
                </a:cubicBezTo>
                <a:cubicBezTo>
                  <a:pt x="14626" y="17451"/>
                  <a:pt x="14488" y="17729"/>
                  <a:pt x="14418" y="18006"/>
                </a:cubicBezTo>
                <a:cubicBezTo>
                  <a:pt x="14418" y="17036"/>
                  <a:pt x="14280" y="15996"/>
                  <a:pt x="13933" y="15095"/>
                </a:cubicBezTo>
                <a:cubicBezTo>
                  <a:pt x="13933" y="15095"/>
                  <a:pt x="14002" y="15025"/>
                  <a:pt x="14002" y="15025"/>
                </a:cubicBezTo>
                <a:cubicBezTo>
                  <a:pt x="14002" y="14887"/>
                  <a:pt x="14002" y="14748"/>
                  <a:pt x="14002" y="14679"/>
                </a:cubicBezTo>
                <a:cubicBezTo>
                  <a:pt x="14141" y="14401"/>
                  <a:pt x="14141" y="14193"/>
                  <a:pt x="14141" y="13916"/>
                </a:cubicBezTo>
                <a:cubicBezTo>
                  <a:pt x="14072" y="13431"/>
                  <a:pt x="13933" y="12460"/>
                  <a:pt x="13309" y="12460"/>
                </a:cubicBezTo>
                <a:cubicBezTo>
                  <a:pt x="12616" y="12460"/>
                  <a:pt x="12755" y="13362"/>
                  <a:pt x="12755" y="13778"/>
                </a:cubicBezTo>
                <a:cubicBezTo>
                  <a:pt x="12893" y="14263"/>
                  <a:pt x="13101" y="14887"/>
                  <a:pt x="13656" y="15095"/>
                </a:cubicBezTo>
                <a:cubicBezTo>
                  <a:pt x="14002" y="16134"/>
                  <a:pt x="14141" y="17243"/>
                  <a:pt x="14280" y="18353"/>
                </a:cubicBezTo>
                <a:cubicBezTo>
                  <a:pt x="13725" y="19600"/>
                  <a:pt x="13448" y="20848"/>
                  <a:pt x="13379" y="22234"/>
                </a:cubicBezTo>
                <a:cubicBezTo>
                  <a:pt x="12200" y="18976"/>
                  <a:pt x="10883" y="15788"/>
                  <a:pt x="9427" y="12668"/>
                </a:cubicBezTo>
                <a:cubicBezTo>
                  <a:pt x="9427" y="11837"/>
                  <a:pt x="9427" y="11005"/>
                  <a:pt x="9289" y="10173"/>
                </a:cubicBezTo>
                <a:cubicBezTo>
                  <a:pt x="9497" y="9480"/>
                  <a:pt x="9705" y="8856"/>
                  <a:pt x="9982" y="8301"/>
                </a:cubicBezTo>
                <a:cubicBezTo>
                  <a:pt x="10190" y="7885"/>
                  <a:pt x="10467" y="7470"/>
                  <a:pt x="10744" y="7123"/>
                </a:cubicBezTo>
                <a:lnTo>
                  <a:pt x="10883" y="7123"/>
                </a:lnTo>
                <a:cubicBezTo>
                  <a:pt x="10883" y="7192"/>
                  <a:pt x="10952" y="7192"/>
                  <a:pt x="11022" y="7192"/>
                </a:cubicBezTo>
                <a:cubicBezTo>
                  <a:pt x="11854" y="6984"/>
                  <a:pt x="12755" y="6222"/>
                  <a:pt x="12547" y="5390"/>
                </a:cubicBezTo>
                <a:cubicBezTo>
                  <a:pt x="12547" y="5321"/>
                  <a:pt x="12477" y="5251"/>
                  <a:pt x="12408" y="5251"/>
                </a:cubicBezTo>
                <a:cubicBezTo>
                  <a:pt x="11507" y="5321"/>
                  <a:pt x="10744" y="6014"/>
                  <a:pt x="10536" y="6915"/>
                </a:cubicBezTo>
                <a:cubicBezTo>
                  <a:pt x="9913" y="7747"/>
                  <a:pt x="9497" y="8717"/>
                  <a:pt x="9219" y="9757"/>
                </a:cubicBezTo>
                <a:cubicBezTo>
                  <a:pt x="9219" y="9341"/>
                  <a:pt x="9219" y="8995"/>
                  <a:pt x="9150" y="8648"/>
                </a:cubicBezTo>
                <a:cubicBezTo>
                  <a:pt x="9150" y="7400"/>
                  <a:pt x="9219" y="6083"/>
                  <a:pt x="9497" y="4835"/>
                </a:cubicBezTo>
                <a:cubicBezTo>
                  <a:pt x="9497" y="4884"/>
                  <a:pt x="9566" y="4933"/>
                  <a:pt x="9631" y="4933"/>
                </a:cubicBezTo>
                <a:cubicBezTo>
                  <a:pt x="9658" y="4933"/>
                  <a:pt x="9684" y="4925"/>
                  <a:pt x="9705" y="4905"/>
                </a:cubicBezTo>
                <a:cubicBezTo>
                  <a:pt x="10606" y="4420"/>
                  <a:pt x="10744" y="3241"/>
                  <a:pt x="10051" y="2548"/>
                </a:cubicBezTo>
                <a:cubicBezTo>
                  <a:pt x="10017" y="2513"/>
                  <a:pt x="9982" y="2496"/>
                  <a:pt x="9947" y="2496"/>
                </a:cubicBezTo>
                <a:cubicBezTo>
                  <a:pt x="9913" y="2496"/>
                  <a:pt x="9878" y="2513"/>
                  <a:pt x="9843" y="2548"/>
                </a:cubicBezTo>
                <a:cubicBezTo>
                  <a:pt x="9566" y="2756"/>
                  <a:pt x="9358" y="3172"/>
                  <a:pt x="9358" y="3588"/>
                </a:cubicBezTo>
                <a:cubicBezTo>
                  <a:pt x="9289" y="3865"/>
                  <a:pt x="9289" y="4142"/>
                  <a:pt x="9358" y="4420"/>
                </a:cubicBezTo>
                <a:cubicBezTo>
                  <a:pt x="9081" y="5390"/>
                  <a:pt x="8873" y="6360"/>
                  <a:pt x="8942" y="7400"/>
                </a:cubicBezTo>
                <a:cubicBezTo>
                  <a:pt x="8734" y="6638"/>
                  <a:pt x="8526" y="5875"/>
                  <a:pt x="8318" y="5113"/>
                </a:cubicBezTo>
                <a:lnTo>
                  <a:pt x="8318" y="4905"/>
                </a:lnTo>
                <a:cubicBezTo>
                  <a:pt x="8318" y="4835"/>
                  <a:pt x="8318" y="4835"/>
                  <a:pt x="8318" y="4766"/>
                </a:cubicBezTo>
                <a:cubicBezTo>
                  <a:pt x="8318" y="4697"/>
                  <a:pt x="8318" y="4628"/>
                  <a:pt x="8318" y="4628"/>
                </a:cubicBezTo>
                <a:cubicBezTo>
                  <a:pt x="8345" y="4680"/>
                  <a:pt x="8391" y="4703"/>
                  <a:pt x="8439" y="4703"/>
                </a:cubicBezTo>
                <a:cubicBezTo>
                  <a:pt x="8516" y="4703"/>
                  <a:pt x="8596" y="4644"/>
                  <a:pt x="8596" y="4558"/>
                </a:cubicBezTo>
                <a:cubicBezTo>
                  <a:pt x="8596" y="4073"/>
                  <a:pt x="8526" y="3588"/>
                  <a:pt x="8388" y="3172"/>
                </a:cubicBezTo>
                <a:lnTo>
                  <a:pt x="8388" y="2964"/>
                </a:lnTo>
                <a:cubicBezTo>
                  <a:pt x="8388" y="2964"/>
                  <a:pt x="8318" y="2895"/>
                  <a:pt x="8318" y="2895"/>
                </a:cubicBezTo>
                <a:cubicBezTo>
                  <a:pt x="8180" y="2617"/>
                  <a:pt x="8041" y="2340"/>
                  <a:pt x="7902" y="2132"/>
                </a:cubicBezTo>
                <a:cubicBezTo>
                  <a:pt x="7868" y="2063"/>
                  <a:pt x="7833" y="2028"/>
                  <a:pt x="7798" y="2028"/>
                </a:cubicBezTo>
                <a:cubicBezTo>
                  <a:pt x="7764" y="2028"/>
                  <a:pt x="7729" y="2063"/>
                  <a:pt x="7694" y="2132"/>
                </a:cubicBezTo>
                <a:cubicBezTo>
                  <a:pt x="7348" y="2548"/>
                  <a:pt x="7279" y="3102"/>
                  <a:pt x="7417" y="3588"/>
                </a:cubicBezTo>
                <a:cubicBezTo>
                  <a:pt x="7486" y="4073"/>
                  <a:pt x="7694" y="4558"/>
                  <a:pt x="7972" y="4974"/>
                </a:cubicBezTo>
                <a:cubicBezTo>
                  <a:pt x="8180" y="6083"/>
                  <a:pt x="8457" y="7192"/>
                  <a:pt x="8873" y="8301"/>
                </a:cubicBezTo>
                <a:cubicBezTo>
                  <a:pt x="8873" y="9688"/>
                  <a:pt x="9011" y="11005"/>
                  <a:pt x="9289" y="12391"/>
                </a:cubicBezTo>
                <a:cubicBezTo>
                  <a:pt x="8180" y="10173"/>
                  <a:pt x="7001" y="8093"/>
                  <a:pt x="5754" y="5945"/>
                </a:cubicBezTo>
                <a:lnTo>
                  <a:pt x="5754" y="5875"/>
                </a:lnTo>
                <a:cubicBezTo>
                  <a:pt x="5476" y="5182"/>
                  <a:pt x="5199" y="4420"/>
                  <a:pt x="5060" y="3726"/>
                </a:cubicBezTo>
                <a:cubicBezTo>
                  <a:pt x="4991" y="3310"/>
                  <a:pt x="4922" y="2825"/>
                  <a:pt x="4852" y="2409"/>
                </a:cubicBezTo>
                <a:lnTo>
                  <a:pt x="4852" y="2409"/>
                </a:lnTo>
                <a:cubicBezTo>
                  <a:pt x="4927" y="2521"/>
                  <a:pt x="5021" y="2592"/>
                  <a:pt x="5103" y="2592"/>
                </a:cubicBezTo>
                <a:cubicBezTo>
                  <a:pt x="5174" y="2592"/>
                  <a:pt x="5236" y="2538"/>
                  <a:pt x="5268" y="2409"/>
                </a:cubicBezTo>
                <a:cubicBezTo>
                  <a:pt x="5268" y="2409"/>
                  <a:pt x="5338" y="2409"/>
                  <a:pt x="5338" y="2340"/>
                </a:cubicBezTo>
                <a:cubicBezTo>
                  <a:pt x="5546" y="1508"/>
                  <a:pt x="5268" y="676"/>
                  <a:pt x="4714" y="52"/>
                </a:cubicBezTo>
                <a:cubicBezTo>
                  <a:pt x="4679" y="18"/>
                  <a:pt x="4627" y="0"/>
                  <a:pt x="4575" y="0"/>
                </a:cubicBezTo>
                <a:close/>
              </a:path>
            </a:pathLst>
          </a:custGeom>
          <a:solidFill>
            <a:srgbClr val="27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313"/>
        <p:cNvGrpSpPr/>
        <p:nvPr/>
      </p:nvGrpSpPr>
      <p:grpSpPr>
        <a:xfrm>
          <a:off x="0" y="0"/>
          <a:ext cx="0" cy="0"/>
          <a:chOff x="0" y="0"/>
          <a:chExt cx="0" cy="0"/>
        </a:xfrm>
      </p:grpSpPr>
      <p:sp>
        <p:nvSpPr>
          <p:cNvPr id="314" name="Google Shape;314;p39"/>
          <p:cNvSpPr txBox="1">
            <a:spLocks noGrp="1"/>
          </p:cNvSpPr>
          <p:nvPr>
            <p:ph type="title"/>
          </p:nvPr>
        </p:nvSpPr>
        <p:spPr>
          <a:xfrm>
            <a:off x="4858225" y="2190975"/>
            <a:ext cx="3565200" cy="10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This is a great</a:t>
            </a:r>
            <a:endParaRPr/>
          </a:p>
          <a:p>
            <a:pPr marL="0" lvl="0" indent="0" algn="l" rtl="0">
              <a:spcBef>
                <a:spcPts val="0"/>
              </a:spcBef>
              <a:spcAft>
                <a:spcPts val="0"/>
              </a:spcAft>
              <a:buNone/>
            </a:pPr>
            <a:r>
              <a:rPr lang="es"/>
              <a:t>headline</a:t>
            </a:r>
            <a:endParaRPr/>
          </a:p>
        </p:txBody>
      </p:sp>
      <p:pic>
        <p:nvPicPr>
          <p:cNvPr id="315" name="Google Shape;315;p39"/>
          <p:cNvPicPr preferRelativeResize="0"/>
          <p:nvPr/>
        </p:nvPicPr>
        <p:blipFill>
          <a:blip r:embed="rId3">
            <a:alphaModFix/>
          </a:blip>
          <a:stretch>
            <a:fillRect/>
          </a:stretch>
        </p:blipFill>
        <p:spPr>
          <a:xfrm rot="-6333352">
            <a:off x="-1777018" y="583596"/>
            <a:ext cx="6932285" cy="4649427"/>
          </a:xfrm>
          <a:prstGeom prst="rect">
            <a:avLst/>
          </a:prstGeom>
          <a:noFill/>
          <a:ln>
            <a:noFill/>
          </a:ln>
        </p:spPr>
      </p:pic>
      <p:sp>
        <p:nvSpPr>
          <p:cNvPr id="316" name="Google Shape;316;p39"/>
          <p:cNvSpPr txBox="1">
            <a:spLocks noGrp="1"/>
          </p:cNvSpPr>
          <p:nvPr>
            <p:ph type="subTitle" idx="1"/>
          </p:nvPr>
        </p:nvSpPr>
        <p:spPr>
          <a:xfrm>
            <a:off x="4827180" y="2996425"/>
            <a:ext cx="3024900" cy="189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dk2"/>
                </a:solidFill>
              </a:rPr>
              <a:t>This is the subtitle that makes it comprehensible</a:t>
            </a:r>
            <a:endParaRPr b="1">
              <a:solidFill>
                <a:schemeClr val="dk2"/>
              </a:solidFill>
              <a:latin typeface="Merriweather"/>
              <a:ea typeface="Merriweather"/>
              <a:cs typeface="Merriweather"/>
              <a:sym typeface="Merriweather"/>
            </a:endParaRPr>
          </a:p>
        </p:txBody>
      </p:sp>
      <p:grpSp>
        <p:nvGrpSpPr>
          <p:cNvPr id="317" name="Google Shape;317;p39"/>
          <p:cNvGrpSpPr/>
          <p:nvPr/>
        </p:nvGrpSpPr>
        <p:grpSpPr>
          <a:xfrm>
            <a:off x="885661" y="984830"/>
            <a:ext cx="2414147" cy="4761444"/>
            <a:chOff x="2375975" y="2648850"/>
            <a:chExt cx="1226950" cy="2419925"/>
          </a:xfrm>
        </p:grpSpPr>
        <p:sp>
          <p:nvSpPr>
            <p:cNvPr id="318" name="Google Shape;318;p39"/>
            <p:cNvSpPr/>
            <p:nvPr/>
          </p:nvSpPr>
          <p:spPr>
            <a:xfrm>
              <a:off x="2561400" y="2755050"/>
              <a:ext cx="60675" cy="21875"/>
            </a:xfrm>
            <a:custGeom>
              <a:avLst/>
              <a:gdLst/>
              <a:ahLst/>
              <a:cxnLst/>
              <a:rect l="l" t="t" r="r" b="b"/>
              <a:pathLst>
                <a:path w="2427" h="875" extrusionOk="0">
                  <a:moveTo>
                    <a:pt x="624" y="1"/>
                  </a:moveTo>
                  <a:cubicBezTo>
                    <a:pt x="384" y="1"/>
                    <a:pt x="176" y="65"/>
                    <a:pt x="69" y="251"/>
                  </a:cubicBezTo>
                  <a:cubicBezTo>
                    <a:pt x="0" y="389"/>
                    <a:pt x="69" y="528"/>
                    <a:pt x="139" y="597"/>
                  </a:cubicBezTo>
                  <a:lnTo>
                    <a:pt x="208" y="597"/>
                  </a:lnTo>
                  <a:cubicBezTo>
                    <a:pt x="347" y="667"/>
                    <a:pt x="416" y="736"/>
                    <a:pt x="555" y="736"/>
                  </a:cubicBezTo>
                  <a:cubicBezTo>
                    <a:pt x="901" y="736"/>
                    <a:pt x="1248" y="805"/>
                    <a:pt x="1525" y="875"/>
                  </a:cubicBezTo>
                  <a:lnTo>
                    <a:pt x="2218" y="875"/>
                  </a:lnTo>
                  <a:cubicBezTo>
                    <a:pt x="2357" y="875"/>
                    <a:pt x="2426" y="667"/>
                    <a:pt x="2288" y="597"/>
                  </a:cubicBezTo>
                  <a:cubicBezTo>
                    <a:pt x="2218" y="459"/>
                    <a:pt x="2218" y="459"/>
                    <a:pt x="2080" y="389"/>
                  </a:cubicBezTo>
                  <a:cubicBezTo>
                    <a:pt x="2010" y="320"/>
                    <a:pt x="1872" y="251"/>
                    <a:pt x="1733" y="251"/>
                  </a:cubicBezTo>
                  <a:cubicBezTo>
                    <a:pt x="1477" y="165"/>
                    <a:pt x="1010"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9"/>
            <p:cNvSpPr/>
            <p:nvPr/>
          </p:nvSpPr>
          <p:spPr>
            <a:xfrm>
              <a:off x="2533675" y="2804100"/>
              <a:ext cx="106975" cy="50475"/>
            </a:xfrm>
            <a:custGeom>
              <a:avLst/>
              <a:gdLst/>
              <a:ahLst/>
              <a:cxnLst/>
              <a:rect l="l" t="t" r="r" b="b"/>
              <a:pathLst>
                <a:path w="4279" h="2019" extrusionOk="0">
                  <a:moveTo>
                    <a:pt x="1074" y="0"/>
                  </a:moveTo>
                  <a:cubicBezTo>
                    <a:pt x="608" y="0"/>
                    <a:pt x="56" y="143"/>
                    <a:pt x="0" y="646"/>
                  </a:cubicBezTo>
                  <a:cubicBezTo>
                    <a:pt x="0" y="715"/>
                    <a:pt x="69" y="854"/>
                    <a:pt x="208" y="854"/>
                  </a:cubicBezTo>
                  <a:cubicBezTo>
                    <a:pt x="639" y="854"/>
                    <a:pt x="961" y="635"/>
                    <a:pt x="1368" y="635"/>
                  </a:cubicBezTo>
                  <a:cubicBezTo>
                    <a:pt x="1419" y="635"/>
                    <a:pt x="1471" y="638"/>
                    <a:pt x="1525" y="646"/>
                  </a:cubicBezTo>
                  <a:cubicBezTo>
                    <a:pt x="2149" y="715"/>
                    <a:pt x="2703" y="854"/>
                    <a:pt x="3258" y="1062"/>
                  </a:cubicBezTo>
                  <a:cubicBezTo>
                    <a:pt x="3327" y="1200"/>
                    <a:pt x="3397" y="1339"/>
                    <a:pt x="3466" y="1408"/>
                  </a:cubicBezTo>
                  <a:cubicBezTo>
                    <a:pt x="3605" y="1616"/>
                    <a:pt x="3813" y="1755"/>
                    <a:pt x="3951" y="1963"/>
                  </a:cubicBezTo>
                  <a:cubicBezTo>
                    <a:pt x="3990" y="2001"/>
                    <a:pt x="4034" y="2019"/>
                    <a:pt x="4076" y="2019"/>
                  </a:cubicBezTo>
                  <a:cubicBezTo>
                    <a:pt x="4184" y="2019"/>
                    <a:pt x="4278" y="1905"/>
                    <a:pt x="4228" y="1755"/>
                  </a:cubicBezTo>
                  <a:cubicBezTo>
                    <a:pt x="4090" y="1547"/>
                    <a:pt x="3951" y="1408"/>
                    <a:pt x="3813" y="1270"/>
                  </a:cubicBezTo>
                  <a:lnTo>
                    <a:pt x="3743" y="1131"/>
                  </a:lnTo>
                  <a:cubicBezTo>
                    <a:pt x="3813" y="992"/>
                    <a:pt x="3813" y="854"/>
                    <a:pt x="3674" y="784"/>
                  </a:cubicBezTo>
                  <a:cubicBezTo>
                    <a:pt x="2911" y="438"/>
                    <a:pt x="2149" y="160"/>
                    <a:pt x="1386" y="22"/>
                  </a:cubicBezTo>
                  <a:cubicBezTo>
                    <a:pt x="1292" y="8"/>
                    <a:pt x="1185"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9"/>
            <p:cNvSpPr/>
            <p:nvPr/>
          </p:nvSpPr>
          <p:spPr>
            <a:xfrm>
              <a:off x="2532450" y="2830225"/>
              <a:ext cx="49750" cy="22950"/>
            </a:xfrm>
            <a:custGeom>
              <a:avLst/>
              <a:gdLst/>
              <a:ahLst/>
              <a:cxnLst/>
              <a:rect l="l" t="t" r="r" b="b"/>
              <a:pathLst>
                <a:path w="1990" h="918" extrusionOk="0">
                  <a:moveTo>
                    <a:pt x="1453" y="1"/>
                  </a:moveTo>
                  <a:cubicBezTo>
                    <a:pt x="888" y="1"/>
                    <a:pt x="0" y="189"/>
                    <a:pt x="118" y="779"/>
                  </a:cubicBezTo>
                  <a:cubicBezTo>
                    <a:pt x="118" y="848"/>
                    <a:pt x="188" y="918"/>
                    <a:pt x="257" y="918"/>
                  </a:cubicBezTo>
                  <a:cubicBezTo>
                    <a:pt x="465" y="918"/>
                    <a:pt x="604" y="710"/>
                    <a:pt x="812" y="571"/>
                  </a:cubicBezTo>
                  <a:cubicBezTo>
                    <a:pt x="964" y="470"/>
                    <a:pt x="1190" y="405"/>
                    <a:pt x="1410" y="405"/>
                  </a:cubicBezTo>
                  <a:cubicBezTo>
                    <a:pt x="1490" y="405"/>
                    <a:pt x="1569" y="414"/>
                    <a:pt x="1643" y="432"/>
                  </a:cubicBezTo>
                  <a:cubicBezTo>
                    <a:pt x="1921" y="432"/>
                    <a:pt x="1990" y="17"/>
                    <a:pt x="1713" y="17"/>
                  </a:cubicBezTo>
                  <a:cubicBezTo>
                    <a:pt x="1641" y="6"/>
                    <a:pt x="1552"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9"/>
            <p:cNvSpPr/>
            <p:nvPr/>
          </p:nvSpPr>
          <p:spPr>
            <a:xfrm>
              <a:off x="2522050" y="2884100"/>
              <a:ext cx="47625" cy="19525"/>
            </a:xfrm>
            <a:custGeom>
              <a:avLst/>
              <a:gdLst/>
              <a:ahLst/>
              <a:cxnLst/>
              <a:rect l="l" t="t" r="r" b="b"/>
              <a:pathLst>
                <a:path w="1905" h="781" extrusionOk="0">
                  <a:moveTo>
                    <a:pt x="1013" y="1"/>
                  </a:moveTo>
                  <a:cubicBezTo>
                    <a:pt x="743" y="1"/>
                    <a:pt x="480" y="70"/>
                    <a:pt x="257" y="218"/>
                  </a:cubicBezTo>
                  <a:cubicBezTo>
                    <a:pt x="1" y="411"/>
                    <a:pt x="218" y="781"/>
                    <a:pt x="472" y="781"/>
                  </a:cubicBezTo>
                  <a:cubicBezTo>
                    <a:pt x="493" y="781"/>
                    <a:pt x="513" y="778"/>
                    <a:pt x="534" y="773"/>
                  </a:cubicBezTo>
                  <a:cubicBezTo>
                    <a:pt x="881" y="565"/>
                    <a:pt x="1228" y="565"/>
                    <a:pt x="1574" y="565"/>
                  </a:cubicBezTo>
                  <a:cubicBezTo>
                    <a:pt x="1595" y="570"/>
                    <a:pt x="1615" y="573"/>
                    <a:pt x="1634" y="573"/>
                  </a:cubicBezTo>
                  <a:cubicBezTo>
                    <a:pt x="1860" y="573"/>
                    <a:pt x="1905" y="213"/>
                    <a:pt x="1713" y="149"/>
                  </a:cubicBezTo>
                  <a:cubicBezTo>
                    <a:pt x="1488" y="53"/>
                    <a:pt x="1247" y="1"/>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9"/>
            <p:cNvSpPr/>
            <p:nvPr/>
          </p:nvSpPr>
          <p:spPr>
            <a:xfrm>
              <a:off x="2549250" y="2901300"/>
              <a:ext cx="56500" cy="44075"/>
            </a:xfrm>
            <a:custGeom>
              <a:avLst/>
              <a:gdLst/>
              <a:ahLst/>
              <a:cxnLst/>
              <a:rect l="l" t="t" r="r" b="b"/>
              <a:pathLst>
                <a:path w="2260" h="1763" extrusionOk="0">
                  <a:moveTo>
                    <a:pt x="1995" y="0"/>
                  </a:moveTo>
                  <a:cubicBezTo>
                    <a:pt x="1932" y="0"/>
                    <a:pt x="1862" y="26"/>
                    <a:pt x="1803" y="85"/>
                  </a:cubicBezTo>
                  <a:cubicBezTo>
                    <a:pt x="1526" y="293"/>
                    <a:pt x="1179" y="501"/>
                    <a:pt x="902" y="778"/>
                  </a:cubicBezTo>
                  <a:cubicBezTo>
                    <a:pt x="555" y="986"/>
                    <a:pt x="140" y="1194"/>
                    <a:pt x="1" y="1471"/>
                  </a:cubicBezTo>
                  <a:cubicBezTo>
                    <a:pt x="1" y="1591"/>
                    <a:pt x="53" y="1762"/>
                    <a:pt x="156" y="1762"/>
                  </a:cubicBezTo>
                  <a:cubicBezTo>
                    <a:pt x="172" y="1762"/>
                    <a:pt x="190" y="1758"/>
                    <a:pt x="209" y="1749"/>
                  </a:cubicBezTo>
                  <a:cubicBezTo>
                    <a:pt x="555" y="1610"/>
                    <a:pt x="833" y="1471"/>
                    <a:pt x="1041" y="1194"/>
                  </a:cubicBezTo>
                  <a:cubicBezTo>
                    <a:pt x="1387" y="917"/>
                    <a:pt x="1734" y="709"/>
                    <a:pt x="2011" y="362"/>
                  </a:cubicBezTo>
                  <a:cubicBezTo>
                    <a:pt x="2260" y="164"/>
                    <a:pt x="2152" y="0"/>
                    <a:pt x="19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9"/>
            <p:cNvSpPr/>
            <p:nvPr/>
          </p:nvSpPr>
          <p:spPr>
            <a:xfrm>
              <a:off x="2589600" y="2932625"/>
              <a:ext cx="64600" cy="109800"/>
            </a:xfrm>
            <a:custGeom>
              <a:avLst/>
              <a:gdLst/>
              <a:ahLst/>
              <a:cxnLst/>
              <a:rect l="l" t="t" r="r" b="b"/>
              <a:pathLst>
                <a:path w="2584" h="4392" extrusionOk="0">
                  <a:moveTo>
                    <a:pt x="2367" y="1"/>
                  </a:moveTo>
                  <a:cubicBezTo>
                    <a:pt x="2269" y="1"/>
                    <a:pt x="2162" y="52"/>
                    <a:pt x="2130" y="149"/>
                  </a:cubicBezTo>
                  <a:cubicBezTo>
                    <a:pt x="1922" y="912"/>
                    <a:pt x="1714" y="1674"/>
                    <a:pt x="1368" y="2367"/>
                  </a:cubicBezTo>
                  <a:cubicBezTo>
                    <a:pt x="1021" y="2991"/>
                    <a:pt x="605" y="3546"/>
                    <a:pt x="120" y="4100"/>
                  </a:cubicBezTo>
                  <a:cubicBezTo>
                    <a:pt x="0" y="4220"/>
                    <a:pt x="87" y="4391"/>
                    <a:pt x="202" y="4391"/>
                  </a:cubicBezTo>
                  <a:cubicBezTo>
                    <a:pt x="221" y="4391"/>
                    <a:pt x="240" y="4387"/>
                    <a:pt x="259" y="4377"/>
                  </a:cubicBezTo>
                  <a:cubicBezTo>
                    <a:pt x="952" y="4239"/>
                    <a:pt x="1298" y="3476"/>
                    <a:pt x="1576" y="2922"/>
                  </a:cubicBezTo>
                  <a:cubicBezTo>
                    <a:pt x="2061" y="2090"/>
                    <a:pt x="2338" y="1189"/>
                    <a:pt x="2546" y="218"/>
                  </a:cubicBezTo>
                  <a:cubicBezTo>
                    <a:pt x="2583" y="70"/>
                    <a:pt x="2481" y="1"/>
                    <a:pt x="2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9"/>
            <p:cNvSpPr/>
            <p:nvPr/>
          </p:nvSpPr>
          <p:spPr>
            <a:xfrm>
              <a:off x="2646300" y="2943900"/>
              <a:ext cx="32150" cy="86750"/>
            </a:xfrm>
            <a:custGeom>
              <a:avLst/>
              <a:gdLst/>
              <a:ahLst/>
              <a:cxnLst/>
              <a:rect l="l" t="t" r="r" b="b"/>
              <a:pathLst>
                <a:path w="1286" h="3470" extrusionOk="0">
                  <a:moveTo>
                    <a:pt x="1109" y="0"/>
                  </a:moveTo>
                  <a:cubicBezTo>
                    <a:pt x="1026" y="0"/>
                    <a:pt x="934" y="54"/>
                    <a:pt x="902" y="183"/>
                  </a:cubicBezTo>
                  <a:cubicBezTo>
                    <a:pt x="763" y="738"/>
                    <a:pt x="625" y="1292"/>
                    <a:pt x="417" y="1916"/>
                  </a:cubicBezTo>
                  <a:cubicBezTo>
                    <a:pt x="209" y="2332"/>
                    <a:pt x="70" y="2887"/>
                    <a:pt x="1" y="3372"/>
                  </a:cubicBezTo>
                  <a:cubicBezTo>
                    <a:pt x="50" y="3421"/>
                    <a:pt x="133" y="3470"/>
                    <a:pt x="203" y="3470"/>
                  </a:cubicBezTo>
                  <a:cubicBezTo>
                    <a:pt x="231" y="3470"/>
                    <a:pt x="258" y="3462"/>
                    <a:pt x="278" y="3441"/>
                  </a:cubicBezTo>
                  <a:cubicBezTo>
                    <a:pt x="555" y="3095"/>
                    <a:pt x="763" y="2609"/>
                    <a:pt x="763" y="2193"/>
                  </a:cubicBezTo>
                  <a:cubicBezTo>
                    <a:pt x="971" y="1500"/>
                    <a:pt x="1110" y="876"/>
                    <a:pt x="1248" y="183"/>
                  </a:cubicBezTo>
                  <a:cubicBezTo>
                    <a:pt x="1286" y="72"/>
                    <a:pt x="1204" y="0"/>
                    <a:pt x="1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9"/>
            <p:cNvSpPr/>
            <p:nvPr/>
          </p:nvSpPr>
          <p:spPr>
            <a:xfrm>
              <a:off x="2680025" y="2932625"/>
              <a:ext cx="20025" cy="77400"/>
            </a:xfrm>
            <a:custGeom>
              <a:avLst/>
              <a:gdLst/>
              <a:ahLst/>
              <a:cxnLst/>
              <a:rect l="l" t="t" r="r" b="b"/>
              <a:pathLst>
                <a:path w="801" h="3096" extrusionOk="0">
                  <a:moveTo>
                    <a:pt x="206" y="1"/>
                  </a:moveTo>
                  <a:cubicBezTo>
                    <a:pt x="103" y="1"/>
                    <a:pt x="1" y="70"/>
                    <a:pt x="38" y="218"/>
                  </a:cubicBezTo>
                  <a:lnTo>
                    <a:pt x="246" y="1743"/>
                  </a:lnTo>
                  <a:cubicBezTo>
                    <a:pt x="177" y="2159"/>
                    <a:pt x="315" y="2575"/>
                    <a:pt x="454" y="2991"/>
                  </a:cubicBezTo>
                  <a:cubicBezTo>
                    <a:pt x="489" y="3060"/>
                    <a:pt x="558" y="3095"/>
                    <a:pt x="619" y="3095"/>
                  </a:cubicBezTo>
                  <a:cubicBezTo>
                    <a:pt x="679" y="3095"/>
                    <a:pt x="731" y="3060"/>
                    <a:pt x="731" y="2991"/>
                  </a:cubicBezTo>
                  <a:cubicBezTo>
                    <a:pt x="801" y="2506"/>
                    <a:pt x="731" y="2090"/>
                    <a:pt x="593" y="1674"/>
                  </a:cubicBezTo>
                  <a:lnTo>
                    <a:pt x="385" y="149"/>
                  </a:lnTo>
                  <a:cubicBezTo>
                    <a:pt x="385" y="52"/>
                    <a:pt x="295" y="1"/>
                    <a:pt x="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9"/>
            <p:cNvSpPr/>
            <p:nvPr/>
          </p:nvSpPr>
          <p:spPr>
            <a:xfrm>
              <a:off x="2700025" y="2930700"/>
              <a:ext cx="13900" cy="43350"/>
            </a:xfrm>
            <a:custGeom>
              <a:avLst/>
              <a:gdLst/>
              <a:ahLst/>
              <a:cxnLst/>
              <a:rect l="l" t="t" r="r" b="b"/>
              <a:pathLst>
                <a:path w="556" h="1734" extrusionOk="0">
                  <a:moveTo>
                    <a:pt x="174" y="1"/>
                  </a:moveTo>
                  <a:cubicBezTo>
                    <a:pt x="87" y="1"/>
                    <a:pt x="1" y="53"/>
                    <a:pt x="1" y="157"/>
                  </a:cubicBezTo>
                  <a:cubicBezTo>
                    <a:pt x="1" y="434"/>
                    <a:pt x="70" y="642"/>
                    <a:pt x="70" y="850"/>
                  </a:cubicBezTo>
                  <a:cubicBezTo>
                    <a:pt x="70" y="1127"/>
                    <a:pt x="139" y="1404"/>
                    <a:pt x="278" y="1682"/>
                  </a:cubicBezTo>
                  <a:cubicBezTo>
                    <a:pt x="313" y="1716"/>
                    <a:pt x="347" y="1734"/>
                    <a:pt x="382" y="1734"/>
                  </a:cubicBezTo>
                  <a:cubicBezTo>
                    <a:pt x="417" y="1734"/>
                    <a:pt x="451" y="1716"/>
                    <a:pt x="486" y="1682"/>
                  </a:cubicBezTo>
                  <a:cubicBezTo>
                    <a:pt x="555" y="1474"/>
                    <a:pt x="555" y="1196"/>
                    <a:pt x="486" y="989"/>
                  </a:cubicBezTo>
                  <a:cubicBezTo>
                    <a:pt x="486" y="711"/>
                    <a:pt x="417" y="434"/>
                    <a:pt x="347" y="157"/>
                  </a:cubicBezTo>
                  <a:cubicBezTo>
                    <a:pt x="347" y="53"/>
                    <a:pt x="261"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9"/>
            <p:cNvSpPr/>
            <p:nvPr/>
          </p:nvSpPr>
          <p:spPr>
            <a:xfrm>
              <a:off x="2741625" y="2983125"/>
              <a:ext cx="39875" cy="56825"/>
            </a:xfrm>
            <a:custGeom>
              <a:avLst/>
              <a:gdLst/>
              <a:ahLst/>
              <a:cxnLst/>
              <a:rect l="l" t="t" r="r" b="b"/>
              <a:pathLst>
                <a:path w="1595" h="2273" extrusionOk="0">
                  <a:moveTo>
                    <a:pt x="286" y="1"/>
                  </a:moveTo>
                  <a:cubicBezTo>
                    <a:pt x="174" y="1"/>
                    <a:pt x="70" y="70"/>
                    <a:pt x="70" y="209"/>
                  </a:cubicBezTo>
                  <a:cubicBezTo>
                    <a:pt x="0" y="832"/>
                    <a:pt x="139" y="1456"/>
                    <a:pt x="416" y="2011"/>
                  </a:cubicBezTo>
                  <a:cubicBezTo>
                    <a:pt x="545" y="2172"/>
                    <a:pt x="793" y="2273"/>
                    <a:pt x="1028" y="2273"/>
                  </a:cubicBezTo>
                  <a:cubicBezTo>
                    <a:pt x="1301" y="2273"/>
                    <a:pt x="1557" y="2137"/>
                    <a:pt x="1595" y="1803"/>
                  </a:cubicBezTo>
                  <a:cubicBezTo>
                    <a:pt x="1595" y="1734"/>
                    <a:pt x="1525" y="1664"/>
                    <a:pt x="1456" y="1664"/>
                  </a:cubicBezTo>
                  <a:cubicBezTo>
                    <a:pt x="1317" y="1595"/>
                    <a:pt x="1179" y="1595"/>
                    <a:pt x="1040" y="1595"/>
                  </a:cubicBezTo>
                  <a:cubicBezTo>
                    <a:pt x="971" y="1595"/>
                    <a:pt x="901" y="1595"/>
                    <a:pt x="832" y="1526"/>
                  </a:cubicBezTo>
                  <a:cubicBezTo>
                    <a:pt x="555" y="1110"/>
                    <a:pt x="486" y="694"/>
                    <a:pt x="555" y="209"/>
                  </a:cubicBezTo>
                  <a:cubicBezTo>
                    <a:pt x="520" y="70"/>
                    <a:pt x="399"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9"/>
            <p:cNvSpPr/>
            <p:nvPr/>
          </p:nvSpPr>
          <p:spPr>
            <a:xfrm>
              <a:off x="2772325" y="2983100"/>
              <a:ext cx="49025" cy="47875"/>
            </a:xfrm>
            <a:custGeom>
              <a:avLst/>
              <a:gdLst/>
              <a:ahLst/>
              <a:cxnLst/>
              <a:rect l="l" t="t" r="r" b="b"/>
              <a:pathLst>
                <a:path w="1961" h="1915" extrusionOk="0">
                  <a:moveTo>
                    <a:pt x="386" y="1"/>
                  </a:moveTo>
                  <a:cubicBezTo>
                    <a:pt x="197" y="1"/>
                    <a:pt x="0" y="195"/>
                    <a:pt x="89" y="418"/>
                  </a:cubicBezTo>
                  <a:cubicBezTo>
                    <a:pt x="276" y="915"/>
                    <a:pt x="853" y="1915"/>
                    <a:pt x="1520" y="1915"/>
                  </a:cubicBezTo>
                  <a:cubicBezTo>
                    <a:pt x="1597" y="1915"/>
                    <a:pt x="1675" y="1902"/>
                    <a:pt x="1753" y="1873"/>
                  </a:cubicBezTo>
                  <a:cubicBezTo>
                    <a:pt x="1961" y="1804"/>
                    <a:pt x="1892" y="1457"/>
                    <a:pt x="1753" y="1388"/>
                  </a:cubicBezTo>
                  <a:cubicBezTo>
                    <a:pt x="1268" y="1111"/>
                    <a:pt x="852" y="695"/>
                    <a:pt x="644" y="210"/>
                  </a:cubicBezTo>
                  <a:cubicBezTo>
                    <a:pt x="594" y="61"/>
                    <a:pt x="492" y="1"/>
                    <a:pt x="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9"/>
            <p:cNvSpPr/>
            <p:nvPr/>
          </p:nvSpPr>
          <p:spPr>
            <a:xfrm>
              <a:off x="2782075" y="2963225"/>
              <a:ext cx="46225" cy="26800"/>
            </a:xfrm>
            <a:custGeom>
              <a:avLst/>
              <a:gdLst/>
              <a:ahLst/>
              <a:cxnLst/>
              <a:rect l="l" t="t" r="r" b="b"/>
              <a:pathLst>
                <a:path w="1849" h="1072" extrusionOk="0">
                  <a:moveTo>
                    <a:pt x="218" y="1"/>
                  </a:moveTo>
                  <a:cubicBezTo>
                    <a:pt x="103" y="1"/>
                    <a:pt x="1" y="107"/>
                    <a:pt x="46" y="242"/>
                  </a:cubicBezTo>
                  <a:cubicBezTo>
                    <a:pt x="185" y="519"/>
                    <a:pt x="462" y="797"/>
                    <a:pt x="808" y="1005"/>
                  </a:cubicBezTo>
                  <a:cubicBezTo>
                    <a:pt x="918" y="1048"/>
                    <a:pt x="1035" y="1071"/>
                    <a:pt x="1150" y="1071"/>
                  </a:cubicBezTo>
                  <a:cubicBezTo>
                    <a:pt x="1398" y="1071"/>
                    <a:pt x="1637" y="964"/>
                    <a:pt x="1779" y="727"/>
                  </a:cubicBezTo>
                  <a:cubicBezTo>
                    <a:pt x="1848" y="658"/>
                    <a:pt x="1779" y="589"/>
                    <a:pt x="1640" y="519"/>
                  </a:cubicBezTo>
                  <a:lnTo>
                    <a:pt x="1016" y="519"/>
                  </a:lnTo>
                  <a:cubicBezTo>
                    <a:pt x="739" y="450"/>
                    <a:pt x="531" y="311"/>
                    <a:pt x="393" y="103"/>
                  </a:cubicBezTo>
                  <a:cubicBezTo>
                    <a:pt x="344" y="31"/>
                    <a:pt x="279" y="1"/>
                    <a:pt x="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9"/>
            <p:cNvSpPr/>
            <p:nvPr/>
          </p:nvSpPr>
          <p:spPr>
            <a:xfrm>
              <a:off x="2806900" y="2888425"/>
              <a:ext cx="49125" cy="27650"/>
            </a:xfrm>
            <a:custGeom>
              <a:avLst/>
              <a:gdLst/>
              <a:ahLst/>
              <a:cxnLst/>
              <a:rect l="l" t="t" r="r" b="b"/>
              <a:pathLst>
                <a:path w="1965" h="1106" extrusionOk="0">
                  <a:moveTo>
                    <a:pt x="355" y="1"/>
                  </a:moveTo>
                  <a:cubicBezTo>
                    <a:pt x="173" y="1"/>
                    <a:pt x="1" y="162"/>
                    <a:pt x="162" y="323"/>
                  </a:cubicBezTo>
                  <a:cubicBezTo>
                    <a:pt x="370" y="600"/>
                    <a:pt x="647" y="808"/>
                    <a:pt x="994" y="947"/>
                  </a:cubicBezTo>
                  <a:cubicBezTo>
                    <a:pt x="1183" y="994"/>
                    <a:pt x="1437" y="1106"/>
                    <a:pt x="1668" y="1106"/>
                  </a:cubicBezTo>
                  <a:cubicBezTo>
                    <a:pt x="1775" y="1106"/>
                    <a:pt x="1876" y="1082"/>
                    <a:pt x="1964" y="1016"/>
                  </a:cubicBezTo>
                  <a:cubicBezTo>
                    <a:pt x="1964" y="947"/>
                    <a:pt x="1964" y="877"/>
                    <a:pt x="1964" y="808"/>
                  </a:cubicBezTo>
                  <a:cubicBezTo>
                    <a:pt x="1895" y="600"/>
                    <a:pt x="1548" y="600"/>
                    <a:pt x="1340" y="600"/>
                  </a:cubicBezTo>
                  <a:cubicBezTo>
                    <a:pt x="994" y="461"/>
                    <a:pt x="717" y="323"/>
                    <a:pt x="509" y="45"/>
                  </a:cubicBezTo>
                  <a:cubicBezTo>
                    <a:pt x="462" y="14"/>
                    <a:pt x="408" y="1"/>
                    <a:pt x="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9"/>
            <p:cNvSpPr/>
            <p:nvPr/>
          </p:nvSpPr>
          <p:spPr>
            <a:xfrm>
              <a:off x="2816125" y="2853000"/>
              <a:ext cx="29500" cy="19250"/>
            </a:xfrm>
            <a:custGeom>
              <a:avLst/>
              <a:gdLst/>
              <a:ahLst/>
              <a:cxnLst/>
              <a:rect l="l" t="t" r="r" b="b"/>
              <a:pathLst>
                <a:path w="1180" h="770" extrusionOk="0">
                  <a:moveTo>
                    <a:pt x="1086" y="0"/>
                  </a:moveTo>
                  <a:cubicBezTo>
                    <a:pt x="1061" y="0"/>
                    <a:pt x="1041" y="23"/>
                    <a:pt x="1041" y="76"/>
                  </a:cubicBezTo>
                  <a:cubicBezTo>
                    <a:pt x="833" y="284"/>
                    <a:pt x="486" y="423"/>
                    <a:pt x="209" y="423"/>
                  </a:cubicBezTo>
                  <a:cubicBezTo>
                    <a:pt x="1" y="492"/>
                    <a:pt x="1" y="769"/>
                    <a:pt x="209" y="769"/>
                  </a:cubicBezTo>
                  <a:cubicBezTo>
                    <a:pt x="694" y="700"/>
                    <a:pt x="1179" y="631"/>
                    <a:pt x="1179" y="145"/>
                  </a:cubicBezTo>
                  <a:cubicBezTo>
                    <a:pt x="1179" y="60"/>
                    <a:pt x="1126" y="0"/>
                    <a:pt x="1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9"/>
            <p:cNvSpPr/>
            <p:nvPr/>
          </p:nvSpPr>
          <p:spPr>
            <a:xfrm>
              <a:off x="2808200" y="2804550"/>
              <a:ext cx="37425" cy="33725"/>
            </a:xfrm>
            <a:custGeom>
              <a:avLst/>
              <a:gdLst/>
              <a:ahLst/>
              <a:cxnLst/>
              <a:rect l="l" t="t" r="r" b="b"/>
              <a:pathLst>
                <a:path w="1497" h="1349" extrusionOk="0">
                  <a:moveTo>
                    <a:pt x="1174" y="1"/>
                  </a:moveTo>
                  <a:cubicBezTo>
                    <a:pt x="1098" y="1"/>
                    <a:pt x="1015" y="24"/>
                    <a:pt x="942" y="73"/>
                  </a:cubicBezTo>
                  <a:cubicBezTo>
                    <a:pt x="803" y="142"/>
                    <a:pt x="665" y="281"/>
                    <a:pt x="595" y="489"/>
                  </a:cubicBezTo>
                  <a:cubicBezTo>
                    <a:pt x="457" y="628"/>
                    <a:pt x="318" y="766"/>
                    <a:pt x="179" y="905"/>
                  </a:cubicBezTo>
                  <a:cubicBezTo>
                    <a:pt x="0" y="1024"/>
                    <a:pt x="129" y="1349"/>
                    <a:pt x="345" y="1349"/>
                  </a:cubicBezTo>
                  <a:cubicBezTo>
                    <a:pt x="381" y="1349"/>
                    <a:pt x="418" y="1340"/>
                    <a:pt x="457" y="1321"/>
                  </a:cubicBezTo>
                  <a:cubicBezTo>
                    <a:pt x="873" y="1113"/>
                    <a:pt x="1496" y="766"/>
                    <a:pt x="1427" y="212"/>
                  </a:cubicBezTo>
                  <a:cubicBezTo>
                    <a:pt x="1427" y="77"/>
                    <a:pt x="1311"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9"/>
            <p:cNvSpPr/>
            <p:nvPr/>
          </p:nvSpPr>
          <p:spPr>
            <a:xfrm>
              <a:off x="2790150" y="2766500"/>
              <a:ext cx="32950" cy="37525"/>
            </a:xfrm>
            <a:custGeom>
              <a:avLst/>
              <a:gdLst/>
              <a:ahLst/>
              <a:cxnLst/>
              <a:rect l="l" t="t" r="r" b="b"/>
              <a:pathLst>
                <a:path w="1318" h="1501" extrusionOk="0">
                  <a:moveTo>
                    <a:pt x="832" y="1"/>
                  </a:moveTo>
                  <a:cubicBezTo>
                    <a:pt x="624" y="139"/>
                    <a:pt x="555" y="278"/>
                    <a:pt x="485" y="486"/>
                  </a:cubicBezTo>
                  <a:cubicBezTo>
                    <a:pt x="485" y="625"/>
                    <a:pt x="416" y="694"/>
                    <a:pt x="416" y="833"/>
                  </a:cubicBezTo>
                  <a:cubicBezTo>
                    <a:pt x="416" y="833"/>
                    <a:pt x="416" y="902"/>
                    <a:pt x="347" y="902"/>
                  </a:cubicBezTo>
                  <a:cubicBezTo>
                    <a:pt x="70" y="971"/>
                    <a:pt x="0" y="1318"/>
                    <a:pt x="208" y="1456"/>
                  </a:cubicBezTo>
                  <a:cubicBezTo>
                    <a:pt x="284" y="1487"/>
                    <a:pt x="360" y="1501"/>
                    <a:pt x="434" y="1501"/>
                  </a:cubicBezTo>
                  <a:cubicBezTo>
                    <a:pt x="697" y="1501"/>
                    <a:pt x="932" y="1326"/>
                    <a:pt x="1040" y="1110"/>
                  </a:cubicBezTo>
                  <a:cubicBezTo>
                    <a:pt x="1179" y="833"/>
                    <a:pt x="1317" y="278"/>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9"/>
            <p:cNvSpPr/>
            <p:nvPr/>
          </p:nvSpPr>
          <p:spPr>
            <a:xfrm>
              <a:off x="2736425" y="2712075"/>
              <a:ext cx="48550" cy="107575"/>
            </a:xfrm>
            <a:custGeom>
              <a:avLst/>
              <a:gdLst/>
              <a:ahLst/>
              <a:cxnLst/>
              <a:rect l="l" t="t" r="r" b="b"/>
              <a:pathLst>
                <a:path w="1942" h="4303" extrusionOk="0">
                  <a:moveTo>
                    <a:pt x="1807" y="0"/>
                  </a:moveTo>
                  <a:cubicBezTo>
                    <a:pt x="1780" y="0"/>
                    <a:pt x="1754" y="9"/>
                    <a:pt x="1733" y="29"/>
                  </a:cubicBezTo>
                  <a:cubicBezTo>
                    <a:pt x="832" y="1277"/>
                    <a:pt x="208" y="2663"/>
                    <a:pt x="0" y="4188"/>
                  </a:cubicBezTo>
                  <a:cubicBezTo>
                    <a:pt x="41" y="4269"/>
                    <a:pt x="105" y="4303"/>
                    <a:pt x="166" y="4303"/>
                  </a:cubicBezTo>
                  <a:cubicBezTo>
                    <a:pt x="208" y="4303"/>
                    <a:pt x="249" y="4286"/>
                    <a:pt x="278" y="4257"/>
                  </a:cubicBezTo>
                  <a:cubicBezTo>
                    <a:pt x="486" y="2732"/>
                    <a:pt x="1387" y="1554"/>
                    <a:pt x="1941" y="98"/>
                  </a:cubicBezTo>
                  <a:cubicBezTo>
                    <a:pt x="1941" y="49"/>
                    <a:pt x="1872" y="0"/>
                    <a:pt x="1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9"/>
            <p:cNvSpPr/>
            <p:nvPr/>
          </p:nvSpPr>
          <p:spPr>
            <a:xfrm>
              <a:off x="2720825" y="2697625"/>
              <a:ext cx="29475" cy="111900"/>
            </a:xfrm>
            <a:custGeom>
              <a:avLst/>
              <a:gdLst/>
              <a:ahLst/>
              <a:cxnLst/>
              <a:rect l="l" t="t" r="r" b="b"/>
              <a:pathLst>
                <a:path w="1179" h="4476" extrusionOk="0">
                  <a:moveTo>
                    <a:pt x="1110" y="0"/>
                  </a:moveTo>
                  <a:cubicBezTo>
                    <a:pt x="1075" y="0"/>
                    <a:pt x="1040" y="18"/>
                    <a:pt x="1040" y="52"/>
                  </a:cubicBezTo>
                  <a:cubicBezTo>
                    <a:pt x="763" y="538"/>
                    <a:pt x="555" y="1023"/>
                    <a:pt x="486" y="1577"/>
                  </a:cubicBezTo>
                  <a:cubicBezTo>
                    <a:pt x="208" y="2479"/>
                    <a:pt x="70" y="3380"/>
                    <a:pt x="0" y="4281"/>
                  </a:cubicBezTo>
                  <a:cubicBezTo>
                    <a:pt x="0" y="4402"/>
                    <a:pt x="94" y="4476"/>
                    <a:pt x="173" y="4476"/>
                  </a:cubicBezTo>
                  <a:cubicBezTo>
                    <a:pt x="229" y="4476"/>
                    <a:pt x="278" y="4437"/>
                    <a:pt x="278" y="4350"/>
                  </a:cubicBezTo>
                  <a:cubicBezTo>
                    <a:pt x="347" y="3449"/>
                    <a:pt x="555" y="2548"/>
                    <a:pt x="832" y="1716"/>
                  </a:cubicBezTo>
                  <a:cubicBezTo>
                    <a:pt x="1040" y="1161"/>
                    <a:pt x="1179" y="607"/>
                    <a:pt x="1179" y="52"/>
                  </a:cubicBezTo>
                  <a:cubicBezTo>
                    <a:pt x="1179" y="18"/>
                    <a:pt x="1144" y="0"/>
                    <a:pt x="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9"/>
            <p:cNvSpPr/>
            <p:nvPr/>
          </p:nvSpPr>
          <p:spPr>
            <a:xfrm>
              <a:off x="2706950" y="2674650"/>
              <a:ext cx="25" cy="25"/>
            </a:xfrm>
            <a:custGeom>
              <a:avLst/>
              <a:gdLst/>
              <a:ahLst/>
              <a:cxnLst/>
              <a:rect l="l" t="t" r="r" b="b"/>
              <a:pathLst>
                <a:path w="1" h="1" extrusionOk="0">
                  <a:moveTo>
                    <a:pt x="1" y="1"/>
                  </a:moveTo>
                  <a:lnTo>
                    <a:pt x="1" y="1"/>
                  </a:lnTo>
                  <a:lnTo>
                    <a:pt x="1" y="1"/>
                  </a:lnTo>
                  <a:cubicBezTo>
                    <a:pt x="1"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9"/>
            <p:cNvSpPr/>
            <p:nvPr/>
          </p:nvSpPr>
          <p:spPr>
            <a:xfrm>
              <a:off x="2701750" y="2671200"/>
              <a:ext cx="20825" cy="75225"/>
            </a:xfrm>
            <a:custGeom>
              <a:avLst/>
              <a:gdLst/>
              <a:ahLst/>
              <a:cxnLst/>
              <a:rect l="l" t="t" r="r" b="b"/>
              <a:pathLst>
                <a:path w="833" h="3009" extrusionOk="0">
                  <a:moveTo>
                    <a:pt x="486" y="0"/>
                  </a:moveTo>
                  <a:cubicBezTo>
                    <a:pt x="348" y="0"/>
                    <a:pt x="278" y="70"/>
                    <a:pt x="209" y="139"/>
                  </a:cubicBezTo>
                  <a:cubicBezTo>
                    <a:pt x="140" y="208"/>
                    <a:pt x="140" y="347"/>
                    <a:pt x="70" y="416"/>
                  </a:cubicBezTo>
                  <a:cubicBezTo>
                    <a:pt x="70" y="693"/>
                    <a:pt x="70" y="971"/>
                    <a:pt x="70" y="1179"/>
                  </a:cubicBezTo>
                  <a:cubicBezTo>
                    <a:pt x="70" y="1733"/>
                    <a:pt x="70" y="2288"/>
                    <a:pt x="1" y="2842"/>
                  </a:cubicBezTo>
                  <a:cubicBezTo>
                    <a:pt x="39" y="2957"/>
                    <a:pt x="140" y="3008"/>
                    <a:pt x="235" y="3008"/>
                  </a:cubicBezTo>
                  <a:cubicBezTo>
                    <a:pt x="313" y="3008"/>
                    <a:pt x="386" y="2974"/>
                    <a:pt x="417" y="2912"/>
                  </a:cubicBezTo>
                  <a:cubicBezTo>
                    <a:pt x="486" y="2218"/>
                    <a:pt x="625" y="1595"/>
                    <a:pt x="763" y="971"/>
                  </a:cubicBezTo>
                  <a:cubicBezTo>
                    <a:pt x="763" y="555"/>
                    <a:pt x="833" y="70"/>
                    <a:pt x="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9"/>
            <p:cNvSpPr/>
            <p:nvPr/>
          </p:nvSpPr>
          <p:spPr>
            <a:xfrm>
              <a:off x="2665375" y="2680950"/>
              <a:ext cx="27750" cy="60500"/>
            </a:xfrm>
            <a:custGeom>
              <a:avLst/>
              <a:gdLst/>
              <a:ahLst/>
              <a:cxnLst/>
              <a:rect l="l" t="t" r="r" b="b"/>
              <a:pathLst>
                <a:path w="1110" h="2420" extrusionOk="0">
                  <a:moveTo>
                    <a:pt x="263" y="0"/>
                  </a:moveTo>
                  <a:cubicBezTo>
                    <a:pt x="117" y="0"/>
                    <a:pt x="0" y="78"/>
                    <a:pt x="0" y="234"/>
                  </a:cubicBezTo>
                  <a:cubicBezTo>
                    <a:pt x="0" y="581"/>
                    <a:pt x="70" y="997"/>
                    <a:pt x="278" y="1274"/>
                  </a:cubicBezTo>
                  <a:cubicBezTo>
                    <a:pt x="347" y="1690"/>
                    <a:pt x="485" y="2036"/>
                    <a:pt x="693" y="2314"/>
                  </a:cubicBezTo>
                  <a:cubicBezTo>
                    <a:pt x="744" y="2390"/>
                    <a:pt x="805" y="2420"/>
                    <a:pt x="864" y="2420"/>
                  </a:cubicBezTo>
                  <a:cubicBezTo>
                    <a:pt x="966" y="2420"/>
                    <a:pt x="1066" y="2332"/>
                    <a:pt x="1109" y="2244"/>
                  </a:cubicBezTo>
                  <a:cubicBezTo>
                    <a:pt x="1109" y="1828"/>
                    <a:pt x="1040" y="1482"/>
                    <a:pt x="901" y="1135"/>
                  </a:cubicBezTo>
                  <a:cubicBezTo>
                    <a:pt x="832" y="719"/>
                    <a:pt x="624" y="373"/>
                    <a:pt x="416" y="26"/>
                  </a:cubicBezTo>
                  <a:cubicBezTo>
                    <a:pt x="364" y="9"/>
                    <a:pt x="312" y="0"/>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9"/>
            <p:cNvSpPr/>
            <p:nvPr/>
          </p:nvSpPr>
          <p:spPr>
            <a:xfrm>
              <a:off x="2616850" y="2721350"/>
              <a:ext cx="52600" cy="43250"/>
            </a:xfrm>
            <a:custGeom>
              <a:avLst/>
              <a:gdLst/>
              <a:ahLst/>
              <a:cxnLst/>
              <a:rect l="l" t="t" r="r" b="b"/>
              <a:pathLst>
                <a:path w="2104" h="1730" extrusionOk="0">
                  <a:moveTo>
                    <a:pt x="362" y="0"/>
                  </a:moveTo>
                  <a:cubicBezTo>
                    <a:pt x="256" y="0"/>
                    <a:pt x="156" y="22"/>
                    <a:pt x="70" y="74"/>
                  </a:cubicBezTo>
                  <a:cubicBezTo>
                    <a:pt x="0" y="143"/>
                    <a:pt x="0" y="282"/>
                    <a:pt x="70" y="351"/>
                  </a:cubicBezTo>
                  <a:cubicBezTo>
                    <a:pt x="278" y="490"/>
                    <a:pt x="624" y="559"/>
                    <a:pt x="901" y="767"/>
                  </a:cubicBezTo>
                  <a:cubicBezTo>
                    <a:pt x="1179" y="975"/>
                    <a:pt x="1456" y="1252"/>
                    <a:pt x="1595" y="1599"/>
                  </a:cubicBezTo>
                  <a:cubicBezTo>
                    <a:pt x="1641" y="1691"/>
                    <a:pt x="1718" y="1730"/>
                    <a:pt x="1795" y="1730"/>
                  </a:cubicBezTo>
                  <a:cubicBezTo>
                    <a:pt x="1949" y="1730"/>
                    <a:pt x="2103" y="1576"/>
                    <a:pt x="2011" y="1391"/>
                  </a:cubicBezTo>
                  <a:cubicBezTo>
                    <a:pt x="1872" y="975"/>
                    <a:pt x="1595" y="628"/>
                    <a:pt x="1317" y="351"/>
                  </a:cubicBezTo>
                  <a:cubicBezTo>
                    <a:pt x="1057" y="195"/>
                    <a:pt x="681" y="0"/>
                    <a:pt x="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9"/>
            <p:cNvSpPr/>
            <p:nvPr/>
          </p:nvSpPr>
          <p:spPr>
            <a:xfrm>
              <a:off x="2580450" y="2711475"/>
              <a:ext cx="31400" cy="37900"/>
            </a:xfrm>
            <a:custGeom>
              <a:avLst/>
              <a:gdLst/>
              <a:ahLst/>
              <a:cxnLst/>
              <a:rect l="l" t="t" r="r" b="b"/>
              <a:pathLst>
                <a:path w="1256" h="1516" extrusionOk="0">
                  <a:moveTo>
                    <a:pt x="382" y="1"/>
                  </a:moveTo>
                  <a:cubicBezTo>
                    <a:pt x="347" y="1"/>
                    <a:pt x="313" y="18"/>
                    <a:pt x="278" y="53"/>
                  </a:cubicBezTo>
                  <a:cubicBezTo>
                    <a:pt x="1" y="469"/>
                    <a:pt x="486" y="1023"/>
                    <a:pt x="694" y="1370"/>
                  </a:cubicBezTo>
                  <a:cubicBezTo>
                    <a:pt x="777" y="1474"/>
                    <a:pt x="866" y="1515"/>
                    <a:pt x="945" y="1515"/>
                  </a:cubicBezTo>
                  <a:cubicBezTo>
                    <a:pt x="1129" y="1515"/>
                    <a:pt x="1255" y="1287"/>
                    <a:pt x="1110" y="1093"/>
                  </a:cubicBezTo>
                  <a:cubicBezTo>
                    <a:pt x="971" y="885"/>
                    <a:pt x="902" y="746"/>
                    <a:pt x="763" y="538"/>
                  </a:cubicBezTo>
                  <a:cubicBezTo>
                    <a:pt x="694" y="330"/>
                    <a:pt x="625" y="192"/>
                    <a:pt x="486" y="53"/>
                  </a:cubicBezTo>
                  <a:cubicBezTo>
                    <a:pt x="451" y="18"/>
                    <a:pt x="417"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9"/>
            <p:cNvSpPr/>
            <p:nvPr/>
          </p:nvSpPr>
          <p:spPr>
            <a:xfrm>
              <a:off x="2566600" y="2940725"/>
              <a:ext cx="61550" cy="44875"/>
            </a:xfrm>
            <a:custGeom>
              <a:avLst/>
              <a:gdLst/>
              <a:ahLst/>
              <a:cxnLst/>
              <a:rect l="l" t="t" r="r" b="b"/>
              <a:pathLst>
                <a:path w="2462" h="1795" extrusionOk="0">
                  <a:moveTo>
                    <a:pt x="2179" y="1"/>
                  </a:moveTo>
                  <a:cubicBezTo>
                    <a:pt x="2147" y="1"/>
                    <a:pt x="2113" y="11"/>
                    <a:pt x="2080" y="33"/>
                  </a:cubicBezTo>
                  <a:cubicBezTo>
                    <a:pt x="1594" y="310"/>
                    <a:pt x="1040" y="518"/>
                    <a:pt x="555" y="865"/>
                  </a:cubicBezTo>
                  <a:cubicBezTo>
                    <a:pt x="277" y="1073"/>
                    <a:pt x="0" y="1350"/>
                    <a:pt x="139" y="1697"/>
                  </a:cubicBezTo>
                  <a:cubicBezTo>
                    <a:pt x="139" y="1746"/>
                    <a:pt x="208" y="1795"/>
                    <a:pt x="273" y="1795"/>
                  </a:cubicBezTo>
                  <a:cubicBezTo>
                    <a:pt x="300" y="1795"/>
                    <a:pt x="326" y="1786"/>
                    <a:pt x="347" y="1766"/>
                  </a:cubicBezTo>
                  <a:cubicBezTo>
                    <a:pt x="485" y="1766"/>
                    <a:pt x="555" y="1766"/>
                    <a:pt x="624" y="1697"/>
                  </a:cubicBezTo>
                  <a:cubicBezTo>
                    <a:pt x="763" y="1627"/>
                    <a:pt x="901" y="1489"/>
                    <a:pt x="1040" y="1350"/>
                  </a:cubicBezTo>
                  <a:cubicBezTo>
                    <a:pt x="1456" y="1003"/>
                    <a:pt x="1872" y="657"/>
                    <a:pt x="2288" y="380"/>
                  </a:cubicBezTo>
                  <a:cubicBezTo>
                    <a:pt x="2462" y="263"/>
                    <a:pt x="2344" y="1"/>
                    <a:pt x="2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p:nvPr/>
          </p:nvSpPr>
          <p:spPr>
            <a:xfrm>
              <a:off x="2602975" y="2958975"/>
              <a:ext cx="31800" cy="25900"/>
            </a:xfrm>
            <a:custGeom>
              <a:avLst/>
              <a:gdLst/>
              <a:ahLst/>
              <a:cxnLst/>
              <a:rect l="l" t="t" r="r" b="b"/>
              <a:pathLst>
                <a:path w="1272" h="1036" extrusionOk="0">
                  <a:moveTo>
                    <a:pt x="1035" y="1"/>
                  </a:moveTo>
                  <a:cubicBezTo>
                    <a:pt x="994" y="1"/>
                    <a:pt x="948" y="19"/>
                    <a:pt x="902" y="65"/>
                  </a:cubicBezTo>
                  <a:cubicBezTo>
                    <a:pt x="694" y="135"/>
                    <a:pt x="555" y="273"/>
                    <a:pt x="347" y="412"/>
                  </a:cubicBezTo>
                  <a:cubicBezTo>
                    <a:pt x="209" y="551"/>
                    <a:pt x="1" y="620"/>
                    <a:pt x="1" y="828"/>
                  </a:cubicBezTo>
                  <a:cubicBezTo>
                    <a:pt x="1" y="967"/>
                    <a:pt x="70" y="1036"/>
                    <a:pt x="139" y="1036"/>
                  </a:cubicBezTo>
                  <a:cubicBezTo>
                    <a:pt x="278" y="1036"/>
                    <a:pt x="486" y="967"/>
                    <a:pt x="625" y="828"/>
                  </a:cubicBezTo>
                  <a:cubicBezTo>
                    <a:pt x="763" y="689"/>
                    <a:pt x="971" y="481"/>
                    <a:pt x="1110" y="343"/>
                  </a:cubicBezTo>
                  <a:cubicBezTo>
                    <a:pt x="1272" y="235"/>
                    <a:pt x="1182" y="1"/>
                    <a:pt x="1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9"/>
            <p:cNvSpPr/>
            <p:nvPr/>
          </p:nvSpPr>
          <p:spPr>
            <a:xfrm>
              <a:off x="2821325" y="2908100"/>
              <a:ext cx="26025" cy="28800"/>
            </a:xfrm>
            <a:custGeom>
              <a:avLst/>
              <a:gdLst/>
              <a:ahLst/>
              <a:cxnLst/>
              <a:rect l="l" t="t" r="r" b="b"/>
              <a:pathLst>
                <a:path w="1041" h="1152" extrusionOk="0">
                  <a:moveTo>
                    <a:pt x="279" y="1"/>
                  </a:moveTo>
                  <a:cubicBezTo>
                    <a:pt x="147" y="1"/>
                    <a:pt x="1" y="108"/>
                    <a:pt x="1" y="298"/>
                  </a:cubicBezTo>
                  <a:cubicBezTo>
                    <a:pt x="1" y="506"/>
                    <a:pt x="140" y="783"/>
                    <a:pt x="278" y="991"/>
                  </a:cubicBezTo>
                  <a:cubicBezTo>
                    <a:pt x="398" y="1071"/>
                    <a:pt x="588" y="1151"/>
                    <a:pt x="753" y="1151"/>
                  </a:cubicBezTo>
                  <a:cubicBezTo>
                    <a:pt x="874" y="1151"/>
                    <a:pt x="982" y="1109"/>
                    <a:pt x="1041" y="991"/>
                  </a:cubicBezTo>
                  <a:cubicBezTo>
                    <a:pt x="1041" y="922"/>
                    <a:pt x="1041" y="853"/>
                    <a:pt x="1041" y="853"/>
                  </a:cubicBezTo>
                  <a:cubicBezTo>
                    <a:pt x="971" y="645"/>
                    <a:pt x="763" y="714"/>
                    <a:pt x="625" y="645"/>
                  </a:cubicBezTo>
                  <a:cubicBezTo>
                    <a:pt x="486" y="575"/>
                    <a:pt x="555" y="367"/>
                    <a:pt x="486" y="229"/>
                  </a:cubicBezTo>
                  <a:cubicBezTo>
                    <a:pt x="486" y="73"/>
                    <a:pt x="388" y="1"/>
                    <a:pt x="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9"/>
            <p:cNvSpPr/>
            <p:nvPr/>
          </p:nvSpPr>
          <p:spPr>
            <a:xfrm>
              <a:off x="2649775" y="2799425"/>
              <a:ext cx="51350" cy="39100"/>
            </a:xfrm>
            <a:custGeom>
              <a:avLst/>
              <a:gdLst/>
              <a:ahLst/>
              <a:cxnLst/>
              <a:rect l="l" t="t" r="r" b="b"/>
              <a:pathLst>
                <a:path w="2054" h="1564" extrusionOk="0">
                  <a:moveTo>
                    <a:pt x="208" y="1"/>
                  </a:moveTo>
                  <a:cubicBezTo>
                    <a:pt x="70" y="1"/>
                    <a:pt x="0" y="70"/>
                    <a:pt x="70" y="139"/>
                  </a:cubicBezTo>
                  <a:cubicBezTo>
                    <a:pt x="208" y="486"/>
                    <a:pt x="555" y="625"/>
                    <a:pt x="832" y="833"/>
                  </a:cubicBezTo>
                  <a:lnTo>
                    <a:pt x="1733" y="1526"/>
                  </a:lnTo>
                  <a:cubicBezTo>
                    <a:pt x="1760" y="1552"/>
                    <a:pt x="1789" y="1564"/>
                    <a:pt x="1817" y="1564"/>
                  </a:cubicBezTo>
                  <a:cubicBezTo>
                    <a:pt x="1939" y="1564"/>
                    <a:pt x="2053" y="1361"/>
                    <a:pt x="1941" y="1249"/>
                  </a:cubicBezTo>
                  <a:lnTo>
                    <a:pt x="1040" y="555"/>
                  </a:lnTo>
                  <a:cubicBezTo>
                    <a:pt x="832" y="278"/>
                    <a:pt x="486" y="70"/>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9"/>
            <p:cNvSpPr/>
            <p:nvPr/>
          </p:nvSpPr>
          <p:spPr>
            <a:xfrm>
              <a:off x="2675775" y="2794225"/>
              <a:ext cx="23275" cy="29925"/>
            </a:xfrm>
            <a:custGeom>
              <a:avLst/>
              <a:gdLst/>
              <a:ahLst/>
              <a:cxnLst/>
              <a:rect l="l" t="t" r="r" b="b"/>
              <a:pathLst>
                <a:path w="931" h="1197" extrusionOk="0">
                  <a:moveTo>
                    <a:pt x="208" y="1"/>
                  </a:moveTo>
                  <a:cubicBezTo>
                    <a:pt x="139" y="1"/>
                    <a:pt x="69" y="1"/>
                    <a:pt x="69" y="140"/>
                  </a:cubicBezTo>
                  <a:cubicBezTo>
                    <a:pt x="0" y="347"/>
                    <a:pt x="139" y="417"/>
                    <a:pt x="208" y="555"/>
                  </a:cubicBezTo>
                  <a:cubicBezTo>
                    <a:pt x="347" y="763"/>
                    <a:pt x="416" y="971"/>
                    <a:pt x="555" y="1110"/>
                  </a:cubicBezTo>
                  <a:cubicBezTo>
                    <a:pt x="595" y="1171"/>
                    <a:pt x="648" y="1196"/>
                    <a:pt x="698" y="1196"/>
                  </a:cubicBezTo>
                  <a:cubicBezTo>
                    <a:pt x="820" y="1196"/>
                    <a:pt x="930" y="1049"/>
                    <a:pt x="832" y="902"/>
                  </a:cubicBezTo>
                  <a:cubicBezTo>
                    <a:pt x="763" y="694"/>
                    <a:pt x="693" y="555"/>
                    <a:pt x="555" y="347"/>
                  </a:cubicBezTo>
                  <a:cubicBezTo>
                    <a:pt x="485" y="140"/>
                    <a:pt x="485"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2632450" y="2859925"/>
              <a:ext cx="37675" cy="16225"/>
            </a:xfrm>
            <a:custGeom>
              <a:avLst/>
              <a:gdLst/>
              <a:ahLst/>
              <a:cxnLst/>
              <a:rect l="l" t="t" r="r" b="b"/>
              <a:pathLst>
                <a:path w="1507" h="649" extrusionOk="0">
                  <a:moveTo>
                    <a:pt x="1231" y="0"/>
                  </a:moveTo>
                  <a:cubicBezTo>
                    <a:pt x="1215" y="0"/>
                    <a:pt x="1197" y="2"/>
                    <a:pt x="1179" y="7"/>
                  </a:cubicBezTo>
                  <a:lnTo>
                    <a:pt x="624" y="7"/>
                  </a:lnTo>
                  <a:cubicBezTo>
                    <a:pt x="416" y="7"/>
                    <a:pt x="208" y="7"/>
                    <a:pt x="139" y="215"/>
                  </a:cubicBezTo>
                  <a:cubicBezTo>
                    <a:pt x="0" y="284"/>
                    <a:pt x="70" y="423"/>
                    <a:pt x="139" y="562"/>
                  </a:cubicBezTo>
                  <a:cubicBezTo>
                    <a:pt x="208" y="631"/>
                    <a:pt x="277" y="648"/>
                    <a:pt x="355" y="648"/>
                  </a:cubicBezTo>
                  <a:cubicBezTo>
                    <a:pt x="433" y="648"/>
                    <a:pt x="520" y="631"/>
                    <a:pt x="624" y="631"/>
                  </a:cubicBezTo>
                  <a:cubicBezTo>
                    <a:pt x="832" y="562"/>
                    <a:pt x="1040" y="492"/>
                    <a:pt x="1248" y="492"/>
                  </a:cubicBezTo>
                  <a:cubicBezTo>
                    <a:pt x="1507" y="427"/>
                    <a:pt x="1464" y="0"/>
                    <a:pt x="1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9"/>
            <p:cNvSpPr/>
            <p:nvPr/>
          </p:nvSpPr>
          <p:spPr>
            <a:xfrm>
              <a:off x="2613950" y="2882450"/>
              <a:ext cx="31800" cy="15350"/>
            </a:xfrm>
            <a:custGeom>
              <a:avLst/>
              <a:gdLst/>
              <a:ahLst/>
              <a:cxnLst/>
              <a:rect l="l" t="t" r="r" b="b"/>
              <a:pathLst>
                <a:path w="1272" h="614" extrusionOk="0">
                  <a:moveTo>
                    <a:pt x="478" y="0"/>
                  </a:moveTo>
                  <a:cubicBezTo>
                    <a:pt x="221" y="0"/>
                    <a:pt x="1" y="432"/>
                    <a:pt x="324" y="562"/>
                  </a:cubicBezTo>
                  <a:cubicBezTo>
                    <a:pt x="428" y="596"/>
                    <a:pt x="532" y="614"/>
                    <a:pt x="636" y="614"/>
                  </a:cubicBezTo>
                  <a:cubicBezTo>
                    <a:pt x="740" y="614"/>
                    <a:pt x="844" y="596"/>
                    <a:pt x="948" y="562"/>
                  </a:cubicBezTo>
                  <a:cubicBezTo>
                    <a:pt x="1272" y="562"/>
                    <a:pt x="1233" y="139"/>
                    <a:pt x="944" y="139"/>
                  </a:cubicBezTo>
                  <a:cubicBezTo>
                    <a:pt x="924" y="139"/>
                    <a:pt x="902" y="141"/>
                    <a:pt x="879" y="146"/>
                  </a:cubicBezTo>
                  <a:cubicBezTo>
                    <a:pt x="810" y="146"/>
                    <a:pt x="671" y="76"/>
                    <a:pt x="532" y="7"/>
                  </a:cubicBezTo>
                  <a:cubicBezTo>
                    <a:pt x="514" y="3"/>
                    <a:pt x="496"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9"/>
            <p:cNvSpPr/>
            <p:nvPr/>
          </p:nvSpPr>
          <p:spPr>
            <a:xfrm>
              <a:off x="2687275" y="2860225"/>
              <a:ext cx="31050" cy="27000"/>
            </a:xfrm>
            <a:custGeom>
              <a:avLst/>
              <a:gdLst/>
              <a:ahLst/>
              <a:cxnLst/>
              <a:rect l="l" t="t" r="r" b="b"/>
              <a:pathLst>
                <a:path w="1242" h="1080" extrusionOk="0">
                  <a:moveTo>
                    <a:pt x="366" y="1"/>
                  </a:moveTo>
                  <a:cubicBezTo>
                    <a:pt x="180" y="1"/>
                    <a:pt x="0" y="262"/>
                    <a:pt x="164" y="480"/>
                  </a:cubicBezTo>
                  <a:cubicBezTo>
                    <a:pt x="372" y="688"/>
                    <a:pt x="580" y="896"/>
                    <a:pt x="857" y="1035"/>
                  </a:cubicBezTo>
                  <a:cubicBezTo>
                    <a:pt x="888" y="1066"/>
                    <a:pt x="927" y="1080"/>
                    <a:pt x="966" y="1080"/>
                  </a:cubicBezTo>
                  <a:cubicBezTo>
                    <a:pt x="1100" y="1080"/>
                    <a:pt x="1242" y="919"/>
                    <a:pt x="1135" y="757"/>
                  </a:cubicBezTo>
                  <a:cubicBezTo>
                    <a:pt x="927" y="550"/>
                    <a:pt x="719" y="272"/>
                    <a:pt x="511" y="64"/>
                  </a:cubicBezTo>
                  <a:cubicBezTo>
                    <a:pt x="466" y="20"/>
                    <a:pt x="416" y="1"/>
                    <a:pt x="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9"/>
            <p:cNvSpPr/>
            <p:nvPr/>
          </p:nvSpPr>
          <p:spPr>
            <a:xfrm>
              <a:off x="2679225" y="2901625"/>
              <a:ext cx="61475" cy="28300"/>
            </a:xfrm>
            <a:custGeom>
              <a:avLst/>
              <a:gdLst/>
              <a:ahLst/>
              <a:cxnLst/>
              <a:rect l="l" t="t" r="r" b="b"/>
              <a:pathLst>
                <a:path w="2459" h="1132" extrusionOk="0">
                  <a:moveTo>
                    <a:pt x="2165" y="0"/>
                  </a:moveTo>
                  <a:cubicBezTo>
                    <a:pt x="1986" y="0"/>
                    <a:pt x="1797" y="124"/>
                    <a:pt x="1872" y="349"/>
                  </a:cubicBezTo>
                  <a:lnTo>
                    <a:pt x="1872" y="488"/>
                  </a:lnTo>
                  <a:cubicBezTo>
                    <a:pt x="1838" y="453"/>
                    <a:pt x="1820" y="436"/>
                    <a:pt x="1803" y="436"/>
                  </a:cubicBezTo>
                  <a:cubicBezTo>
                    <a:pt x="1786" y="436"/>
                    <a:pt x="1768" y="453"/>
                    <a:pt x="1734" y="488"/>
                  </a:cubicBezTo>
                  <a:cubicBezTo>
                    <a:pt x="1457" y="557"/>
                    <a:pt x="1249" y="626"/>
                    <a:pt x="971" y="696"/>
                  </a:cubicBezTo>
                  <a:cubicBezTo>
                    <a:pt x="694" y="626"/>
                    <a:pt x="417" y="626"/>
                    <a:pt x="209" y="557"/>
                  </a:cubicBezTo>
                  <a:cubicBezTo>
                    <a:pt x="70" y="557"/>
                    <a:pt x="1" y="696"/>
                    <a:pt x="70" y="834"/>
                  </a:cubicBezTo>
                  <a:cubicBezTo>
                    <a:pt x="375" y="1025"/>
                    <a:pt x="721" y="1132"/>
                    <a:pt x="1075" y="1132"/>
                  </a:cubicBezTo>
                  <a:cubicBezTo>
                    <a:pt x="1366" y="1132"/>
                    <a:pt x="1661" y="1060"/>
                    <a:pt x="1942" y="904"/>
                  </a:cubicBezTo>
                  <a:cubicBezTo>
                    <a:pt x="2011" y="834"/>
                    <a:pt x="2080" y="765"/>
                    <a:pt x="2080" y="626"/>
                  </a:cubicBezTo>
                  <a:cubicBezTo>
                    <a:pt x="2119" y="665"/>
                    <a:pt x="2163" y="682"/>
                    <a:pt x="2207" y="682"/>
                  </a:cubicBezTo>
                  <a:cubicBezTo>
                    <a:pt x="2319" y="682"/>
                    <a:pt x="2427" y="568"/>
                    <a:pt x="2427" y="419"/>
                  </a:cubicBezTo>
                  <a:cubicBezTo>
                    <a:pt x="2427" y="349"/>
                    <a:pt x="2427" y="349"/>
                    <a:pt x="2427" y="280"/>
                  </a:cubicBezTo>
                  <a:cubicBezTo>
                    <a:pt x="2459" y="89"/>
                    <a:pt x="2316" y="0"/>
                    <a:pt x="2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9"/>
            <p:cNvSpPr/>
            <p:nvPr/>
          </p:nvSpPr>
          <p:spPr>
            <a:xfrm>
              <a:off x="2657775" y="2914850"/>
              <a:ext cx="21000" cy="16925"/>
            </a:xfrm>
            <a:custGeom>
              <a:avLst/>
              <a:gdLst/>
              <a:ahLst/>
              <a:cxnLst/>
              <a:rect l="l" t="t" r="r" b="b"/>
              <a:pathLst>
                <a:path w="840" h="677" extrusionOk="0">
                  <a:moveTo>
                    <a:pt x="595" y="0"/>
                  </a:moveTo>
                  <a:cubicBezTo>
                    <a:pt x="569" y="0"/>
                    <a:pt x="541" y="9"/>
                    <a:pt x="512" y="28"/>
                  </a:cubicBezTo>
                  <a:cubicBezTo>
                    <a:pt x="443" y="28"/>
                    <a:pt x="304" y="236"/>
                    <a:pt x="304" y="236"/>
                  </a:cubicBezTo>
                  <a:cubicBezTo>
                    <a:pt x="1" y="297"/>
                    <a:pt x="69" y="677"/>
                    <a:pt x="278" y="677"/>
                  </a:cubicBezTo>
                  <a:cubicBezTo>
                    <a:pt x="307" y="677"/>
                    <a:pt x="339" y="669"/>
                    <a:pt x="374" y="652"/>
                  </a:cubicBezTo>
                  <a:cubicBezTo>
                    <a:pt x="582" y="652"/>
                    <a:pt x="582" y="513"/>
                    <a:pt x="720" y="444"/>
                  </a:cubicBezTo>
                  <a:cubicBezTo>
                    <a:pt x="839" y="325"/>
                    <a:pt x="753"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9"/>
            <p:cNvSpPr/>
            <p:nvPr/>
          </p:nvSpPr>
          <p:spPr>
            <a:xfrm>
              <a:off x="2734700" y="2934450"/>
              <a:ext cx="20400" cy="12300"/>
            </a:xfrm>
            <a:custGeom>
              <a:avLst/>
              <a:gdLst/>
              <a:ahLst/>
              <a:cxnLst/>
              <a:rect l="l" t="t" r="r" b="b"/>
              <a:pathLst>
                <a:path w="816" h="492" extrusionOk="0">
                  <a:moveTo>
                    <a:pt x="532" y="1"/>
                  </a:moveTo>
                  <a:cubicBezTo>
                    <a:pt x="517" y="1"/>
                    <a:pt x="502" y="3"/>
                    <a:pt x="485" y="7"/>
                  </a:cubicBezTo>
                  <a:lnTo>
                    <a:pt x="277" y="7"/>
                  </a:lnTo>
                  <a:cubicBezTo>
                    <a:pt x="0" y="7"/>
                    <a:pt x="0" y="492"/>
                    <a:pt x="347" y="492"/>
                  </a:cubicBezTo>
                  <a:lnTo>
                    <a:pt x="555" y="492"/>
                  </a:lnTo>
                  <a:cubicBezTo>
                    <a:pt x="816" y="492"/>
                    <a:pt x="769" y="1"/>
                    <a:pt x="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9"/>
            <p:cNvSpPr/>
            <p:nvPr/>
          </p:nvSpPr>
          <p:spPr>
            <a:xfrm>
              <a:off x="2705225" y="3015875"/>
              <a:ext cx="25450" cy="24925"/>
            </a:xfrm>
            <a:custGeom>
              <a:avLst/>
              <a:gdLst/>
              <a:ahLst/>
              <a:cxnLst/>
              <a:rect l="l" t="t" r="r" b="b"/>
              <a:pathLst>
                <a:path w="1018" h="997" extrusionOk="0">
                  <a:moveTo>
                    <a:pt x="621" y="1"/>
                  </a:moveTo>
                  <a:cubicBezTo>
                    <a:pt x="600" y="1"/>
                    <a:pt x="578" y="3"/>
                    <a:pt x="555" y="8"/>
                  </a:cubicBezTo>
                  <a:lnTo>
                    <a:pt x="278" y="8"/>
                  </a:lnTo>
                  <a:cubicBezTo>
                    <a:pt x="1" y="77"/>
                    <a:pt x="1" y="493"/>
                    <a:pt x="278" y="562"/>
                  </a:cubicBezTo>
                  <a:cubicBezTo>
                    <a:pt x="278" y="562"/>
                    <a:pt x="278" y="632"/>
                    <a:pt x="278" y="701"/>
                  </a:cubicBezTo>
                  <a:cubicBezTo>
                    <a:pt x="164" y="872"/>
                    <a:pt x="284" y="996"/>
                    <a:pt x="408" y="996"/>
                  </a:cubicBezTo>
                  <a:cubicBezTo>
                    <a:pt x="435" y="996"/>
                    <a:pt x="461" y="990"/>
                    <a:pt x="486" y="978"/>
                  </a:cubicBezTo>
                  <a:cubicBezTo>
                    <a:pt x="694" y="978"/>
                    <a:pt x="763" y="770"/>
                    <a:pt x="763" y="632"/>
                  </a:cubicBezTo>
                  <a:cubicBezTo>
                    <a:pt x="763" y="562"/>
                    <a:pt x="694" y="562"/>
                    <a:pt x="694" y="493"/>
                  </a:cubicBezTo>
                  <a:cubicBezTo>
                    <a:pt x="1017" y="428"/>
                    <a:pt x="918"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9"/>
            <p:cNvSpPr/>
            <p:nvPr/>
          </p:nvSpPr>
          <p:spPr>
            <a:xfrm>
              <a:off x="2759275" y="2885600"/>
              <a:ext cx="23950" cy="33600"/>
            </a:xfrm>
            <a:custGeom>
              <a:avLst/>
              <a:gdLst/>
              <a:ahLst/>
              <a:cxnLst/>
              <a:rect l="l" t="t" r="r" b="b"/>
              <a:pathLst>
                <a:path w="958" h="1344" extrusionOk="0">
                  <a:moveTo>
                    <a:pt x="187" y="1"/>
                  </a:moveTo>
                  <a:cubicBezTo>
                    <a:pt x="81" y="1"/>
                    <a:pt x="1" y="102"/>
                    <a:pt x="57" y="158"/>
                  </a:cubicBezTo>
                  <a:cubicBezTo>
                    <a:pt x="57" y="436"/>
                    <a:pt x="265" y="713"/>
                    <a:pt x="195" y="921"/>
                  </a:cubicBezTo>
                  <a:cubicBezTo>
                    <a:pt x="147" y="1115"/>
                    <a:pt x="405" y="1344"/>
                    <a:pt x="587" y="1344"/>
                  </a:cubicBezTo>
                  <a:cubicBezTo>
                    <a:pt x="665" y="1344"/>
                    <a:pt x="729" y="1302"/>
                    <a:pt x="750" y="1198"/>
                  </a:cubicBezTo>
                  <a:cubicBezTo>
                    <a:pt x="958" y="713"/>
                    <a:pt x="681" y="228"/>
                    <a:pt x="265" y="20"/>
                  </a:cubicBezTo>
                  <a:cubicBezTo>
                    <a:pt x="238" y="7"/>
                    <a:pt x="212"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9"/>
            <p:cNvSpPr/>
            <p:nvPr/>
          </p:nvSpPr>
          <p:spPr>
            <a:xfrm>
              <a:off x="2721650" y="2869700"/>
              <a:ext cx="35600" cy="18800"/>
            </a:xfrm>
            <a:custGeom>
              <a:avLst/>
              <a:gdLst/>
              <a:ahLst/>
              <a:cxnLst/>
              <a:rect l="l" t="t" r="r" b="b"/>
              <a:pathLst>
                <a:path w="1424" h="752" extrusionOk="0">
                  <a:moveTo>
                    <a:pt x="393" y="0"/>
                  </a:moveTo>
                  <a:cubicBezTo>
                    <a:pt x="170" y="0"/>
                    <a:pt x="0" y="283"/>
                    <a:pt x="175" y="517"/>
                  </a:cubicBezTo>
                  <a:cubicBezTo>
                    <a:pt x="383" y="673"/>
                    <a:pt x="630" y="751"/>
                    <a:pt x="887" y="751"/>
                  </a:cubicBezTo>
                  <a:cubicBezTo>
                    <a:pt x="973" y="751"/>
                    <a:pt x="1059" y="742"/>
                    <a:pt x="1146" y="725"/>
                  </a:cubicBezTo>
                  <a:cubicBezTo>
                    <a:pt x="1354" y="725"/>
                    <a:pt x="1423" y="309"/>
                    <a:pt x="1146" y="240"/>
                  </a:cubicBezTo>
                  <a:cubicBezTo>
                    <a:pt x="869" y="240"/>
                    <a:pt x="661" y="171"/>
                    <a:pt x="522" y="32"/>
                  </a:cubicBezTo>
                  <a:cubicBezTo>
                    <a:pt x="478" y="10"/>
                    <a:pt x="435" y="0"/>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2768950" y="2843200"/>
              <a:ext cx="38550" cy="26125"/>
            </a:xfrm>
            <a:custGeom>
              <a:avLst/>
              <a:gdLst/>
              <a:ahLst/>
              <a:cxnLst/>
              <a:rect l="l" t="t" r="r" b="b"/>
              <a:pathLst>
                <a:path w="1542" h="1045" extrusionOk="0">
                  <a:moveTo>
                    <a:pt x="1065" y="0"/>
                  </a:moveTo>
                  <a:cubicBezTo>
                    <a:pt x="1021" y="0"/>
                    <a:pt x="987" y="17"/>
                    <a:pt x="987" y="52"/>
                  </a:cubicBezTo>
                  <a:cubicBezTo>
                    <a:pt x="848" y="191"/>
                    <a:pt x="779" y="329"/>
                    <a:pt x="779" y="468"/>
                  </a:cubicBezTo>
                  <a:cubicBezTo>
                    <a:pt x="779" y="527"/>
                    <a:pt x="754" y="548"/>
                    <a:pt x="715" y="548"/>
                  </a:cubicBezTo>
                  <a:cubicBezTo>
                    <a:pt x="662" y="548"/>
                    <a:pt x="582" y="508"/>
                    <a:pt x="502" y="468"/>
                  </a:cubicBezTo>
                  <a:cubicBezTo>
                    <a:pt x="461" y="428"/>
                    <a:pt x="416" y="411"/>
                    <a:pt x="371" y="411"/>
                  </a:cubicBezTo>
                  <a:cubicBezTo>
                    <a:pt x="183" y="411"/>
                    <a:pt x="1" y="703"/>
                    <a:pt x="224" y="815"/>
                  </a:cubicBezTo>
                  <a:cubicBezTo>
                    <a:pt x="346" y="977"/>
                    <a:pt x="516" y="1044"/>
                    <a:pt x="705" y="1044"/>
                  </a:cubicBezTo>
                  <a:cubicBezTo>
                    <a:pt x="838" y="1044"/>
                    <a:pt x="982" y="1011"/>
                    <a:pt x="1125" y="953"/>
                  </a:cubicBezTo>
                  <a:cubicBezTo>
                    <a:pt x="1333" y="745"/>
                    <a:pt x="1541" y="260"/>
                    <a:pt x="1195" y="52"/>
                  </a:cubicBezTo>
                  <a:cubicBezTo>
                    <a:pt x="1160" y="17"/>
                    <a:pt x="11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2743350" y="2803950"/>
              <a:ext cx="33350" cy="29850"/>
            </a:xfrm>
            <a:custGeom>
              <a:avLst/>
              <a:gdLst/>
              <a:ahLst/>
              <a:cxnLst/>
              <a:rect l="l" t="t" r="r" b="b"/>
              <a:pathLst>
                <a:path w="1334" h="1194" extrusionOk="0">
                  <a:moveTo>
                    <a:pt x="981" y="1"/>
                  </a:moveTo>
                  <a:cubicBezTo>
                    <a:pt x="949" y="1"/>
                    <a:pt x="920" y="9"/>
                    <a:pt x="902" y="28"/>
                  </a:cubicBezTo>
                  <a:cubicBezTo>
                    <a:pt x="763" y="28"/>
                    <a:pt x="694" y="166"/>
                    <a:pt x="555" y="236"/>
                  </a:cubicBezTo>
                  <a:lnTo>
                    <a:pt x="555" y="166"/>
                  </a:lnTo>
                  <a:cubicBezTo>
                    <a:pt x="520" y="132"/>
                    <a:pt x="486" y="114"/>
                    <a:pt x="451" y="114"/>
                  </a:cubicBezTo>
                  <a:cubicBezTo>
                    <a:pt x="417" y="114"/>
                    <a:pt x="382" y="132"/>
                    <a:pt x="347" y="166"/>
                  </a:cubicBezTo>
                  <a:cubicBezTo>
                    <a:pt x="1" y="513"/>
                    <a:pt x="486" y="998"/>
                    <a:pt x="763" y="1137"/>
                  </a:cubicBezTo>
                  <a:cubicBezTo>
                    <a:pt x="816" y="1177"/>
                    <a:pt x="872" y="1194"/>
                    <a:pt x="925" y="1194"/>
                  </a:cubicBezTo>
                  <a:cubicBezTo>
                    <a:pt x="1150" y="1194"/>
                    <a:pt x="1334" y="889"/>
                    <a:pt x="1110" y="721"/>
                  </a:cubicBezTo>
                  <a:cubicBezTo>
                    <a:pt x="1040" y="721"/>
                    <a:pt x="971" y="652"/>
                    <a:pt x="971" y="582"/>
                  </a:cubicBezTo>
                  <a:cubicBezTo>
                    <a:pt x="1110" y="513"/>
                    <a:pt x="1318" y="374"/>
                    <a:pt x="1179" y="166"/>
                  </a:cubicBezTo>
                  <a:cubicBezTo>
                    <a:pt x="1179" y="65"/>
                    <a:pt x="1068" y="1"/>
                    <a:pt x="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9"/>
            <p:cNvSpPr/>
            <p:nvPr/>
          </p:nvSpPr>
          <p:spPr>
            <a:xfrm>
              <a:off x="2538875" y="3209475"/>
              <a:ext cx="55950" cy="90075"/>
            </a:xfrm>
            <a:custGeom>
              <a:avLst/>
              <a:gdLst/>
              <a:ahLst/>
              <a:cxnLst/>
              <a:rect l="l" t="t" r="r" b="b"/>
              <a:pathLst>
                <a:path w="2238" h="3603" extrusionOk="0">
                  <a:moveTo>
                    <a:pt x="237" y="0"/>
                  </a:moveTo>
                  <a:cubicBezTo>
                    <a:pt x="139" y="0"/>
                    <a:pt x="51" y="64"/>
                    <a:pt x="0" y="166"/>
                  </a:cubicBezTo>
                  <a:cubicBezTo>
                    <a:pt x="0" y="513"/>
                    <a:pt x="69" y="859"/>
                    <a:pt x="277" y="1206"/>
                  </a:cubicBezTo>
                  <a:lnTo>
                    <a:pt x="139" y="1206"/>
                  </a:lnTo>
                  <a:cubicBezTo>
                    <a:pt x="69" y="1206"/>
                    <a:pt x="0" y="1344"/>
                    <a:pt x="69" y="1414"/>
                  </a:cubicBezTo>
                  <a:cubicBezTo>
                    <a:pt x="208" y="1622"/>
                    <a:pt x="416" y="1830"/>
                    <a:pt x="624" y="1968"/>
                  </a:cubicBezTo>
                  <a:cubicBezTo>
                    <a:pt x="763" y="2315"/>
                    <a:pt x="970" y="2731"/>
                    <a:pt x="1109" y="3147"/>
                  </a:cubicBezTo>
                  <a:cubicBezTo>
                    <a:pt x="1171" y="3209"/>
                    <a:pt x="1262" y="3243"/>
                    <a:pt x="1342" y="3243"/>
                  </a:cubicBezTo>
                  <a:cubicBezTo>
                    <a:pt x="1441" y="3243"/>
                    <a:pt x="1525" y="3192"/>
                    <a:pt x="1525" y="3077"/>
                  </a:cubicBezTo>
                  <a:cubicBezTo>
                    <a:pt x="1594" y="3147"/>
                    <a:pt x="1664" y="3285"/>
                    <a:pt x="1733" y="3424"/>
                  </a:cubicBezTo>
                  <a:cubicBezTo>
                    <a:pt x="1758" y="3549"/>
                    <a:pt x="1837" y="3602"/>
                    <a:pt x="1922" y="3602"/>
                  </a:cubicBezTo>
                  <a:cubicBezTo>
                    <a:pt x="2072" y="3602"/>
                    <a:pt x="2237" y="3437"/>
                    <a:pt x="2149" y="3216"/>
                  </a:cubicBezTo>
                  <a:cubicBezTo>
                    <a:pt x="2010" y="2731"/>
                    <a:pt x="1733" y="2246"/>
                    <a:pt x="1456" y="1830"/>
                  </a:cubicBezTo>
                  <a:cubicBezTo>
                    <a:pt x="1317" y="1691"/>
                    <a:pt x="1178" y="1552"/>
                    <a:pt x="1040" y="1414"/>
                  </a:cubicBezTo>
                  <a:cubicBezTo>
                    <a:pt x="901" y="928"/>
                    <a:pt x="693" y="443"/>
                    <a:pt x="347" y="27"/>
                  </a:cubicBezTo>
                  <a:cubicBezTo>
                    <a:pt x="309" y="9"/>
                    <a:pt x="272" y="0"/>
                    <a:pt x="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9"/>
            <p:cNvSpPr/>
            <p:nvPr/>
          </p:nvSpPr>
          <p:spPr>
            <a:xfrm>
              <a:off x="2485150" y="3267675"/>
              <a:ext cx="53200" cy="24625"/>
            </a:xfrm>
            <a:custGeom>
              <a:avLst/>
              <a:gdLst/>
              <a:ahLst/>
              <a:cxnLst/>
              <a:rect l="l" t="t" r="r" b="b"/>
              <a:pathLst>
                <a:path w="2128" h="985" extrusionOk="0">
                  <a:moveTo>
                    <a:pt x="331" y="0"/>
                  </a:moveTo>
                  <a:cubicBezTo>
                    <a:pt x="204" y="0"/>
                    <a:pt x="99" y="47"/>
                    <a:pt x="69" y="195"/>
                  </a:cubicBezTo>
                  <a:cubicBezTo>
                    <a:pt x="0" y="541"/>
                    <a:pt x="555" y="749"/>
                    <a:pt x="832" y="819"/>
                  </a:cubicBezTo>
                  <a:cubicBezTo>
                    <a:pt x="1035" y="920"/>
                    <a:pt x="1275" y="985"/>
                    <a:pt x="1552" y="985"/>
                  </a:cubicBezTo>
                  <a:cubicBezTo>
                    <a:pt x="1654" y="985"/>
                    <a:pt x="1760" y="976"/>
                    <a:pt x="1872" y="957"/>
                  </a:cubicBezTo>
                  <a:cubicBezTo>
                    <a:pt x="2128" y="893"/>
                    <a:pt x="2088" y="534"/>
                    <a:pt x="1862" y="534"/>
                  </a:cubicBezTo>
                  <a:cubicBezTo>
                    <a:pt x="1844" y="534"/>
                    <a:pt x="1824" y="536"/>
                    <a:pt x="1802" y="541"/>
                  </a:cubicBezTo>
                  <a:cubicBezTo>
                    <a:pt x="1664" y="472"/>
                    <a:pt x="1525" y="472"/>
                    <a:pt x="1387" y="403"/>
                  </a:cubicBezTo>
                  <a:cubicBezTo>
                    <a:pt x="1179" y="333"/>
                    <a:pt x="971" y="264"/>
                    <a:pt x="832" y="125"/>
                  </a:cubicBezTo>
                  <a:cubicBezTo>
                    <a:pt x="713" y="86"/>
                    <a:pt x="502"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9"/>
            <p:cNvSpPr/>
            <p:nvPr/>
          </p:nvSpPr>
          <p:spPr>
            <a:xfrm>
              <a:off x="2467800" y="3308550"/>
              <a:ext cx="60225" cy="21425"/>
            </a:xfrm>
            <a:custGeom>
              <a:avLst/>
              <a:gdLst/>
              <a:ahLst/>
              <a:cxnLst/>
              <a:rect l="l" t="t" r="r" b="b"/>
              <a:pathLst>
                <a:path w="2409" h="857" extrusionOk="0">
                  <a:moveTo>
                    <a:pt x="787" y="0"/>
                  </a:moveTo>
                  <a:cubicBezTo>
                    <a:pt x="532" y="0"/>
                    <a:pt x="301" y="62"/>
                    <a:pt x="140" y="223"/>
                  </a:cubicBezTo>
                  <a:cubicBezTo>
                    <a:pt x="1" y="293"/>
                    <a:pt x="70" y="431"/>
                    <a:pt x="140" y="501"/>
                  </a:cubicBezTo>
                  <a:cubicBezTo>
                    <a:pt x="336" y="550"/>
                    <a:pt x="566" y="599"/>
                    <a:pt x="783" y="599"/>
                  </a:cubicBezTo>
                  <a:cubicBezTo>
                    <a:pt x="872" y="599"/>
                    <a:pt x="960" y="590"/>
                    <a:pt x="1041" y="570"/>
                  </a:cubicBezTo>
                  <a:cubicBezTo>
                    <a:pt x="1387" y="639"/>
                    <a:pt x="1734" y="709"/>
                    <a:pt x="2081" y="847"/>
                  </a:cubicBezTo>
                  <a:cubicBezTo>
                    <a:pt x="2099" y="854"/>
                    <a:pt x="2117" y="856"/>
                    <a:pt x="2134" y="856"/>
                  </a:cubicBezTo>
                  <a:cubicBezTo>
                    <a:pt x="2310" y="856"/>
                    <a:pt x="2409" y="558"/>
                    <a:pt x="2219" y="431"/>
                  </a:cubicBezTo>
                  <a:cubicBezTo>
                    <a:pt x="1896" y="247"/>
                    <a:pt x="1295"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9"/>
            <p:cNvSpPr/>
            <p:nvPr/>
          </p:nvSpPr>
          <p:spPr>
            <a:xfrm>
              <a:off x="2438350" y="3348775"/>
              <a:ext cx="61625" cy="22550"/>
            </a:xfrm>
            <a:custGeom>
              <a:avLst/>
              <a:gdLst/>
              <a:ahLst/>
              <a:cxnLst/>
              <a:rect l="l" t="t" r="r" b="b"/>
              <a:pathLst>
                <a:path w="2465" h="902" extrusionOk="0">
                  <a:moveTo>
                    <a:pt x="1318" y="1"/>
                  </a:moveTo>
                  <a:cubicBezTo>
                    <a:pt x="763" y="1"/>
                    <a:pt x="347" y="278"/>
                    <a:pt x="70" y="694"/>
                  </a:cubicBezTo>
                  <a:cubicBezTo>
                    <a:pt x="1" y="833"/>
                    <a:pt x="70" y="902"/>
                    <a:pt x="209" y="902"/>
                  </a:cubicBezTo>
                  <a:cubicBezTo>
                    <a:pt x="486" y="763"/>
                    <a:pt x="832" y="625"/>
                    <a:pt x="1110" y="486"/>
                  </a:cubicBezTo>
                  <a:cubicBezTo>
                    <a:pt x="1199" y="450"/>
                    <a:pt x="1293" y="433"/>
                    <a:pt x="1387" y="433"/>
                  </a:cubicBezTo>
                  <a:cubicBezTo>
                    <a:pt x="1657" y="433"/>
                    <a:pt x="1926" y="576"/>
                    <a:pt x="2080" y="833"/>
                  </a:cubicBezTo>
                  <a:cubicBezTo>
                    <a:pt x="2111" y="864"/>
                    <a:pt x="2150" y="878"/>
                    <a:pt x="2189" y="878"/>
                  </a:cubicBezTo>
                  <a:cubicBezTo>
                    <a:pt x="2323" y="878"/>
                    <a:pt x="2465" y="716"/>
                    <a:pt x="2357" y="555"/>
                  </a:cubicBezTo>
                  <a:cubicBezTo>
                    <a:pt x="2149" y="209"/>
                    <a:pt x="1734" y="1"/>
                    <a:pt x="1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9"/>
            <p:cNvSpPr/>
            <p:nvPr/>
          </p:nvSpPr>
          <p:spPr>
            <a:xfrm>
              <a:off x="2440075" y="3400975"/>
              <a:ext cx="39900" cy="11325"/>
            </a:xfrm>
            <a:custGeom>
              <a:avLst/>
              <a:gdLst/>
              <a:ahLst/>
              <a:cxnLst/>
              <a:rect l="l" t="t" r="r" b="b"/>
              <a:pathLst>
                <a:path w="1596" h="453" extrusionOk="0">
                  <a:moveTo>
                    <a:pt x="278" y="0"/>
                  </a:moveTo>
                  <a:cubicBezTo>
                    <a:pt x="209" y="0"/>
                    <a:pt x="140" y="15"/>
                    <a:pt x="70" y="62"/>
                  </a:cubicBezTo>
                  <a:cubicBezTo>
                    <a:pt x="1" y="62"/>
                    <a:pt x="1" y="131"/>
                    <a:pt x="1" y="200"/>
                  </a:cubicBezTo>
                  <a:cubicBezTo>
                    <a:pt x="98" y="394"/>
                    <a:pt x="345" y="453"/>
                    <a:pt x="617" y="453"/>
                  </a:cubicBezTo>
                  <a:cubicBezTo>
                    <a:pt x="928" y="453"/>
                    <a:pt x="1272" y="376"/>
                    <a:pt x="1457" y="339"/>
                  </a:cubicBezTo>
                  <a:cubicBezTo>
                    <a:pt x="1595" y="270"/>
                    <a:pt x="1595" y="62"/>
                    <a:pt x="1387" y="62"/>
                  </a:cubicBezTo>
                  <a:lnTo>
                    <a:pt x="694" y="62"/>
                  </a:lnTo>
                  <a:cubicBezTo>
                    <a:pt x="555" y="62"/>
                    <a:pt x="417"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9"/>
            <p:cNvSpPr/>
            <p:nvPr/>
          </p:nvSpPr>
          <p:spPr>
            <a:xfrm>
              <a:off x="2459150" y="3426775"/>
              <a:ext cx="13875" cy="8675"/>
            </a:xfrm>
            <a:custGeom>
              <a:avLst/>
              <a:gdLst/>
              <a:ahLst/>
              <a:cxnLst/>
              <a:rect l="l" t="t" r="r" b="b"/>
              <a:pathLst>
                <a:path w="555" h="347" extrusionOk="0">
                  <a:moveTo>
                    <a:pt x="208" y="0"/>
                  </a:moveTo>
                  <a:cubicBezTo>
                    <a:pt x="0" y="0"/>
                    <a:pt x="0" y="347"/>
                    <a:pt x="208" y="347"/>
                  </a:cubicBezTo>
                  <a:lnTo>
                    <a:pt x="416" y="347"/>
                  </a:lnTo>
                  <a:cubicBezTo>
                    <a:pt x="555" y="277"/>
                    <a:pt x="555"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a:off x="2483400" y="3427075"/>
              <a:ext cx="75450" cy="67300"/>
            </a:xfrm>
            <a:custGeom>
              <a:avLst/>
              <a:gdLst/>
              <a:ahLst/>
              <a:cxnLst/>
              <a:rect l="l" t="t" r="r" b="b"/>
              <a:pathLst>
                <a:path w="3018" h="2692" extrusionOk="0">
                  <a:moveTo>
                    <a:pt x="1694" y="0"/>
                  </a:moveTo>
                  <a:cubicBezTo>
                    <a:pt x="1654" y="0"/>
                    <a:pt x="1615" y="17"/>
                    <a:pt x="1595" y="57"/>
                  </a:cubicBezTo>
                  <a:cubicBezTo>
                    <a:pt x="1526" y="196"/>
                    <a:pt x="1318" y="543"/>
                    <a:pt x="1179" y="751"/>
                  </a:cubicBezTo>
                  <a:cubicBezTo>
                    <a:pt x="902" y="751"/>
                    <a:pt x="694" y="820"/>
                    <a:pt x="417" y="889"/>
                  </a:cubicBezTo>
                  <a:cubicBezTo>
                    <a:pt x="347" y="959"/>
                    <a:pt x="278" y="1167"/>
                    <a:pt x="417" y="1236"/>
                  </a:cubicBezTo>
                  <a:cubicBezTo>
                    <a:pt x="555" y="1236"/>
                    <a:pt x="694" y="1305"/>
                    <a:pt x="833" y="1375"/>
                  </a:cubicBezTo>
                  <a:lnTo>
                    <a:pt x="625" y="1652"/>
                  </a:lnTo>
                  <a:cubicBezTo>
                    <a:pt x="417" y="1929"/>
                    <a:pt x="1" y="2414"/>
                    <a:pt x="278" y="2692"/>
                  </a:cubicBezTo>
                  <a:lnTo>
                    <a:pt x="347" y="2692"/>
                  </a:lnTo>
                  <a:cubicBezTo>
                    <a:pt x="694" y="2622"/>
                    <a:pt x="833" y="2137"/>
                    <a:pt x="971" y="1860"/>
                  </a:cubicBezTo>
                  <a:lnTo>
                    <a:pt x="1179" y="1375"/>
                  </a:lnTo>
                  <a:cubicBezTo>
                    <a:pt x="1803" y="1305"/>
                    <a:pt x="2358" y="1028"/>
                    <a:pt x="2843" y="612"/>
                  </a:cubicBezTo>
                  <a:cubicBezTo>
                    <a:pt x="3018" y="437"/>
                    <a:pt x="2899" y="164"/>
                    <a:pt x="2691" y="164"/>
                  </a:cubicBezTo>
                  <a:cubicBezTo>
                    <a:pt x="2652" y="164"/>
                    <a:pt x="2610" y="174"/>
                    <a:pt x="2566" y="196"/>
                  </a:cubicBezTo>
                  <a:cubicBezTo>
                    <a:pt x="2288" y="404"/>
                    <a:pt x="1942" y="543"/>
                    <a:pt x="1595" y="612"/>
                  </a:cubicBezTo>
                  <a:cubicBezTo>
                    <a:pt x="1664" y="473"/>
                    <a:pt x="1734" y="335"/>
                    <a:pt x="1803" y="196"/>
                  </a:cubicBezTo>
                  <a:cubicBezTo>
                    <a:pt x="1901" y="98"/>
                    <a:pt x="1791" y="0"/>
                    <a:pt x="1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a:off x="2505925" y="3475500"/>
              <a:ext cx="46825" cy="65675"/>
            </a:xfrm>
            <a:custGeom>
              <a:avLst/>
              <a:gdLst/>
              <a:ahLst/>
              <a:cxnLst/>
              <a:rect l="l" t="t" r="r" b="b"/>
              <a:pathLst>
                <a:path w="1873" h="2627" extrusionOk="0">
                  <a:moveTo>
                    <a:pt x="1637" y="0"/>
                  </a:moveTo>
                  <a:cubicBezTo>
                    <a:pt x="1530" y="0"/>
                    <a:pt x="1420" y="69"/>
                    <a:pt x="1387" y="200"/>
                  </a:cubicBezTo>
                  <a:cubicBezTo>
                    <a:pt x="1318" y="339"/>
                    <a:pt x="1249" y="547"/>
                    <a:pt x="1179" y="755"/>
                  </a:cubicBezTo>
                  <a:cubicBezTo>
                    <a:pt x="902" y="963"/>
                    <a:pt x="694" y="1309"/>
                    <a:pt x="486" y="1586"/>
                  </a:cubicBezTo>
                  <a:cubicBezTo>
                    <a:pt x="348" y="1794"/>
                    <a:pt x="1" y="2280"/>
                    <a:pt x="140" y="2557"/>
                  </a:cubicBezTo>
                  <a:cubicBezTo>
                    <a:pt x="140" y="2626"/>
                    <a:pt x="209" y="2626"/>
                    <a:pt x="278" y="2626"/>
                  </a:cubicBezTo>
                  <a:cubicBezTo>
                    <a:pt x="556" y="2557"/>
                    <a:pt x="625" y="2210"/>
                    <a:pt x="763" y="1933"/>
                  </a:cubicBezTo>
                  <a:cubicBezTo>
                    <a:pt x="833" y="1794"/>
                    <a:pt x="902" y="1656"/>
                    <a:pt x="971" y="1517"/>
                  </a:cubicBezTo>
                  <a:cubicBezTo>
                    <a:pt x="971" y="1656"/>
                    <a:pt x="971" y="1725"/>
                    <a:pt x="1041" y="1794"/>
                  </a:cubicBezTo>
                  <a:cubicBezTo>
                    <a:pt x="1075" y="1898"/>
                    <a:pt x="1162" y="1950"/>
                    <a:pt x="1257" y="1950"/>
                  </a:cubicBezTo>
                  <a:cubicBezTo>
                    <a:pt x="1353" y="1950"/>
                    <a:pt x="1457" y="1898"/>
                    <a:pt x="1526" y="1794"/>
                  </a:cubicBezTo>
                  <a:cubicBezTo>
                    <a:pt x="1665" y="1309"/>
                    <a:pt x="1803" y="755"/>
                    <a:pt x="1873" y="269"/>
                  </a:cubicBezTo>
                  <a:cubicBezTo>
                    <a:pt x="1873" y="86"/>
                    <a:pt x="1757" y="0"/>
                    <a:pt x="1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a:off x="2551000" y="3492125"/>
              <a:ext cx="27750" cy="71125"/>
            </a:xfrm>
            <a:custGeom>
              <a:avLst/>
              <a:gdLst/>
              <a:ahLst/>
              <a:cxnLst/>
              <a:rect l="l" t="t" r="r" b="b"/>
              <a:pathLst>
                <a:path w="1110" h="2845" extrusionOk="0">
                  <a:moveTo>
                    <a:pt x="665" y="0"/>
                  </a:moveTo>
                  <a:cubicBezTo>
                    <a:pt x="514" y="0"/>
                    <a:pt x="347" y="107"/>
                    <a:pt x="347" y="298"/>
                  </a:cubicBezTo>
                  <a:cubicBezTo>
                    <a:pt x="416" y="505"/>
                    <a:pt x="347" y="783"/>
                    <a:pt x="208" y="991"/>
                  </a:cubicBezTo>
                  <a:cubicBezTo>
                    <a:pt x="70" y="1129"/>
                    <a:pt x="139" y="1407"/>
                    <a:pt x="347" y="1476"/>
                  </a:cubicBezTo>
                  <a:cubicBezTo>
                    <a:pt x="139" y="1892"/>
                    <a:pt x="0" y="2446"/>
                    <a:pt x="278" y="2793"/>
                  </a:cubicBezTo>
                  <a:cubicBezTo>
                    <a:pt x="312" y="2828"/>
                    <a:pt x="364" y="2845"/>
                    <a:pt x="425" y="2845"/>
                  </a:cubicBezTo>
                  <a:cubicBezTo>
                    <a:pt x="485" y="2845"/>
                    <a:pt x="555" y="2828"/>
                    <a:pt x="624" y="2793"/>
                  </a:cubicBezTo>
                  <a:cubicBezTo>
                    <a:pt x="763" y="2516"/>
                    <a:pt x="624" y="2169"/>
                    <a:pt x="693" y="1892"/>
                  </a:cubicBezTo>
                  <a:cubicBezTo>
                    <a:pt x="763" y="1545"/>
                    <a:pt x="901" y="1199"/>
                    <a:pt x="1109" y="852"/>
                  </a:cubicBezTo>
                  <a:cubicBezTo>
                    <a:pt x="1109" y="713"/>
                    <a:pt x="1040" y="575"/>
                    <a:pt x="901" y="575"/>
                  </a:cubicBezTo>
                  <a:cubicBezTo>
                    <a:pt x="971" y="505"/>
                    <a:pt x="971" y="367"/>
                    <a:pt x="901" y="228"/>
                  </a:cubicBezTo>
                  <a:cubicBezTo>
                    <a:pt x="901" y="72"/>
                    <a:pt x="789" y="0"/>
                    <a:pt x="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9"/>
            <p:cNvSpPr/>
            <p:nvPr/>
          </p:nvSpPr>
          <p:spPr>
            <a:xfrm>
              <a:off x="2595100" y="3476525"/>
              <a:ext cx="23500" cy="85700"/>
            </a:xfrm>
            <a:custGeom>
              <a:avLst/>
              <a:gdLst/>
              <a:ahLst/>
              <a:cxnLst/>
              <a:rect l="l" t="t" r="r" b="b"/>
              <a:pathLst>
                <a:path w="940" h="3428" extrusionOk="0">
                  <a:moveTo>
                    <a:pt x="334" y="0"/>
                  </a:moveTo>
                  <a:cubicBezTo>
                    <a:pt x="172" y="0"/>
                    <a:pt x="0" y="107"/>
                    <a:pt x="39" y="298"/>
                  </a:cubicBezTo>
                  <a:cubicBezTo>
                    <a:pt x="39" y="506"/>
                    <a:pt x="108" y="644"/>
                    <a:pt x="246" y="714"/>
                  </a:cubicBezTo>
                  <a:cubicBezTo>
                    <a:pt x="246" y="714"/>
                    <a:pt x="177" y="783"/>
                    <a:pt x="246" y="852"/>
                  </a:cubicBezTo>
                  <a:cubicBezTo>
                    <a:pt x="246" y="1337"/>
                    <a:pt x="246" y="1823"/>
                    <a:pt x="246" y="2239"/>
                  </a:cubicBezTo>
                  <a:cubicBezTo>
                    <a:pt x="177" y="2585"/>
                    <a:pt x="177" y="3001"/>
                    <a:pt x="246" y="3348"/>
                  </a:cubicBezTo>
                  <a:cubicBezTo>
                    <a:pt x="246" y="3406"/>
                    <a:pt x="284" y="3428"/>
                    <a:pt x="332" y="3428"/>
                  </a:cubicBezTo>
                  <a:cubicBezTo>
                    <a:pt x="398" y="3428"/>
                    <a:pt x="484" y="3388"/>
                    <a:pt x="524" y="3348"/>
                  </a:cubicBezTo>
                  <a:cubicBezTo>
                    <a:pt x="662" y="2932"/>
                    <a:pt x="732" y="2585"/>
                    <a:pt x="662" y="2169"/>
                  </a:cubicBezTo>
                  <a:cubicBezTo>
                    <a:pt x="662" y="1684"/>
                    <a:pt x="662" y="1268"/>
                    <a:pt x="593" y="783"/>
                  </a:cubicBezTo>
                  <a:cubicBezTo>
                    <a:pt x="593" y="783"/>
                    <a:pt x="593" y="714"/>
                    <a:pt x="524" y="714"/>
                  </a:cubicBezTo>
                  <a:cubicBezTo>
                    <a:pt x="870" y="714"/>
                    <a:pt x="940" y="298"/>
                    <a:pt x="593" y="228"/>
                  </a:cubicBezTo>
                  <a:cubicBezTo>
                    <a:pt x="593" y="72"/>
                    <a:pt x="466"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9"/>
            <p:cNvSpPr/>
            <p:nvPr/>
          </p:nvSpPr>
          <p:spPr>
            <a:xfrm>
              <a:off x="2620300" y="3512475"/>
              <a:ext cx="19100" cy="50625"/>
            </a:xfrm>
            <a:custGeom>
              <a:avLst/>
              <a:gdLst/>
              <a:ahLst/>
              <a:cxnLst/>
              <a:rect l="l" t="t" r="r" b="b"/>
              <a:pathLst>
                <a:path w="764" h="2025" extrusionOk="0">
                  <a:moveTo>
                    <a:pt x="218" y="0"/>
                  </a:moveTo>
                  <a:cubicBezTo>
                    <a:pt x="110" y="0"/>
                    <a:pt x="1" y="90"/>
                    <a:pt x="1" y="246"/>
                  </a:cubicBezTo>
                  <a:cubicBezTo>
                    <a:pt x="1" y="593"/>
                    <a:pt x="70" y="870"/>
                    <a:pt x="140" y="1216"/>
                  </a:cubicBezTo>
                  <a:cubicBezTo>
                    <a:pt x="140" y="1563"/>
                    <a:pt x="140" y="1771"/>
                    <a:pt x="348" y="1979"/>
                  </a:cubicBezTo>
                  <a:cubicBezTo>
                    <a:pt x="376" y="2008"/>
                    <a:pt x="417" y="2025"/>
                    <a:pt x="460" y="2025"/>
                  </a:cubicBezTo>
                  <a:cubicBezTo>
                    <a:pt x="520" y="2025"/>
                    <a:pt x="584" y="1991"/>
                    <a:pt x="625" y="1910"/>
                  </a:cubicBezTo>
                  <a:cubicBezTo>
                    <a:pt x="763" y="1702"/>
                    <a:pt x="694" y="1424"/>
                    <a:pt x="625" y="1147"/>
                  </a:cubicBezTo>
                  <a:cubicBezTo>
                    <a:pt x="486" y="870"/>
                    <a:pt x="486" y="523"/>
                    <a:pt x="417" y="177"/>
                  </a:cubicBezTo>
                  <a:cubicBezTo>
                    <a:pt x="387" y="55"/>
                    <a:pt x="303" y="0"/>
                    <a:pt x="2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9"/>
            <p:cNvSpPr/>
            <p:nvPr/>
          </p:nvSpPr>
          <p:spPr>
            <a:xfrm>
              <a:off x="2644575" y="3469100"/>
              <a:ext cx="35750" cy="93200"/>
            </a:xfrm>
            <a:custGeom>
              <a:avLst/>
              <a:gdLst/>
              <a:ahLst/>
              <a:cxnLst/>
              <a:rect l="l" t="t" r="r" b="b"/>
              <a:pathLst>
                <a:path w="1430" h="3728" extrusionOk="0">
                  <a:moveTo>
                    <a:pt x="401" y="1"/>
                  </a:moveTo>
                  <a:cubicBezTo>
                    <a:pt x="313" y="1"/>
                    <a:pt x="233" y="53"/>
                    <a:pt x="208" y="179"/>
                  </a:cubicBezTo>
                  <a:cubicBezTo>
                    <a:pt x="139" y="387"/>
                    <a:pt x="70" y="664"/>
                    <a:pt x="70" y="872"/>
                  </a:cubicBezTo>
                  <a:cubicBezTo>
                    <a:pt x="0" y="1149"/>
                    <a:pt x="70" y="1426"/>
                    <a:pt x="139" y="1704"/>
                  </a:cubicBezTo>
                  <a:lnTo>
                    <a:pt x="208" y="1773"/>
                  </a:lnTo>
                  <a:cubicBezTo>
                    <a:pt x="70" y="1773"/>
                    <a:pt x="0" y="1912"/>
                    <a:pt x="70" y="1981"/>
                  </a:cubicBezTo>
                  <a:cubicBezTo>
                    <a:pt x="0" y="2536"/>
                    <a:pt x="208" y="3506"/>
                    <a:pt x="832" y="3714"/>
                  </a:cubicBezTo>
                  <a:cubicBezTo>
                    <a:pt x="868" y="3723"/>
                    <a:pt x="905" y="3727"/>
                    <a:pt x="942" y="3727"/>
                  </a:cubicBezTo>
                  <a:cubicBezTo>
                    <a:pt x="1190" y="3727"/>
                    <a:pt x="1429" y="3531"/>
                    <a:pt x="1248" y="3229"/>
                  </a:cubicBezTo>
                  <a:cubicBezTo>
                    <a:pt x="1110" y="3021"/>
                    <a:pt x="971" y="2882"/>
                    <a:pt x="832" y="2674"/>
                  </a:cubicBezTo>
                  <a:cubicBezTo>
                    <a:pt x="624" y="2466"/>
                    <a:pt x="486" y="2189"/>
                    <a:pt x="416" y="1981"/>
                  </a:cubicBezTo>
                  <a:cubicBezTo>
                    <a:pt x="416" y="1912"/>
                    <a:pt x="416" y="1912"/>
                    <a:pt x="416" y="1842"/>
                  </a:cubicBezTo>
                  <a:cubicBezTo>
                    <a:pt x="555" y="1842"/>
                    <a:pt x="624" y="1773"/>
                    <a:pt x="694" y="1634"/>
                  </a:cubicBezTo>
                  <a:cubicBezTo>
                    <a:pt x="694" y="1426"/>
                    <a:pt x="694" y="1288"/>
                    <a:pt x="694" y="1080"/>
                  </a:cubicBezTo>
                  <a:cubicBezTo>
                    <a:pt x="624" y="872"/>
                    <a:pt x="624" y="595"/>
                    <a:pt x="694" y="387"/>
                  </a:cubicBezTo>
                  <a:cubicBezTo>
                    <a:pt x="738" y="165"/>
                    <a:pt x="556" y="1"/>
                    <a:pt x="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9"/>
            <p:cNvSpPr/>
            <p:nvPr/>
          </p:nvSpPr>
          <p:spPr>
            <a:xfrm>
              <a:off x="2677500" y="3492575"/>
              <a:ext cx="29475" cy="42700"/>
            </a:xfrm>
            <a:custGeom>
              <a:avLst/>
              <a:gdLst/>
              <a:ahLst/>
              <a:cxnLst/>
              <a:rect l="l" t="t" r="r" b="b"/>
              <a:pathLst>
                <a:path w="1179" h="1708" extrusionOk="0">
                  <a:moveTo>
                    <a:pt x="334" y="0"/>
                  </a:moveTo>
                  <a:cubicBezTo>
                    <a:pt x="163" y="0"/>
                    <a:pt x="0" y="124"/>
                    <a:pt x="0" y="349"/>
                  </a:cubicBezTo>
                  <a:cubicBezTo>
                    <a:pt x="63" y="722"/>
                    <a:pt x="181" y="1708"/>
                    <a:pt x="704" y="1708"/>
                  </a:cubicBezTo>
                  <a:cubicBezTo>
                    <a:pt x="764" y="1708"/>
                    <a:pt x="830" y="1695"/>
                    <a:pt x="902" y="1666"/>
                  </a:cubicBezTo>
                  <a:cubicBezTo>
                    <a:pt x="1110" y="1527"/>
                    <a:pt x="1179" y="1319"/>
                    <a:pt x="1040" y="1111"/>
                  </a:cubicBezTo>
                  <a:cubicBezTo>
                    <a:pt x="971" y="1042"/>
                    <a:pt x="902" y="903"/>
                    <a:pt x="832" y="834"/>
                  </a:cubicBezTo>
                  <a:cubicBezTo>
                    <a:pt x="763" y="626"/>
                    <a:pt x="694" y="487"/>
                    <a:pt x="694" y="280"/>
                  </a:cubicBezTo>
                  <a:cubicBezTo>
                    <a:pt x="630" y="89"/>
                    <a:pt x="479"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9"/>
            <p:cNvSpPr/>
            <p:nvPr/>
          </p:nvSpPr>
          <p:spPr>
            <a:xfrm>
              <a:off x="2722925" y="3462875"/>
              <a:ext cx="36800" cy="31875"/>
            </a:xfrm>
            <a:custGeom>
              <a:avLst/>
              <a:gdLst/>
              <a:ahLst/>
              <a:cxnLst/>
              <a:rect l="l" t="t" r="r" b="b"/>
              <a:pathLst>
                <a:path w="1472" h="1275" extrusionOk="0">
                  <a:moveTo>
                    <a:pt x="151" y="1"/>
                  </a:moveTo>
                  <a:cubicBezTo>
                    <a:pt x="42" y="1"/>
                    <a:pt x="1" y="227"/>
                    <a:pt x="124" y="289"/>
                  </a:cubicBezTo>
                  <a:cubicBezTo>
                    <a:pt x="471" y="566"/>
                    <a:pt x="748" y="844"/>
                    <a:pt x="956" y="1190"/>
                  </a:cubicBezTo>
                  <a:cubicBezTo>
                    <a:pt x="1015" y="1249"/>
                    <a:pt x="1085" y="1275"/>
                    <a:pt x="1152" y="1275"/>
                  </a:cubicBezTo>
                  <a:cubicBezTo>
                    <a:pt x="1322" y="1275"/>
                    <a:pt x="1471" y="1112"/>
                    <a:pt x="1372" y="913"/>
                  </a:cubicBezTo>
                  <a:cubicBezTo>
                    <a:pt x="1095" y="497"/>
                    <a:pt x="679" y="150"/>
                    <a:pt x="194" y="12"/>
                  </a:cubicBezTo>
                  <a:cubicBezTo>
                    <a:pt x="179" y="4"/>
                    <a:pt x="164" y="1"/>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9"/>
            <p:cNvSpPr/>
            <p:nvPr/>
          </p:nvSpPr>
          <p:spPr>
            <a:xfrm>
              <a:off x="2648050" y="3397050"/>
              <a:ext cx="17925" cy="22700"/>
            </a:xfrm>
            <a:custGeom>
              <a:avLst/>
              <a:gdLst/>
              <a:ahLst/>
              <a:cxnLst/>
              <a:rect l="l" t="t" r="r" b="b"/>
              <a:pathLst>
                <a:path w="717" h="908" extrusionOk="0">
                  <a:moveTo>
                    <a:pt x="189" y="0"/>
                  </a:moveTo>
                  <a:cubicBezTo>
                    <a:pt x="149" y="0"/>
                    <a:pt x="109" y="40"/>
                    <a:pt x="69" y="80"/>
                  </a:cubicBezTo>
                  <a:cubicBezTo>
                    <a:pt x="0" y="357"/>
                    <a:pt x="139" y="635"/>
                    <a:pt x="347" y="843"/>
                  </a:cubicBezTo>
                  <a:cubicBezTo>
                    <a:pt x="393" y="889"/>
                    <a:pt x="439" y="907"/>
                    <a:pt x="480" y="907"/>
                  </a:cubicBezTo>
                  <a:cubicBezTo>
                    <a:pt x="626" y="907"/>
                    <a:pt x="717" y="673"/>
                    <a:pt x="555" y="565"/>
                  </a:cubicBezTo>
                  <a:cubicBezTo>
                    <a:pt x="416" y="427"/>
                    <a:pt x="416" y="219"/>
                    <a:pt x="277" y="80"/>
                  </a:cubicBezTo>
                  <a:cubicBezTo>
                    <a:pt x="248" y="21"/>
                    <a:pt x="219"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9"/>
            <p:cNvSpPr/>
            <p:nvPr/>
          </p:nvSpPr>
          <p:spPr>
            <a:xfrm>
              <a:off x="2620300" y="3421775"/>
              <a:ext cx="19100" cy="21325"/>
            </a:xfrm>
            <a:custGeom>
              <a:avLst/>
              <a:gdLst/>
              <a:ahLst/>
              <a:cxnLst/>
              <a:rect l="l" t="t" r="r" b="b"/>
              <a:pathLst>
                <a:path w="764" h="853" extrusionOk="0">
                  <a:moveTo>
                    <a:pt x="541" y="0"/>
                  </a:moveTo>
                  <a:cubicBezTo>
                    <a:pt x="413" y="0"/>
                    <a:pt x="278" y="87"/>
                    <a:pt x="278" y="269"/>
                  </a:cubicBezTo>
                  <a:cubicBezTo>
                    <a:pt x="278" y="408"/>
                    <a:pt x="70" y="408"/>
                    <a:pt x="70" y="547"/>
                  </a:cubicBezTo>
                  <a:cubicBezTo>
                    <a:pt x="1" y="616"/>
                    <a:pt x="1" y="685"/>
                    <a:pt x="70" y="755"/>
                  </a:cubicBezTo>
                  <a:cubicBezTo>
                    <a:pt x="119" y="804"/>
                    <a:pt x="168" y="853"/>
                    <a:pt x="242" y="853"/>
                  </a:cubicBezTo>
                  <a:cubicBezTo>
                    <a:pt x="272" y="853"/>
                    <a:pt x="307" y="844"/>
                    <a:pt x="348" y="824"/>
                  </a:cubicBezTo>
                  <a:cubicBezTo>
                    <a:pt x="625" y="755"/>
                    <a:pt x="763" y="477"/>
                    <a:pt x="763" y="200"/>
                  </a:cubicBezTo>
                  <a:cubicBezTo>
                    <a:pt x="763" y="69"/>
                    <a:pt x="655" y="0"/>
                    <a:pt x="5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9"/>
            <p:cNvSpPr/>
            <p:nvPr/>
          </p:nvSpPr>
          <p:spPr>
            <a:xfrm>
              <a:off x="2552725" y="3456650"/>
              <a:ext cx="17350" cy="19325"/>
            </a:xfrm>
            <a:custGeom>
              <a:avLst/>
              <a:gdLst/>
              <a:ahLst/>
              <a:cxnLst/>
              <a:rect l="l" t="t" r="r" b="b"/>
              <a:pathLst>
                <a:path w="694" h="773" extrusionOk="0">
                  <a:moveTo>
                    <a:pt x="209" y="1"/>
                  </a:moveTo>
                  <a:cubicBezTo>
                    <a:pt x="157" y="1"/>
                    <a:pt x="105" y="18"/>
                    <a:pt x="70" y="53"/>
                  </a:cubicBezTo>
                  <a:cubicBezTo>
                    <a:pt x="1" y="192"/>
                    <a:pt x="1" y="399"/>
                    <a:pt x="1" y="538"/>
                  </a:cubicBezTo>
                  <a:cubicBezTo>
                    <a:pt x="1" y="694"/>
                    <a:pt x="118" y="772"/>
                    <a:pt x="264" y="772"/>
                  </a:cubicBezTo>
                  <a:cubicBezTo>
                    <a:pt x="313" y="772"/>
                    <a:pt x="365" y="763"/>
                    <a:pt x="416" y="746"/>
                  </a:cubicBezTo>
                  <a:cubicBezTo>
                    <a:pt x="555" y="677"/>
                    <a:pt x="624" y="538"/>
                    <a:pt x="694" y="399"/>
                  </a:cubicBezTo>
                  <a:cubicBezTo>
                    <a:pt x="694" y="219"/>
                    <a:pt x="538" y="39"/>
                    <a:pt x="406" y="39"/>
                  </a:cubicBezTo>
                  <a:cubicBezTo>
                    <a:pt x="386" y="39"/>
                    <a:pt x="366" y="44"/>
                    <a:pt x="347" y="53"/>
                  </a:cubicBezTo>
                  <a:cubicBezTo>
                    <a:pt x="313" y="18"/>
                    <a:pt x="261"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9"/>
            <p:cNvSpPr/>
            <p:nvPr/>
          </p:nvSpPr>
          <p:spPr>
            <a:xfrm>
              <a:off x="2433150" y="3452600"/>
              <a:ext cx="48525" cy="20975"/>
            </a:xfrm>
            <a:custGeom>
              <a:avLst/>
              <a:gdLst/>
              <a:ahLst/>
              <a:cxnLst/>
              <a:rect l="l" t="t" r="r" b="b"/>
              <a:pathLst>
                <a:path w="1941" h="839" extrusionOk="0">
                  <a:moveTo>
                    <a:pt x="1660" y="0"/>
                  </a:moveTo>
                  <a:cubicBezTo>
                    <a:pt x="1640" y="0"/>
                    <a:pt x="1618" y="2"/>
                    <a:pt x="1595" y="7"/>
                  </a:cubicBezTo>
                  <a:cubicBezTo>
                    <a:pt x="1248" y="7"/>
                    <a:pt x="971" y="76"/>
                    <a:pt x="624" y="146"/>
                  </a:cubicBezTo>
                  <a:cubicBezTo>
                    <a:pt x="417" y="146"/>
                    <a:pt x="278" y="215"/>
                    <a:pt x="139" y="354"/>
                  </a:cubicBezTo>
                  <a:lnTo>
                    <a:pt x="70" y="423"/>
                  </a:lnTo>
                  <a:cubicBezTo>
                    <a:pt x="1" y="561"/>
                    <a:pt x="1" y="700"/>
                    <a:pt x="139" y="769"/>
                  </a:cubicBezTo>
                  <a:lnTo>
                    <a:pt x="209" y="769"/>
                  </a:lnTo>
                  <a:cubicBezTo>
                    <a:pt x="209" y="769"/>
                    <a:pt x="278" y="769"/>
                    <a:pt x="347" y="839"/>
                  </a:cubicBezTo>
                  <a:cubicBezTo>
                    <a:pt x="486" y="839"/>
                    <a:pt x="555" y="769"/>
                    <a:pt x="694" y="700"/>
                  </a:cubicBezTo>
                  <a:cubicBezTo>
                    <a:pt x="1040" y="631"/>
                    <a:pt x="1318" y="492"/>
                    <a:pt x="1664" y="423"/>
                  </a:cubicBezTo>
                  <a:cubicBezTo>
                    <a:pt x="1923" y="423"/>
                    <a:pt x="1940" y="0"/>
                    <a:pt x="1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9"/>
            <p:cNvSpPr/>
            <p:nvPr/>
          </p:nvSpPr>
          <p:spPr>
            <a:xfrm>
              <a:off x="2492075" y="3377550"/>
              <a:ext cx="54500" cy="22525"/>
            </a:xfrm>
            <a:custGeom>
              <a:avLst/>
              <a:gdLst/>
              <a:ahLst/>
              <a:cxnLst/>
              <a:rect l="l" t="t" r="r" b="b"/>
              <a:pathLst>
                <a:path w="2180" h="901" extrusionOk="0">
                  <a:moveTo>
                    <a:pt x="1844" y="0"/>
                  </a:moveTo>
                  <a:cubicBezTo>
                    <a:pt x="1809" y="0"/>
                    <a:pt x="1772" y="9"/>
                    <a:pt x="1733" y="28"/>
                  </a:cubicBezTo>
                  <a:cubicBezTo>
                    <a:pt x="1456" y="167"/>
                    <a:pt x="1110" y="236"/>
                    <a:pt x="763" y="306"/>
                  </a:cubicBezTo>
                  <a:cubicBezTo>
                    <a:pt x="486" y="306"/>
                    <a:pt x="278" y="306"/>
                    <a:pt x="70" y="513"/>
                  </a:cubicBezTo>
                  <a:cubicBezTo>
                    <a:pt x="0" y="583"/>
                    <a:pt x="0" y="721"/>
                    <a:pt x="70" y="791"/>
                  </a:cubicBezTo>
                  <a:cubicBezTo>
                    <a:pt x="179" y="872"/>
                    <a:pt x="298" y="901"/>
                    <a:pt x="420" y="901"/>
                  </a:cubicBezTo>
                  <a:cubicBezTo>
                    <a:pt x="608" y="901"/>
                    <a:pt x="802" y="833"/>
                    <a:pt x="971" y="791"/>
                  </a:cubicBezTo>
                  <a:cubicBezTo>
                    <a:pt x="1317" y="721"/>
                    <a:pt x="1595" y="583"/>
                    <a:pt x="1941" y="444"/>
                  </a:cubicBezTo>
                  <a:cubicBezTo>
                    <a:pt x="2180" y="325"/>
                    <a:pt x="2059"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9"/>
            <p:cNvSpPr/>
            <p:nvPr/>
          </p:nvSpPr>
          <p:spPr>
            <a:xfrm>
              <a:off x="2526725" y="3335500"/>
              <a:ext cx="23475" cy="17225"/>
            </a:xfrm>
            <a:custGeom>
              <a:avLst/>
              <a:gdLst/>
              <a:ahLst/>
              <a:cxnLst/>
              <a:rect l="l" t="t" r="r" b="b"/>
              <a:pathLst>
                <a:path w="939" h="689" extrusionOk="0">
                  <a:moveTo>
                    <a:pt x="610" y="0"/>
                  </a:moveTo>
                  <a:cubicBezTo>
                    <a:pt x="571" y="0"/>
                    <a:pt x="529" y="14"/>
                    <a:pt x="486" y="47"/>
                  </a:cubicBezTo>
                  <a:lnTo>
                    <a:pt x="347" y="47"/>
                  </a:lnTo>
                  <a:cubicBezTo>
                    <a:pt x="209" y="47"/>
                    <a:pt x="70" y="116"/>
                    <a:pt x="70" y="255"/>
                  </a:cubicBezTo>
                  <a:cubicBezTo>
                    <a:pt x="1" y="393"/>
                    <a:pt x="70" y="601"/>
                    <a:pt x="209" y="670"/>
                  </a:cubicBezTo>
                  <a:cubicBezTo>
                    <a:pt x="247" y="683"/>
                    <a:pt x="285" y="689"/>
                    <a:pt x="323" y="689"/>
                  </a:cubicBezTo>
                  <a:cubicBezTo>
                    <a:pt x="491" y="689"/>
                    <a:pt x="650" y="576"/>
                    <a:pt x="763" y="463"/>
                  </a:cubicBezTo>
                  <a:cubicBezTo>
                    <a:pt x="939" y="404"/>
                    <a:pt x="818" y="0"/>
                    <a:pt x="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9"/>
            <p:cNvSpPr/>
            <p:nvPr/>
          </p:nvSpPr>
          <p:spPr>
            <a:xfrm>
              <a:off x="2570775" y="3427700"/>
              <a:ext cx="20100" cy="18500"/>
            </a:xfrm>
            <a:custGeom>
              <a:avLst/>
              <a:gdLst/>
              <a:ahLst/>
              <a:cxnLst/>
              <a:rect l="l" t="t" r="r" b="b"/>
              <a:pathLst>
                <a:path w="804" h="740" extrusionOk="0">
                  <a:moveTo>
                    <a:pt x="293" y="0"/>
                  </a:moveTo>
                  <a:cubicBezTo>
                    <a:pt x="149" y="0"/>
                    <a:pt x="1" y="108"/>
                    <a:pt x="41" y="310"/>
                  </a:cubicBezTo>
                  <a:cubicBezTo>
                    <a:pt x="41" y="551"/>
                    <a:pt x="146" y="739"/>
                    <a:pt x="355" y="739"/>
                  </a:cubicBezTo>
                  <a:cubicBezTo>
                    <a:pt x="386" y="739"/>
                    <a:pt x="421" y="735"/>
                    <a:pt x="457" y="726"/>
                  </a:cubicBezTo>
                  <a:cubicBezTo>
                    <a:pt x="804" y="656"/>
                    <a:pt x="804" y="240"/>
                    <a:pt x="526" y="171"/>
                  </a:cubicBezTo>
                  <a:cubicBezTo>
                    <a:pt x="497" y="55"/>
                    <a:pt x="396"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a:off x="2619400" y="3495300"/>
              <a:ext cx="23875" cy="17825"/>
            </a:xfrm>
            <a:custGeom>
              <a:avLst/>
              <a:gdLst/>
              <a:ahLst/>
              <a:cxnLst/>
              <a:rect l="l" t="t" r="r" b="b"/>
              <a:pathLst>
                <a:path w="955" h="713" extrusionOk="0">
                  <a:moveTo>
                    <a:pt x="392" y="0"/>
                  </a:moveTo>
                  <a:cubicBezTo>
                    <a:pt x="169" y="0"/>
                    <a:pt x="1" y="273"/>
                    <a:pt x="176" y="448"/>
                  </a:cubicBezTo>
                  <a:lnTo>
                    <a:pt x="453" y="656"/>
                  </a:lnTo>
                  <a:cubicBezTo>
                    <a:pt x="506" y="695"/>
                    <a:pt x="559" y="712"/>
                    <a:pt x="608" y="712"/>
                  </a:cubicBezTo>
                  <a:cubicBezTo>
                    <a:pt x="816" y="712"/>
                    <a:pt x="954" y="408"/>
                    <a:pt x="730" y="240"/>
                  </a:cubicBezTo>
                  <a:lnTo>
                    <a:pt x="522" y="32"/>
                  </a:lnTo>
                  <a:cubicBezTo>
                    <a:pt x="478" y="10"/>
                    <a:pt x="434" y="0"/>
                    <a:pt x="3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9"/>
            <p:cNvSpPr/>
            <p:nvPr/>
          </p:nvSpPr>
          <p:spPr>
            <a:xfrm>
              <a:off x="2566600" y="3326150"/>
              <a:ext cx="26000" cy="28500"/>
            </a:xfrm>
            <a:custGeom>
              <a:avLst/>
              <a:gdLst/>
              <a:ahLst/>
              <a:cxnLst/>
              <a:rect l="l" t="t" r="r" b="b"/>
              <a:pathLst>
                <a:path w="1040" h="1140" extrusionOk="0">
                  <a:moveTo>
                    <a:pt x="617" y="0"/>
                  </a:moveTo>
                  <a:cubicBezTo>
                    <a:pt x="568" y="0"/>
                    <a:pt x="520" y="22"/>
                    <a:pt x="485" y="74"/>
                  </a:cubicBezTo>
                  <a:cubicBezTo>
                    <a:pt x="416" y="213"/>
                    <a:pt x="277" y="282"/>
                    <a:pt x="139" y="351"/>
                  </a:cubicBezTo>
                  <a:cubicBezTo>
                    <a:pt x="69" y="421"/>
                    <a:pt x="69" y="559"/>
                    <a:pt x="69" y="698"/>
                  </a:cubicBezTo>
                  <a:cubicBezTo>
                    <a:pt x="0" y="698"/>
                    <a:pt x="0" y="767"/>
                    <a:pt x="0" y="906"/>
                  </a:cubicBezTo>
                  <a:cubicBezTo>
                    <a:pt x="104" y="1062"/>
                    <a:pt x="286" y="1140"/>
                    <a:pt x="488" y="1140"/>
                  </a:cubicBezTo>
                  <a:cubicBezTo>
                    <a:pt x="555" y="1140"/>
                    <a:pt x="624" y="1131"/>
                    <a:pt x="693" y="1114"/>
                  </a:cubicBezTo>
                  <a:cubicBezTo>
                    <a:pt x="901" y="975"/>
                    <a:pt x="1040" y="767"/>
                    <a:pt x="971" y="559"/>
                  </a:cubicBezTo>
                  <a:cubicBezTo>
                    <a:pt x="971" y="421"/>
                    <a:pt x="901" y="351"/>
                    <a:pt x="832" y="351"/>
                  </a:cubicBezTo>
                  <a:cubicBezTo>
                    <a:pt x="936" y="195"/>
                    <a:pt x="767" y="0"/>
                    <a:pt x="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9"/>
            <p:cNvSpPr/>
            <p:nvPr/>
          </p:nvSpPr>
          <p:spPr>
            <a:xfrm>
              <a:off x="2526725" y="3297225"/>
              <a:ext cx="17350" cy="13450"/>
            </a:xfrm>
            <a:custGeom>
              <a:avLst/>
              <a:gdLst/>
              <a:ahLst/>
              <a:cxnLst/>
              <a:rect l="l" t="t" r="r" b="b"/>
              <a:pathLst>
                <a:path w="694" h="538" extrusionOk="0">
                  <a:moveTo>
                    <a:pt x="183" y="1"/>
                  </a:moveTo>
                  <a:cubicBezTo>
                    <a:pt x="157" y="1"/>
                    <a:pt x="139" y="18"/>
                    <a:pt x="139" y="53"/>
                  </a:cubicBezTo>
                  <a:cubicBezTo>
                    <a:pt x="70" y="122"/>
                    <a:pt x="70" y="122"/>
                    <a:pt x="70" y="191"/>
                  </a:cubicBezTo>
                  <a:cubicBezTo>
                    <a:pt x="1" y="330"/>
                    <a:pt x="70" y="468"/>
                    <a:pt x="139" y="538"/>
                  </a:cubicBezTo>
                  <a:lnTo>
                    <a:pt x="486" y="538"/>
                  </a:lnTo>
                  <a:cubicBezTo>
                    <a:pt x="694" y="468"/>
                    <a:pt x="625" y="53"/>
                    <a:pt x="417" y="53"/>
                  </a:cubicBezTo>
                  <a:lnTo>
                    <a:pt x="278" y="53"/>
                  </a:lnTo>
                  <a:cubicBezTo>
                    <a:pt x="243" y="18"/>
                    <a:pt x="209"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p:nvPr/>
          </p:nvSpPr>
          <p:spPr>
            <a:xfrm>
              <a:off x="2590850" y="3221550"/>
              <a:ext cx="17350" cy="53875"/>
            </a:xfrm>
            <a:custGeom>
              <a:avLst/>
              <a:gdLst/>
              <a:ahLst/>
              <a:cxnLst/>
              <a:rect l="l" t="t" r="r" b="b"/>
              <a:pathLst>
                <a:path w="694" h="2155" extrusionOk="0">
                  <a:moveTo>
                    <a:pt x="421" y="1"/>
                  </a:moveTo>
                  <a:cubicBezTo>
                    <a:pt x="394" y="1"/>
                    <a:pt x="367" y="9"/>
                    <a:pt x="347" y="30"/>
                  </a:cubicBezTo>
                  <a:cubicBezTo>
                    <a:pt x="1" y="99"/>
                    <a:pt x="139" y="861"/>
                    <a:pt x="139" y="1069"/>
                  </a:cubicBezTo>
                  <a:cubicBezTo>
                    <a:pt x="70" y="1485"/>
                    <a:pt x="209" y="1832"/>
                    <a:pt x="416" y="2109"/>
                  </a:cubicBezTo>
                  <a:cubicBezTo>
                    <a:pt x="449" y="2141"/>
                    <a:pt x="481" y="2155"/>
                    <a:pt x="511" y="2155"/>
                  </a:cubicBezTo>
                  <a:cubicBezTo>
                    <a:pt x="608" y="2155"/>
                    <a:pt x="678" y="2008"/>
                    <a:pt x="624" y="1901"/>
                  </a:cubicBezTo>
                  <a:cubicBezTo>
                    <a:pt x="486" y="1832"/>
                    <a:pt x="555" y="1208"/>
                    <a:pt x="555" y="1000"/>
                  </a:cubicBezTo>
                  <a:cubicBezTo>
                    <a:pt x="555" y="792"/>
                    <a:pt x="694" y="307"/>
                    <a:pt x="555" y="99"/>
                  </a:cubicBezTo>
                  <a:cubicBezTo>
                    <a:pt x="555" y="50"/>
                    <a:pt x="486" y="1"/>
                    <a:pt x="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9"/>
            <p:cNvSpPr/>
            <p:nvPr/>
          </p:nvSpPr>
          <p:spPr>
            <a:xfrm>
              <a:off x="2625500" y="3257375"/>
              <a:ext cx="19100" cy="57725"/>
            </a:xfrm>
            <a:custGeom>
              <a:avLst/>
              <a:gdLst/>
              <a:ahLst/>
              <a:cxnLst/>
              <a:rect l="l" t="t" r="r" b="b"/>
              <a:pathLst>
                <a:path w="764" h="2309" extrusionOk="0">
                  <a:moveTo>
                    <a:pt x="322" y="0"/>
                  </a:moveTo>
                  <a:cubicBezTo>
                    <a:pt x="278" y="0"/>
                    <a:pt x="244" y="18"/>
                    <a:pt x="209" y="52"/>
                  </a:cubicBezTo>
                  <a:cubicBezTo>
                    <a:pt x="1" y="330"/>
                    <a:pt x="140" y="676"/>
                    <a:pt x="140" y="953"/>
                  </a:cubicBezTo>
                  <a:cubicBezTo>
                    <a:pt x="140" y="1369"/>
                    <a:pt x="140" y="1716"/>
                    <a:pt x="209" y="2132"/>
                  </a:cubicBezTo>
                  <a:cubicBezTo>
                    <a:pt x="239" y="2253"/>
                    <a:pt x="336" y="2308"/>
                    <a:pt x="430" y="2308"/>
                  </a:cubicBezTo>
                  <a:cubicBezTo>
                    <a:pt x="550" y="2308"/>
                    <a:pt x="664" y="2218"/>
                    <a:pt x="625" y="2062"/>
                  </a:cubicBezTo>
                  <a:lnTo>
                    <a:pt x="625" y="953"/>
                  </a:lnTo>
                  <a:cubicBezTo>
                    <a:pt x="625" y="607"/>
                    <a:pt x="763" y="260"/>
                    <a:pt x="486" y="52"/>
                  </a:cubicBezTo>
                  <a:cubicBezTo>
                    <a:pt x="417" y="18"/>
                    <a:pt x="365" y="0"/>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9"/>
            <p:cNvSpPr/>
            <p:nvPr/>
          </p:nvSpPr>
          <p:spPr>
            <a:xfrm>
              <a:off x="2710425" y="3313450"/>
              <a:ext cx="20825" cy="25625"/>
            </a:xfrm>
            <a:custGeom>
              <a:avLst/>
              <a:gdLst/>
              <a:ahLst/>
              <a:cxnLst/>
              <a:rect l="l" t="t" r="r" b="b"/>
              <a:pathLst>
                <a:path w="833" h="1025" extrusionOk="0">
                  <a:moveTo>
                    <a:pt x="585" y="536"/>
                  </a:moveTo>
                  <a:cubicBezTo>
                    <a:pt x="588" y="536"/>
                    <a:pt x="585" y="549"/>
                    <a:pt x="565" y="571"/>
                  </a:cubicBezTo>
                  <a:lnTo>
                    <a:pt x="565" y="571"/>
                  </a:lnTo>
                  <a:cubicBezTo>
                    <a:pt x="572" y="547"/>
                    <a:pt x="581" y="536"/>
                    <a:pt x="585" y="536"/>
                  </a:cubicBezTo>
                  <a:close/>
                  <a:moveTo>
                    <a:pt x="565" y="0"/>
                  </a:moveTo>
                  <a:cubicBezTo>
                    <a:pt x="533" y="0"/>
                    <a:pt x="504" y="9"/>
                    <a:pt x="486" y="27"/>
                  </a:cubicBezTo>
                  <a:cubicBezTo>
                    <a:pt x="70" y="97"/>
                    <a:pt x="1" y="443"/>
                    <a:pt x="70" y="790"/>
                  </a:cubicBezTo>
                  <a:cubicBezTo>
                    <a:pt x="103" y="954"/>
                    <a:pt x="213" y="1025"/>
                    <a:pt x="320" y="1025"/>
                  </a:cubicBezTo>
                  <a:cubicBezTo>
                    <a:pt x="439" y="1025"/>
                    <a:pt x="555" y="936"/>
                    <a:pt x="555" y="790"/>
                  </a:cubicBezTo>
                  <a:cubicBezTo>
                    <a:pt x="555" y="721"/>
                    <a:pt x="555" y="651"/>
                    <a:pt x="555" y="651"/>
                  </a:cubicBezTo>
                  <a:cubicBezTo>
                    <a:pt x="555" y="617"/>
                    <a:pt x="559" y="591"/>
                    <a:pt x="565" y="572"/>
                  </a:cubicBezTo>
                  <a:lnTo>
                    <a:pt x="565" y="572"/>
                  </a:lnTo>
                  <a:cubicBezTo>
                    <a:pt x="625" y="513"/>
                    <a:pt x="628" y="513"/>
                    <a:pt x="694" y="513"/>
                  </a:cubicBezTo>
                  <a:cubicBezTo>
                    <a:pt x="763" y="443"/>
                    <a:pt x="763" y="374"/>
                    <a:pt x="763" y="374"/>
                  </a:cubicBezTo>
                  <a:cubicBezTo>
                    <a:pt x="832" y="305"/>
                    <a:pt x="832" y="235"/>
                    <a:pt x="763" y="166"/>
                  </a:cubicBezTo>
                  <a:cubicBezTo>
                    <a:pt x="763" y="65"/>
                    <a:pt x="652" y="0"/>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9"/>
            <p:cNvSpPr/>
            <p:nvPr/>
          </p:nvSpPr>
          <p:spPr>
            <a:xfrm>
              <a:off x="2641575" y="3238200"/>
              <a:ext cx="47600" cy="65775"/>
            </a:xfrm>
            <a:custGeom>
              <a:avLst/>
              <a:gdLst/>
              <a:ahLst/>
              <a:cxnLst/>
              <a:rect l="l" t="t" r="r" b="b"/>
              <a:pathLst>
                <a:path w="1904" h="2631" extrusionOk="0">
                  <a:moveTo>
                    <a:pt x="1645" y="1"/>
                  </a:moveTo>
                  <a:cubicBezTo>
                    <a:pt x="1595" y="1"/>
                    <a:pt x="1546" y="18"/>
                    <a:pt x="1507" y="57"/>
                  </a:cubicBezTo>
                  <a:cubicBezTo>
                    <a:pt x="1160" y="265"/>
                    <a:pt x="952" y="819"/>
                    <a:pt x="744" y="1166"/>
                  </a:cubicBezTo>
                  <a:cubicBezTo>
                    <a:pt x="536" y="1512"/>
                    <a:pt x="536" y="1651"/>
                    <a:pt x="398" y="1859"/>
                  </a:cubicBezTo>
                  <a:cubicBezTo>
                    <a:pt x="398" y="1928"/>
                    <a:pt x="259" y="2206"/>
                    <a:pt x="190" y="2275"/>
                  </a:cubicBezTo>
                  <a:cubicBezTo>
                    <a:pt x="1" y="2338"/>
                    <a:pt x="98" y="2631"/>
                    <a:pt x="326" y="2631"/>
                  </a:cubicBezTo>
                  <a:cubicBezTo>
                    <a:pt x="349" y="2631"/>
                    <a:pt x="373" y="2628"/>
                    <a:pt x="398" y="2622"/>
                  </a:cubicBezTo>
                  <a:cubicBezTo>
                    <a:pt x="606" y="2552"/>
                    <a:pt x="883" y="1998"/>
                    <a:pt x="1091" y="1720"/>
                  </a:cubicBezTo>
                  <a:lnTo>
                    <a:pt x="1507" y="958"/>
                  </a:lnTo>
                  <a:cubicBezTo>
                    <a:pt x="1645" y="750"/>
                    <a:pt x="1784" y="473"/>
                    <a:pt x="1853" y="265"/>
                  </a:cubicBezTo>
                  <a:cubicBezTo>
                    <a:pt x="1903" y="115"/>
                    <a:pt x="1773" y="1"/>
                    <a:pt x="16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9"/>
            <p:cNvSpPr/>
            <p:nvPr/>
          </p:nvSpPr>
          <p:spPr>
            <a:xfrm>
              <a:off x="2689625" y="3242400"/>
              <a:ext cx="41625" cy="116475"/>
            </a:xfrm>
            <a:custGeom>
              <a:avLst/>
              <a:gdLst/>
              <a:ahLst/>
              <a:cxnLst/>
              <a:rect l="l" t="t" r="r" b="b"/>
              <a:pathLst>
                <a:path w="1665" h="4659" extrusionOk="0">
                  <a:moveTo>
                    <a:pt x="1466" y="0"/>
                  </a:moveTo>
                  <a:cubicBezTo>
                    <a:pt x="1434" y="0"/>
                    <a:pt x="1406" y="9"/>
                    <a:pt x="1387" y="27"/>
                  </a:cubicBezTo>
                  <a:cubicBezTo>
                    <a:pt x="833" y="582"/>
                    <a:pt x="486" y="1275"/>
                    <a:pt x="417" y="2038"/>
                  </a:cubicBezTo>
                  <a:cubicBezTo>
                    <a:pt x="347" y="2246"/>
                    <a:pt x="278" y="2523"/>
                    <a:pt x="278" y="2731"/>
                  </a:cubicBezTo>
                  <a:cubicBezTo>
                    <a:pt x="139" y="3008"/>
                    <a:pt x="70" y="3285"/>
                    <a:pt x="70" y="3493"/>
                  </a:cubicBezTo>
                  <a:cubicBezTo>
                    <a:pt x="70" y="3563"/>
                    <a:pt x="70" y="3632"/>
                    <a:pt x="70" y="3632"/>
                  </a:cubicBezTo>
                  <a:cubicBezTo>
                    <a:pt x="70" y="3909"/>
                    <a:pt x="1" y="4187"/>
                    <a:pt x="1" y="4464"/>
                  </a:cubicBezTo>
                  <a:cubicBezTo>
                    <a:pt x="1" y="4585"/>
                    <a:pt x="94" y="4659"/>
                    <a:pt x="186" y="4659"/>
                  </a:cubicBezTo>
                  <a:cubicBezTo>
                    <a:pt x="253" y="4659"/>
                    <a:pt x="318" y="4620"/>
                    <a:pt x="347" y="4533"/>
                  </a:cubicBezTo>
                  <a:cubicBezTo>
                    <a:pt x="417" y="3909"/>
                    <a:pt x="555" y="3355"/>
                    <a:pt x="763" y="2800"/>
                  </a:cubicBezTo>
                  <a:cubicBezTo>
                    <a:pt x="763" y="2661"/>
                    <a:pt x="833" y="2523"/>
                    <a:pt x="902" y="2454"/>
                  </a:cubicBezTo>
                  <a:cubicBezTo>
                    <a:pt x="1041" y="2176"/>
                    <a:pt x="1387" y="2038"/>
                    <a:pt x="1595" y="1760"/>
                  </a:cubicBezTo>
                  <a:cubicBezTo>
                    <a:pt x="1664" y="1622"/>
                    <a:pt x="1595" y="1552"/>
                    <a:pt x="1526" y="1483"/>
                  </a:cubicBezTo>
                  <a:cubicBezTo>
                    <a:pt x="1387" y="1483"/>
                    <a:pt x="1248" y="1483"/>
                    <a:pt x="1110" y="1552"/>
                  </a:cubicBezTo>
                  <a:cubicBezTo>
                    <a:pt x="1318" y="1136"/>
                    <a:pt x="1526" y="651"/>
                    <a:pt x="1664" y="166"/>
                  </a:cubicBezTo>
                  <a:cubicBezTo>
                    <a:pt x="1664" y="65"/>
                    <a:pt x="1553"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9"/>
            <p:cNvSpPr/>
            <p:nvPr/>
          </p:nvSpPr>
          <p:spPr>
            <a:xfrm>
              <a:off x="2732950" y="3367850"/>
              <a:ext cx="38150" cy="27750"/>
            </a:xfrm>
            <a:custGeom>
              <a:avLst/>
              <a:gdLst/>
              <a:ahLst/>
              <a:cxnLst/>
              <a:rect l="l" t="t" r="r" b="b"/>
              <a:pathLst>
                <a:path w="1526" h="1110" extrusionOk="0">
                  <a:moveTo>
                    <a:pt x="1318" y="0"/>
                  </a:moveTo>
                  <a:cubicBezTo>
                    <a:pt x="1179" y="70"/>
                    <a:pt x="1110" y="70"/>
                    <a:pt x="971" y="208"/>
                  </a:cubicBezTo>
                  <a:cubicBezTo>
                    <a:pt x="971" y="174"/>
                    <a:pt x="954" y="156"/>
                    <a:pt x="936" y="156"/>
                  </a:cubicBezTo>
                  <a:cubicBezTo>
                    <a:pt x="919" y="156"/>
                    <a:pt x="902" y="174"/>
                    <a:pt x="902" y="208"/>
                  </a:cubicBezTo>
                  <a:lnTo>
                    <a:pt x="833" y="208"/>
                  </a:lnTo>
                  <a:cubicBezTo>
                    <a:pt x="777" y="97"/>
                    <a:pt x="688" y="53"/>
                    <a:pt x="606" y="53"/>
                  </a:cubicBezTo>
                  <a:cubicBezTo>
                    <a:pt x="483" y="53"/>
                    <a:pt x="375" y="153"/>
                    <a:pt x="417" y="278"/>
                  </a:cubicBezTo>
                  <a:cubicBezTo>
                    <a:pt x="417" y="347"/>
                    <a:pt x="486" y="486"/>
                    <a:pt x="555" y="555"/>
                  </a:cubicBezTo>
                  <a:cubicBezTo>
                    <a:pt x="486" y="555"/>
                    <a:pt x="347" y="624"/>
                    <a:pt x="278" y="624"/>
                  </a:cubicBezTo>
                  <a:cubicBezTo>
                    <a:pt x="1" y="694"/>
                    <a:pt x="70" y="1109"/>
                    <a:pt x="347" y="1109"/>
                  </a:cubicBezTo>
                  <a:cubicBezTo>
                    <a:pt x="555" y="1040"/>
                    <a:pt x="833" y="971"/>
                    <a:pt x="1040" y="832"/>
                  </a:cubicBezTo>
                  <a:cubicBezTo>
                    <a:pt x="1318" y="694"/>
                    <a:pt x="1526" y="486"/>
                    <a:pt x="1456" y="139"/>
                  </a:cubicBezTo>
                  <a:cubicBezTo>
                    <a:pt x="1456" y="70"/>
                    <a:pt x="1387" y="0"/>
                    <a:pt x="1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9"/>
            <p:cNvSpPr/>
            <p:nvPr/>
          </p:nvSpPr>
          <p:spPr>
            <a:xfrm>
              <a:off x="2599525" y="3346425"/>
              <a:ext cx="66750" cy="21450"/>
            </a:xfrm>
            <a:custGeom>
              <a:avLst/>
              <a:gdLst/>
              <a:ahLst/>
              <a:cxnLst/>
              <a:rect l="l" t="t" r="r" b="b"/>
              <a:pathLst>
                <a:path w="2670" h="858" extrusionOk="0">
                  <a:moveTo>
                    <a:pt x="2249" y="1"/>
                  </a:moveTo>
                  <a:cubicBezTo>
                    <a:pt x="2217" y="1"/>
                    <a:pt x="2183" y="9"/>
                    <a:pt x="2149" y="26"/>
                  </a:cubicBezTo>
                  <a:lnTo>
                    <a:pt x="1872" y="233"/>
                  </a:lnTo>
                  <a:lnTo>
                    <a:pt x="1733" y="233"/>
                  </a:lnTo>
                  <a:cubicBezTo>
                    <a:pt x="1733" y="164"/>
                    <a:pt x="1594" y="164"/>
                    <a:pt x="1525" y="164"/>
                  </a:cubicBezTo>
                  <a:lnTo>
                    <a:pt x="763" y="164"/>
                  </a:lnTo>
                  <a:cubicBezTo>
                    <a:pt x="659" y="164"/>
                    <a:pt x="537" y="147"/>
                    <a:pt x="425" y="147"/>
                  </a:cubicBezTo>
                  <a:cubicBezTo>
                    <a:pt x="312" y="147"/>
                    <a:pt x="208" y="164"/>
                    <a:pt x="139" y="233"/>
                  </a:cubicBezTo>
                  <a:cubicBezTo>
                    <a:pt x="69" y="303"/>
                    <a:pt x="0" y="441"/>
                    <a:pt x="139" y="511"/>
                  </a:cubicBezTo>
                  <a:cubicBezTo>
                    <a:pt x="237" y="560"/>
                    <a:pt x="404" y="609"/>
                    <a:pt x="567" y="609"/>
                  </a:cubicBezTo>
                  <a:cubicBezTo>
                    <a:pt x="635" y="609"/>
                    <a:pt x="702" y="600"/>
                    <a:pt x="763" y="580"/>
                  </a:cubicBezTo>
                  <a:lnTo>
                    <a:pt x="1317" y="580"/>
                  </a:lnTo>
                  <a:cubicBezTo>
                    <a:pt x="1317" y="719"/>
                    <a:pt x="1456" y="788"/>
                    <a:pt x="1594" y="857"/>
                  </a:cubicBezTo>
                  <a:cubicBezTo>
                    <a:pt x="1872" y="857"/>
                    <a:pt x="2218" y="788"/>
                    <a:pt x="2426" y="580"/>
                  </a:cubicBezTo>
                  <a:cubicBezTo>
                    <a:pt x="2670" y="397"/>
                    <a:pt x="2486" y="1"/>
                    <a:pt x="2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9"/>
            <p:cNvSpPr/>
            <p:nvPr/>
          </p:nvSpPr>
          <p:spPr>
            <a:xfrm>
              <a:off x="2672300" y="3408900"/>
              <a:ext cx="19500" cy="18200"/>
            </a:xfrm>
            <a:custGeom>
              <a:avLst/>
              <a:gdLst/>
              <a:ahLst/>
              <a:cxnLst/>
              <a:rect l="l" t="t" r="r" b="b"/>
              <a:pathLst>
                <a:path w="780" h="728" extrusionOk="0">
                  <a:moveTo>
                    <a:pt x="261" y="0"/>
                  </a:moveTo>
                  <a:cubicBezTo>
                    <a:pt x="143" y="0"/>
                    <a:pt x="1" y="68"/>
                    <a:pt x="1" y="230"/>
                  </a:cubicBezTo>
                  <a:cubicBezTo>
                    <a:pt x="70" y="299"/>
                    <a:pt x="70" y="369"/>
                    <a:pt x="139" y="438"/>
                  </a:cubicBezTo>
                  <a:cubicBezTo>
                    <a:pt x="139" y="438"/>
                    <a:pt x="278" y="438"/>
                    <a:pt x="278" y="577"/>
                  </a:cubicBezTo>
                  <a:cubicBezTo>
                    <a:pt x="278" y="682"/>
                    <a:pt x="359" y="728"/>
                    <a:pt x="451" y="728"/>
                  </a:cubicBezTo>
                  <a:cubicBezTo>
                    <a:pt x="600" y="728"/>
                    <a:pt x="779" y="609"/>
                    <a:pt x="694" y="438"/>
                  </a:cubicBezTo>
                  <a:cubicBezTo>
                    <a:pt x="624" y="299"/>
                    <a:pt x="486" y="230"/>
                    <a:pt x="416" y="91"/>
                  </a:cubicBezTo>
                  <a:cubicBezTo>
                    <a:pt x="416" y="34"/>
                    <a:pt x="345"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9"/>
            <p:cNvSpPr/>
            <p:nvPr/>
          </p:nvSpPr>
          <p:spPr>
            <a:xfrm>
              <a:off x="2665800" y="3438800"/>
              <a:ext cx="24725" cy="16400"/>
            </a:xfrm>
            <a:custGeom>
              <a:avLst/>
              <a:gdLst/>
              <a:ahLst/>
              <a:cxnLst/>
              <a:rect l="l" t="t" r="r" b="b"/>
              <a:pathLst>
                <a:path w="989" h="656" extrusionOk="0">
                  <a:moveTo>
                    <a:pt x="641" y="0"/>
                  </a:moveTo>
                  <a:cubicBezTo>
                    <a:pt x="581" y="0"/>
                    <a:pt x="520" y="22"/>
                    <a:pt x="468" y="74"/>
                  </a:cubicBezTo>
                  <a:lnTo>
                    <a:pt x="468" y="143"/>
                  </a:lnTo>
                  <a:cubicBezTo>
                    <a:pt x="417" y="91"/>
                    <a:pt x="360" y="69"/>
                    <a:pt x="306" y="69"/>
                  </a:cubicBezTo>
                  <a:cubicBezTo>
                    <a:pt x="144" y="69"/>
                    <a:pt x="1" y="264"/>
                    <a:pt x="53" y="420"/>
                  </a:cubicBezTo>
                  <a:cubicBezTo>
                    <a:pt x="137" y="590"/>
                    <a:pt x="256" y="655"/>
                    <a:pt x="382" y="655"/>
                  </a:cubicBezTo>
                  <a:cubicBezTo>
                    <a:pt x="565" y="655"/>
                    <a:pt x="761" y="515"/>
                    <a:pt x="884" y="351"/>
                  </a:cubicBezTo>
                  <a:cubicBezTo>
                    <a:pt x="988" y="195"/>
                    <a:pt x="819"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9"/>
            <p:cNvSpPr/>
            <p:nvPr/>
          </p:nvSpPr>
          <p:spPr>
            <a:xfrm>
              <a:off x="2611650" y="3460475"/>
              <a:ext cx="24275" cy="30425"/>
            </a:xfrm>
            <a:custGeom>
              <a:avLst/>
              <a:gdLst/>
              <a:ahLst/>
              <a:cxnLst/>
              <a:rect l="l" t="t" r="r" b="b"/>
              <a:pathLst>
                <a:path w="971" h="1217" extrusionOk="0">
                  <a:moveTo>
                    <a:pt x="703" y="1"/>
                  </a:moveTo>
                  <a:cubicBezTo>
                    <a:pt x="595" y="1"/>
                    <a:pt x="486" y="91"/>
                    <a:pt x="486" y="246"/>
                  </a:cubicBezTo>
                  <a:cubicBezTo>
                    <a:pt x="486" y="593"/>
                    <a:pt x="208" y="593"/>
                    <a:pt x="70" y="870"/>
                  </a:cubicBezTo>
                  <a:cubicBezTo>
                    <a:pt x="0" y="1009"/>
                    <a:pt x="139" y="1217"/>
                    <a:pt x="347" y="1217"/>
                  </a:cubicBezTo>
                  <a:cubicBezTo>
                    <a:pt x="763" y="1217"/>
                    <a:pt x="971" y="524"/>
                    <a:pt x="902" y="177"/>
                  </a:cubicBezTo>
                  <a:cubicBezTo>
                    <a:pt x="871" y="56"/>
                    <a:pt x="787" y="1"/>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9"/>
            <p:cNvSpPr/>
            <p:nvPr/>
          </p:nvSpPr>
          <p:spPr>
            <a:xfrm>
              <a:off x="2701075" y="3418100"/>
              <a:ext cx="14825" cy="9800"/>
            </a:xfrm>
            <a:custGeom>
              <a:avLst/>
              <a:gdLst/>
              <a:ahLst/>
              <a:cxnLst/>
              <a:rect l="l" t="t" r="r" b="b"/>
              <a:pathLst>
                <a:path w="593" h="392" extrusionOk="0">
                  <a:moveTo>
                    <a:pt x="271" y="1"/>
                  </a:moveTo>
                  <a:cubicBezTo>
                    <a:pt x="184" y="1"/>
                    <a:pt x="97" y="70"/>
                    <a:pt x="97" y="209"/>
                  </a:cubicBezTo>
                  <a:cubicBezTo>
                    <a:pt x="1" y="337"/>
                    <a:pt x="129" y="391"/>
                    <a:pt x="265" y="391"/>
                  </a:cubicBezTo>
                  <a:cubicBezTo>
                    <a:pt x="423" y="391"/>
                    <a:pt x="592" y="320"/>
                    <a:pt x="444" y="209"/>
                  </a:cubicBezTo>
                  <a:cubicBezTo>
                    <a:pt x="444" y="70"/>
                    <a:pt x="357"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9"/>
            <p:cNvSpPr/>
            <p:nvPr/>
          </p:nvSpPr>
          <p:spPr>
            <a:xfrm>
              <a:off x="2730550" y="3444275"/>
              <a:ext cx="38825" cy="17400"/>
            </a:xfrm>
            <a:custGeom>
              <a:avLst/>
              <a:gdLst/>
              <a:ahLst/>
              <a:cxnLst/>
              <a:rect l="l" t="t" r="r" b="b"/>
              <a:pathLst>
                <a:path w="1553" h="696" extrusionOk="0">
                  <a:moveTo>
                    <a:pt x="349" y="1"/>
                  </a:moveTo>
                  <a:cubicBezTo>
                    <a:pt x="271" y="1"/>
                    <a:pt x="197" y="38"/>
                    <a:pt x="166" y="132"/>
                  </a:cubicBezTo>
                  <a:cubicBezTo>
                    <a:pt x="1" y="586"/>
                    <a:pt x="278" y="696"/>
                    <a:pt x="617" y="696"/>
                  </a:cubicBezTo>
                  <a:cubicBezTo>
                    <a:pt x="848" y="696"/>
                    <a:pt x="1107" y="645"/>
                    <a:pt x="1275" y="617"/>
                  </a:cubicBezTo>
                  <a:cubicBezTo>
                    <a:pt x="1414" y="617"/>
                    <a:pt x="1483" y="479"/>
                    <a:pt x="1483" y="409"/>
                  </a:cubicBezTo>
                  <a:cubicBezTo>
                    <a:pt x="1552" y="340"/>
                    <a:pt x="1552" y="271"/>
                    <a:pt x="1483" y="201"/>
                  </a:cubicBezTo>
                  <a:cubicBezTo>
                    <a:pt x="1483" y="100"/>
                    <a:pt x="1409" y="35"/>
                    <a:pt x="1315" y="35"/>
                  </a:cubicBezTo>
                  <a:cubicBezTo>
                    <a:pt x="1280" y="35"/>
                    <a:pt x="1243" y="44"/>
                    <a:pt x="1206" y="63"/>
                  </a:cubicBezTo>
                  <a:cubicBezTo>
                    <a:pt x="1067" y="63"/>
                    <a:pt x="859" y="132"/>
                    <a:pt x="721" y="132"/>
                  </a:cubicBezTo>
                  <a:lnTo>
                    <a:pt x="582" y="132"/>
                  </a:lnTo>
                  <a:cubicBezTo>
                    <a:pt x="544" y="56"/>
                    <a:pt x="443" y="1"/>
                    <a:pt x="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9"/>
            <p:cNvSpPr/>
            <p:nvPr/>
          </p:nvSpPr>
          <p:spPr>
            <a:xfrm>
              <a:off x="2717350" y="3405025"/>
              <a:ext cx="27750" cy="24900"/>
            </a:xfrm>
            <a:custGeom>
              <a:avLst/>
              <a:gdLst/>
              <a:ahLst/>
              <a:cxnLst/>
              <a:rect l="l" t="t" r="r" b="b"/>
              <a:pathLst>
                <a:path w="1110" h="996" extrusionOk="0">
                  <a:moveTo>
                    <a:pt x="300" y="0"/>
                  </a:moveTo>
                  <a:cubicBezTo>
                    <a:pt x="154" y="0"/>
                    <a:pt x="1" y="91"/>
                    <a:pt x="1" y="246"/>
                  </a:cubicBezTo>
                  <a:cubicBezTo>
                    <a:pt x="70" y="524"/>
                    <a:pt x="209" y="732"/>
                    <a:pt x="347" y="870"/>
                  </a:cubicBezTo>
                  <a:cubicBezTo>
                    <a:pt x="464" y="957"/>
                    <a:pt x="592" y="996"/>
                    <a:pt x="712" y="996"/>
                  </a:cubicBezTo>
                  <a:cubicBezTo>
                    <a:pt x="879" y="996"/>
                    <a:pt x="1029" y="922"/>
                    <a:pt x="1110" y="801"/>
                  </a:cubicBezTo>
                  <a:cubicBezTo>
                    <a:pt x="1110" y="732"/>
                    <a:pt x="1110" y="662"/>
                    <a:pt x="1110" y="593"/>
                  </a:cubicBezTo>
                  <a:cubicBezTo>
                    <a:pt x="902" y="385"/>
                    <a:pt x="625" y="524"/>
                    <a:pt x="555" y="177"/>
                  </a:cubicBezTo>
                  <a:cubicBezTo>
                    <a:pt x="525" y="55"/>
                    <a:pt x="415"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9"/>
            <p:cNvSpPr/>
            <p:nvPr/>
          </p:nvSpPr>
          <p:spPr>
            <a:xfrm>
              <a:off x="2726025" y="3293725"/>
              <a:ext cx="49950" cy="55250"/>
            </a:xfrm>
            <a:custGeom>
              <a:avLst/>
              <a:gdLst/>
              <a:ahLst/>
              <a:cxnLst/>
              <a:rect l="l" t="t" r="r" b="b"/>
              <a:pathLst>
                <a:path w="1998" h="2210" extrusionOk="0">
                  <a:moveTo>
                    <a:pt x="1375" y="1"/>
                  </a:moveTo>
                  <a:cubicBezTo>
                    <a:pt x="1121" y="1"/>
                    <a:pt x="844" y="177"/>
                    <a:pt x="624" y="470"/>
                  </a:cubicBezTo>
                  <a:cubicBezTo>
                    <a:pt x="278" y="886"/>
                    <a:pt x="70" y="1440"/>
                    <a:pt x="0" y="2064"/>
                  </a:cubicBezTo>
                  <a:cubicBezTo>
                    <a:pt x="0" y="2150"/>
                    <a:pt x="80" y="2209"/>
                    <a:pt x="157" y="2209"/>
                  </a:cubicBezTo>
                  <a:cubicBezTo>
                    <a:pt x="205" y="2209"/>
                    <a:pt x="251" y="2186"/>
                    <a:pt x="278" y="2134"/>
                  </a:cubicBezTo>
                  <a:cubicBezTo>
                    <a:pt x="416" y="1787"/>
                    <a:pt x="624" y="1440"/>
                    <a:pt x="763" y="1094"/>
                  </a:cubicBezTo>
                  <a:cubicBezTo>
                    <a:pt x="902" y="886"/>
                    <a:pt x="1040" y="747"/>
                    <a:pt x="1179" y="608"/>
                  </a:cubicBezTo>
                  <a:cubicBezTo>
                    <a:pt x="1248" y="562"/>
                    <a:pt x="1317" y="547"/>
                    <a:pt x="1387" y="547"/>
                  </a:cubicBezTo>
                  <a:cubicBezTo>
                    <a:pt x="1525" y="547"/>
                    <a:pt x="1664" y="608"/>
                    <a:pt x="1803" y="608"/>
                  </a:cubicBezTo>
                  <a:cubicBezTo>
                    <a:pt x="1829" y="622"/>
                    <a:pt x="1853" y="627"/>
                    <a:pt x="1874" y="627"/>
                  </a:cubicBezTo>
                  <a:cubicBezTo>
                    <a:pt x="1963" y="627"/>
                    <a:pt x="1997" y="526"/>
                    <a:pt x="1941" y="470"/>
                  </a:cubicBezTo>
                  <a:cubicBezTo>
                    <a:pt x="1810" y="142"/>
                    <a:pt x="1602" y="1"/>
                    <a:pt x="1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9"/>
            <p:cNvSpPr/>
            <p:nvPr/>
          </p:nvSpPr>
          <p:spPr>
            <a:xfrm>
              <a:off x="2559900" y="3719300"/>
              <a:ext cx="384025" cy="299100"/>
            </a:xfrm>
            <a:custGeom>
              <a:avLst/>
              <a:gdLst/>
              <a:ahLst/>
              <a:cxnLst/>
              <a:rect l="l" t="t" r="r" b="b"/>
              <a:pathLst>
                <a:path w="15361" h="11964" extrusionOk="0">
                  <a:moveTo>
                    <a:pt x="146" y="0"/>
                  </a:moveTo>
                  <a:cubicBezTo>
                    <a:pt x="44" y="0"/>
                    <a:pt x="0" y="172"/>
                    <a:pt x="60" y="291"/>
                  </a:cubicBezTo>
                  <a:cubicBezTo>
                    <a:pt x="4497" y="5005"/>
                    <a:pt x="11151" y="6669"/>
                    <a:pt x="15172" y="11937"/>
                  </a:cubicBezTo>
                  <a:cubicBezTo>
                    <a:pt x="15190" y="11955"/>
                    <a:pt x="15214" y="11964"/>
                    <a:pt x="15237" y="11964"/>
                  </a:cubicBezTo>
                  <a:cubicBezTo>
                    <a:pt x="15300" y="11964"/>
                    <a:pt x="15361" y="11900"/>
                    <a:pt x="15310" y="11798"/>
                  </a:cubicBezTo>
                  <a:cubicBezTo>
                    <a:pt x="13439" y="8817"/>
                    <a:pt x="10389" y="6946"/>
                    <a:pt x="7408" y="5213"/>
                  </a:cubicBezTo>
                  <a:cubicBezTo>
                    <a:pt x="5675" y="4242"/>
                    <a:pt x="4011" y="3133"/>
                    <a:pt x="2417" y="2024"/>
                  </a:cubicBezTo>
                  <a:cubicBezTo>
                    <a:pt x="1697" y="1439"/>
                    <a:pt x="1211" y="796"/>
                    <a:pt x="1584" y="796"/>
                  </a:cubicBezTo>
                  <a:cubicBezTo>
                    <a:pt x="1786" y="796"/>
                    <a:pt x="2239" y="983"/>
                    <a:pt x="3041" y="1470"/>
                  </a:cubicBezTo>
                  <a:cubicBezTo>
                    <a:pt x="3942" y="2024"/>
                    <a:pt x="4704" y="2856"/>
                    <a:pt x="5606" y="3411"/>
                  </a:cubicBezTo>
                  <a:cubicBezTo>
                    <a:pt x="5646" y="3431"/>
                    <a:pt x="5681" y="3439"/>
                    <a:pt x="5708" y="3439"/>
                  </a:cubicBezTo>
                  <a:cubicBezTo>
                    <a:pt x="5773" y="3439"/>
                    <a:pt x="5793" y="3390"/>
                    <a:pt x="5744" y="3341"/>
                  </a:cubicBezTo>
                  <a:cubicBezTo>
                    <a:pt x="4358" y="1539"/>
                    <a:pt x="2417" y="361"/>
                    <a:pt x="199" y="14"/>
                  </a:cubicBezTo>
                  <a:cubicBezTo>
                    <a:pt x="180" y="5"/>
                    <a:pt x="162" y="0"/>
                    <a:pt x="1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9"/>
            <p:cNvSpPr/>
            <p:nvPr/>
          </p:nvSpPr>
          <p:spPr>
            <a:xfrm>
              <a:off x="3123875" y="3189650"/>
              <a:ext cx="56200" cy="87100"/>
            </a:xfrm>
            <a:custGeom>
              <a:avLst/>
              <a:gdLst/>
              <a:ahLst/>
              <a:cxnLst/>
              <a:rect l="l" t="t" r="r" b="b"/>
              <a:pathLst>
                <a:path w="2248" h="3484" extrusionOk="0">
                  <a:moveTo>
                    <a:pt x="178" y="0"/>
                  </a:moveTo>
                  <a:cubicBezTo>
                    <a:pt x="76" y="0"/>
                    <a:pt x="1" y="98"/>
                    <a:pt x="99" y="196"/>
                  </a:cubicBezTo>
                  <a:cubicBezTo>
                    <a:pt x="792" y="1236"/>
                    <a:pt x="1277" y="2484"/>
                    <a:pt x="2109" y="3454"/>
                  </a:cubicBezTo>
                  <a:cubicBezTo>
                    <a:pt x="2109" y="3475"/>
                    <a:pt x="2121" y="3483"/>
                    <a:pt x="2138" y="3483"/>
                  </a:cubicBezTo>
                  <a:cubicBezTo>
                    <a:pt x="2178" y="3483"/>
                    <a:pt x="2248" y="3434"/>
                    <a:pt x="2248" y="3385"/>
                  </a:cubicBezTo>
                  <a:cubicBezTo>
                    <a:pt x="1832" y="2137"/>
                    <a:pt x="1139" y="1028"/>
                    <a:pt x="307" y="58"/>
                  </a:cubicBezTo>
                  <a:cubicBezTo>
                    <a:pt x="266" y="17"/>
                    <a:pt x="220"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9"/>
            <p:cNvSpPr/>
            <p:nvPr/>
          </p:nvSpPr>
          <p:spPr>
            <a:xfrm>
              <a:off x="2375975" y="2648850"/>
              <a:ext cx="1073875" cy="2419925"/>
            </a:xfrm>
            <a:custGeom>
              <a:avLst/>
              <a:gdLst/>
              <a:ahLst/>
              <a:cxnLst/>
              <a:rect l="l" t="t" r="r" b="b"/>
              <a:pathLst>
                <a:path w="42955" h="96797" extrusionOk="0">
                  <a:moveTo>
                    <a:pt x="35194" y="8533"/>
                  </a:moveTo>
                  <a:cubicBezTo>
                    <a:pt x="35333" y="8533"/>
                    <a:pt x="35442" y="8683"/>
                    <a:pt x="35491" y="9074"/>
                  </a:cubicBezTo>
                  <a:cubicBezTo>
                    <a:pt x="35699" y="10044"/>
                    <a:pt x="35699" y="11084"/>
                    <a:pt x="35630" y="12055"/>
                  </a:cubicBezTo>
                  <a:cubicBezTo>
                    <a:pt x="35491" y="13372"/>
                    <a:pt x="35075" y="14619"/>
                    <a:pt x="34451" y="15798"/>
                  </a:cubicBezTo>
                  <a:cubicBezTo>
                    <a:pt x="34521" y="14758"/>
                    <a:pt x="34590" y="13788"/>
                    <a:pt x="34521" y="12748"/>
                  </a:cubicBezTo>
                  <a:cubicBezTo>
                    <a:pt x="34521" y="12661"/>
                    <a:pt x="34472" y="12622"/>
                    <a:pt x="34415" y="12622"/>
                  </a:cubicBezTo>
                  <a:cubicBezTo>
                    <a:pt x="34337" y="12622"/>
                    <a:pt x="34243" y="12696"/>
                    <a:pt x="34243" y="12817"/>
                  </a:cubicBezTo>
                  <a:cubicBezTo>
                    <a:pt x="34243" y="14134"/>
                    <a:pt x="33897" y="15520"/>
                    <a:pt x="33827" y="16838"/>
                  </a:cubicBezTo>
                  <a:lnTo>
                    <a:pt x="33689" y="16838"/>
                  </a:lnTo>
                  <a:cubicBezTo>
                    <a:pt x="33065" y="14411"/>
                    <a:pt x="32996" y="11639"/>
                    <a:pt x="34313" y="9490"/>
                  </a:cubicBezTo>
                  <a:cubicBezTo>
                    <a:pt x="34582" y="9041"/>
                    <a:pt x="34939" y="8533"/>
                    <a:pt x="35194" y="8533"/>
                  </a:cubicBezTo>
                  <a:close/>
                  <a:moveTo>
                    <a:pt x="14557" y="18917"/>
                  </a:moveTo>
                  <a:lnTo>
                    <a:pt x="14557" y="18917"/>
                  </a:lnTo>
                  <a:cubicBezTo>
                    <a:pt x="14973" y="19125"/>
                    <a:pt x="15319" y="19472"/>
                    <a:pt x="15597" y="19888"/>
                  </a:cubicBezTo>
                  <a:cubicBezTo>
                    <a:pt x="15597" y="19888"/>
                    <a:pt x="15597" y="19957"/>
                    <a:pt x="15597" y="19957"/>
                  </a:cubicBezTo>
                  <a:lnTo>
                    <a:pt x="15527" y="19957"/>
                  </a:lnTo>
                  <a:cubicBezTo>
                    <a:pt x="15319" y="19818"/>
                    <a:pt x="15181" y="19680"/>
                    <a:pt x="15042" y="19472"/>
                  </a:cubicBezTo>
                  <a:cubicBezTo>
                    <a:pt x="14834" y="19264"/>
                    <a:pt x="14696" y="19125"/>
                    <a:pt x="14557" y="18917"/>
                  </a:cubicBezTo>
                  <a:close/>
                  <a:moveTo>
                    <a:pt x="17538" y="20789"/>
                  </a:moveTo>
                  <a:cubicBezTo>
                    <a:pt x="17746" y="21690"/>
                    <a:pt x="17746" y="22660"/>
                    <a:pt x="17607" y="23561"/>
                  </a:cubicBezTo>
                  <a:cubicBezTo>
                    <a:pt x="17538" y="23423"/>
                    <a:pt x="17538" y="23284"/>
                    <a:pt x="17468" y="23146"/>
                  </a:cubicBezTo>
                  <a:cubicBezTo>
                    <a:pt x="17399" y="22383"/>
                    <a:pt x="17399" y="21551"/>
                    <a:pt x="17538" y="20789"/>
                  </a:cubicBezTo>
                  <a:close/>
                  <a:moveTo>
                    <a:pt x="37432" y="20165"/>
                  </a:moveTo>
                  <a:lnTo>
                    <a:pt x="37432" y="20165"/>
                  </a:lnTo>
                  <a:cubicBezTo>
                    <a:pt x="37085" y="21066"/>
                    <a:pt x="36531" y="21828"/>
                    <a:pt x="35768" y="22522"/>
                  </a:cubicBezTo>
                  <a:cubicBezTo>
                    <a:pt x="35630" y="22660"/>
                    <a:pt x="35422" y="22799"/>
                    <a:pt x="35214" y="22938"/>
                  </a:cubicBezTo>
                  <a:cubicBezTo>
                    <a:pt x="35560" y="22591"/>
                    <a:pt x="35768" y="22106"/>
                    <a:pt x="35838" y="21621"/>
                  </a:cubicBezTo>
                  <a:cubicBezTo>
                    <a:pt x="35838" y="21509"/>
                    <a:pt x="35778" y="21438"/>
                    <a:pt x="35712" y="21438"/>
                  </a:cubicBezTo>
                  <a:cubicBezTo>
                    <a:pt x="35655" y="21438"/>
                    <a:pt x="35593" y="21492"/>
                    <a:pt x="35560" y="21621"/>
                  </a:cubicBezTo>
                  <a:cubicBezTo>
                    <a:pt x="35422" y="22036"/>
                    <a:pt x="35214" y="22452"/>
                    <a:pt x="34937" y="22799"/>
                  </a:cubicBezTo>
                  <a:cubicBezTo>
                    <a:pt x="34590" y="23076"/>
                    <a:pt x="34243" y="23284"/>
                    <a:pt x="33897" y="23631"/>
                  </a:cubicBezTo>
                  <a:cubicBezTo>
                    <a:pt x="33897" y="23700"/>
                    <a:pt x="33897" y="23700"/>
                    <a:pt x="33897" y="23769"/>
                  </a:cubicBezTo>
                  <a:lnTo>
                    <a:pt x="33412" y="23977"/>
                  </a:lnTo>
                  <a:lnTo>
                    <a:pt x="33412" y="23769"/>
                  </a:lnTo>
                  <a:cubicBezTo>
                    <a:pt x="33412" y="23423"/>
                    <a:pt x="33412" y="23215"/>
                    <a:pt x="33412" y="23007"/>
                  </a:cubicBezTo>
                  <a:cubicBezTo>
                    <a:pt x="34035" y="21413"/>
                    <a:pt x="35838" y="20650"/>
                    <a:pt x="37432" y="20165"/>
                  </a:cubicBezTo>
                  <a:close/>
                  <a:moveTo>
                    <a:pt x="28424" y="17948"/>
                  </a:moveTo>
                  <a:cubicBezTo>
                    <a:pt x="30918" y="18851"/>
                    <a:pt x="32303" y="21622"/>
                    <a:pt x="32788" y="24185"/>
                  </a:cubicBezTo>
                  <a:cubicBezTo>
                    <a:pt x="32649" y="24255"/>
                    <a:pt x="32649" y="24393"/>
                    <a:pt x="32788" y="24463"/>
                  </a:cubicBezTo>
                  <a:cubicBezTo>
                    <a:pt x="32788" y="24532"/>
                    <a:pt x="32788" y="24671"/>
                    <a:pt x="32788" y="24740"/>
                  </a:cubicBezTo>
                  <a:cubicBezTo>
                    <a:pt x="32788" y="25017"/>
                    <a:pt x="32718" y="25364"/>
                    <a:pt x="32649" y="25710"/>
                  </a:cubicBezTo>
                  <a:cubicBezTo>
                    <a:pt x="31193" y="24948"/>
                    <a:pt x="30154" y="23700"/>
                    <a:pt x="29530" y="22175"/>
                  </a:cubicBezTo>
                  <a:lnTo>
                    <a:pt x="29599" y="22175"/>
                  </a:lnTo>
                  <a:cubicBezTo>
                    <a:pt x="29183" y="21343"/>
                    <a:pt x="28906" y="20511"/>
                    <a:pt x="28698" y="19610"/>
                  </a:cubicBezTo>
                  <a:cubicBezTo>
                    <a:pt x="28698" y="19406"/>
                    <a:pt x="28497" y="17999"/>
                    <a:pt x="28424" y="17948"/>
                  </a:cubicBezTo>
                  <a:close/>
                  <a:moveTo>
                    <a:pt x="36462" y="28136"/>
                  </a:moveTo>
                  <a:lnTo>
                    <a:pt x="36462" y="28136"/>
                  </a:lnTo>
                  <a:cubicBezTo>
                    <a:pt x="36184" y="29800"/>
                    <a:pt x="35422" y="31394"/>
                    <a:pt x="34174" y="32711"/>
                  </a:cubicBezTo>
                  <a:cubicBezTo>
                    <a:pt x="34659" y="32157"/>
                    <a:pt x="34867" y="31464"/>
                    <a:pt x="34937" y="30771"/>
                  </a:cubicBezTo>
                  <a:cubicBezTo>
                    <a:pt x="34937" y="30650"/>
                    <a:pt x="34843" y="30576"/>
                    <a:pt x="34764" y="30576"/>
                  </a:cubicBezTo>
                  <a:cubicBezTo>
                    <a:pt x="34708" y="30576"/>
                    <a:pt x="34659" y="30614"/>
                    <a:pt x="34659" y="30701"/>
                  </a:cubicBezTo>
                  <a:cubicBezTo>
                    <a:pt x="34521" y="31394"/>
                    <a:pt x="34243" y="32018"/>
                    <a:pt x="33758" y="32504"/>
                  </a:cubicBezTo>
                  <a:cubicBezTo>
                    <a:pt x="33273" y="32989"/>
                    <a:pt x="32857" y="33405"/>
                    <a:pt x="32441" y="33890"/>
                  </a:cubicBezTo>
                  <a:cubicBezTo>
                    <a:pt x="32372" y="33959"/>
                    <a:pt x="32372" y="33959"/>
                    <a:pt x="32441" y="34029"/>
                  </a:cubicBezTo>
                  <a:cubicBezTo>
                    <a:pt x="32302" y="34098"/>
                    <a:pt x="32164" y="34167"/>
                    <a:pt x="32025" y="34236"/>
                  </a:cubicBezTo>
                  <a:cubicBezTo>
                    <a:pt x="32094" y="33682"/>
                    <a:pt x="32164" y="33266"/>
                    <a:pt x="32233" y="32781"/>
                  </a:cubicBezTo>
                  <a:cubicBezTo>
                    <a:pt x="33134" y="30771"/>
                    <a:pt x="34590" y="29176"/>
                    <a:pt x="36462" y="28136"/>
                  </a:cubicBezTo>
                  <a:close/>
                  <a:moveTo>
                    <a:pt x="27113" y="26965"/>
                  </a:moveTo>
                  <a:cubicBezTo>
                    <a:pt x="27300" y="26965"/>
                    <a:pt x="27549" y="27067"/>
                    <a:pt x="27866" y="27305"/>
                  </a:cubicBezTo>
                  <a:cubicBezTo>
                    <a:pt x="30154" y="29038"/>
                    <a:pt x="30362" y="32504"/>
                    <a:pt x="31055" y="35138"/>
                  </a:cubicBezTo>
                  <a:lnTo>
                    <a:pt x="30847" y="35068"/>
                  </a:lnTo>
                  <a:cubicBezTo>
                    <a:pt x="30847" y="35068"/>
                    <a:pt x="30847" y="34999"/>
                    <a:pt x="30847" y="34999"/>
                  </a:cubicBezTo>
                  <a:cubicBezTo>
                    <a:pt x="30431" y="33751"/>
                    <a:pt x="29807" y="32642"/>
                    <a:pt x="29114" y="31533"/>
                  </a:cubicBezTo>
                  <a:cubicBezTo>
                    <a:pt x="29087" y="31480"/>
                    <a:pt x="29031" y="31457"/>
                    <a:pt x="28974" y="31457"/>
                  </a:cubicBezTo>
                  <a:cubicBezTo>
                    <a:pt x="28883" y="31457"/>
                    <a:pt x="28794" y="31517"/>
                    <a:pt x="28837" y="31602"/>
                  </a:cubicBezTo>
                  <a:cubicBezTo>
                    <a:pt x="29252" y="32711"/>
                    <a:pt x="29738" y="33751"/>
                    <a:pt x="30362" y="34722"/>
                  </a:cubicBezTo>
                  <a:cubicBezTo>
                    <a:pt x="29183" y="33751"/>
                    <a:pt x="28351" y="32573"/>
                    <a:pt x="27727" y="31256"/>
                  </a:cubicBezTo>
                  <a:cubicBezTo>
                    <a:pt x="27312" y="30285"/>
                    <a:pt x="26965" y="29315"/>
                    <a:pt x="26757" y="28344"/>
                  </a:cubicBezTo>
                  <a:cubicBezTo>
                    <a:pt x="26559" y="27602"/>
                    <a:pt x="26644" y="26965"/>
                    <a:pt x="27113" y="26965"/>
                  </a:cubicBezTo>
                  <a:close/>
                  <a:moveTo>
                    <a:pt x="24651" y="1015"/>
                  </a:moveTo>
                  <a:cubicBezTo>
                    <a:pt x="24726" y="1015"/>
                    <a:pt x="24792" y="1271"/>
                    <a:pt x="24885" y="1865"/>
                  </a:cubicBezTo>
                  <a:cubicBezTo>
                    <a:pt x="26133" y="8658"/>
                    <a:pt x="24677" y="15867"/>
                    <a:pt x="23638" y="22660"/>
                  </a:cubicBezTo>
                  <a:cubicBezTo>
                    <a:pt x="23083" y="26265"/>
                    <a:pt x="22251" y="29869"/>
                    <a:pt x="21766" y="33474"/>
                  </a:cubicBezTo>
                  <a:cubicBezTo>
                    <a:pt x="21766" y="34098"/>
                    <a:pt x="21697" y="34652"/>
                    <a:pt x="21697" y="35207"/>
                  </a:cubicBezTo>
                  <a:lnTo>
                    <a:pt x="21697" y="35138"/>
                  </a:lnTo>
                  <a:cubicBezTo>
                    <a:pt x="21489" y="30632"/>
                    <a:pt x="21697" y="26196"/>
                    <a:pt x="22390" y="21759"/>
                  </a:cubicBezTo>
                  <a:cubicBezTo>
                    <a:pt x="23014" y="17253"/>
                    <a:pt x="24262" y="13094"/>
                    <a:pt x="23846" y="8519"/>
                  </a:cubicBezTo>
                  <a:cubicBezTo>
                    <a:pt x="23846" y="8371"/>
                    <a:pt x="23746" y="8302"/>
                    <a:pt x="23643" y="8302"/>
                  </a:cubicBezTo>
                  <a:cubicBezTo>
                    <a:pt x="23554" y="8302"/>
                    <a:pt x="23462" y="8353"/>
                    <a:pt x="23430" y="8450"/>
                  </a:cubicBezTo>
                  <a:cubicBezTo>
                    <a:pt x="22598" y="10391"/>
                    <a:pt x="22806" y="12332"/>
                    <a:pt x="22737" y="14411"/>
                  </a:cubicBezTo>
                  <a:cubicBezTo>
                    <a:pt x="22737" y="14515"/>
                    <a:pt x="22806" y="14567"/>
                    <a:pt x="22875" y="14567"/>
                  </a:cubicBezTo>
                  <a:cubicBezTo>
                    <a:pt x="22944" y="14567"/>
                    <a:pt x="23014" y="14515"/>
                    <a:pt x="23014" y="14411"/>
                  </a:cubicBezTo>
                  <a:cubicBezTo>
                    <a:pt x="23222" y="13302"/>
                    <a:pt x="23291" y="12124"/>
                    <a:pt x="23291" y="11015"/>
                  </a:cubicBezTo>
                  <a:cubicBezTo>
                    <a:pt x="23291" y="10460"/>
                    <a:pt x="23430" y="9906"/>
                    <a:pt x="23568" y="9420"/>
                  </a:cubicBezTo>
                  <a:cubicBezTo>
                    <a:pt x="23638" y="10322"/>
                    <a:pt x="23638" y="11223"/>
                    <a:pt x="23568" y="12124"/>
                  </a:cubicBezTo>
                  <a:cubicBezTo>
                    <a:pt x="23291" y="15035"/>
                    <a:pt x="22806" y="17877"/>
                    <a:pt x="22182" y="20719"/>
                  </a:cubicBezTo>
                  <a:cubicBezTo>
                    <a:pt x="21422" y="24452"/>
                    <a:pt x="21075" y="28184"/>
                    <a:pt x="21142" y="31985"/>
                  </a:cubicBezTo>
                  <a:lnTo>
                    <a:pt x="21142" y="31985"/>
                  </a:lnTo>
                  <a:cubicBezTo>
                    <a:pt x="21135" y="31795"/>
                    <a:pt x="21069" y="31661"/>
                    <a:pt x="21004" y="31464"/>
                  </a:cubicBezTo>
                  <a:cubicBezTo>
                    <a:pt x="20380" y="27651"/>
                    <a:pt x="20657" y="23769"/>
                    <a:pt x="20796" y="19888"/>
                  </a:cubicBezTo>
                  <a:cubicBezTo>
                    <a:pt x="20934" y="16699"/>
                    <a:pt x="21350" y="13441"/>
                    <a:pt x="21974" y="10252"/>
                  </a:cubicBezTo>
                  <a:cubicBezTo>
                    <a:pt x="22390" y="8450"/>
                    <a:pt x="22875" y="6578"/>
                    <a:pt x="23430" y="4776"/>
                  </a:cubicBezTo>
                  <a:cubicBezTo>
                    <a:pt x="23707" y="3806"/>
                    <a:pt x="23984" y="2904"/>
                    <a:pt x="24262" y="2003"/>
                  </a:cubicBezTo>
                  <a:cubicBezTo>
                    <a:pt x="24452" y="1394"/>
                    <a:pt x="24559" y="1015"/>
                    <a:pt x="24651" y="1015"/>
                  </a:cubicBezTo>
                  <a:close/>
                  <a:moveTo>
                    <a:pt x="35006" y="38396"/>
                  </a:moveTo>
                  <a:cubicBezTo>
                    <a:pt x="35006" y="39990"/>
                    <a:pt x="34590" y="41584"/>
                    <a:pt x="33758" y="42971"/>
                  </a:cubicBezTo>
                  <a:cubicBezTo>
                    <a:pt x="33342" y="43664"/>
                    <a:pt x="32718" y="44357"/>
                    <a:pt x="32025" y="44842"/>
                  </a:cubicBezTo>
                  <a:cubicBezTo>
                    <a:pt x="32510" y="43941"/>
                    <a:pt x="32926" y="43040"/>
                    <a:pt x="33273" y="42139"/>
                  </a:cubicBezTo>
                  <a:cubicBezTo>
                    <a:pt x="33318" y="42003"/>
                    <a:pt x="33216" y="41897"/>
                    <a:pt x="33120" y="41897"/>
                  </a:cubicBezTo>
                  <a:cubicBezTo>
                    <a:pt x="33069" y="41897"/>
                    <a:pt x="33020" y="41928"/>
                    <a:pt x="32996" y="42000"/>
                  </a:cubicBezTo>
                  <a:cubicBezTo>
                    <a:pt x="32718" y="42624"/>
                    <a:pt x="32441" y="43179"/>
                    <a:pt x="32094" y="43802"/>
                  </a:cubicBezTo>
                  <a:cubicBezTo>
                    <a:pt x="31748" y="44357"/>
                    <a:pt x="31401" y="44842"/>
                    <a:pt x="31055" y="45397"/>
                  </a:cubicBezTo>
                  <a:lnTo>
                    <a:pt x="30985" y="45397"/>
                  </a:lnTo>
                  <a:cubicBezTo>
                    <a:pt x="30985" y="45050"/>
                    <a:pt x="30916" y="44704"/>
                    <a:pt x="30847" y="44357"/>
                  </a:cubicBezTo>
                  <a:lnTo>
                    <a:pt x="30847" y="43941"/>
                  </a:lnTo>
                  <a:cubicBezTo>
                    <a:pt x="31748" y="41792"/>
                    <a:pt x="33204" y="39851"/>
                    <a:pt x="35006" y="38396"/>
                  </a:cubicBezTo>
                  <a:close/>
                  <a:moveTo>
                    <a:pt x="25105" y="37034"/>
                  </a:moveTo>
                  <a:cubicBezTo>
                    <a:pt x="25567" y="37034"/>
                    <a:pt x="26448" y="37774"/>
                    <a:pt x="26757" y="37980"/>
                  </a:cubicBezTo>
                  <a:cubicBezTo>
                    <a:pt x="27658" y="38742"/>
                    <a:pt x="28421" y="39643"/>
                    <a:pt x="28975" y="40752"/>
                  </a:cubicBezTo>
                  <a:cubicBezTo>
                    <a:pt x="29668" y="42000"/>
                    <a:pt x="30084" y="43317"/>
                    <a:pt x="30292" y="44773"/>
                  </a:cubicBezTo>
                  <a:lnTo>
                    <a:pt x="30223" y="45743"/>
                  </a:lnTo>
                  <a:lnTo>
                    <a:pt x="30015" y="45813"/>
                  </a:lnTo>
                  <a:cubicBezTo>
                    <a:pt x="29391" y="44426"/>
                    <a:pt x="28629" y="43109"/>
                    <a:pt x="27727" y="42000"/>
                  </a:cubicBezTo>
                  <a:cubicBezTo>
                    <a:pt x="27694" y="41967"/>
                    <a:pt x="27657" y="41954"/>
                    <a:pt x="27620" y="41954"/>
                  </a:cubicBezTo>
                  <a:cubicBezTo>
                    <a:pt x="27505" y="41954"/>
                    <a:pt x="27398" y="42086"/>
                    <a:pt x="27450" y="42139"/>
                  </a:cubicBezTo>
                  <a:cubicBezTo>
                    <a:pt x="28282" y="43317"/>
                    <a:pt x="28767" y="44912"/>
                    <a:pt x="29876" y="45951"/>
                  </a:cubicBezTo>
                  <a:lnTo>
                    <a:pt x="29946" y="45951"/>
                  </a:lnTo>
                  <a:cubicBezTo>
                    <a:pt x="29895" y="45951"/>
                    <a:pt x="29881" y="45988"/>
                    <a:pt x="29905" y="46008"/>
                  </a:cubicBezTo>
                  <a:lnTo>
                    <a:pt x="29905" y="46008"/>
                  </a:lnTo>
                  <a:cubicBezTo>
                    <a:pt x="26670" y="45012"/>
                    <a:pt x="24609" y="40462"/>
                    <a:pt x="24816" y="37356"/>
                  </a:cubicBezTo>
                  <a:cubicBezTo>
                    <a:pt x="24834" y="37123"/>
                    <a:pt x="24944" y="37034"/>
                    <a:pt x="25105" y="37034"/>
                  </a:cubicBezTo>
                  <a:close/>
                  <a:moveTo>
                    <a:pt x="24539" y="49140"/>
                  </a:moveTo>
                  <a:cubicBezTo>
                    <a:pt x="24747" y="49972"/>
                    <a:pt x="24955" y="50734"/>
                    <a:pt x="25163" y="51566"/>
                  </a:cubicBezTo>
                  <a:cubicBezTo>
                    <a:pt x="24816" y="51081"/>
                    <a:pt x="24608" y="50526"/>
                    <a:pt x="24400" y="50041"/>
                  </a:cubicBezTo>
                  <a:cubicBezTo>
                    <a:pt x="24192" y="49417"/>
                    <a:pt x="24262" y="49140"/>
                    <a:pt x="24539" y="49140"/>
                  </a:cubicBezTo>
                  <a:close/>
                  <a:moveTo>
                    <a:pt x="24885" y="49140"/>
                  </a:moveTo>
                  <a:lnTo>
                    <a:pt x="24885" y="49140"/>
                  </a:lnTo>
                  <a:cubicBezTo>
                    <a:pt x="25163" y="49209"/>
                    <a:pt x="25440" y="49348"/>
                    <a:pt x="25717" y="49487"/>
                  </a:cubicBezTo>
                  <a:cubicBezTo>
                    <a:pt x="26618" y="49902"/>
                    <a:pt x="27381" y="50526"/>
                    <a:pt x="28074" y="51358"/>
                  </a:cubicBezTo>
                  <a:cubicBezTo>
                    <a:pt x="28767" y="52190"/>
                    <a:pt x="29322" y="53160"/>
                    <a:pt x="29738" y="54200"/>
                  </a:cubicBezTo>
                  <a:lnTo>
                    <a:pt x="29738" y="54408"/>
                  </a:lnTo>
                  <a:cubicBezTo>
                    <a:pt x="29252" y="53784"/>
                    <a:pt x="28629" y="53160"/>
                    <a:pt x="28143" y="52606"/>
                  </a:cubicBezTo>
                  <a:cubicBezTo>
                    <a:pt x="28105" y="52567"/>
                    <a:pt x="28061" y="52550"/>
                    <a:pt x="28019" y="52550"/>
                  </a:cubicBezTo>
                  <a:cubicBezTo>
                    <a:pt x="27910" y="52550"/>
                    <a:pt x="27816" y="52664"/>
                    <a:pt x="27866" y="52814"/>
                  </a:cubicBezTo>
                  <a:cubicBezTo>
                    <a:pt x="28282" y="53368"/>
                    <a:pt x="28698" y="53923"/>
                    <a:pt x="29044" y="54478"/>
                  </a:cubicBezTo>
                  <a:cubicBezTo>
                    <a:pt x="29252" y="54755"/>
                    <a:pt x="29460" y="55032"/>
                    <a:pt x="29668" y="55309"/>
                  </a:cubicBezTo>
                  <a:lnTo>
                    <a:pt x="29668" y="55379"/>
                  </a:lnTo>
                  <a:cubicBezTo>
                    <a:pt x="28143" y="54755"/>
                    <a:pt x="26826" y="53715"/>
                    <a:pt x="25787" y="52398"/>
                  </a:cubicBezTo>
                  <a:cubicBezTo>
                    <a:pt x="25440" y="51289"/>
                    <a:pt x="25163" y="50249"/>
                    <a:pt x="24885" y="49140"/>
                  </a:cubicBezTo>
                  <a:close/>
                  <a:moveTo>
                    <a:pt x="35768" y="50734"/>
                  </a:moveTo>
                  <a:cubicBezTo>
                    <a:pt x="35422" y="52606"/>
                    <a:pt x="34174" y="54200"/>
                    <a:pt x="32372" y="54963"/>
                  </a:cubicBezTo>
                  <a:lnTo>
                    <a:pt x="32372" y="54963"/>
                  </a:lnTo>
                  <a:cubicBezTo>
                    <a:pt x="32788" y="54616"/>
                    <a:pt x="33134" y="54270"/>
                    <a:pt x="33481" y="53923"/>
                  </a:cubicBezTo>
                  <a:cubicBezTo>
                    <a:pt x="33534" y="53817"/>
                    <a:pt x="33424" y="53669"/>
                    <a:pt x="33338" y="53669"/>
                  </a:cubicBezTo>
                  <a:cubicBezTo>
                    <a:pt x="33313" y="53669"/>
                    <a:pt x="33289" y="53683"/>
                    <a:pt x="33273" y="53715"/>
                  </a:cubicBezTo>
                  <a:cubicBezTo>
                    <a:pt x="32441" y="54408"/>
                    <a:pt x="31609" y="54963"/>
                    <a:pt x="30639" y="55517"/>
                  </a:cubicBezTo>
                  <a:cubicBezTo>
                    <a:pt x="30639" y="55101"/>
                    <a:pt x="30569" y="54685"/>
                    <a:pt x="30431" y="54339"/>
                  </a:cubicBezTo>
                  <a:cubicBezTo>
                    <a:pt x="31471" y="52398"/>
                    <a:pt x="33758" y="51497"/>
                    <a:pt x="35768" y="50734"/>
                  </a:cubicBezTo>
                  <a:close/>
                  <a:moveTo>
                    <a:pt x="1039" y="36849"/>
                  </a:moveTo>
                  <a:cubicBezTo>
                    <a:pt x="1196" y="36849"/>
                    <a:pt x="1422" y="36898"/>
                    <a:pt x="1733" y="37009"/>
                  </a:cubicBezTo>
                  <a:cubicBezTo>
                    <a:pt x="3050" y="37494"/>
                    <a:pt x="4298" y="38118"/>
                    <a:pt x="5615" y="38742"/>
                  </a:cubicBezTo>
                  <a:cubicBezTo>
                    <a:pt x="8457" y="40337"/>
                    <a:pt x="11230" y="42139"/>
                    <a:pt x="13794" y="44218"/>
                  </a:cubicBezTo>
                  <a:cubicBezTo>
                    <a:pt x="17954" y="47754"/>
                    <a:pt x="21627" y="51843"/>
                    <a:pt x="24608" y="56418"/>
                  </a:cubicBezTo>
                  <a:cubicBezTo>
                    <a:pt x="24816" y="56765"/>
                    <a:pt x="24955" y="57112"/>
                    <a:pt x="25163" y="57528"/>
                  </a:cubicBezTo>
                  <a:cubicBezTo>
                    <a:pt x="21697" y="54339"/>
                    <a:pt x="18785" y="50596"/>
                    <a:pt x="14488" y="48377"/>
                  </a:cubicBezTo>
                  <a:lnTo>
                    <a:pt x="14488" y="48447"/>
                  </a:lnTo>
                  <a:cubicBezTo>
                    <a:pt x="9843" y="46021"/>
                    <a:pt x="4922" y="43109"/>
                    <a:pt x="1802" y="38881"/>
                  </a:cubicBezTo>
                  <a:cubicBezTo>
                    <a:pt x="1279" y="38183"/>
                    <a:pt x="218" y="36849"/>
                    <a:pt x="1039" y="36849"/>
                  </a:cubicBezTo>
                  <a:close/>
                  <a:moveTo>
                    <a:pt x="26064" y="53507"/>
                  </a:moveTo>
                  <a:lnTo>
                    <a:pt x="26064" y="53507"/>
                  </a:lnTo>
                  <a:cubicBezTo>
                    <a:pt x="27034" y="54478"/>
                    <a:pt x="28351" y="55656"/>
                    <a:pt x="29668" y="55864"/>
                  </a:cubicBezTo>
                  <a:lnTo>
                    <a:pt x="29668" y="55933"/>
                  </a:lnTo>
                  <a:lnTo>
                    <a:pt x="29391" y="56003"/>
                  </a:lnTo>
                  <a:cubicBezTo>
                    <a:pt x="29183" y="56072"/>
                    <a:pt x="29183" y="56418"/>
                    <a:pt x="29391" y="56418"/>
                  </a:cubicBezTo>
                  <a:lnTo>
                    <a:pt x="29599" y="56418"/>
                  </a:lnTo>
                  <a:lnTo>
                    <a:pt x="29599" y="57181"/>
                  </a:lnTo>
                  <a:cubicBezTo>
                    <a:pt x="29530" y="59260"/>
                    <a:pt x="29530" y="61271"/>
                    <a:pt x="29530" y="63281"/>
                  </a:cubicBezTo>
                  <a:lnTo>
                    <a:pt x="29460" y="63073"/>
                  </a:lnTo>
                  <a:cubicBezTo>
                    <a:pt x="28282" y="60162"/>
                    <a:pt x="27242" y="57250"/>
                    <a:pt x="26341" y="54339"/>
                  </a:cubicBezTo>
                  <a:lnTo>
                    <a:pt x="26064" y="53507"/>
                  </a:lnTo>
                  <a:close/>
                  <a:moveTo>
                    <a:pt x="36531" y="60716"/>
                  </a:moveTo>
                  <a:lnTo>
                    <a:pt x="36531" y="60716"/>
                  </a:lnTo>
                  <a:cubicBezTo>
                    <a:pt x="36323" y="61409"/>
                    <a:pt x="36046" y="62033"/>
                    <a:pt x="35768" y="62657"/>
                  </a:cubicBezTo>
                  <a:cubicBezTo>
                    <a:pt x="35214" y="63350"/>
                    <a:pt x="34590" y="63905"/>
                    <a:pt x="33897" y="64390"/>
                  </a:cubicBezTo>
                  <a:cubicBezTo>
                    <a:pt x="33134" y="65014"/>
                    <a:pt x="32233" y="65430"/>
                    <a:pt x="31332" y="65776"/>
                  </a:cubicBezTo>
                  <a:lnTo>
                    <a:pt x="31055" y="65430"/>
                  </a:lnTo>
                  <a:cubicBezTo>
                    <a:pt x="31401" y="65153"/>
                    <a:pt x="31748" y="64875"/>
                    <a:pt x="32094" y="64598"/>
                  </a:cubicBezTo>
                  <a:cubicBezTo>
                    <a:pt x="32649" y="64113"/>
                    <a:pt x="33134" y="63420"/>
                    <a:pt x="33412" y="62726"/>
                  </a:cubicBezTo>
                  <a:cubicBezTo>
                    <a:pt x="33412" y="62592"/>
                    <a:pt x="33325" y="62516"/>
                    <a:pt x="33245" y="62516"/>
                  </a:cubicBezTo>
                  <a:cubicBezTo>
                    <a:pt x="33201" y="62516"/>
                    <a:pt x="33159" y="62539"/>
                    <a:pt x="33134" y="62588"/>
                  </a:cubicBezTo>
                  <a:cubicBezTo>
                    <a:pt x="32718" y="63281"/>
                    <a:pt x="32233" y="63836"/>
                    <a:pt x="31679" y="64321"/>
                  </a:cubicBezTo>
                  <a:cubicBezTo>
                    <a:pt x="31332" y="64529"/>
                    <a:pt x="31055" y="64737"/>
                    <a:pt x="30708" y="64945"/>
                  </a:cubicBezTo>
                  <a:lnTo>
                    <a:pt x="30154" y="64113"/>
                  </a:lnTo>
                  <a:cubicBezTo>
                    <a:pt x="31332" y="62103"/>
                    <a:pt x="34521" y="60924"/>
                    <a:pt x="36531" y="60716"/>
                  </a:cubicBezTo>
                  <a:close/>
                  <a:moveTo>
                    <a:pt x="23499" y="62856"/>
                  </a:moveTo>
                  <a:cubicBezTo>
                    <a:pt x="25727" y="62856"/>
                    <a:pt x="27899" y="63873"/>
                    <a:pt x="29322" y="65638"/>
                  </a:cubicBezTo>
                  <a:cubicBezTo>
                    <a:pt x="28975" y="65430"/>
                    <a:pt x="28629" y="65291"/>
                    <a:pt x="28213" y="65222"/>
                  </a:cubicBezTo>
                  <a:cubicBezTo>
                    <a:pt x="27658" y="65083"/>
                    <a:pt x="27034" y="64945"/>
                    <a:pt x="26410" y="64806"/>
                  </a:cubicBezTo>
                  <a:cubicBezTo>
                    <a:pt x="26391" y="64800"/>
                    <a:pt x="26374" y="64797"/>
                    <a:pt x="26357" y="64797"/>
                  </a:cubicBezTo>
                  <a:cubicBezTo>
                    <a:pt x="26192" y="64797"/>
                    <a:pt x="26152" y="65083"/>
                    <a:pt x="26341" y="65083"/>
                  </a:cubicBezTo>
                  <a:cubicBezTo>
                    <a:pt x="26826" y="65291"/>
                    <a:pt x="27381" y="65430"/>
                    <a:pt x="27935" y="65638"/>
                  </a:cubicBezTo>
                  <a:cubicBezTo>
                    <a:pt x="28421" y="65846"/>
                    <a:pt x="28975" y="65984"/>
                    <a:pt x="29530" y="66054"/>
                  </a:cubicBezTo>
                  <a:lnTo>
                    <a:pt x="29530" y="66192"/>
                  </a:lnTo>
                  <a:cubicBezTo>
                    <a:pt x="29315" y="66208"/>
                    <a:pt x="29100" y="66216"/>
                    <a:pt x="28886" y="66216"/>
                  </a:cubicBezTo>
                  <a:cubicBezTo>
                    <a:pt x="26273" y="66216"/>
                    <a:pt x="23773" y="65054"/>
                    <a:pt x="22043" y="63004"/>
                  </a:cubicBezTo>
                  <a:cubicBezTo>
                    <a:pt x="22527" y="62905"/>
                    <a:pt x="23014" y="62856"/>
                    <a:pt x="23499" y="62856"/>
                  </a:cubicBezTo>
                  <a:close/>
                  <a:moveTo>
                    <a:pt x="33481" y="72795"/>
                  </a:moveTo>
                  <a:cubicBezTo>
                    <a:pt x="33568" y="72795"/>
                    <a:pt x="33654" y="72812"/>
                    <a:pt x="33758" y="72847"/>
                  </a:cubicBezTo>
                  <a:lnTo>
                    <a:pt x="33827" y="72916"/>
                  </a:lnTo>
                  <a:cubicBezTo>
                    <a:pt x="33689" y="73055"/>
                    <a:pt x="33550" y="73124"/>
                    <a:pt x="33342" y="73263"/>
                  </a:cubicBezTo>
                  <a:lnTo>
                    <a:pt x="33204" y="72847"/>
                  </a:lnTo>
                  <a:cubicBezTo>
                    <a:pt x="33308" y="72812"/>
                    <a:pt x="33394" y="72795"/>
                    <a:pt x="33481" y="72795"/>
                  </a:cubicBezTo>
                  <a:close/>
                  <a:moveTo>
                    <a:pt x="30154" y="66608"/>
                  </a:moveTo>
                  <a:cubicBezTo>
                    <a:pt x="30847" y="68341"/>
                    <a:pt x="31540" y="70074"/>
                    <a:pt x="32233" y="71807"/>
                  </a:cubicBezTo>
                  <a:lnTo>
                    <a:pt x="32233" y="71738"/>
                  </a:lnTo>
                  <a:cubicBezTo>
                    <a:pt x="32302" y="71946"/>
                    <a:pt x="32372" y="72154"/>
                    <a:pt x="32441" y="72292"/>
                  </a:cubicBezTo>
                  <a:cubicBezTo>
                    <a:pt x="31679" y="72570"/>
                    <a:pt x="30985" y="72986"/>
                    <a:pt x="30431" y="73609"/>
                  </a:cubicBezTo>
                  <a:cubicBezTo>
                    <a:pt x="30431" y="73540"/>
                    <a:pt x="30431" y="73471"/>
                    <a:pt x="30431" y="73401"/>
                  </a:cubicBezTo>
                  <a:cubicBezTo>
                    <a:pt x="30223" y="71114"/>
                    <a:pt x="30154" y="68896"/>
                    <a:pt x="30084" y="66608"/>
                  </a:cubicBezTo>
                  <a:close/>
                  <a:moveTo>
                    <a:pt x="32649" y="72847"/>
                  </a:moveTo>
                  <a:cubicBezTo>
                    <a:pt x="32718" y="73055"/>
                    <a:pt x="32788" y="73263"/>
                    <a:pt x="32857" y="73401"/>
                  </a:cubicBezTo>
                  <a:cubicBezTo>
                    <a:pt x="32441" y="73609"/>
                    <a:pt x="32025" y="73748"/>
                    <a:pt x="31540" y="73887"/>
                  </a:cubicBezTo>
                  <a:cubicBezTo>
                    <a:pt x="31679" y="73817"/>
                    <a:pt x="31748" y="73679"/>
                    <a:pt x="31817" y="73540"/>
                  </a:cubicBezTo>
                  <a:cubicBezTo>
                    <a:pt x="31817" y="73491"/>
                    <a:pt x="31783" y="73442"/>
                    <a:pt x="31738" y="73442"/>
                  </a:cubicBezTo>
                  <a:cubicBezTo>
                    <a:pt x="31719" y="73442"/>
                    <a:pt x="31699" y="73450"/>
                    <a:pt x="31679" y="73471"/>
                  </a:cubicBezTo>
                  <a:cubicBezTo>
                    <a:pt x="31540" y="73609"/>
                    <a:pt x="31401" y="73679"/>
                    <a:pt x="31263" y="73748"/>
                  </a:cubicBezTo>
                  <a:cubicBezTo>
                    <a:pt x="31124" y="73817"/>
                    <a:pt x="30985" y="73817"/>
                    <a:pt x="30916" y="73887"/>
                  </a:cubicBezTo>
                  <a:cubicBezTo>
                    <a:pt x="31401" y="73401"/>
                    <a:pt x="31956" y="73055"/>
                    <a:pt x="32649" y="72847"/>
                  </a:cubicBezTo>
                  <a:close/>
                  <a:moveTo>
                    <a:pt x="21771" y="69315"/>
                  </a:moveTo>
                  <a:cubicBezTo>
                    <a:pt x="21967" y="69315"/>
                    <a:pt x="22224" y="69343"/>
                    <a:pt x="22529" y="69381"/>
                  </a:cubicBezTo>
                  <a:cubicBezTo>
                    <a:pt x="25301" y="69520"/>
                    <a:pt x="29114" y="71253"/>
                    <a:pt x="30015" y="74095"/>
                  </a:cubicBezTo>
                  <a:lnTo>
                    <a:pt x="30015" y="74441"/>
                  </a:lnTo>
                  <a:cubicBezTo>
                    <a:pt x="30015" y="74372"/>
                    <a:pt x="29946" y="74303"/>
                    <a:pt x="29876" y="74303"/>
                  </a:cubicBezTo>
                  <a:lnTo>
                    <a:pt x="29530" y="74303"/>
                  </a:lnTo>
                  <a:cubicBezTo>
                    <a:pt x="28698" y="73401"/>
                    <a:pt x="27658" y="72778"/>
                    <a:pt x="26480" y="72500"/>
                  </a:cubicBezTo>
                  <a:cubicBezTo>
                    <a:pt x="26457" y="72493"/>
                    <a:pt x="26435" y="72489"/>
                    <a:pt x="26414" y="72489"/>
                  </a:cubicBezTo>
                  <a:cubicBezTo>
                    <a:pt x="26246" y="72489"/>
                    <a:pt x="26156" y="72716"/>
                    <a:pt x="26341" y="72778"/>
                  </a:cubicBezTo>
                  <a:cubicBezTo>
                    <a:pt x="26965" y="73055"/>
                    <a:pt x="27589" y="73332"/>
                    <a:pt x="28074" y="73679"/>
                  </a:cubicBezTo>
                  <a:cubicBezTo>
                    <a:pt x="28421" y="73887"/>
                    <a:pt x="28698" y="74095"/>
                    <a:pt x="28975" y="74303"/>
                  </a:cubicBezTo>
                  <a:cubicBezTo>
                    <a:pt x="27104" y="74233"/>
                    <a:pt x="25232" y="73471"/>
                    <a:pt x="23846" y="72223"/>
                  </a:cubicBezTo>
                  <a:cubicBezTo>
                    <a:pt x="23083" y="71669"/>
                    <a:pt x="22390" y="70975"/>
                    <a:pt x="21766" y="70213"/>
                  </a:cubicBezTo>
                  <a:cubicBezTo>
                    <a:pt x="21162" y="69509"/>
                    <a:pt x="21252" y="69315"/>
                    <a:pt x="21771" y="69315"/>
                  </a:cubicBezTo>
                  <a:close/>
                  <a:moveTo>
                    <a:pt x="25606" y="76981"/>
                  </a:moveTo>
                  <a:cubicBezTo>
                    <a:pt x="27509" y="76981"/>
                    <a:pt x="29007" y="78036"/>
                    <a:pt x="30154" y="79502"/>
                  </a:cubicBezTo>
                  <a:cubicBezTo>
                    <a:pt x="28236" y="79091"/>
                    <a:pt x="26252" y="78747"/>
                    <a:pt x="25134" y="77002"/>
                  </a:cubicBezTo>
                  <a:lnTo>
                    <a:pt x="25134" y="77002"/>
                  </a:lnTo>
                  <a:cubicBezTo>
                    <a:pt x="25294" y="76988"/>
                    <a:pt x="25452" y="76981"/>
                    <a:pt x="25606" y="76981"/>
                  </a:cubicBezTo>
                  <a:close/>
                  <a:moveTo>
                    <a:pt x="33433" y="77687"/>
                  </a:moveTo>
                  <a:cubicBezTo>
                    <a:pt x="33494" y="77687"/>
                    <a:pt x="33556" y="77691"/>
                    <a:pt x="33619" y="77699"/>
                  </a:cubicBezTo>
                  <a:lnTo>
                    <a:pt x="33619" y="77769"/>
                  </a:lnTo>
                  <a:cubicBezTo>
                    <a:pt x="33342" y="78323"/>
                    <a:pt x="32996" y="78739"/>
                    <a:pt x="32580" y="79086"/>
                  </a:cubicBezTo>
                  <a:cubicBezTo>
                    <a:pt x="32233" y="79363"/>
                    <a:pt x="31887" y="79502"/>
                    <a:pt x="31471" y="79640"/>
                  </a:cubicBezTo>
                  <a:cubicBezTo>
                    <a:pt x="31731" y="78663"/>
                    <a:pt x="32481" y="77687"/>
                    <a:pt x="33433" y="77687"/>
                  </a:cubicBezTo>
                  <a:close/>
                  <a:moveTo>
                    <a:pt x="24784" y="1"/>
                  </a:moveTo>
                  <a:cubicBezTo>
                    <a:pt x="24713" y="1"/>
                    <a:pt x="24639" y="38"/>
                    <a:pt x="24608" y="132"/>
                  </a:cubicBezTo>
                  <a:cubicBezTo>
                    <a:pt x="22043" y="6786"/>
                    <a:pt x="20588" y="13788"/>
                    <a:pt x="20380" y="20927"/>
                  </a:cubicBezTo>
                  <a:cubicBezTo>
                    <a:pt x="20241" y="24324"/>
                    <a:pt x="19964" y="28067"/>
                    <a:pt x="20518" y="31602"/>
                  </a:cubicBezTo>
                  <a:cubicBezTo>
                    <a:pt x="19687" y="29176"/>
                    <a:pt x="18785" y="26750"/>
                    <a:pt x="17884" y="24393"/>
                  </a:cubicBezTo>
                  <a:cubicBezTo>
                    <a:pt x="18369" y="23007"/>
                    <a:pt x="18231" y="21551"/>
                    <a:pt x="17607" y="20303"/>
                  </a:cubicBezTo>
                  <a:cubicBezTo>
                    <a:pt x="17607" y="20234"/>
                    <a:pt x="17555" y="20199"/>
                    <a:pt x="17494" y="20199"/>
                  </a:cubicBezTo>
                  <a:cubicBezTo>
                    <a:pt x="17434" y="20199"/>
                    <a:pt x="17364" y="20234"/>
                    <a:pt x="17330" y="20303"/>
                  </a:cubicBezTo>
                  <a:cubicBezTo>
                    <a:pt x="17122" y="20927"/>
                    <a:pt x="17052" y="21621"/>
                    <a:pt x="17122" y="22244"/>
                  </a:cubicBezTo>
                  <a:cubicBezTo>
                    <a:pt x="16359" y="20234"/>
                    <a:pt x="15735" y="18155"/>
                    <a:pt x="15319" y="16075"/>
                  </a:cubicBezTo>
                  <a:cubicBezTo>
                    <a:pt x="15285" y="16040"/>
                    <a:pt x="15233" y="16023"/>
                    <a:pt x="15189" y="16023"/>
                  </a:cubicBezTo>
                  <a:cubicBezTo>
                    <a:pt x="15146" y="16023"/>
                    <a:pt x="15112" y="16040"/>
                    <a:pt x="15112" y="16075"/>
                  </a:cubicBezTo>
                  <a:cubicBezTo>
                    <a:pt x="15181" y="17184"/>
                    <a:pt x="15389" y="18363"/>
                    <a:pt x="15735" y="19472"/>
                  </a:cubicBezTo>
                  <a:cubicBezTo>
                    <a:pt x="15389" y="18848"/>
                    <a:pt x="14765" y="18432"/>
                    <a:pt x="14072" y="18363"/>
                  </a:cubicBezTo>
                  <a:cubicBezTo>
                    <a:pt x="13864" y="18363"/>
                    <a:pt x="13725" y="18570"/>
                    <a:pt x="13864" y="18709"/>
                  </a:cubicBezTo>
                  <a:cubicBezTo>
                    <a:pt x="14210" y="19264"/>
                    <a:pt x="14557" y="19749"/>
                    <a:pt x="15042" y="20165"/>
                  </a:cubicBezTo>
                  <a:cubicBezTo>
                    <a:pt x="15144" y="20266"/>
                    <a:pt x="15319" y="20331"/>
                    <a:pt x="15488" y="20331"/>
                  </a:cubicBezTo>
                  <a:cubicBezTo>
                    <a:pt x="15550" y="20331"/>
                    <a:pt x="15610" y="20322"/>
                    <a:pt x="15666" y="20303"/>
                  </a:cubicBezTo>
                  <a:cubicBezTo>
                    <a:pt x="15735" y="20303"/>
                    <a:pt x="15805" y="20234"/>
                    <a:pt x="15805" y="20095"/>
                  </a:cubicBezTo>
                  <a:cubicBezTo>
                    <a:pt x="15805" y="20095"/>
                    <a:pt x="15805" y="20026"/>
                    <a:pt x="15805" y="20026"/>
                  </a:cubicBezTo>
                  <a:lnTo>
                    <a:pt x="15805" y="19957"/>
                  </a:lnTo>
                  <a:cubicBezTo>
                    <a:pt x="16914" y="23908"/>
                    <a:pt x="18785" y="27790"/>
                    <a:pt x="19964" y="31602"/>
                  </a:cubicBezTo>
                  <a:cubicBezTo>
                    <a:pt x="20588" y="33474"/>
                    <a:pt x="21073" y="35415"/>
                    <a:pt x="21558" y="37356"/>
                  </a:cubicBezTo>
                  <a:cubicBezTo>
                    <a:pt x="21627" y="39366"/>
                    <a:pt x="21835" y="41446"/>
                    <a:pt x="21974" y="43456"/>
                  </a:cubicBezTo>
                  <a:cubicBezTo>
                    <a:pt x="21974" y="43560"/>
                    <a:pt x="22061" y="43612"/>
                    <a:pt x="22147" y="43612"/>
                  </a:cubicBezTo>
                  <a:cubicBezTo>
                    <a:pt x="22234" y="43612"/>
                    <a:pt x="22321" y="43560"/>
                    <a:pt x="22321" y="43456"/>
                  </a:cubicBezTo>
                  <a:cubicBezTo>
                    <a:pt x="22321" y="42416"/>
                    <a:pt x="22321" y="41307"/>
                    <a:pt x="22321" y="40267"/>
                  </a:cubicBezTo>
                  <a:cubicBezTo>
                    <a:pt x="22944" y="42971"/>
                    <a:pt x="23568" y="45743"/>
                    <a:pt x="24262" y="48516"/>
                  </a:cubicBezTo>
                  <a:lnTo>
                    <a:pt x="24054" y="48516"/>
                  </a:lnTo>
                  <a:cubicBezTo>
                    <a:pt x="23915" y="48516"/>
                    <a:pt x="23846" y="48585"/>
                    <a:pt x="23776" y="48655"/>
                  </a:cubicBezTo>
                  <a:cubicBezTo>
                    <a:pt x="23291" y="50180"/>
                    <a:pt x="24469" y="51705"/>
                    <a:pt x="25371" y="52814"/>
                  </a:cubicBezTo>
                  <a:cubicBezTo>
                    <a:pt x="26133" y="55517"/>
                    <a:pt x="27034" y="58290"/>
                    <a:pt x="28005" y="60924"/>
                  </a:cubicBezTo>
                  <a:lnTo>
                    <a:pt x="27935" y="60924"/>
                  </a:lnTo>
                  <a:cubicBezTo>
                    <a:pt x="25232" y="56210"/>
                    <a:pt x="23014" y="51220"/>
                    <a:pt x="20380" y="46575"/>
                  </a:cubicBezTo>
                  <a:cubicBezTo>
                    <a:pt x="20102" y="46159"/>
                    <a:pt x="19894" y="45674"/>
                    <a:pt x="19687" y="45258"/>
                  </a:cubicBezTo>
                  <a:cubicBezTo>
                    <a:pt x="19687" y="45258"/>
                    <a:pt x="19756" y="45258"/>
                    <a:pt x="19756" y="45189"/>
                  </a:cubicBezTo>
                  <a:cubicBezTo>
                    <a:pt x="20033" y="43802"/>
                    <a:pt x="19894" y="42347"/>
                    <a:pt x="19409" y="41030"/>
                  </a:cubicBezTo>
                  <a:cubicBezTo>
                    <a:pt x="19382" y="40919"/>
                    <a:pt x="19321" y="40874"/>
                    <a:pt x="19253" y="40874"/>
                  </a:cubicBezTo>
                  <a:cubicBezTo>
                    <a:pt x="19151" y="40874"/>
                    <a:pt x="19035" y="40974"/>
                    <a:pt x="18993" y="41099"/>
                  </a:cubicBezTo>
                  <a:cubicBezTo>
                    <a:pt x="18855" y="41723"/>
                    <a:pt x="18855" y="42347"/>
                    <a:pt x="18924" y="42971"/>
                  </a:cubicBezTo>
                  <a:cubicBezTo>
                    <a:pt x="18993" y="43387"/>
                    <a:pt x="19063" y="43872"/>
                    <a:pt x="19132" y="44288"/>
                  </a:cubicBezTo>
                  <a:cubicBezTo>
                    <a:pt x="17260" y="40544"/>
                    <a:pt x="15666" y="36663"/>
                    <a:pt x="13240" y="33127"/>
                  </a:cubicBezTo>
                  <a:cubicBezTo>
                    <a:pt x="13201" y="33089"/>
                    <a:pt x="13162" y="33072"/>
                    <a:pt x="13128" y="33072"/>
                  </a:cubicBezTo>
                  <a:cubicBezTo>
                    <a:pt x="13040" y="33072"/>
                    <a:pt x="12982" y="33185"/>
                    <a:pt x="13032" y="33335"/>
                  </a:cubicBezTo>
                  <a:cubicBezTo>
                    <a:pt x="14488" y="35692"/>
                    <a:pt x="15805" y="38118"/>
                    <a:pt x="16983" y="40683"/>
                  </a:cubicBezTo>
                  <a:cubicBezTo>
                    <a:pt x="16637" y="40188"/>
                    <a:pt x="16078" y="39940"/>
                    <a:pt x="15509" y="39940"/>
                  </a:cubicBezTo>
                  <a:cubicBezTo>
                    <a:pt x="15281" y="39940"/>
                    <a:pt x="15052" y="39980"/>
                    <a:pt x="14834" y="40059"/>
                  </a:cubicBezTo>
                  <a:cubicBezTo>
                    <a:pt x="14626" y="40129"/>
                    <a:pt x="14626" y="40267"/>
                    <a:pt x="14696" y="40406"/>
                  </a:cubicBezTo>
                  <a:cubicBezTo>
                    <a:pt x="14985" y="40811"/>
                    <a:pt x="15805" y="41940"/>
                    <a:pt x="16472" y="41940"/>
                  </a:cubicBezTo>
                  <a:cubicBezTo>
                    <a:pt x="16604" y="41940"/>
                    <a:pt x="16730" y="41895"/>
                    <a:pt x="16844" y="41792"/>
                  </a:cubicBezTo>
                  <a:cubicBezTo>
                    <a:pt x="16964" y="41733"/>
                    <a:pt x="16878" y="41570"/>
                    <a:pt x="16763" y="41570"/>
                  </a:cubicBezTo>
                  <a:cubicBezTo>
                    <a:pt x="16745" y="41570"/>
                    <a:pt x="16725" y="41575"/>
                    <a:pt x="16706" y="41584"/>
                  </a:cubicBezTo>
                  <a:cubicBezTo>
                    <a:pt x="16693" y="41590"/>
                    <a:pt x="16678" y="41593"/>
                    <a:pt x="16661" y="41593"/>
                  </a:cubicBezTo>
                  <a:cubicBezTo>
                    <a:pt x="16483" y="41593"/>
                    <a:pt x="16070" y="41295"/>
                    <a:pt x="15943" y="41168"/>
                  </a:cubicBezTo>
                  <a:cubicBezTo>
                    <a:pt x="15666" y="40960"/>
                    <a:pt x="15458" y="40683"/>
                    <a:pt x="15250" y="40406"/>
                  </a:cubicBezTo>
                  <a:cubicBezTo>
                    <a:pt x="15326" y="40388"/>
                    <a:pt x="15400" y="40380"/>
                    <a:pt x="15474" y="40380"/>
                  </a:cubicBezTo>
                  <a:cubicBezTo>
                    <a:pt x="16277" y="40380"/>
                    <a:pt x="16954" y="41359"/>
                    <a:pt x="17399" y="41931"/>
                  </a:cubicBezTo>
                  <a:cubicBezTo>
                    <a:pt x="17434" y="41966"/>
                    <a:pt x="17468" y="41983"/>
                    <a:pt x="17503" y="41983"/>
                  </a:cubicBezTo>
                  <a:cubicBezTo>
                    <a:pt x="17538" y="41983"/>
                    <a:pt x="17572" y="41966"/>
                    <a:pt x="17607" y="41931"/>
                  </a:cubicBezTo>
                  <a:cubicBezTo>
                    <a:pt x="18369" y="43525"/>
                    <a:pt x="19132" y="45120"/>
                    <a:pt x="19964" y="46714"/>
                  </a:cubicBezTo>
                  <a:cubicBezTo>
                    <a:pt x="21004" y="48655"/>
                    <a:pt x="21974" y="50734"/>
                    <a:pt x="22875" y="52814"/>
                  </a:cubicBezTo>
                  <a:cubicBezTo>
                    <a:pt x="20865" y="50249"/>
                    <a:pt x="18577" y="47892"/>
                    <a:pt x="16151" y="45674"/>
                  </a:cubicBezTo>
                  <a:cubicBezTo>
                    <a:pt x="11646" y="41376"/>
                    <a:pt x="6239" y="38118"/>
                    <a:pt x="347" y="36039"/>
                  </a:cubicBezTo>
                  <a:cubicBezTo>
                    <a:pt x="208" y="36039"/>
                    <a:pt x="0" y="36108"/>
                    <a:pt x="69" y="36247"/>
                  </a:cubicBezTo>
                  <a:cubicBezTo>
                    <a:pt x="1386" y="41168"/>
                    <a:pt x="6585" y="44426"/>
                    <a:pt x="10675" y="46852"/>
                  </a:cubicBezTo>
                  <a:cubicBezTo>
                    <a:pt x="13240" y="48447"/>
                    <a:pt x="15943" y="49695"/>
                    <a:pt x="18300" y="51566"/>
                  </a:cubicBezTo>
                  <a:cubicBezTo>
                    <a:pt x="20865" y="53646"/>
                    <a:pt x="23014" y="56141"/>
                    <a:pt x="25509" y="58221"/>
                  </a:cubicBezTo>
                  <a:cubicBezTo>
                    <a:pt x="25925" y="58983"/>
                    <a:pt x="26410" y="59676"/>
                    <a:pt x="26826" y="60439"/>
                  </a:cubicBezTo>
                  <a:cubicBezTo>
                    <a:pt x="27519" y="61479"/>
                    <a:pt x="28282" y="62588"/>
                    <a:pt x="29044" y="63628"/>
                  </a:cubicBezTo>
                  <a:cubicBezTo>
                    <a:pt x="29183" y="64043"/>
                    <a:pt x="29322" y="64459"/>
                    <a:pt x="29460" y="64806"/>
                  </a:cubicBezTo>
                  <a:cubicBezTo>
                    <a:pt x="28066" y="63197"/>
                    <a:pt x="25634" y="62376"/>
                    <a:pt x="23417" y="62376"/>
                  </a:cubicBezTo>
                  <a:cubicBezTo>
                    <a:pt x="22769" y="62376"/>
                    <a:pt x="22138" y="62447"/>
                    <a:pt x="21558" y="62588"/>
                  </a:cubicBezTo>
                  <a:cubicBezTo>
                    <a:pt x="21350" y="62588"/>
                    <a:pt x="21281" y="62865"/>
                    <a:pt x="21419" y="63004"/>
                  </a:cubicBezTo>
                  <a:cubicBezTo>
                    <a:pt x="22774" y="64947"/>
                    <a:pt x="25630" y="66791"/>
                    <a:pt x="28244" y="66791"/>
                  </a:cubicBezTo>
                  <a:cubicBezTo>
                    <a:pt x="28707" y="66791"/>
                    <a:pt x="29161" y="66733"/>
                    <a:pt x="29599" y="66608"/>
                  </a:cubicBezTo>
                  <a:cubicBezTo>
                    <a:pt x="29599" y="68549"/>
                    <a:pt x="29738" y="70490"/>
                    <a:pt x="29876" y="72431"/>
                  </a:cubicBezTo>
                  <a:cubicBezTo>
                    <a:pt x="29114" y="71599"/>
                    <a:pt x="28213" y="70837"/>
                    <a:pt x="27173" y="70282"/>
                  </a:cubicBezTo>
                  <a:cubicBezTo>
                    <a:pt x="25801" y="69491"/>
                    <a:pt x="23947" y="68820"/>
                    <a:pt x="22222" y="68820"/>
                  </a:cubicBezTo>
                  <a:cubicBezTo>
                    <a:pt x="21681" y="68820"/>
                    <a:pt x="21153" y="68885"/>
                    <a:pt x="20657" y="69034"/>
                  </a:cubicBezTo>
                  <a:cubicBezTo>
                    <a:pt x="20518" y="69104"/>
                    <a:pt x="20518" y="69312"/>
                    <a:pt x="20588" y="69381"/>
                  </a:cubicBezTo>
                  <a:cubicBezTo>
                    <a:pt x="22318" y="71854"/>
                    <a:pt x="25097" y="74712"/>
                    <a:pt x="28283" y="74712"/>
                  </a:cubicBezTo>
                  <a:cubicBezTo>
                    <a:pt x="28670" y="74712"/>
                    <a:pt x="29063" y="74670"/>
                    <a:pt x="29460" y="74580"/>
                  </a:cubicBezTo>
                  <a:lnTo>
                    <a:pt x="29599" y="74580"/>
                  </a:lnTo>
                  <a:cubicBezTo>
                    <a:pt x="29619" y="74600"/>
                    <a:pt x="29640" y="74609"/>
                    <a:pt x="29658" y="74609"/>
                  </a:cubicBezTo>
                  <a:cubicBezTo>
                    <a:pt x="29703" y="74609"/>
                    <a:pt x="29738" y="74560"/>
                    <a:pt x="29738" y="74511"/>
                  </a:cubicBezTo>
                  <a:lnTo>
                    <a:pt x="29946" y="74441"/>
                  </a:lnTo>
                  <a:lnTo>
                    <a:pt x="29946" y="74441"/>
                  </a:lnTo>
                  <a:cubicBezTo>
                    <a:pt x="29876" y="74580"/>
                    <a:pt x="29876" y="74649"/>
                    <a:pt x="29876" y="74719"/>
                  </a:cubicBezTo>
                  <a:cubicBezTo>
                    <a:pt x="29876" y="74857"/>
                    <a:pt x="29946" y="74926"/>
                    <a:pt x="30015" y="74926"/>
                  </a:cubicBezTo>
                  <a:cubicBezTo>
                    <a:pt x="30154" y="76174"/>
                    <a:pt x="30292" y="77491"/>
                    <a:pt x="30431" y="78739"/>
                  </a:cubicBezTo>
                  <a:cubicBezTo>
                    <a:pt x="29220" y="77225"/>
                    <a:pt x="27374" y="76399"/>
                    <a:pt x="25448" y="76399"/>
                  </a:cubicBezTo>
                  <a:cubicBezTo>
                    <a:pt x="25169" y="76399"/>
                    <a:pt x="24889" y="76416"/>
                    <a:pt x="24608" y="76451"/>
                  </a:cubicBezTo>
                  <a:cubicBezTo>
                    <a:pt x="24469" y="76521"/>
                    <a:pt x="24331" y="76659"/>
                    <a:pt x="24400" y="76867"/>
                  </a:cubicBezTo>
                  <a:cubicBezTo>
                    <a:pt x="25509" y="79086"/>
                    <a:pt x="27935" y="79709"/>
                    <a:pt x="30292" y="79848"/>
                  </a:cubicBezTo>
                  <a:cubicBezTo>
                    <a:pt x="30223" y="79987"/>
                    <a:pt x="30292" y="80056"/>
                    <a:pt x="30362" y="80056"/>
                  </a:cubicBezTo>
                  <a:lnTo>
                    <a:pt x="30569" y="80195"/>
                  </a:lnTo>
                  <a:cubicBezTo>
                    <a:pt x="31263" y="85671"/>
                    <a:pt x="32164" y="91216"/>
                    <a:pt x="33273" y="96693"/>
                  </a:cubicBezTo>
                  <a:cubicBezTo>
                    <a:pt x="33273" y="96762"/>
                    <a:pt x="33308" y="96796"/>
                    <a:pt x="33351" y="96796"/>
                  </a:cubicBezTo>
                  <a:cubicBezTo>
                    <a:pt x="33394" y="96796"/>
                    <a:pt x="33446" y="96762"/>
                    <a:pt x="33481" y="96693"/>
                  </a:cubicBezTo>
                  <a:cubicBezTo>
                    <a:pt x="33065" y="91355"/>
                    <a:pt x="31956" y="86087"/>
                    <a:pt x="31124" y="80749"/>
                  </a:cubicBezTo>
                  <a:cubicBezTo>
                    <a:pt x="31263" y="80749"/>
                    <a:pt x="31332" y="80611"/>
                    <a:pt x="31263" y="80541"/>
                  </a:cubicBezTo>
                  <a:cubicBezTo>
                    <a:pt x="31263" y="80472"/>
                    <a:pt x="31263" y="80333"/>
                    <a:pt x="31193" y="80264"/>
                  </a:cubicBezTo>
                  <a:cubicBezTo>
                    <a:pt x="32510" y="80195"/>
                    <a:pt x="33827" y="78739"/>
                    <a:pt x="34105" y="77630"/>
                  </a:cubicBezTo>
                  <a:cubicBezTo>
                    <a:pt x="34174" y="77491"/>
                    <a:pt x="34105" y="77283"/>
                    <a:pt x="33966" y="77283"/>
                  </a:cubicBezTo>
                  <a:cubicBezTo>
                    <a:pt x="33787" y="77232"/>
                    <a:pt x="33611" y="77208"/>
                    <a:pt x="33442" y="77208"/>
                  </a:cubicBezTo>
                  <a:cubicBezTo>
                    <a:pt x="32234" y="77208"/>
                    <a:pt x="31298" y="78416"/>
                    <a:pt x="31055" y="79571"/>
                  </a:cubicBezTo>
                  <a:cubicBezTo>
                    <a:pt x="31055" y="79571"/>
                    <a:pt x="31055" y="79571"/>
                    <a:pt x="31055" y="79640"/>
                  </a:cubicBezTo>
                  <a:lnTo>
                    <a:pt x="30985" y="79640"/>
                  </a:lnTo>
                  <a:cubicBezTo>
                    <a:pt x="30916" y="78947"/>
                    <a:pt x="30847" y="78254"/>
                    <a:pt x="30708" y="77561"/>
                  </a:cubicBezTo>
                  <a:cubicBezTo>
                    <a:pt x="30639" y="76590"/>
                    <a:pt x="30569" y="75689"/>
                    <a:pt x="30500" y="74719"/>
                  </a:cubicBezTo>
                  <a:lnTo>
                    <a:pt x="30500" y="74719"/>
                  </a:lnTo>
                  <a:cubicBezTo>
                    <a:pt x="30500" y="74719"/>
                    <a:pt x="30570" y="74788"/>
                    <a:pt x="30639" y="74788"/>
                  </a:cubicBezTo>
                  <a:cubicBezTo>
                    <a:pt x="30743" y="74797"/>
                    <a:pt x="30848" y="74801"/>
                    <a:pt x="30953" y="74801"/>
                  </a:cubicBezTo>
                  <a:cubicBezTo>
                    <a:pt x="31693" y="74801"/>
                    <a:pt x="32458" y="74589"/>
                    <a:pt x="33065" y="74164"/>
                  </a:cubicBezTo>
                  <a:cubicBezTo>
                    <a:pt x="35422" y="80264"/>
                    <a:pt x="37155" y="86572"/>
                    <a:pt x="38402" y="93019"/>
                  </a:cubicBezTo>
                  <a:cubicBezTo>
                    <a:pt x="38402" y="93088"/>
                    <a:pt x="38454" y="93123"/>
                    <a:pt x="38506" y="93123"/>
                  </a:cubicBezTo>
                  <a:cubicBezTo>
                    <a:pt x="38558" y="93123"/>
                    <a:pt x="38610" y="93088"/>
                    <a:pt x="38610" y="93019"/>
                  </a:cubicBezTo>
                  <a:cubicBezTo>
                    <a:pt x="37987" y="86433"/>
                    <a:pt x="35976" y="80125"/>
                    <a:pt x="33619" y="73887"/>
                  </a:cubicBezTo>
                  <a:cubicBezTo>
                    <a:pt x="33966" y="73609"/>
                    <a:pt x="34243" y="73332"/>
                    <a:pt x="34521" y="73055"/>
                  </a:cubicBezTo>
                  <a:cubicBezTo>
                    <a:pt x="34659" y="72916"/>
                    <a:pt x="34590" y="72708"/>
                    <a:pt x="34451" y="72570"/>
                  </a:cubicBezTo>
                  <a:cubicBezTo>
                    <a:pt x="34129" y="72301"/>
                    <a:pt x="33723" y="72199"/>
                    <a:pt x="33331" y="72199"/>
                  </a:cubicBezTo>
                  <a:cubicBezTo>
                    <a:pt x="33217" y="72199"/>
                    <a:pt x="33105" y="72207"/>
                    <a:pt x="32996" y="72223"/>
                  </a:cubicBezTo>
                  <a:cubicBezTo>
                    <a:pt x="32233" y="70351"/>
                    <a:pt x="31471" y="68480"/>
                    <a:pt x="30777" y="66608"/>
                  </a:cubicBezTo>
                  <a:lnTo>
                    <a:pt x="31124" y="66539"/>
                  </a:lnTo>
                  <a:cubicBezTo>
                    <a:pt x="35630" y="72778"/>
                    <a:pt x="40343" y="78878"/>
                    <a:pt x="42770" y="86295"/>
                  </a:cubicBezTo>
                  <a:cubicBezTo>
                    <a:pt x="42770" y="86341"/>
                    <a:pt x="42793" y="86356"/>
                    <a:pt x="42821" y="86356"/>
                  </a:cubicBezTo>
                  <a:cubicBezTo>
                    <a:pt x="42877" y="86356"/>
                    <a:pt x="42954" y="86295"/>
                    <a:pt x="42908" y="86295"/>
                  </a:cubicBezTo>
                  <a:cubicBezTo>
                    <a:pt x="41106" y="78878"/>
                    <a:pt x="36115" y="72708"/>
                    <a:pt x="31679" y="66400"/>
                  </a:cubicBezTo>
                  <a:cubicBezTo>
                    <a:pt x="34313" y="65638"/>
                    <a:pt x="37085" y="63073"/>
                    <a:pt x="37016" y="60508"/>
                  </a:cubicBezTo>
                  <a:cubicBezTo>
                    <a:pt x="37016" y="60395"/>
                    <a:pt x="36924" y="60282"/>
                    <a:pt x="36814" y="60282"/>
                  </a:cubicBezTo>
                  <a:cubicBezTo>
                    <a:pt x="36790" y="60282"/>
                    <a:pt x="36764" y="60288"/>
                    <a:pt x="36739" y="60300"/>
                  </a:cubicBezTo>
                  <a:cubicBezTo>
                    <a:pt x="34590" y="60370"/>
                    <a:pt x="31332" y="61617"/>
                    <a:pt x="30015" y="63697"/>
                  </a:cubicBezTo>
                  <a:cubicBezTo>
                    <a:pt x="30015" y="61271"/>
                    <a:pt x="30084" y="58775"/>
                    <a:pt x="30154" y="56349"/>
                  </a:cubicBezTo>
                  <a:cubicBezTo>
                    <a:pt x="33342" y="56072"/>
                    <a:pt x="35907" y="53576"/>
                    <a:pt x="36392" y="50388"/>
                  </a:cubicBezTo>
                  <a:cubicBezTo>
                    <a:pt x="36392" y="50217"/>
                    <a:pt x="36251" y="50092"/>
                    <a:pt x="36124" y="50092"/>
                  </a:cubicBezTo>
                  <a:cubicBezTo>
                    <a:pt x="36097" y="50092"/>
                    <a:pt x="36070" y="50098"/>
                    <a:pt x="36046" y="50110"/>
                  </a:cubicBezTo>
                  <a:cubicBezTo>
                    <a:pt x="33897" y="50873"/>
                    <a:pt x="31401" y="51843"/>
                    <a:pt x="30292" y="53784"/>
                  </a:cubicBezTo>
                  <a:lnTo>
                    <a:pt x="30292" y="53646"/>
                  </a:lnTo>
                  <a:cubicBezTo>
                    <a:pt x="30431" y="51358"/>
                    <a:pt x="30500" y="49071"/>
                    <a:pt x="30708" y="46714"/>
                  </a:cubicBezTo>
                  <a:cubicBezTo>
                    <a:pt x="30777" y="46714"/>
                    <a:pt x="30916" y="46714"/>
                    <a:pt x="30916" y="46575"/>
                  </a:cubicBezTo>
                  <a:cubicBezTo>
                    <a:pt x="30985" y="46506"/>
                    <a:pt x="30985" y="46367"/>
                    <a:pt x="30916" y="46298"/>
                  </a:cubicBezTo>
                  <a:lnTo>
                    <a:pt x="30916" y="46090"/>
                  </a:lnTo>
                  <a:cubicBezTo>
                    <a:pt x="34035" y="45466"/>
                    <a:pt x="35768" y="40614"/>
                    <a:pt x="35560" y="37910"/>
                  </a:cubicBezTo>
                  <a:cubicBezTo>
                    <a:pt x="35510" y="37809"/>
                    <a:pt x="35422" y="37745"/>
                    <a:pt x="35324" y="37745"/>
                  </a:cubicBezTo>
                  <a:cubicBezTo>
                    <a:pt x="35288" y="37745"/>
                    <a:pt x="35251" y="37753"/>
                    <a:pt x="35214" y="37772"/>
                  </a:cubicBezTo>
                  <a:cubicBezTo>
                    <a:pt x="33412" y="39089"/>
                    <a:pt x="32025" y="40822"/>
                    <a:pt x="30985" y="42763"/>
                  </a:cubicBezTo>
                  <a:cubicBezTo>
                    <a:pt x="31193" y="40822"/>
                    <a:pt x="31401" y="38881"/>
                    <a:pt x="31609" y="36940"/>
                  </a:cubicBezTo>
                  <a:cubicBezTo>
                    <a:pt x="31748" y="36247"/>
                    <a:pt x="31817" y="35554"/>
                    <a:pt x="31956" y="34791"/>
                  </a:cubicBezTo>
                  <a:cubicBezTo>
                    <a:pt x="34937" y="34236"/>
                    <a:pt x="36739" y="30424"/>
                    <a:pt x="37016" y="27651"/>
                  </a:cubicBezTo>
                  <a:cubicBezTo>
                    <a:pt x="37016" y="27501"/>
                    <a:pt x="36908" y="27387"/>
                    <a:pt x="36770" y="27387"/>
                  </a:cubicBezTo>
                  <a:cubicBezTo>
                    <a:pt x="36716" y="27387"/>
                    <a:pt x="36658" y="27405"/>
                    <a:pt x="36600" y="27443"/>
                  </a:cubicBezTo>
                  <a:cubicBezTo>
                    <a:pt x="34867" y="28414"/>
                    <a:pt x="33342" y="29939"/>
                    <a:pt x="32372" y="31672"/>
                  </a:cubicBezTo>
                  <a:cubicBezTo>
                    <a:pt x="32580" y="30008"/>
                    <a:pt x="32788" y="28414"/>
                    <a:pt x="32996" y="26750"/>
                  </a:cubicBezTo>
                  <a:cubicBezTo>
                    <a:pt x="33065" y="26750"/>
                    <a:pt x="33134" y="26681"/>
                    <a:pt x="33134" y="26681"/>
                  </a:cubicBezTo>
                  <a:cubicBezTo>
                    <a:pt x="33481" y="25988"/>
                    <a:pt x="33550" y="25225"/>
                    <a:pt x="33481" y="24463"/>
                  </a:cubicBezTo>
                  <a:cubicBezTo>
                    <a:pt x="35630" y="24047"/>
                    <a:pt x="37571" y="21759"/>
                    <a:pt x="38056" y="19818"/>
                  </a:cubicBezTo>
                  <a:cubicBezTo>
                    <a:pt x="38113" y="19647"/>
                    <a:pt x="37982" y="19523"/>
                    <a:pt x="37818" y="19523"/>
                  </a:cubicBezTo>
                  <a:cubicBezTo>
                    <a:pt x="37783" y="19523"/>
                    <a:pt x="37746" y="19529"/>
                    <a:pt x="37709" y="19541"/>
                  </a:cubicBezTo>
                  <a:cubicBezTo>
                    <a:pt x="36184" y="20026"/>
                    <a:pt x="34382" y="20719"/>
                    <a:pt x="33481" y="22036"/>
                  </a:cubicBezTo>
                  <a:cubicBezTo>
                    <a:pt x="33619" y="20650"/>
                    <a:pt x="33758" y="19194"/>
                    <a:pt x="33827" y="17808"/>
                  </a:cubicBezTo>
                  <a:lnTo>
                    <a:pt x="33827" y="18155"/>
                  </a:lnTo>
                  <a:cubicBezTo>
                    <a:pt x="33827" y="18224"/>
                    <a:pt x="33879" y="18259"/>
                    <a:pt x="33931" y="18259"/>
                  </a:cubicBezTo>
                  <a:cubicBezTo>
                    <a:pt x="33983" y="18259"/>
                    <a:pt x="34035" y="18224"/>
                    <a:pt x="34035" y="18155"/>
                  </a:cubicBezTo>
                  <a:cubicBezTo>
                    <a:pt x="34105" y="17808"/>
                    <a:pt x="34174" y="17461"/>
                    <a:pt x="34243" y="17115"/>
                  </a:cubicBezTo>
                  <a:cubicBezTo>
                    <a:pt x="36323" y="14758"/>
                    <a:pt x="36392" y="10945"/>
                    <a:pt x="35838" y="8103"/>
                  </a:cubicBezTo>
                  <a:cubicBezTo>
                    <a:pt x="35786" y="7947"/>
                    <a:pt x="35695" y="7869"/>
                    <a:pt x="35594" y="7869"/>
                  </a:cubicBezTo>
                  <a:cubicBezTo>
                    <a:pt x="35560" y="7869"/>
                    <a:pt x="35526" y="7878"/>
                    <a:pt x="35491" y="7895"/>
                  </a:cubicBezTo>
                  <a:cubicBezTo>
                    <a:pt x="32441" y="9074"/>
                    <a:pt x="32025" y="14689"/>
                    <a:pt x="33481" y="17392"/>
                  </a:cubicBezTo>
                  <a:lnTo>
                    <a:pt x="33342" y="17600"/>
                  </a:lnTo>
                  <a:cubicBezTo>
                    <a:pt x="33273" y="17739"/>
                    <a:pt x="33342" y="17877"/>
                    <a:pt x="33481" y="17877"/>
                  </a:cubicBezTo>
                  <a:cubicBezTo>
                    <a:pt x="33342" y="19472"/>
                    <a:pt x="33204" y="21066"/>
                    <a:pt x="32996" y="22660"/>
                  </a:cubicBezTo>
                  <a:cubicBezTo>
                    <a:pt x="32094" y="20303"/>
                    <a:pt x="30015" y="18155"/>
                    <a:pt x="28213" y="17531"/>
                  </a:cubicBezTo>
                  <a:cubicBezTo>
                    <a:pt x="28187" y="17518"/>
                    <a:pt x="28159" y="17512"/>
                    <a:pt x="28131" y="17512"/>
                  </a:cubicBezTo>
                  <a:cubicBezTo>
                    <a:pt x="28007" y="17512"/>
                    <a:pt x="27879" y="17625"/>
                    <a:pt x="27935" y="17739"/>
                  </a:cubicBezTo>
                  <a:cubicBezTo>
                    <a:pt x="28213" y="20650"/>
                    <a:pt x="29322" y="25225"/>
                    <a:pt x="32580" y="26057"/>
                  </a:cubicBezTo>
                  <a:cubicBezTo>
                    <a:pt x="32302" y="28414"/>
                    <a:pt x="31956" y="30771"/>
                    <a:pt x="31679" y="33197"/>
                  </a:cubicBezTo>
                  <a:cubicBezTo>
                    <a:pt x="31679" y="33197"/>
                    <a:pt x="31679" y="33266"/>
                    <a:pt x="31609" y="33335"/>
                  </a:cubicBezTo>
                  <a:cubicBezTo>
                    <a:pt x="31540" y="33405"/>
                    <a:pt x="31540" y="33405"/>
                    <a:pt x="31609" y="33474"/>
                  </a:cubicBezTo>
                  <a:lnTo>
                    <a:pt x="31540" y="34444"/>
                  </a:lnTo>
                  <a:lnTo>
                    <a:pt x="31471" y="34444"/>
                  </a:lnTo>
                  <a:cubicBezTo>
                    <a:pt x="31124" y="32711"/>
                    <a:pt x="30569" y="31048"/>
                    <a:pt x="29876" y="29523"/>
                  </a:cubicBezTo>
                  <a:cubicBezTo>
                    <a:pt x="29265" y="28095"/>
                    <a:pt x="28186" y="26401"/>
                    <a:pt x="26511" y="26401"/>
                  </a:cubicBezTo>
                  <a:cubicBezTo>
                    <a:pt x="26478" y="26401"/>
                    <a:pt x="26444" y="26402"/>
                    <a:pt x="26410" y="26403"/>
                  </a:cubicBezTo>
                  <a:cubicBezTo>
                    <a:pt x="26341" y="26403"/>
                    <a:pt x="26272" y="26473"/>
                    <a:pt x="26202" y="26611"/>
                  </a:cubicBezTo>
                  <a:cubicBezTo>
                    <a:pt x="26064" y="29523"/>
                    <a:pt x="27935" y="34791"/>
                    <a:pt x="31193" y="35623"/>
                  </a:cubicBezTo>
                  <a:lnTo>
                    <a:pt x="31263" y="35831"/>
                  </a:lnTo>
                  <a:cubicBezTo>
                    <a:pt x="31263" y="35900"/>
                    <a:pt x="31263" y="35900"/>
                    <a:pt x="31332" y="35969"/>
                  </a:cubicBezTo>
                  <a:lnTo>
                    <a:pt x="31193" y="36871"/>
                  </a:lnTo>
                  <a:cubicBezTo>
                    <a:pt x="30916" y="38812"/>
                    <a:pt x="30708" y="40752"/>
                    <a:pt x="30500" y="42693"/>
                  </a:cubicBezTo>
                  <a:cubicBezTo>
                    <a:pt x="29668" y="39851"/>
                    <a:pt x="27450" y="37217"/>
                    <a:pt x="24816" y="36455"/>
                  </a:cubicBezTo>
                  <a:cubicBezTo>
                    <a:pt x="24791" y="36442"/>
                    <a:pt x="24765" y="36436"/>
                    <a:pt x="24741" y="36436"/>
                  </a:cubicBezTo>
                  <a:cubicBezTo>
                    <a:pt x="24631" y="36436"/>
                    <a:pt x="24539" y="36549"/>
                    <a:pt x="24539" y="36663"/>
                  </a:cubicBezTo>
                  <a:cubicBezTo>
                    <a:pt x="23638" y="40059"/>
                    <a:pt x="26410" y="45882"/>
                    <a:pt x="30154" y="46506"/>
                  </a:cubicBezTo>
                  <a:cubicBezTo>
                    <a:pt x="30015" y="48585"/>
                    <a:pt x="29876" y="50596"/>
                    <a:pt x="29807" y="52675"/>
                  </a:cubicBezTo>
                  <a:cubicBezTo>
                    <a:pt x="28767" y="50665"/>
                    <a:pt x="26896" y="49140"/>
                    <a:pt x="24747" y="48516"/>
                  </a:cubicBezTo>
                  <a:lnTo>
                    <a:pt x="24262" y="46437"/>
                  </a:lnTo>
                  <a:cubicBezTo>
                    <a:pt x="24331" y="46437"/>
                    <a:pt x="24331" y="46367"/>
                    <a:pt x="24331" y="46298"/>
                  </a:cubicBezTo>
                  <a:cubicBezTo>
                    <a:pt x="24400" y="45535"/>
                    <a:pt x="24539" y="44704"/>
                    <a:pt x="24747" y="43872"/>
                  </a:cubicBezTo>
                  <a:lnTo>
                    <a:pt x="24747" y="43872"/>
                  </a:lnTo>
                  <a:cubicBezTo>
                    <a:pt x="25232" y="44842"/>
                    <a:pt x="24747" y="45951"/>
                    <a:pt x="24469" y="46922"/>
                  </a:cubicBezTo>
                  <a:cubicBezTo>
                    <a:pt x="24469" y="47060"/>
                    <a:pt x="24539" y="47060"/>
                    <a:pt x="24608" y="47060"/>
                  </a:cubicBezTo>
                  <a:cubicBezTo>
                    <a:pt x="25509" y="45951"/>
                    <a:pt x="25579" y="44426"/>
                    <a:pt x="24816" y="43317"/>
                  </a:cubicBezTo>
                  <a:cubicBezTo>
                    <a:pt x="24787" y="43289"/>
                    <a:pt x="24735" y="43272"/>
                    <a:pt x="24678" y="43272"/>
                  </a:cubicBezTo>
                  <a:cubicBezTo>
                    <a:pt x="24598" y="43272"/>
                    <a:pt x="24510" y="43305"/>
                    <a:pt x="24469" y="43387"/>
                  </a:cubicBezTo>
                  <a:cubicBezTo>
                    <a:pt x="24262" y="44080"/>
                    <a:pt x="24123" y="44773"/>
                    <a:pt x="24054" y="45535"/>
                  </a:cubicBezTo>
                  <a:cubicBezTo>
                    <a:pt x="23499" y="43109"/>
                    <a:pt x="22944" y="40683"/>
                    <a:pt x="22321" y="38257"/>
                  </a:cubicBezTo>
                  <a:cubicBezTo>
                    <a:pt x="22251" y="36385"/>
                    <a:pt x="22251" y="34444"/>
                    <a:pt x="22459" y="32573"/>
                  </a:cubicBezTo>
                  <a:cubicBezTo>
                    <a:pt x="22944" y="28691"/>
                    <a:pt x="23846" y="24809"/>
                    <a:pt x="24469" y="20927"/>
                  </a:cubicBezTo>
                  <a:cubicBezTo>
                    <a:pt x="25509" y="14134"/>
                    <a:pt x="26618" y="6925"/>
                    <a:pt x="24955" y="132"/>
                  </a:cubicBezTo>
                  <a:cubicBezTo>
                    <a:pt x="24955" y="56"/>
                    <a:pt x="24871" y="1"/>
                    <a:pt x="24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9"/>
            <p:cNvSpPr/>
            <p:nvPr/>
          </p:nvSpPr>
          <p:spPr>
            <a:xfrm>
              <a:off x="3135000" y="4075325"/>
              <a:ext cx="34675" cy="96050"/>
            </a:xfrm>
            <a:custGeom>
              <a:avLst/>
              <a:gdLst/>
              <a:ahLst/>
              <a:cxnLst/>
              <a:rect l="l" t="t" r="r" b="b"/>
              <a:pathLst>
                <a:path w="1387" h="3842" extrusionOk="0">
                  <a:moveTo>
                    <a:pt x="1318" y="1"/>
                  </a:moveTo>
                  <a:cubicBezTo>
                    <a:pt x="1283" y="1"/>
                    <a:pt x="1248" y="18"/>
                    <a:pt x="1248" y="53"/>
                  </a:cubicBezTo>
                  <a:cubicBezTo>
                    <a:pt x="971" y="1300"/>
                    <a:pt x="208" y="2479"/>
                    <a:pt x="1" y="3726"/>
                  </a:cubicBezTo>
                  <a:cubicBezTo>
                    <a:pt x="1" y="3808"/>
                    <a:pt x="48" y="3841"/>
                    <a:pt x="101" y="3841"/>
                  </a:cubicBezTo>
                  <a:cubicBezTo>
                    <a:pt x="139" y="3841"/>
                    <a:pt x="180" y="3825"/>
                    <a:pt x="208" y="3796"/>
                  </a:cubicBezTo>
                  <a:cubicBezTo>
                    <a:pt x="763" y="2617"/>
                    <a:pt x="1110" y="1370"/>
                    <a:pt x="1387" y="53"/>
                  </a:cubicBezTo>
                  <a:cubicBezTo>
                    <a:pt x="1387" y="18"/>
                    <a:pt x="1352" y="1"/>
                    <a:pt x="1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9"/>
            <p:cNvSpPr/>
            <p:nvPr/>
          </p:nvSpPr>
          <p:spPr>
            <a:xfrm>
              <a:off x="3220750" y="3211150"/>
              <a:ext cx="382175" cy="693375"/>
            </a:xfrm>
            <a:custGeom>
              <a:avLst/>
              <a:gdLst/>
              <a:ahLst/>
              <a:cxnLst/>
              <a:rect l="l" t="t" r="r" b="b"/>
              <a:pathLst>
                <a:path w="15287" h="27735" extrusionOk="0">
                  <a:moveTo>
                    <a:pt x="11266" y="10705"/>
                  </a:moveTo>
                  <a:lnTo>
                    <a:pt x="11266" y="10705"/>
                  </a:lnTo>
                  <a:cubicBezTo>
                    <a:pt x="10642" y="10982"/>
                    <a:pt x="9949" y="11190"/>
                    <a:pt x="9256" y="11329"/>
                  </a:cubicBezTo>
                  <a:lnTo>
                    <a:pt x="9186" y="11329"/>
                  </a:lnTo>
                  <a:cubicBezTo>
                    <a:pt x="9186" y="11259"/>
                    <a:pt x="9117" y="11190"/>
                    <a:pt x="9117" y="11190"/>
                  </a:cubicBezTo>
                  <a:cubicBezTo>
                    <a:pt x="8979" y="11121"/>
                    <a:pt x="9256" y="11121"/>
                    <a:pt x="9325" y="11121"/>
                  </a:cubicBezTo>
                  <a:lnTo>
                    <a:pt x="9325" y="11051"/>
                  </a:lnTo>
                  <a:cubicBezTo>
                    <a:pt x="9672" y="10982"/>
                    <a:pt x="10018" y="10913"/>
                    <a:pt x="10296" y="10843"/>
                  </a:cubicBezTo>
                  <a:cubicBezTo>
                    <a:pt x="10642" y="10774"/>
                    <a:pt x="10989" y="10774"/>
                    <a:pt x="11266" y="10705"/>
                  </a:cubicBezTo>
                  <a:close/>
                  <a:moveTo>
                    <a:pt x="8909" y="14517"/>
                  </a:moveTo>
                  <a:cubicBezTo>
                    <a:pt x="8147" y="15002"/>
                    <a:pt x="7246" y="15349"/>
                    <a:pt x="6344" y="15418"/>
                  </a:cubicBezTo>
                  <a:lnTo>
                    <a:pt x="6483" y="15210"/>
                  </a:lnTo>
                  <a:lnTo>
                    <a:pt x="6691" y="15210"/>
                  </a:lnTo>
                  <a:cubicBezTo>
                    <a:pt x="7315" y="14725"/>
                    <a:pt x="8077" y="14517"/>
                    <a:pt x="8909" y="14517"/>
                  </a:cubicBezTo>
                  <a:close/>
                  <a:moveTo>
                    <a:pt x="6344" y="19439"/>
                  </a:moveTo>
                  <a:cubicBezTo>
                    <a:pt x="5859" y="19577"/>
                    <a:pt x="5374" y="19647"/>
                    <a:pt x="4889" y="19716"/>
                  </a:cubicBezTo>
                  <a:cubicBezTo>
                    <a:pt x="4889" y="19647"/>
                    <a:pt x="4889" y="19577"/>
                    <a:pt x="4889" y="19577"/>
                  </a:cubicBezTo>
                  <a:cubicBezTo>
                    <a:pt x="5235" y="19508"/>
                    <a:pt x="5513" y="19439"/>
                    <a:pt x="5859" y="19439"/>
                  </a:cubicBezTo>
                  <a:close/>
                  <a:moveTo>
                    <a:pt x="15128" y="1"/>
                  </a:moveTo>
                  <a:cubicBezTo>
                    <a:pt x="15090" y="1"/>
                    <a:pt x="15050" y="9"/>
                    <a:pt x="15009" y="30"/>
                  </a:cubicBezTo>
                  <a:cubicBezTo>
                    <a:pt x="14177" y="654"/>
                    <a:pt x="13484" y="1416"/>
                    <a:pt x="12999" y="2317"/>
                  </a:cubicBezTo>
                  <a:cubicBezTo>
                    <a:pt x="12999" y="2381"/>
                    <a:pt x="12361" y="3314"/>
                    <a:pt x="12623" y="3314"/>
                  </a:cubicBezTo>
                  <a:cubicBezTo>
                    <a:pt x="12648" y="3314"/>
                    <a:pt x="12680" y="3305"/>
                    <a:pt x="12722" y="3288"/>
                  </a:cubicBezTo>
                  <a:cubicBezTo>
                    <a:pt x="12791" y="3218"/>
                    <a:pt x="12791" y="3149"/>
                    <a:pt x="12722" y="3080"/>
                  </a:cubicBezTo>
                  <a:lnTo>
                    <a:pt x="12791" y="3010"/>
                  </a:lnTo>
                  <a:cubicBezTo>
                    <a:pt x="12860" y="2941"/>
                    <a:pt x="12999" y="2802"/>
                    <a:pt x="13068" y="2733"/>
                  </a:cubicBezTo>
                  <a:cubicBezTo>
                    <a:pt x="13276" y="2456"/>
                    <a:pt x="13484" y="2109"/>
                    <a:pt x="13692" y="1832"/>
                  </a:cubicBezTo>
                  <a:cubicBezTo>
                    <a:pt x="14039" y="1416"/>
                    <a:pt x="14316" y="1069"/>
                    <a:pt x="14732" y="723"/>
                  </a:cubicBezTo>
                  <a:lnTo>
                    <a:pt x="14732" y="723"/>
                  </a:lnTo>
                  <a:cubicBezTo>
                    <a:pt x="14593" y="931"/>
                    <a:pt x="14455" y="1208"/>
                    <a:pt x="14316" y="1485"/>
                  </a:cubicBezTo>
                  <a:lnTo>
                    <a:pt x="14108" y="1763"/>
                  </a:lnTo>
                  <a:cubicBezTo>
                    <a:pt x="13554" y="2456"/>
                    <a:pt x="12930" y="3149"/>
                    <a:pt x="12375" y="3842"/>
                  </a:cubicBezTo>
                  <a:cubicBezTo>
                    <a:pt x="12236" y="3911"/>
                    <a:pt x="12306" y="4119"/>
                    <a:pt x="12444" y="4189"/>
                  </a:cubicBezTo>
                  <a:cubicBezTo>
                    <a:pt x="11959" y="4813"/>
                    <a:pt x="11543" y="5506"/>
                    <a:pt x="11127" y="6268"/>
                  </a:cubicBezTo>
                  <a:cubicBezTo>
                    <a:pt x="11127" y="5852"/>
                    <a:pt x="11127" y="5506"/>
                    <a:pt x="11127" y="5159"/>
                  </a:cubicBezTo>
                  <a:cubicBezTo>
                    <a:pt x="11058" y="4466"/>
                    <a:pt x="10989" y="3773"/>
                    <a:pt x="10850" y="3080"/>
                  </a:cubicBezTo>
                  <a:cubicBezTo>
                    <a:pt x="10850" y="3010"/>
                    <a:pt x="10781" y="3010"/>
                    <a:pt x="10781" y="3010"/>
                  </a:cubicBezTo>
                  <a:lnTo>
                    <a:pt x="10781" y="2802"/>
                  </a:lnTo>
                  <a:cubicBezTo>
                    <a:pt x="10781" y="2664"/>
                    <a:pt x="10677" y="2594"/>
                    <a:pt x="10581" y="2594"/>
                  </a:cubicBezTo>
                  <a:cubicBezTo>
                    <a:pt x="10486" y="2594"/>
                    <a:pt x="10400" y="2664"/>
                    <a:pt x="10434" y="2802"/>
                  </a:cubicBezTo>
                  <a:cubicBezTo>
                    <a:pt x="10226" y="4050"/>
                    <a:pt x="10296" y="5367"/>
                    <a:pt x="10642" y="6615"/>
                  </a:cubicBezTo>
                  <a:cubicBezTo>
                    <a:pt x="10642" y="6684"/>
                    <a:pt x="10642" y="6754"/>
                    <a:pt x="10711" y="6754"/>
                  </a:cubicBezTo>
                  <a:lnTo>
                    <a:pt x="10711" y="6823"/>
                  </a:lnTo>
                  <a:cubicBezTo>
                    <a:pt x="10088" y="7932"/>
                    <a:pt x="9394" y="8972"/>
                    <a:pt x="8771" y="10081"/>
                  </a:cubicBezTo>
                  <a:cubicBezTo>
                    <a:pt x="8701" y="9388"/>
                    <a:pt x="8563" y="8764"/>
                    <a:pt x="8355" y="8140"/>
                  </a:cubicBezTo>
                  <a:cubicBezTo>
                    <a:pt x="8355" y="7377"/>
                    <a:pt x="8147" y="6754"/>
                    <a:pt x="7869" y="6130"/>
                  </a:cubicBezTo>
                  <a:cubicBezTo>
                    <a:pt x="7811" y="6043"/>
                    <a:pt x="7741" y="6004"/>
                    <a:pt x="7679" y="6004"/>
                  </a:cubicBezTo>
                  <a:cubicBezTo>
                    <a:pt x="7593" y="6004"/>
                    <a:pt x="7523" y="6078"/>
                    <a:pt x="7523" y="6199"/>
                  </a:cubicBezTo>
                  <a:cubicBezTo>
                    <a:pt x="7246" y="7239"/>
                    <a:pt x="7315" y="8417"/>
                    <a:pt x="7731" y="9457"/>
                  </a:cubicBezTo>
                  <a:cubicBezTo>
                    <a:pt x="7731" y="9596"/>
                    <a:pt x="7731" y="9665"/>
                    <a:pt x="7800" y="9804"/>
                  </a:cubicBezTo>
                  <a:cubicBezTo>
                    <a:pt x="7851" y="9905"/>
                    <a:pt x="7939" y="9969"/>
                    <a:pt x="8037" y="9969"/>
                  </a:cubicBezTo>
                  <a:cubicBezTo>
                    <a:pt x="8072" y="9969"/>
                    <a:pt x="8110" y="9961"/>
                    <a:pt x="8147" y="9942"/>
                  </a:cubicBezTo>
                  <a:cubicBezTo>
                    <a:pt x="8216" y="10081"/>
                    <a:pt x="8355" y="10150"/>
                    <a:pt x="8424" y="10219"/>
                  </a:cubicBezTo>
                  <a:lnTo>
                    <a:pt x="8563" y="10566"/>
                  </a:lnTo>
                  <a:cubicBezTo>
                    <a:pt x="8285" y="10982"/>
                    <a:pt x="8077" y="11398"/>
                    <a:pt x="7869" y="11814"/>
                  </a:cubicBezTo>
                  <a:cubicBezTo>
                    <a:pt x="7731" y="11814"/>
                    <a:pt x="7661" y="11952"/>
                    <a:pt x="7523" y="12022"/>
                  </a:cubicBezTo>
                  <a:cubicBezTo>
                    <a:pt x="7454" y="12091"/>
                    <a:pt x="7523" y="12230"/>
                    <a:pt x="7592" y="12230"/>
                  </a:cubicBezTo>
                  <a:cubicBezTo>
                    <a:pt x="7246" y="12923"/>
                    <a:pt x="6830" y="13685"/>
                    <a:pt x="6483" y="14448"/>
                  </a:cubicBezTo>
                  <a:cubicBezTo>
                    <a:pt x="5721" y="15973"/>
                    <a:pt x="4958" y="17429"/>
                    <a:pt x="4265" y="18954"/>
                  </a:cubicBezTo>
                  <a:cubicBezTo>
                    <a:pt x="4265" y="18746"/>
                    <a:pt x="4265" y="18538"/>
                    <a:pt x="4196" y="18399"/>
                  </a:cubicBezTo>
                  <a:cubicBezTo>
                    <a:pt x="4196" y="18330"/>
                    <a:pt x="4265" y="18260"/>
                    <a:pt x="4265" y="18260"/>
                  </a:cubicBezTo>
                  <a:cubicBezTo>
                    <a:pt x="4334" y="16805"/>
                    <a:pt x="4126" y="15418"/>
                    <a:pt x="3710" y="14101"/>
                  </a:cubicBezTo>
                  <a:cubicBezTo>
                    <a:pt x="3679" y="14039"/>
                    <a:pt x="3592" y="14005"/>
                    <a:pt x="3505" y="14005"/>
                  </a:cubicBezTo>
                  <a:cubicBezTo>
                    <a:pt x="3399" y="14005"/>
                    <a:pt x="3294" y="14056"/>
                    <a:pt x="3294" y="14171"/>
                  </a:cubicBezTo>
                  <a:cubicBezTo>
                    <a:pt x="3294" y="14517"/>
                    <a:pt x="3294" y="14864"/>
                    <a:pt x="3294" y="15210"/>
                  </a:cubicBezTo>
                  <a:cubicBezTo>
                    <a:pt x="3294" y="15210"/>
                    <a:pt x="3294" y="15280"/>
                    <a:pt x="3294" y="15280"/>
                  </a:cubicBezTo>
                  <a:lnTo>
                    <a:pt x="3294" y="15418"/>
                  </a:lnTo>
                  <a:cubicBezTo>
                    <a:pt x="3294" y="16181"/>
                    <a:pt x="3364" y="16943"/>
                    <a:pt x="3572" y="17706"/>
                  </a:cubicBezTo>
                  <a:cubicBezTo>
                    <a:pt x="3641" y="18191"/>
                    <a:pt x="3710" y="18676"/>
                    <a:pt x="3780" y="19092"/>
                  </a:cubicBezTo>
                  <a:cubicBezTo>
                    <a:pt x="3780" y="19186"/>
                    <a:pt x="3836" y="19224"/>
                    <a:pt x="3898" y="19224"/>
                  </a:cubicBezTo>
                  <a:cubicBezTo>
                    <a:pt x="3973" y="19224"/>
                    <a:pt x="4057" y="19168"/>
                    <a:pt x="4057" y="19092"/>
                  </a:cubicBezTo>
                  <a:cubicBezTo>
                    <a:pt x="4057" y="19141"/>
                    <a:pt x="4092" y="19190"/>
                    <a:pt x="4136" y="19190"/>
                  </a:cubicBezTo>
                  <a:cubicBezTo>
                    <a:pt x="4155" y="19190"/>
                    <a:pt x="4175" y="19182"/>
                    <a:pt x="4196" y="19162"/>
                  </a:cubicBezTo>
                  <a:lnTo>
                    <a:pt x="4196" y="19162"/>
                  </a:lnTo>
                  <a:cubicBezTo>
                    <a:pt x="4057" y="19508"/>
                    <a:pt x="3918" y="19785"/>
                    <a:pt x="3780" y="20063"/>
                  </a:cubicBezTo>
                  <a:cubicBezTo>
                    <a:pt x="3710" y="20063"/>
                    <a:pt x="3641" y="20201"/>
                    <a:pt x="3641" y="20271"/>
                  </a:cubicBezTo>
                  <a:lnTo>
                    <a:pt x="3017" y="21449"/>
                  </a:lnTo>
                  <a:cubicBezTo>
                    <a:pt x="2532" y="22420"/>
                    <a:pt x="2185" y="23529"/>
                    <a:pt x="1700" y="24568"/>
                  </a:cubicBezTo>
                  <a:cubicBezTo>
                    <a:pt x="1631" y="24568"/>
                    <a:pt x="1561" y="24638"/>
                    <a:pt x="1492" y="24707"/>
                  </a:cubicBezTo>
                  <a:cubicBezTo>
                    <a:pt x="1353" y="23875"/>
                    <a:pt x="1146" y="23113"/>
                    <a:pt x="799" y="22420"/>
                  </a:cubicBezTo>
                  <a:cubicBezTo>
                    <a:pt x="764" y="22350"/>
                    <a:pt x="678" y="22316"/>
                    <a:pt x="600" y="22316"/>
                  </a:cubicBezTo>
                  <a:cubicBezTo>
                    <a:pt x="522" y="22316"/>
                    <a:pt x="452" y="22350"/>
                    <a:pt x="452" y="22420"/>
                  </a:cubicBezTo>
                  <a:cubicBezTo>
                    <a:pt x="452" y="22766"/>
                    <a:pt x="452" y="23113"/>
                    <a:pt x="522" y="23459"/>
                  </a:cubicBezTo>
                  <a:cubicBezTo>
                    <a:pt x="522" y="23737"/>
                    <a:pt x="591" y="23945"/>
                    <a:pt x="660" y="24222"/>
                  </a:cubicBezTo>
                  <a:cubicBezTo>
                    <a:pt x="730" y="24430"/>
                    <a:pt x="730" y="24638"/>
                    <a:pt x="799" y="24846"/>
                  </a:cubicBezTo>
                  <a:cubicBezTo>
                    <a:pt x="799" y="24915"/>
                    <a:pt x="868" y="24915"/>
                    <a:pt x="938" y="24984"/>
                  </a:cubicBezTo>
                  <a:cubicBezTo>
                    <a:pt x="938" y="24984"/>
                    <a:pt x="1007" y="25054"/>
                    <a:pt x="1007" y="25123"/>
                  </a:cubicBezTo>
                  <a:cubicBezTo>
                    <a:pt x="938" y="25262"/>
                    <a:pt x="1076" y="25331"/>
                    <a:pt x="1146" y="25331"/>
                  </a:cubicBezTo>
                  <a:cubicBezTo>
                    <a:pt x="1180" y="25366"/>
                    <a:pt x="1215" y="25383"/>
                    <a:pt x="1250" y="25383"/>
                  </a:cubicBezTo>
                  <a:cubicBezTo>
                    <a:pt x="1284" y="25383"/>
                    <a:pt x="1319" y="25366"/>
                    <a:pt x="1353" y="25331"/>
                  </a:cubicBezTo>
                  <a:lnTo>
                    <a:pt x="1353" y="25331"/>
                  </a:lnTo>
                  <a:cubicBezTo>
                    <a:pt x="1007" y="26093"/>
                    <a:pt x="591" y="26856"/>
                    <a:pt x="106" y="27549"/>
                  </a:cubicBezTo>
                  <a:cubicBezTo>
                    <a:pt x="0" y="27602"/>
                    <a:pt x="95" y="27734"/>
                    <a:pt x="207" y="27734"/>
                  </a:cubicBezTo>
                  <a:cubicBezTo>
                    <a:pt x="243" y="27734"/>
                    <a:pt x="280" y="27721"/>
                    <a:pt x="314" y="27688"/>
                  </a:cubicBezTo>
                  <a:cubicBezTo>
                    <a:pt x="938" y="26925"/>
                    <a:pt x="1423" y="26093"/>
                    <a:pt x="1700" y="25192"/>
                  </a:cubicBezTo>
                  <a:cubicBezTo>
                    <a:pt x="1977" y="25123"/>
                    <a:pt x="2255" y="24984"/>
                    <a:pt x="2532" y="24846"/>
                  </a:cubicBezTo>
                  <a:cubicBezTo>
                    <a:pt x="3017" y="24776"/>
                    <a:pt x="3502" y="24499"/>
                    <a:pt x="3988" y="24153"/>
                  </a:cubicBezTo>
                  <a:cubicBezTo>
                    <a:pt x="4114" y="24089"/>
                    <a:pt x="4010" y="23797"/>
                    <a:pt x="3834" y="23797"/>
                  </a:cubicBezTo>
                  <a:cubicBezTo>
                    <a:pt x="3817" y="23797"/>
                    <a:pt x="3798" y="23800"/>
                    <a:pt x="3780" y="23806"/>
                  </a:cubicBezTo>
                  <a:cubicBezTo>
                    <a:pt x="3294" y="23875"/>
                    <a:pt x="2809" y="24083"/>
                    <a:pt x="2393" y="24360"/>
                  </a:cubicBezTo>
                  <a:lnTo>
                    <a:pt x="2185" y="24430"/>
                  </a:lnTo>
                  <a:lnTo>
                    <a:pt x="1977" y="24499"/>
                  </a:lnTo>
                  <a:cubicBezTo>
                    <a:pt x="2047" y="24222"/>
                    <a:pt x="2185" y="24014"/>
                    <a:pt x="2255" y="23806"/>
                  </a:cubicBezTo>
                  <a:cubicBezTo>
                    <a:pt x="2740" y="22697"/>
                    <a:pt x="3225" y="21518"/>
                    <a:pt x="3780" y="20409"/>
                  </a:cubicBezTo>
                  <a:cubicBezTo>
                    <a:pt x="3814" y="20444"/>
                    <a:pt x="3832" y="20461"/>
                    <a:pt x="3849" y="20461"/>
                  </a:cubicBezTo>
                  <a:cubicBezTo>
                    <a:pt x="3866" y="20461"/>
                    <a:pt x="3884" y="20444"/>
                    <a:pt x="3918" y="20409"/>
                  </a:cubicBezTo>
                  <a:cubicBezTo>
                    <a:pt x="4611" y="20409"/>
                    <a:pt x="5305" y="20409"/>
                    <a:pt x="6067" y="20479"/>
                  </a:cubicBezTo>
                  <a:cubicBezTo>
                    <a:pt x="6206" y="20479"/>
                    <a:pt x="6206" y="20271"/>
                    <a:pt x="6136" y="20201"/>
                  </a:cubicBezTo>
                  <a:cubicBezTo>
                    <a:pt x="5998" y="20132"/>
                    <a:pt x="5859" y="20063"/>
                    <a:pt x="5721" y="19993"/>
                  </a:cubicBezTo>
                  <a:cubicBezTo>
                    <a:pt x="6275" y="19924"/>
                    <a:pt x="6830" y="19785"/>
                    <a:pt x="7384" y="19508"/>
                  </a:cubicBezTo>
                  <a:cubicBezTo>
                    <a:pt x="7523" y="19439"/>
                    <a:pt x="7523" y="19162"/>
                    <a:pt x="7315" y="19092"/>
                  </a:cubicBezTo>
                  <a:cubicBezTo>
                    <a:pt x="6934" y="19023"/>
                    <a:pt x="6552" y="18988"/>
                    <a:pt x="6180" y="18988"/>
                  </a:cubicBezTo>
                  <a:cubicBezTo>
                    <a:pt x="5807" y="18988"/>
                    <a:pt x="5443" y="19023"/>
                    <a:pt x="5097" y="19092"/>
                  </a:cubicBezTo>
                  <a:cubicBezTo>
                    <a:pt x="4750" y="19162"/>
                    <a:pt x="4404" y="19439"/>
                    <a:pt x="4681" y="19716"/>
                  </a:cubicBezTo>
                  <a:cubicBezTo>
                    <a:pt x="4473" y="19785"/>
                    <a:pt x="4265" y="19785"/>
                    <a:pt x="4057" y="19855"/>
                  </a:cubicBezTo>
                  <a:cubicBezTo>
                    <a:pt x="4681" y="18676"/>
                    <a:pt x="5305" y="17498"/>
                    <a:pt x="5929" y="16320"/>
                  </a:cubicBezTo>
                  <a:cubicBezTo>
                    <a:pt x="5998" y="16112"/>
                    <a:pt x="6067" y="15973"/>
                    <a:pt x="6136" y="15834"/>
                  </a:cubicBezTo>
                  <a:lnTo>
                    <a:pt x="6275" y="15834"/>
                  </a:lnTo>
                  <a:cubicBezTo>
                    <a:pt x="7523" y="15834"/>
                    <a:pt x="8771" y="15280"/>
                    <a:pt x="9602" y="14309"/>
                  </a:cubicBezTo>
                  <a:cubicBezTo>
                    <a:pt x="9672" y="14171"/>
                    <a:pt x="9602" y="14032"/>
                    <a:pt x="9394" y="14032"/>
                  </a:cubicBezTo>
                  <a:cubicBezTo>
                    <a:pt x="8493" y="14032"/>
                    <a:pt x="7592" y="14240"/>
                    <a:pt x="6760" y="14656"/>
                  </a:cubicBezTo>
                  <a:cubicBezTo>
                    <a:pt x="7246" y="13824"/>
                    <a:pt x="7731" y="12923"/>
                    <a:pt x="8216" y="12091"/>
                  </a:cubicBezTo>
                  <a:cubicBezTo>
                    <a:pt x="8909" y="11883"/>
                    <a:pt x="9602" y="11675"/>
                    <a:pt x="10296" y="11537"/>
                  </a:cubicBezTo>
                  <a:cubicBezTo>
                    <a:pt x="10989" y="11398"/>
                    <a:pt x="11682" y="11051"/>
                    <a:pt x="12306" y="10635"/>
                  </a:cubicBezTo>
                  <a:cubicBezTo>
                    <a:pt x="12444" y="10566"/>
                    <a:pt x="12375" y="10289"/>
                    <a:pt x="12167" y="10289"/>
                  </a:cubicBezTo>
                  <a:cubicBezTo>
                    <a:pt x="11266" y="10289"/>
                    <a:pt x="10296" y="10427"/>
                    <a:pt x="9394" y="10705"/>
                  </a:cubicBezTo>
                  <a:cubicBezTo>
                    <a:pt x="9186" y="10774"/>
                    <a:pt x="9048" y="10843"/>
                    <a:pt x="8909" y="10913"/>
                  </a:cubicBezTo>
                  <a:cubicBezTo>
                    <a:pt x="9672" y="9596"/>
                    <a:pt x="10504" y="8348"/>
                    <a:pt x="11335" y="6962"/>
                  </a:cubicBezTo>
                  <a:cubicBezTo>
                    <a:pt x="11335" y="7031"/>
                    <a:pt x="11335" y="7100"/>
                    <a:pt x="11335" y="7100"/>
                  </a:cubicBezTo>
                  <a:cubicBezTo>
                    <a:pt x="11335" y="7153"/>
                    <a:pt x="11376" y="7176"/>
                    <a:pt x="11422" y="7176"/>
                  </a:cubicBezTo>
                  <a:cubicBezTo>
                    <a:pt x="11497" y="7176"/>
                    <a:pt x="11586" y="7117"/>
                    <a:pt x="11543" y="7031"/>
                  </a:cubicBezTo>
                  <a:cubicBezTo>
                    <a:pt x="11543" y="6892"/>
                    <a:pt x="11959" y="6684"/>
                    <a:pt x="12514" y="6546"/>
                  </a:cubicBezTo>
                  <a:lnTo>
                    <a:pt x="12514" y="6546"/>
                  </a:lnTo>
                  <a:cubicBezTo>
                    <a:pt x="12029" y="6892"/>
                    <a:pt x="11613" y="7169"/>
                    <a:pt x="11127" y="7447"/>
                  </a:cubicBezTo>
                  <a:cubicBezTo>
                    <a:pt x="10889" y="7566"/>
                    <a:pt x="11009" y="7891"/>
                    <a:pt x="11224" y="7891"/>
                  </a:cubicBezTo>
                  <a:cubicBezTo>
                    <a:pt x="11259" y="7891"/>
                    <a:pt x="11297" y="7882"/>
                    <a:pt x="11335" y="7863"/>
                  </a:cubicBezTo>
                  <a:cubicBezTo>
                    <a:pt x="12098" y="7447"/>
                    <a:pt x="12860" y="6962"/>
                    <a:pt x="13692" y="6476"/>
                  </a:cubicBezTo>
                  <a:lnTo>
                    <a:pt x="13692" y="6476"/>
                  </a:lnTo>
                  <a:cubicBezTo>
                    <a:pt x="13068" y="7100"/>
                    <a:pt x="12375" y="7724"/>
                    <a:pt x="11682" y="8209"/>
                  </a:cubicBezTo>
                  <a:cubicBezTo>
                    <a:pt x="11543" y="8279"/>
                    <a:pt x="11613" y="8417"/>
                    <a:pt x="11751" y="8417"/>
                  </a:cubicBezTo>
                  <a:cubicBezTo>
                    <a:pt x="12860" y="8071"/>
                    <a:pt x="13900" y="7308"/>
                    <a:pt x="14455" y="6268"/>
                  </a:cubicBezTo>
                  <a:cubicBezTo>
                    <a:pt x="14524" y="6130"/>
                    <a:pt x="14455" y="5922"/>
                    <a:pt x="14247" y="5852"/>
                  </a:cubicBezTo>
                  <a:cubicBezTo>
                    <a:pt x="14247" y="5783"/>
                    <a:pt x="14177" y="5783"/>
                    <a:pt x="14039" y="5783"/>
                  </a:cubicBezTo>
                  <a:cubicBezTo>
                    <a:pt x="13207" y="5852"/>
                    <a:pt x="12306" y="6130"/>
                    <a:pt x="11543" y="6615"/>
                  </a:cubicBezTo>
                  <a:cubicBezTo>
                    <a:pt x="12167" y="5506"/>
                    <a:pt x="12791" y="4466"/>
                    <a:pt x="13415" y="3426"/>
                  </a:cubicBezTo>
                  <a:cubicBezTo>
                    <a:pt x="14108" y="2664"/>
                    <a:pt x="14732" y="1832"/>
                    <a:pt x="15286" y="931"/>
                  </a:cubicBezTo>
                  <a:lnTo>
                    <a:pt x="15286" y="861"/>
                  </a:lnTo>
                  <a:cubicBezTo>
                    <a:pt x="15286" y="792"/>
                    <a:pt x="15286" y="654"/>
                    <a:pt x="15148" y="584"/>
                  </a:cubicBezTo>
                  <a:cubicBezTo>
                    <a:pt x="15217" y="446"/>
                    <a:pt x="15286" y="307"/>
                    <a:pt x="15286" y="99"/>
                  </a:cubicBezTo>
                  <a:cubicBezTo>
                    <a:pt x="15286" y="50"/>
                    <a:pt x="15217" y="1"/>
                    <a:pt x="15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a:off x="3344700" y="3491225"/>
              <a:ext cx="38150" cy="84425"/>
            </a:xfrm>
            <a:custGeom>
              <a:avLst/>
              <a:gdLst/>
              <a:ahLst/>
              <a:cxnLst/>
              <a:rect l="l" t="t" r="r" b="b"/>
              <a:pathLst>
                <a:path w="1526" h="3377" extrusionOk="0">
                  <a:moveTo>
                    <a:pt x="372" y="0"/>
                  </a:moveTo>
                  <a:cubicBezTo>
                    <a:pt x="268" y="0"/>
                    <a:pt x="168" y="74"/>
                    <a:pt x="208" y="195"/>
                  </a:cubicBezTo>
                  <a:cubicBezTo>
                    <a:pt x="208" y="334"/>
                    <a:pt x="208" y="472"/>
                    <a:pt x="208" y="541"/>
                  </a:cubicBezTo>
                  <a:cubicBezTo>
                    <a:pt x="139" y="611"/>
                    <a:pt x="139" y="680"/>
                    <a:pt x="139" y="749"/>
                  </a:cubicBezTo>
                  <a:cubicBezTo>
                    <a:pt x="0" y="1581"/>
                    <a:pt x="139" y="2482"/>
                    <a:pt x="485" y="3245"/>
                  </a:cubicBezTo>
                  <a:cubicBezTo>
                    <a:pt x="523" y="3321"/>
                    <a:pt x="603" y="3376"/>
                    <a:pt x="679" y="3376"/>
                  </a:cubicBezTo>
                  <a:cubicBezTo>
                    <a:pt x="741" y="3376"/>
                    <a:pt x="801" y="3339"/>
                    <a:pt x="832" y="3245"/>
                  </a:cubicBezTo>
                  <a:cubicBezTo>
                    <a:pt x="901" y="3037"/>
                    <a:pt x="901" y="3037"/>
                    <a:pt x="901" y="2968"/>
                  </a:cubicBezTo>
                  <a:cubicBezTo>
                    <a:pt x="1040" y="3037"/>
                    <a:pt x="1178" y="3106"/>
                    <a:pt x="1317" y="3176"/>
                  </a:cubicBezTo>
                  <a:cubicBezTo>
                    <a:pt x="1456" y="3176"/>
                    <a:pt x="1525" y="3037"/>
                    <a:pt x="1386" y="2968"/>
                  </a:cubicBezTo>
                  <a:cubicBezTo>
                    <a:pt x="1248" y="2898"/>
                    <a:pt x="1109" y="2760"/>
                    <a:pt x="1040" y="2621"/>
                  </a:cubicBezTo>
                  <a:cubicBezTo>
                    <a:pt x="1040" y="2552"/>
                    <a:pt x="1040" y="2552"/>
                    <a:pt x="1040" y="2552"/>
                  </a:cubicBezTo>
                  <a:cubicBezTo>
                    <a:pt x="1040" y="2205"/>
                    <a:pt x="971" y="1928"/>
                    <a:pt x="901" y="1651"/>
                  </a:cubicBezTo>
                  <a:cubicBezTo>
                    <a:pt x="832" y="1165"/>
                    <a:pt x="693" y="611"/>
                    <a:pt x="555" y="126"/>
                  </a:cubicBezTo>
                  <a:cubicBezTo>
                    <a:pt x="526" y="38"/>
                    <a:pt x="448"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9"/>
            <p:cNvSpPr/>
            <p:nvPr/>
          </p:nvSpPr>
          <p:spPr>
            <a:xfrm>
              <a:off x="2632900" y="3927250"/>
              <a:ext cx="437675" cy="298900"/>
            </a:xfrm>
            <a:custGeom>
              <a:avLst/>
              <a:gdLst/>
              <a:ahLst/>
              <a:cxnLst/>
              <a:rect l="l" t="t" r="r" b="b"/>
              <a:pathLst>
                <a:path w="17507" h="11956" extrusionOk="0">
                  <a:moveTo>
                    <a:pt x="315" y="1"/>
                  </a:moveTo>
                  <a:cubicBezTo>
                    <a:pt x="141" y="1"/>
                    <a:pt x="1" y="181"/>
                    <a:pt x="121" y="361"/>
                  </a:cubicBezTo>
                  <a:cubicBezTo>
                    <a:pt x="314" y="618"/>
                    <a:pt x="1339" y="2124"/>
                    <a:pt x="1930" y="2124"/>
                  </a:cubicBezTo>
                  <a:cubicBezTo>
                    <a:pt x="1977" y="2124"/>
                    <a:pt x="2021" y="2114"/>
                    <a:pt x="2062" y="2094"/>
                  </a:cubicBezTo>
                  <a:cubicBezTo>
                    <a:pt x="2616" y="2718"/>
                    <a:pt x="3310" y="3272"/>
                    <a:pt x="4072" y="3619"/>
                  </a:cubicBezTo>
                  <a:lnTo>
                    <a:pt x="4141" y="3619"/>
                  </a:lnTo>
                  <a:cubicBezTo>
                    <a:pt x="4188" y="3650"/>
                    <a:pt x="4232" y="3664"/>
                    <a:pt x="4270" y="3664"/>
                  </a:cubicBezTo>
                  <a:cubicBezTo>
                    <a:pt x="4401" y="3664"/>
                    <a:pt x="4472" y="3503"/>
                    <a:pt x="4419" y="3342"/>
                  </a:cubicBezTo>
                  <a:lnTo>
                    <a:pt x="4419" y="3342"/>
                  </a:lnTo>
                  <a:cubicBezTo>
                    <a:pt x="4557" y="3411"/>
                    <a:pt x="4627" y="3480"/>
                    <a:pt x="4765" y="3480"/>
                  </a:cubicBezTo>
                  <a:cubicBezTo>
                    <a:pt x="4835" y="3480"/>
                    <a:pt x="4904" y="3411"/>
                    <a:pt x="4835" y="3272"/>
                  </a:cubicBezTo>
                  <a:lnTo>
                    <a:pt x="4765" y="3134"/>
                  </a:lnTo>
                  <a:lnTo>
                    <a:pt x="4765" y="3134"/>
                  </a:lnTo>
                  <a:cubicBezTo>
                    <a:pt x="5666" y="3757"/>
                    <a:pt x="6567" y="4381"/>
                    <a:pt x="7538" y="4936"/>
                  </a:cubicBezTo>
                  <a:lnTo>
                    <a:pt x="7469" y="4936"/>
                  </a:lnTo>
                  <a:cubicBezTo>
                    <a:pt x="6905" y="4815"/>
                    <a:pt x="6341" y="4741"/>
                    <a:pt x="5777" y="4741"/>
                  </a:cubicBezTo>
                  <a:cubicBezTo>
                    <a:pt x="5370" y="4741"/>
                    <a:pt x="4964" y="4779"/>
                    <a:pt x="4557" y="4867"/>
                  </a:cubicBezTo>
                  <a:cubicBezTo>
                    <a:pt x="4280" y="4867"/>
                    <a:pt x="4280" y="5282"/>
                    <a:pt x="4557" y="5352"/>
                  </a:cubicBezTo>
                  <a:cubicBezTo>
                    <a:pt x="4835" y="5421"/>
                    <a:pt x="4973" y="5421"/>
                    <a:pt x="5181" y="5421"/>
                  </a:cubicBezTo>
                  <a:cubicBezTo>
                    <a:pt x="4557" y="5490"/>
                    <a:pt x="3933" y="5629"/>
                    <a:pt x="3379" y="5837"/>
                  </a:cubicBezTo>
                  <a:cubicBezTo>
                    <a:pt x="3123" y="5965"/>
                    <a:pt x="3162" y="6330"/>
                    <a:pt x="3389" y="6330"/>
                  </a:cubicBezTo>
                  <a:cubicBezTo>
                    <a:pt x="3407" y="6330"/>
                    <a:pt x="3427" y="6327"/>
                    <a:pt x="3448" y="6322"/>
                  </a:cubicBezTo>
                  <a:cubicBezTo>
                    <a:pt x="4349" y="6184"/>
                    <a:pt x="5250" y="6045"/>
                    <a:pt x="6152" y="5837"/>
                  </a:cubicBezTo>
                  <a:lnTo>
                    <a:pt x="7053" y="5698"/>
                  </a:lnTo>
                  <a:cubicBezTo>
                    <a:pt x="7191" y="5698"/>
                    <a:pt x="7261" y="5560"/>
                    <a:pt x="7261" y="5421"/>
                  </a:cubicBezTo>
                  <a:cubicBezTo>
                    <a:pt x="7399" y="5421"/>
                    <a:pt x="7538" y="5352"/>
                    <a:pt x="7746" y="5213"/>
                  </a:cubicBezTo>
                  <a:cubicBezTo>
                    <a:pt x="7746" y="5213"/>
                    <a:pt x="7815" y="5144"/>
                    <a:pt x="7815" y="5144"/>
                  </a:cubicBezTo>
                  <a:lnTo>
                    <a:pt x="10380" y="6738"/>
                  </a:lnTo>
                  <a:cubicBezTo>
                    <a:pt x="9880" y="6588"/>
                    <a:pt x="9381" y="6474"/>
                    <a:pt x="8855" y="6474"/>
                  </a:cubicBezTo>
                  <a:cubicBezTo>
                    <a:pt x="8652" y="6474"/>
                    <a:pt x="8444" y="6491"/>
                    <a:pt x="8231" y="6530"/>
                  </a:cubicBezTo>
                  <a:cubicBezTo>
                    <a:pt x="8092" y="6530"/>
                    <a:pt x="8092" y="6738"/>
                    <a:pt x="8162" y="6807"/>
                  </a:cubicBezTo>
                  <a:cubicBezTo>
                    <a:pt x="9202" y="7709"/>
                    <a:pt x="10519" y="7778"/>
                    <a:pt x="11766" y="8124"/>
                  </a:cubicBezTo>
                  <a:cubicBezTo>
                    <a:pt x="11800" y="8158"/>
                    <a:pt x="11833" y="8171"/>
                    <a:pt x="11862" y="8171"/>
                  </a:cubicBezTo>
                  <a:cubicBezTo>
                    <a:pt x="11956" y="8171"/>
                    <a:pt x="12010" y="8039"/>
                    <a:pt x="11905" y="7986"/>
                  </a:cubicBezTo>
                  <a:lnTo>
                    <a:pt x="11697" y="7917"/>
                  </a:lnTo>
                  <a:cubicBezTo>
                    <a:pt x="11766" y="7917"/>
                    <a:pt x="11836" y="7847"/>
                    <a:pt x="11836" y="7709"/>
                  </a:cubicBezTo>
                  <a:lnTo>
                    <a:pt x="11905" y="7709"/>
                  </a:lnTo>
                  <a:lnTo>
                    <a:pt x="12113" y="7847"/>
                  </a:lnTo>
                  <a:cubicBezTo>
                    <a:pt x="12182" y="7986"/>
                    <a:pt x="12321" y="8124"/>
                    <a:pt x="12460" y="8263"/>
                  </a:cubicBezTo>
                  <a:lnTo>
                    <a:pt x="12598" y="8263"/>
                  </a:lnTo>
                  <a:cubicBezTo>
                    <a:pt x="14262" y="9303"/>
                    <a:pt x="15856" y="10551"/>
                    <a:pt x="17312" y="11937"/>
                  </a:cubicBezTo>
                  <a:cubicBezTo>
                    <a:pt x="17325" y="11950"/>
                    <a:pt x="17341" y="11956"/>
                    <a:pt x="17357" y="11956"/>
                  </a:cubicBezTo>
                  <a:cubicBezTo>
                    <a:pt x="17426" y="11956"/>
                    <a:pt x="17507" y="11854"/>
                    <a:pt x="17450" y="11798"/>
                  </a:cubicBezTo>
                  <a:cubicBezTo>
                    <a:pt x="15995" y="10065"/>
                    <a:pt x="14331" y="8540"/>
                    <a:pt x="12390" y="7362"/>
                  </a:cubicBezTo>
                  <a:cubicBezTo>
                    <a:pt x="12321" y="7293"/>
                    <a:pt x="12321" y="7293"/>
                    <a:pt x="12321" y="7223"/>
                  </a:cubicBezTo>
                  <a:cubicBezTo>
                    <a:pt x="12321" y="7154"/>
                    <a:pt x="12252" y="7085"/>
                    <a:pt x="12252" y="7085"/>
                  </a:cubicBezTo>
                  <a:cubicBezTo>
                    <a:pt x="11836" y="6322"/>
                    <a:pt x="11420" y="5560"/>
                    <a:pt x="11073" y="4867"/>
                  </a:cubicBezTo>
                  <a:cubicBezTo>
                    <a:pt x="11027" y="4774"/>
                    <a:pt x="10950" y="4736"/>
                    <a:pt x="10873" y="4736"/>
                  </a:cubicBezTo>
                  <a:cubicBezTo>
                    <a:pt x="10719" y="4736"/>
                    <a:pt x="10565" y="4890"/>
                    <a:pt x="10657" y="5074"/>
                  </a:cubicBezTo>
                  <a:cubicBezTo>
                    <a:pt x="10796" y="5629"/>
                    <a:pt x="11004" y="6114"/>
                    <a:pt x="11212" y="6669"/>
                  </a:cubicBezTo>
                  <a:cubicBezTo>
                    <a:pt x="10311" y="6114"/>
                    <a:pt x="9340" y="5560"/>
                    <a:pt x="8370" y="5005"/>
                  </a:cubicBezTo>
                  <a:cubicBezTo>
                    <a:pt x="8370" y="5005"/>
                    <a:pt x="8370" y="4936"/>
                    <a:pt x="8370" y="4867"/>
                  </a:cubicBezTo>
                  <a:cubicBezTo>
                    <a:pt x="8370" y="4797"/>
                    <a:pt x="8370" y="4797"/>
                    <a:pt x="8370" y="4728"/>
                  </a:cubicBezTo>
                  <a:lnTo>
                    <a:pt x="8508" y="4867"/>
                  </a:lnTo>
                  <a:cubicBezTo>
                    <a:pt x="8535" y="4893"/>
                    <a:pt x="8564" y="4904"/>
                    <a:pt x="8592" y="4904"/>
                  </a:cubicBezTo>
                  <a:cubicBezTo>
                    <a:pt x="8714" y="4904"/>
                    <a:pt x="8828" y="4701"/>
                    <a:pt x="8716" y="4589"/>
                  </a:cubicBezTo>
                  <a:lnTo>
                    <a:pt x="8716" y="4520"/>
                  </a:lnTo>
                  <a:cubicBezTo>
                    <a:pt x="8508" y="4173"/>
                    <a:pt x="8231" y="3896"/>
                    <a:pt x="8023" y="3549"/>
                  </a:cubicBezTo>
                  <a:cubicBezTo>
                    <a:pt x="7815" y="3203"/>
                    <a:pt x="7677" y="2926"/>
                    <a:pt x="7469" y="2579"/>
                  </a:cubicBezTo>
                  <a:cubicBezTo>
                    <a:pt x="7444" y="2507"/>
                    <a:pt x="7395" y="2476"/>
                    <a:pt x="7344" y="2476"/>
                  </a:cubicBezTo>
                  <a:cubicBezTo>
                    <a:pt x="7248" y="2476"/>
                    <a:pt x="7146" y="2582"/>
                    <a:pt x="7191" y="2718"/>
                  </a:cubicBezTo>
                  <a:cubicBezTo>
                    <a:pt x="7156" y="2706"/>
                    <a:pt x="7118" y="2700"/>
                    <a:pt x="7081" y="2700"/>
                  </a:cubicBezTo>
                  <a:cubicBezTo>
                    <a:pt x="6900" y="2700"/>
                    <a:pt x="6730" y="2835"/>
                    <a:pt x="6845" y="3064"/>
                  </a:cubicBezTo>
                  <a:cubicBezTo>
                    <a:pt x="7191" y="3619"/>
                    <a:pt x="7469" y="4173"/>
                    <a:pt x="7815" y="4728"/>
                  </a:cubicBezTo>
                  <a:cubicBezTo>
                    <a:pt x="6290" y="3827"/>
                    <a:pt x="4765" y="3064"/>
                    <a:pt x="3379" y="2094"/>
                  </a:cubicBezTo>
                  <a:cubicBezTo>
                    <a:pt x="2894" y="1678"/>
                    <a:pt x="2339" y="1331"/>
                    <a:pt x="1784" y="1054"/>
                  </a:cubicBezTo>
                  <a:cubicBezTo>
                    <a:pt x="1299" y="707"/>
                    <a:pt x="883" y="361"/>
                    <a:pt x="398" y="14"/>
                  </a:cubicBezTo>
                  <a:cubicBezTo>
                    <a:pt x="370" y="5"/>
                    <a:pt x="342"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2904525" y="4173050"/>
              <a:ext cx="86675" cy="26000"/>
            </a:xfrm>
            <a:custGeom>
              <a:avLst/>
              <a:gdLst/>
              <a:ahLst/>
              <a:cxnLst/>
              <a:rect l="l" t="t" r="r" b="b"/>
              <a:pathLst>
                <a:path w="3467" h="1040" extrusionOk="0">
                  <a:moveTo>
                    <a:pt x="1456" y="511"/>
                  </a:moveTo>
                  <a:cubicBezTo>
                    <a:pt x="1525" y="580"/>
                    <a:pt x="1595" y="649"/>
                    <a:pt x="1733" y="649"/>
                  </a:cubicBezTo>
                  <a:lnTo>
                    <a:pt x="2565" y="511"/>
                  </a:lnTo>
                  <a:lnTo>
                    <a:pt x="2565" y="511"/>
                  </a:lnTo>
                  <a:cubicBezTo>
                    <a:pt x="2305" y="659"/>
                    <a:pt x="2005" y="728"/>
                    <a:pt x="1708" y="728"/>
                  </a:cubicBezTo>
                  <a:cubicBezTo>
                    <a:pt x="1451" y="728"/>
                    <a:pt x="1196" y="677"/>
                    <a:pt x="971" y="580"/>
                  </a:cubicBezTo>
                  <a:lnTo>
                    <a:pt x="1456" y="511"/>
                  </a:lnTo>
                  <a:close/>
                  <a:moveTo>
                    <a:pt x="2493" y="0"/>
                  </a:moveTo>
                  <a:cubicBezTo>
                    <a:pt x="1735" y="0"/>
                    <a:pt x="966" y="91"/>
                    <a:pt x="277" y="303"/>
                  </a:cubicBezTo>
                  <a:cubicBezTo>
                    <a:pt x="70" y="303"/>
                    <a:pt x="0" y="580"/>
                    <a:pt x="208" y="649"/>
                  </a:cubicBezTo>
                  <a:cubicBezTo>
                    <a:pt x="714" y="886"/>
                    <a:pt x="1237" y="1040"/>
                    <a:pt x="1736" y="1040"/>
                  </a:cubicBezTo>
                  <a:cubicBezTo>
                    <a:pt x="2262" y="1040"/>
                    <a:pt x="2762" y="868"/>
                    <a:pt x="3189" y="441"/>
                  </a:cubicBezTo>
                  <a:cubicBezTo>
                    <a:pt x="3258" y="441"/>
                    <a:pt x="3327" y="372"/>
                    <a:pt x="3327" y="303"/>
                  </a:cubicBezTo>
                  <a:cubicBezTo>
                    <a:pt x="3466" y="233"/>
                    <a:pt x="3466" y="164"/>
                    <a:pt x="3327" y="95"/>
                  </a:cubicBezTo>
                  <a:cubicBezTo>
                    <a:pt x="3327" y="25"/>
                    <a:pt x="3258" y="25"/>
                    <a:pt x="3258" y="25"/>
                  </a:cubicBezTo>
                  <a:lnTo>
                    <a:pt x="3189" y="25"/>
                  </a:lnTo>
                  <a:cubicBezTo>
                    <a:pt x="2960" y="9"/>
                    <a:pt x="2727" y="0"/>
                    <a:pt x="2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 name="Google Shape;403;p39"/>
          <p:cNvSpPr/>
          <p:nvPr/>
        </p:nvSpPr>
        <p:spPr>
          <a:xfrm>
            <a:off x="565481" y="3415505"/>
            <a:ext cx="1515354" cy="2330869"/>
          </a:xfrm>
          <a:custGeom>
            <a:avLst/>
            <a:gdLst/>
            <a:ahLst/>
            <a:cxnLst/>
            <a:rect l="l" t="t" r="r" b="b"/>
            <a:pathLst>
              <a:path w="28768" h="44250" extrusionOk="0">
                <a:moveTo>
                  <a:pt x="5813" y="935"/>
                </a:moveTo>
                <a:cubicBezTo>
                  <a:pt x="6102" y="935"/>
                  <a:pt x="6544" y="1543"/>
                  <a:pt x="6724" y="1948"/>
                </a:cubicBezTo>
                <a:cubicBezTo>
                  <a:pt x="7001" y="2503"/>
                  <a:pt x="7209" y="3057"/>
                  <a:pt x="7486" y="3681"/>
                </a:cubicBezTo>
                <a:cubicBezTo>
                  <a:pt x="7902" y="4651"/>
                  <a:pt x="8180" y="5622"/>
                  <a:pt x="8457" y="6662"/>
                </a:cubicBezTo>
                <a:cubicBezTo>
                  <a:pt x="8249" y="6176"/>
                  <a:pt x="7972" y="5691"/>
                  <a:pt x="7625" y="5275"/>
                </a:cubicBezTo>
                <a:lnTo>
                  <a:pt x="7625" y="5275"/>
                </a:lnTo>
                <a:cubicBezTo>
                  <a:pt x="7833" y="6038"/>
                  <a:pt x="8110" y="6662"/>
                  <a:pt x="8526" y="7286"/>
                </a:cubicBezTo>
                <a:cubicBezTo>
                  <a:pt x="8596" y="7563"/>
                  <a:pt x="8734" y="7771"/>
                  <a:pt x="8803" y="7979"/>
                </a:cubicBezTo>
                <a:cubicBezTo>
                  <a:pt x="7071" y="6246"/>
                  <a:pt x="5615" y="4097"/>
                  <a:pt x="5546" y="1601"/>
                </a:cubicBezTo>
                <a:cubicBezTo>
                  <a:pt x="5546" y="1114"/>
                  <a:pt x="5657" y="935"/>
                  <a:pt x="5813" y="935"/>
                </a:cubicBezTo>
                <a:close/>
                <a:moveTo>
                  <a:pt x="2334" y="4102"/>
                </a:moveTo>
                <a:cubicBezTo>
                  <a:pt x="2606" y="4102"/>
                  <a:pt x="2904" y="4142"/>
                  <a:pt x="3119" y="4166"/>
                </a:cubicBezTo>
                <a:cubicBezTo>
                  <a:pt x="5060" y="4582"/>
                  <a:pt x="5961" y="6315"/>
                  <a:pt x="6793" y="7909"/>
                </a:cubicBezTo>
                <a:cubicBezTo>
                  <a:pt x="6655" y="7771"/>
                  <a:pt x="6516" y="7632"/>
                  <a:pt x="6377" y="7493"/>
                </a:cubicBezTo>
                <a:cubicBezTo>
                  <a:pt x="6308" y="7424"/>
                  <a:pt x="6308" y="7355"/>
                  <a:pt x="6239" y="7286"/>
                </a:cubicBezTo>
                <a:lnTo>
                  <a:pt x="6239" y="7286"/>
                </a:lnTo>
                <a:lnTo>
                  <a:pt x="6308" y="7424"/>
                </a:lnTo>
                <a:cubicBezTo>
                  <a:pt x="6169" y="7216"/>
                  <a:pt x="5961" y="7078"/>
                  <a:pt x="5823" y="6870"/>
                </a:cubicBezTo>
                <a:cubicBezTo>
                  <a:pt x="5762" y="6829"/>
                  <a:pt x="5719" y="6812"/>
                  <a:pt x="5690" y="6812"/>
                </a:cubicBezTo>
                <a:cubicBezTo>
                  <a:pt x="5621" y="6812"/>
                  <a:pt x="5635" y="6910"/>
                  <a:pt x="5684" y="7008"/>
                </a:cubicBezTo>
                <a:cubicBezTo>
                  <a:pt x="6239" y="7563"/>
                  <a:pt x="6724" y="8117"/>
                  <a:pt x="7209" y="8741"/>
                </a:cubicBezTo>
                <a:lnTo>
                  <a:pt x="7209" y="8811"/>
                </a:lnTo>
                <a:cubicBezTo>
                  <a:pt x="6031" y="8256"/>
                  <a:pt x="4922" y="7701"/>
                  <a:pt x="3813" y="7008"/>
                </a:cubicBezTo>
                <a:cubicBezTo>
                  <a:pt x="2981" y="6454"/>
                  <a:pt x="2357" y="5760"/>
                  <a:pt x="1802" y="4929"/>
                </a:cubicBezTo>
                <a:cubicBezTo>
                  <a:pt x="1394" y="4248"/>
                  <a:pt x="1818" y="4102"/>
                  <a:pt x="2334" y="4102"/>
                </a:cubicBezTo>
                <a:close/>
                <a:moveTo>
                  <a:pt x="1846" y="8866"/>
                </a:moveTo>
                <a:cubicBezTo>
                  <a:pt x="1915" y="8866"/>
                  <a:pt x="1993" y="8871"/>
                  <a:pt x="2080" y="8880"/>
                </a:cubicBezTo>
                <a:cubicBezTo>
                  <a:pt x="3189" y="9018"/>
                  <a:pt x="4298" y="9365"/>
                  <a:pt x="5338" y="9781"/>
                </a:cubicBezTo>
                <a:cubicBezTo>
                  <a:pt x="5961" y="9989"/>
                  <a:pt x="6585" y="10336"/>
                  <a:pt x="7140" y="10682"/>
                </a:cubicBezTo>
                <a:cubicBezTo>
                  <a:pt x="7625" y="11029"/>
                  <a:pt x="8110" y="11514"/>
                  <a:pt x="8526" y="11999"/>
                </a:cubicBezTo>
                <a:lnTo>
                  <a:pt x="6239" y="10890"/>
                </a:lnTo>
                <a:cubicBezTo>
                  <a:pt x="6169" y="10890"/>
                  <a:pt x="6100" y="10890"/>
                  <a:pt x="6169" y="10959"/>
                </a:cubicBezTo>
                <a:cubicBezTo>
                  <a:pt x="6863" y="11583"/>
                  <a:pt x="7694" y="12068"/>
                  <a:pt x="8526" y="12415"/>
                </a:cubicBezTo>
                <a:cubicBezTo>
                  <a:pt x="8803" y="12554"/>
                  <a:pt x="9081" y="12692"/>
                  <a:pt x="9427" y="12831"/>
                </a:cubicBezTo>
                <a:cubicBezTo>
                  <a:pt x="8911" y="13073"/>
                  <a:pt x="8414" y="13176"/>
                  <a:pt x="7933" y="13176"/>
                </a:cubicBezTo>
                <a:cubicBezTo>
                  <a:pt x="6349" y="13176"/>
                  <a:pt x="4950" y="12055"/>
                  <a:pt x="3674" y="11098"/>
                </a:cubicBezTo>
                <a:cubicBezTo>
                  <a:pt x="3189" y="10751"/>
                  <a:pt x="2703" y="10405"/>
                  <a:pt x="2218" y="10128"/>
                </a:cubicBezTo>
                <a:cubicBezTo>
                  <a:pt x="1571" y="9739"/>
                  <a:pt x="863" y="8866"/>
                  <a:pt x="1846" y="8866"/>
                </a:cubicBezTo>
                <a:close/>
                <a:moveTo>
                  <a:pt x="11715" y="3958"/>
                </a:moveTo>
                <a:cubicBezTo>
                  <a:pt x="12339" y="4998"/>
                  <a:pt x="12824" y="6038"/>
                  <a:pt x="13240" y="7078"/>
                </a:cubicBezTo>
                <a:cubicBezTo>
                  <a:pt x="13448" y="8672"/>
                  <a:pt x="13448" y="10197"/>
                  <a:pt x="13240" y="11791"/>
                </a:cubicBezTo>
                <a:cubicBezTo>
                  <a:pt x="13032" y="10682"/>
                  <a:pt x="12824" y="9573"/>
                  <a:pt x="12685" y="8533"/>
                </a:cubicBezTo>
                <a:cubicBezTo>
                  <a:pt x="12685" y="8475"/>
                  <a:pt x="12648" y="8453"/>
                  <a:pt x="12605" y="8453"/>
                </a:cubicBezTo>
                <a:cubicBezTo>
                  <a:pt x="12547" y="8453"/>
                  <a:pt x="12477" y="8493"/>
                  <a:pt x="12477" y="8533"/>
                </a:cubicBezTo>
                <a:cubicBezTo>
                  <a:pt x="12616" y="10197"/>
                  <a:pt x="12893" y="11861"/>
                  <a:pt x="13032" y="13524"/>
                </a:cubicBezTo>
                <a:cubicBezTo>
                  <a:pt x="11784" y="11306"/>
                  <a:pt x="11160" y="8741"/>
                  <a:pt x="11160" y="6176"/>
                </a:cubicBezTo>
                <a:cubicBezTo>
                  <a:pt x="11160" y="5414"/>
                  <a:pt x="11368" y="4651"/>
                  <a:pt x="11715" y="3958"/>
                </a:cubicBezTo>
                <a:close/>
                <a:moveTo>
                  <a:pt x="5803" y="16513"/>
                </a:moveTo>
                <a:cubicBezTo>
                  <a:pt x="6277" y="16513"/>
                  <a:pt x="6751" y="16582"/>
                  <a:pt x="7209" y="16713"/>
                </a:cubicBezTo>
                <a:cubicBezTo>
                  <a:pt x="8596" y="17198"/>
                  <a:pt x="9913" y="17753"/>
                  <a:pt x="11160" y="18446"/>
                </a:cubicBezTo>
                <a:cubicBezTo>
                  <a:pt x="10328" y="18307"/>
                  <a:pt x="9427" y="18238"/>
                  <a:pt x="8526" y="18099"/>
                </a:cubicBezTo>
                <a:cubicBezTo>
                  <a:pt x="8388" y="18099"/>
                  <a:pt x="8388" y="18238"/>
                  <a:pt x="8526" y="18307"/>
                </a:cubicBezTo>
                <a:cubicBezTo>
                  <a:pt x="9566" y="18446"/>
                  <a:pt x="10675" y="18584"/>
                  <a:pt x="11784" y="18862"/>
                </a:cubicBezTo>
                <a:cubicBezTo>
                  <a:pt x="11923" y="18862"/>
                  <a:pt x="12061" y="18931"/>
                  <a:pt x="12200" y="19000"/>
                </a:cubicBezTo>
                <a:cubicBezTo>
                  <a:pt x="11565" y="19522"/>
                  <a:pt x="10766" y="19732"/>
                  <a:pt x="9918" y="19732"/>
                </a:cubicBezTo>
                <a:cubicBezTo>
                  <a:pt x="8175" y="19732"/>
                  <a:pt x="6226" y="18846"/>
                  <a:pt x="5060" y="17961"/>
                </a:cubicBezTo>
                <a:lnTo>
                  <a:pt x="5130" y="17961"/>
                </a:lnTo>
                <a:cubicBezTo>
                  <a:pt x="4922" y="17753"/>
                  <a:pt x="3951" y="16921"/>
                  <a:pt x="4228" y="16782"/>
                </a:cubicBezTo>
                <a:cubicBezTo>
                  <a:pt x="4741" y="16599"/>
                  <a:pt x="5272" y="16513"/>
                  <a:pt x="5803" y="16513"/>
                </a:cubicBezTo>
                <a:close/>
                <a:moveTo>
                  <a:pt x="17688" y="11076"/>
                </a:moveTo>
                <a:cubicBezTo>
                  <a:pt x="18453" y="11076"/>
                  <a:pt x="18865" y="15508"/>
                  <a:pt x="18924" y="16158"/>
                </a:cubicBezTo>
                <a:cubicBezTo>
                  <a:pt x="18993" y="18307"/>
                  <a:pt x="18231" y="20248"/>
                  <a:pt x="17746" y="22258"/>
                </a:cubicBezTo>
                <a:cubicBezTo>
                  <a:pt x="17953" y="20387"/>
                  <a:pt x="17953" y="18446"/>
                  <a:pt x="18023" y="16644"/>
                </a:cubicBezTo>
                <a:cubicBezTo>
                  <a:pt x="18023" y="16574"/>
                  <a:pt x="17953" y="16540"/>
                  <a:pt x="17884" y="16540"/>
                </a:cubicBezTo>
                <a:cubicBezTo>
                  <a:pt x="17815" y="16540"/>
                  <a:pt x="17746" y="16574"/>
                  <a:pt x="17746" y="16644"/>
                </a:cubicBezTo>
                <a:cubicBezTo>
                  <a:pt x="17607" y="18376"/>
                  <a:pt x="17399" y="20109"/>
                  <a:pt x="17191" y="21842"/>
                </a:cubicBezTo>
                <a:cubicBezTo>
                  <a:pt x="15943" y="18307"/>
                  <a:pt x="15458" y="15118"/>
                  <a:pt x="17260" y="11514"/>
                </a:cubicBezTo>
                <a:cubicBezTo>
                  <a:pt x="17413" y="11208"/>
                  <a:pt x="17556" y="11076"/>
                  <a:pt x="17688" y="11076"/>
                </a:cubicBezTo>
                <a:close/>
                <a:moveTo>
                  <a:pt x="8659" y="24054"/>
                </a:moveTo>
                <a:cubicBezTo>
                  <a:pt x="9674" y="24054"/>
                  <a:pt x="10714" y="24244"/>
                  <a:pt x="11646" y="24477"/>
                </a:cubicBezTo>
                <a:cubicBezTo>
                  <a:pt x="12963" y="24892"/>
                  <a:pt x="14141" y="25447"/>
                  <a:pt x="15250" y="26209"/>
                </a:cubicBezTo>
                <a:cubicBezTo>
                  <a:pt x="14280" y="26002"/>
                  <a:pt x="13240" y="26002"/>
                  <a:pt x="12547" y="25863"/>
                </a:cubicBezTo>
                <a:cubicBezTo>
                  <a:pt x="12339" y="25863"/>
                  <a:pt x="12339" y="26071"/>
                  <a:pt x="12547" y="26140"/>
                </a:cubicBezTo>
                <a:cubicBezTo>
                  <a:pt x="13517" y="26209"/>
                  <a:pt x="14488" y="26417"/>
                  <a:pt x="15458" y="26695"/>
                </a:cubicBezTo>
                <a:cubicBezTo>
                  <a:pt x="15666" y="26764"/>
                  <a:pt x="15874" y="26833"/>
                  <a:pt x="16082" y="26903"/>
                </a:cubicBezTo>
                <a:cubicBezTo>
                  <a:pt x="15282" y="27399"/>
                  <a:pt x="14483" y="27588"/>
                  <a:pt x="13688" y="27588"/>
                </a:cubicBezTo>
                <a:cubicBezTo>
                  <a:pt x="12484" y="27588"/>
                  <a:pt x="11290" y="27154"/>
                  <a:pt x="10121" y="26695"/>
                </a:cubicBezTo>
                <a:cubicBezTo>
                  <a:pt x="9289" y="26417"/>
                  <a:pt x="8526" y="26002"/>
                  <a:pt x="7764" y="25655"/>
                </a:cubicBezTo>
                <a:cubicBezTo>
                  <a:pt x="7625" y="25516"/>
                  <a:pt x="6169" y="24615"/>
                  <a:pt x="6377" y="24477"/>
                </a:cubicBezTo>
                <a:cubicBezTo>
                  <a:pt x="7079" y="24171"/>
                  <a:pt x="7862" y="24054"/>
                  <a:pt x="8659" y="24054"/>
                </a:cubicBezTo>
                <a:close/>
                <a:moveTo>
                  <a:pt x="23472" y="18813"/>
                </a:moveTo>
                <a:cubicBezTo>
                  <a:pt x="23745" y="18813"/>
                  <a:pt x="24019" y="19135"/>
                  <a:pt x="24261" y="19971"/>
                </a:cubicBezTo>
                <a:cubicBezTo>
                  <a:pt x="24608" y="21288"/>
                  <a:pt x="24677" y="22674"/>
                  <a:pt x="24539" y="23991"/>
                </a:cubicBezTo>
                <a:cubicBezTo>
                  <a:pt x="24261" y="26140"/>
                  <a:pt x="23499" y="28220"/>
                  <a:pt x="22390" y="30091"/>
                </a:cubicBezTo>
                <a:cubicBezTo>
                  <a:pt x="22736" y="28150"/>
                  <a:pt x="23014" y="26209"/>
                  <a:pt x="23083" y="24269"/>
                </a:cubicBezTo>
                <a:cubicBezTo>
                  <a:pt x="23083" y="24165"/>
                  <a:pt x="23014" y="24113"/>
                  <a:pt x="22944" y="24113"/>
                </a:cubicBezTo>
                <a:cubicBezTo>
                  <a:pt x="22875" y="24113"/>
                  <a:pt x="22806" y="24165"/>
                  <a:pt x="22806" y="24269"/>
                </a:cubicBezTo>
                <a:cubicBezTo>
                  <a:pt x="22598" y="26487"/>
                  <a:pt x="22182" y="28705"/>
                  <a:pt x="21419" y="30854"/>
                </a:cubicBezTo>
                <a:cubicBezTo>
                  <a:pt x="21350" y="29259"/>
                  <a:pt x="21142" y="27734"/>
                  <a:pt x="21073" y="26140"/>
                </a:cubicBezTo>
                <a:cubicBezTo>
                  <a:pt x="21142" y="24199"/>
                  <a:pt x="21558" y="22258"/>
                  <a:pt x="22321" y="20456"/>
                </a:cubicBezTo>
                <a:cubicBezTo>
                  <a:pt x="22617" y="19609"/>
                  <a:pt x="23043" y="18813"/>
                  <a:pt x="23472" y="18813"/>
                </a:cubicBezTo>
                <a:close/>
                <a:moveTo>
                  <a:pt x="12537" y="30942"/>
                </a:moveTo>
                <a:cubicBezTo>
                  <a:pt x="14751" y="30942"/>
                  <a:pt x="16535" y="32606"/>
                  <a:pt x="18161" y="34112"/>
                </a:cubicBezTo>
                <a:cubicBezTo>
                  <a:pt x="17538" y="33904"/>
                  <a:pt x="16914" y="33696"/>
                  <a:pt x="16221" y="33557"/>
                </a:cubicBezTo>
                <a:cubicBezTo>
                  <a:pt x="16082" y="33557"/>
                  <a:pt x="16013" y="33696"/>
                  <a:pt x="16151" y="33765"/>
                </a:cubicBezTo>
                <a:cubicBezTo>
                  <a:pt x="17122" y="34042"/>
                  <a:pt x="18092" y="34458"/>
                  <a:pt x="18993" y="34944"/>
                </a:cubicBezTo>
                <a:cubicBezTo>
                  <a:pt x="19201" y="35082"/>
                  <a:pt x="19409" y="35290"/>
                  <a:pt x="19617" y="35429"/>
                </a:cubicBezTo>
                <a:cubicBezTo>
                  <a:pt x="19047" y="35556"/>
                  <a:pt x="18470" y="35618"/>
                  <a:pt x="17895" y="35618"/>
                </a:cubicBezTo>
                <a:cubicBezTo>
                  <a:pt x="16582" y="35618"/>
                  <a:pt x="15277" y="35293"/>
                  <a:pt x="14072" y="34666"/>
                </a:cubicBezTo>
                <a:cubicBezTo>
                  <a:pt x="13171" y="34181"/>
                  <a:pt x="12339" y="33557"/>
                  <a:pt x="11576" y="32795"/>
                </a:cubicBezTo>
                <a:cubicBezTo>
                  <a:pt x="11299" y="32517"/>
                  <a:pt x="11022" y="32171"/>
                  <a:pt x="10744" y="31824"/>
                </a:cubicBezTo>
                <a:cubicBezTo>
                  <a:pt x="10190" y="31131"/>
                  <a:pt x="11022" y="31131"/>
                  <a:pt x="11507" y="31062"/>
                </a:cubicBezTo>
                <a:cubicBezTo>
                  <a:pt x="11861" y="30980"/>
                  <a:pt x="12204" y="30942"/>
                  <a:pt x="12537" y="30942"/>
                </a:cubicBezTo>
                <a:close/>
                <a:moveTo>
                  <a:pt x="27837" y="28844"/>
                </a:moveTo>
                <a:cubicBezTo>
                  <a:pt x="28130" y="28844"/>
                  <a:pt x="28074" y="30653"/>
                  <a:pt x="28074" y="30715"/>
                </a:cubicBezTo>
                <a:lnTo>
                  <a:pt x="28074" y="30784"/>
                </a:lnTo>
                <a:cubicBezTo>
                  <a:pt x="28005" y="31963"/>
                  <a:pt x="27727" y="33072"/>
                  <a:pt x="27173" y="34112"/>
                </a:cubicBezTo>
                <a:cubicBezTo>
                  <a:pt x="26618" y="35013"/>
                  <a:pt x="25856" y="35845"/>
                  <a:pt x="24885" y="36330"/>
                </a:cubicBezTo>
                <a:cubicBezTo>
                  <a:pt x="25371" y="35567"/>
                  <a:pt x="25717" y="34597"/>
                  <a:pt x="25856" y="33696"/>
                </a:cubicBezTo>
                <a:cubicBezTo>
                  <a:pt x="25821" y="33592"/>
                  <a:pt x="25752" y="33540"/>
                  <a:pt x="25691" y="33540"/>
                </a:cubicBezTo>
                <a:cubicBezTo>
                  <a:pt x="25630" y="33540"/>
                  <a:pt x="25579" y="33592"/>
                  <a:pt x="25579" y="33696"/>
                </a:cubicBezTo>
                <a:cubicBezTo>
                  <a:pt x="25371" y="34874"/>
                  <a:pt x="24816" y="35983"/>
                  <a:pt x="24054" y="36885"/>
                </a:cubicBezTo>
                <a:cubicBezTo>
                  <a:pt x="24331" y="35775"/>
                  <a:pt x="24539" y="34666"/>
                  <a:pt x="24885" y="33627"/>
                </a:cubicBezTo>
                <a:cubicBezTo>
                  <a:pt x="25440" y="31894"/>
                  <a:pt x="26410" y="30299"/>
                  <a:pt x="27727" y="28913"/>
                </a:cubicBezTo>
                <a:cubicBezTo>
                  <a:pt x="27768" y="28865"/>
                  <a:pt x="27805" y="28844"/>
                  <a:pt x="27837" y="28844"/>
                </a:cubicBezTo>
                <a:close/>
                <a:moveTo>
                  <a:pt x="5598" y="1"/>
                </a:moveTo>
                <a:cubicBezTo>
                  <a:pt x="5519" y="1"/>
                  <a:pt x="5450" y="60"/>
                  <a:pt x="5407" y="146"/>
                </a:cubicBezTo>
                <a:cubicBezTo>
                  <a:pt x="4436" y="3196"/>
                  <a:pt x="6585" y="7008"/>
                  <a:pt x="8873" y="8811"/>
                </a:cubicBezTo>
                <a:cubicBezTo>
                  <a:pt x="9081" y="9296"/>
                  <a:pt x="9219" y="9712"/>
                  <a:pt x="9289" y="10197"/>
                </a:cubicBezTo>
                <a:cubicBezTo>
                  <a:pt x="9358" y="10543"/>
                  <a:pt x="9427" y="10890"/>
                  <a:pt x="9497" y="11167"/>
                </a:cubicBezTo>
                <a:cubicBezTo>
                  <a:pt x="8942" y="10474"/>
                  <a:pt x="8388" y="9781"/>
                  <a:pt x="7764" y="9088"/>
                </a:cubicBezTo>
                <a:cubicBezTo>
                  <a:pt x="7556" y="7632"/>
                  <a:pt x="6308" y="6107"/>
                  <a:pt x="5338" y="5137"/>
                </a:cubicBezTo>
                <a:cubicBezTo>
                  <a:pt x="4536" y="4234"/>
                  <a:pt x="3407" y="3731"/>
                  <a:pt x="2267" y="3731"/>
                </a:cubicBezTo>
                <a:cubicBezTo>
                  <a:pt x="1831" y="3731"/>
                  <a:pt x="1393" y="3805"/>
                  <a:pt x="971" y="3958"/>
                </a:cubicBezTo>
                <a:cubicBezTo>
                  <a:pt x="901" y="4028"/>
                  <a:pt x="832" y="4166"/>
                  <a:pt x="901" y="4235"/>
                </a:cubicBezTo>
                <a:cubicBezTo>
                  <a:pt x="2149" y="6870"/>
                  <a:pt x="4644" y="8395"/>
                  <a:pt x="7348" y="9157"/>
                </a:cubicBezTo>
                <a:lnTo>
                  <a:pt x="7556" y="9504"/>
                </a:lnTo>
                <a:cubicBezTo>
                  <a:pt x="7590" y="9538"/>
                  <a:pt x="7642" y="9556"/>
                  <a:pt x="7694" y="9556"/>
                </a:cubicBezTo>
                <a:cubicBezTo>
                  <a:pt x="7746" y="9556"/>
                  <a:pt x="7798" y="9538"/>
                  <a:pt x="7833" y="9504"/>
                </a:cubicBezTo>
                <a:cubicBezTo>
                  <a:pt x="8457" y="10266"/>
                  <a:pt x="9011" y="11098"/>
                  <a:pt x="9635" y="11861"/>
                </a:cubicBezTo>
                <a:cubicBezTo>
                  <a:pt x="9635" y="11999"/>
                  <a:pt x="9705" y="12207"/>
                  <a:pt x="9774" y="12346"/>
                </a:cubicBezTo>
                <a:cubicBezTo>
                  <a:pt x="9774" y="12415"/>
                  <a:pt x="9913" y="12415"/>
                  <a:pt x="9982" y="12415"/>
                </a:cubicBezTo>
                <a:lnTo>
                  <a:pt x="10328" y="12970"/>
                </a:lnTo>
                <a:cubicBezTo>
                  <a:pt x="9982" y="12762"/>
                  <a:pt x="9635" y="12554"/>
                  <a:pt x="9358" y="12415"/>
                </a:cubicBezTo>
                <a:lnTo>
                  <a:pt x="8942" y="12207"/>
                </a:lnTo>
                <a:cubicBezTo>
                  <a:pt x="9011" y="12138"/>
                  <a:pt x="9011" y="12068"/>
                  <a:pt x="8942" y="11999"/>
                </a:cubicBezTo>
                <a:cubicBezTo>
                  <a:pt x="7833" y="10543"/>
                  <a:pt x="6308" y="9504"/>
                  <a:pt x="4506" y="9088"/>
                </a:cubicBezTo>
                <a:cubicBezTo>
                  <a:pt x="4023" y="8895"/>
                  <a:pt x="2668" y="8366"/>
                  <a:pt x="1702" y="8366"/>
                </a:cubicBezTo>
                <a:cubicBezTo>
                  <a:pt x="1279" y="8366"/>
                  <a:pt x="931" y="8467"/>
                  <a:pt x="763" y="8741"/>
                </a:cubicBezTo>
                <a:cubicBezTo>
                  <a:pt x="0" y="9850"/>
                  <a:pt x="2842" y="10959"/>
                  <a:pt x="3327" y="11375"/>
                </a:cubicBezTo>
                <a:cubicBezTo>
                  <a:pt x="4565" y="12304"/>
                  <a:pt x="6187" y="13540"/>
                  <a:pt x="7765" y="13540"/>
                </a:cubicBezTo>
                <a:cubicBezTo>
                  <a:pt x="8307" y="13540"/>
                  <a:pt x="8844" y="13394"/>
                  <a:pt x="9358" y="13039"/>
                </a:cubicBezTo>
                <a:cubicBezTo>
                  <a:pt x="9427" y="12970"/>
                  <a:pt x="9427" y="12970"/>
                  <a:pt x="9427" y="12900"/>
                </a:cubicBezTo>
                <a:lnTo>
                  <a:pt x="9913" y="13178"/>
                </a:lnTo>
                <a:cubicBezTo>
                  <a:pt x="10259" y="13386"/>
                  <a:pt x="10536" y="13663"/>
                  <a:pt x="10883" y="13871"/>
                </a:cubicBezTo>
                <a:cubicBezTo>
                  <a:pt x="11992" y="15673"/>
                  <a:pt x="13032" y="17475"/>
                  <a:pt x="13933" y="19347"/>
                </a:cubicBezTo>
                <a:cubicBezTo>
                  <a:pt x="13378" y="19070"/>
                  <a:pt x="12824" y="18862"/>
                  <a:pt x="12200" y="18723"/>
                </a:cubicBezTo>
                <a:cubicBezTo>
                  <a:pt x="12061" y="18654"/>
                  <a:pt x="11853" y="18584"/>
                  <a:pt x="11715" y="18584"/>
                </a:cubicBezTo>
                <a:cubicBezTo>
                  <a:pt x="11784" y="18515"/>
                  <a:pt x="11784" y="18376"/>
                  <a:pt x="11715" y="18307"/>
                </a:cubicBezTo>
                <a:cubicBezTo>
                  <a:pt x="10303" y="17047"/>
                  <a:pt x="7974" y="16043"/>
                  <a:pt x="5849" y="16043"/>
                </a:cubicBezTo>
                <a:cubicBezTo>
                  <a:pt x="5053" y="16043"/>
                  <a:pt x="4285" y="16184"/>
                  <a:pt x="3605" y="16505"/>
                </a:cubicBezTo>
                <a:cubicBezTo>
                  <a:pt x="3535" y="16505"/>
                  <a:pt x="3466" y="16713"/>
                  <a:pt x="3535" y="16782"/>
                </a:cubicBezTo>
                <a:cubicBezTo>
                  <a:pt x="4203" y="18594"/>
                  <a:pt x="7230" y="20175"/>
                  <a:pt x="9687" y="20175"/>
                </a:cubicBezTo>
                <a:cubicBezTo>
                  <a:pt x="10803" y="20175"/>
                  <a:pt x="11802" y="19849"/>
                  <a:pt x="12408" y="19070"/>
                </a:cubicBezTo>
                <a:cubicBezTo>
                  <a:pt x="12685" y="19139"/>
                  <a:pt x="12963" y="19278"/>
                  <a:pt x="13240" y="19416"/>
                </a:cubicBezTo>
                <a:cubicBezTo>
                  <a:pt x="13656" y="19694"/>
                  <a:pt x="14002" y="20109"/>
                  <a:pt x="14418" y="20387"/>
                </a:cubicBezTo>
                <a:cubicBezTo>
                  <a:pt x="14973" y="21565"/>
                  <a:pt x="15527" y="22744"/>
                  <a:pt x="16013" y="23922"/>
                </a:cubicBezTo>
                <a:cubicBezTo>
                  <a:pt x="16221" y="24407"/>
                  <a:pt x="16428" y="24892"/>
                  <a:pt x="16636" y="25447"/>
                </a:cubicBezTo>
                <a:cubicBezTo>
                  <a:pt x="16636" y="25447"/>
                  <a:pt x="16636" y="25516"/>
                  <a:pt x="16706" y="25586"/>
                </a:cubicBezTo>
                <a:lnTo>
                  <a:pt x="17260" y="26833"/>
                </a:lnTo>
                <a:cubicBezTo>
                  <a:pt x="16914" y="26625"/>
                  <a:pt x="16567" y="26487"/>
                  <a:pt x="16151" y="26417"/>
                </a:cubicBezTo>
                <a:cubicBezTo>
                  <a:pt x="16151" y="26348"/>
                  <a:pt x="16151" y="26348"/>
                  <a:pt x="16151" y="26279"/>
                </a:cubicBezTo>
                <a:cubicBezTo>
                  <a:pt x="15389" y="24754"/>
                  <a:pt x="12824" y="24130"/>
                  <a:pt x="11299" y="23783"/>
                </a:cubicBezTo>
                <a:cubicBezTo>
                  <a:pt x="10613" y="23599"/>
                  <a:pt x="9906" y="23504"/>
                  <a:pt x="9199" y="23504"/>
                </a:cubicBezTo>
                <a:cubicBezTo>
                  <a:pt x="8048" y="23504"/>
                  <a:pt x="6896" y="23754"/>
                  <a:pt x="5823" y="24269"/>
                </a:cubicBezTo>
                <a:cubicBezTo>
                  <a:pt x="5684" y="24269"/>
                  <a:pt x="5684" y="24477"/>
                  <a:pt x="5753" y="24546"/>
                </a:cubicBezTo>
                <a:cubicBezTo>
                  <a:pt x="6863" y="26071"/>
                  <a:pt x="8942" y="26695"/>
                  <a:pt x="10606" y="27319"/>
                </a:cubicBezTo>
                <a:cubicBezTo>
                  <a:pt x="11576" y="27700"/>
                  <a:pt x="12564" y="27960"/>
                  <a:pt x="13526" y="27960"/>
                </a:cubicBezTo>
                <a:cubicBezTo>
                  <a:pt x="14488" y="27960"/>
                  <a:pt x="15423" y="27700"/>
                  <a:pt x="16290" y="27041"/>
                </a:cubicBezTo>
                <a:cubicBezTo>
                  <a:pt x="16775" y="27388"/>
                  <a:pt x="17330" y="27665"/>
                  <a:pt x="17815" y="28081"/>
                </a:cubicBezTo>
                <a:cubicBezTo>
                  <a:pt x="18785" y="30507"/>
                  <a:pt x="19825" y="33003"/>
                  <a:pt x="20657" y="35498"/>
                </a:cubicBezTo>
                <a:cubicBezTo>
                  <a:pt x="20380" y="35221"/>
                  <a:pt x="20033" y="34944"/>
                  <a:pt x="19617" y="34736"/>
                </a:cubicBezTo>
                <a:cubicBezTo>
                  <a:pt x="18508" y="33349"/>
                  <a:pt x="17052" y="32171"/>
                  <a:pt x="15458" y="31339"/>
                </a:cubicBezTo>
                <a:cubicBezTo>
                  <a:pt x="14558" y="30752"/>
                  <a:pt x="13503" y="30452"/>
                  <a:pt x="12430" y="30452"/>
                </a:cubicBezTo>
                <a:cubicBezTo>
                  <a:pt x="11604" y="30452"/>
                  <a:pt x="10766" y="30630"/>
                  <a:pt x="9982" y="30992"/>
                </a:cubicBezTo>
                <a:cubicBezTo>
                  <a:pt x="9913" y="31062"/>
                  <a:pt x="9843" y="31200"/>
                  <a:pt x="9913" y="31339"/>
                </a:cubicBezTo>
                <a:cubicBezTo>
                  <a:pt x="11336" y="33803"/>
                  <a:pt x="14619" y="36094"/>
                  <a:pt x="17713" y="36094"/>
                </a:cubicBezTo>
                <a:cubicBezTo>
                  <a:pt x="18535" y="36094"/>
                  <a:pt x="19345" y="35932"/>
                  <a:pt x="20102" y="35567"/>
                </a:cubicBezTo>
                <a:cubicBezTo>
                  <a:pt x="20449" y="35845"/>
                  <a:pt x="20796" y="36261"/>
                  <a:pt x="21073" y="36677"/>
                </a:cubicBezTo>
                <a:cubicBezTo>
                  <a:pt x="21974" y="39103"/>
                  <a:pt x="22667" y="41598"/>
                  <a:pt x="23291" y="44094"/>
                </a:cubicBezTo>
                <a:cubicBezTo>
                  <a:pt x="23291" y="44198"/>
                  <a:pt x="23378" y="44250"/>
                  <a:pt x="23456" y="44250"/>
                </a:cubicBezTo>
                <a:cubicBezTo>
                  <a:pt x="23534" y="44250"/>
                  <a:pt x="23603" y="44198"/>
                  <a:pt x="23568" y="44094"/>
                </a:cubicBezTo>
                <a:cubicBezTo>
                  <a:pt x="23360" y="42361"/>
                  <a:pt x="23083" y="40697"/>
                  <a:pt x="22598" y="39033"/>
                </a:cubicBezTo>
                <a:cubicBezTo>
                  <a:pt x="23083" y="38548"/>
                  <a:pt x="23568" y="38063"/>
                  <a:pt x="24054" y="37508"/>
                </a:cubicBezTo>
                <a:cubicBezTo>
                  <a:pt x="25579" y="36469"/>
                  <a:pt x="27173" y="35637"/>
                  <a:pt x="27866" y="33835"/>
                </a:cubicBezTo>
                <a:cubicBezTo>
                  <a:pt x="28559" y="31963"/>
                  <a:pt x="28767" y="30022"/>
                  <a:pt x="28559" y="28150"/>
                </a:cubicBezTo>
                <a:cubicBezTo>
                  <a:pt x="28507" y="27994"/>
                  <a:pt x="28416" y="27916"/>
                  <a:pt x="28315" y="27916"/>
                </a:cubicBezTo>
                <a:cubicBezTo>
                  <a:pt x="28282" y="27916"/>
                  <a:pt x="28247" y="27925"/>
                  <a:pt x="28213" y="27942"/>
                </a:cubicBezTo>
                <a:cubicBezTo>
                  <a:pt x="26826" y="28844"/>
                  <a:pt x="25856" y="30161"/>
                  <a:pt x="25232" y="31686"/>
                </a:cubicBezTo>
                <a:cubicBezTo>
                  <a:pt x="24331" y="33488"/>
                  <a:pt x="24192" y="35360"/>
                  <a:pt x="23499" y="37231"/>
                </a:cubicBezTo>
                <a:lnTo>
                  <a:pt x="23430" y="37300"/>
                </a:lnTo>
                <a:cubicBezTo>
                  <a:pt x="23291" y="37370"/>
                  <a:pt x="23291" y="37508"/>
                  <a:pt x="23360" y="37578"/>
                </a:cubicBezTo>
                <a:cubicBezTo>
                  <a:pt x="23083" y="37924"/>
                  <a:pt x="22806" y="38271"/>
                  <a:pt x="22528" y="38617"/>
                </a:cubicBezTo>
                <a:cubicBezTo>
                  <a:pt x="22043" y="37023"/>
                  <a:pt x="21489" y="35498"/>
                  <a:pt x="20934" y="33973"/>
                </a:cubicBezTo>
                <a:cubicBezTo>
                  <a:pt x="21419" y="33072"/>
                  <a:pt x="21835" y="32171"/>
                  <a:pt x="22113" y="31200"/>
                </a:cubicBezTo>
                <a:cubicBezTo>
                  <a:pt x="25163" y="27457"/>
                  <a:pt x="25856" y="22328"/>
                  <a:pt x="23915" y="17891"/>
                </a:cubicBezTo>
                <a:cubicBezTo>
                  <a:pt x="23874" y="17810"/>
                  <a:pt x="23810" y="17776"/>
                  <a:pt x="23736" y="17776"/>
                </a:cubicBezTo>
                <a:cubicBezTo>
                  <a:pt x="23683" y="17776"/>
                  <a:pt x="23626" y="17793"/>
                  <a:pt x="23568" y="17822"/>
                </a:cubicBezTo>
                <a:cubicBezTo>
                  <a:pt x="21835" y="18931"/>
                  <a:pt x="21419" y="21288"/>
                  <a:pt x="20934" y="23229"/>
                </a:cubicBezTo>
                <a:cubicBezTo>
                  <a:pt x="20380" y="26140"/>
                  <a:pt x="20865" y="28913"/>
                  <a:pt x="21073" y="31894"/>
                </a:cubicBezTo>
                <a:cubicBezTo>
                  <a:pt x="20934" y="32379"/>
                  <a:pt x="20796" y="32864"/>
                  <a:pt x="20588" y="33419"/>
                </a:cubicBezTo>
                <a:cubicBezTo>
                  <a:pt x="19478" y="30646"/>
                  <a:pt x="18231" y="27873"/>
                  <a:pt x="17052" y="25239"/>
                </a:cubicBezTo>
                <a:cubicBezTo>
                  <a:pt x="17260" y="24546"/>
                  <a:pt x="17399" y="23783"/>
                  <a:pt x="17538" y="23090"/>
                </a:cubicBezTo>
                <a:cubicBezTo>
                  <a:pt x="17566" y="23119"/>
                  <a:pt x="17619" y="23136"/>
                  <a:pt x="17670" y="23136"/>
                </a:cubicBezTo>
                <a:cubicBezTo>
                  <a:pt x="17743" y="23136"/>
                  <a:pt x="17815" y="23102"/>
                  <a:pt x="17815" y="23021"/>
                </a:cubicBezTo>
                <a:cubicBezTo>
                  <a:pt x="19548" y="19070"/>
                  <a:pt x="20241" y="14009"/>
                  <a:pt x="17815" y="10197"/>
                </a:cubicBezTo>
                <a:cubicBezTo>
                  <a:pt x="17780" y="10093"/>
                  <a:pt x="17694" y="10041"/>
                  <a:pt x="17607" y="10041"/>
                </a:cubicBezTo>
                <a:cubicBezTo>
                  <a:pt x="17520" y="10041"/>
                  <a:pt x="17434" y="10093"/>
                  <a:pt x="17399" y="10197"/>
                </a:cubicBezTo>
                <a:cubicBezTo>
                  <a:pt x="15042" y="13940"/>
                  <a:pt x="14903" y="18654"/>
                  <a:pt x="17122" y="22536"/>
                </a:cubicBezTo>
                <a:lnTo>
                  <a:pt x="16844" y="24477"/>
                </a:lnTo>
                <a:cubicBezTo>
                  <a:pt x="15735" y="22050"/>
                  <a:pt x="14626" y="19624"/>
                  <a:pt x="13378" y="17267"/>
                </a:cubicBezTo>
                <a:cubicBezTo>
                  <a:pt x="13586" y="16020"/>
                  <a:pt x="13586" y="14703"/>
                  <a:pt x="13448" y="13455"/>
                </a:cubicBezTo>
                <a:cubicBezTo>
                  <a:pt x="14002" y="9989"/>
                  <a:pt x="14349" y="6246"/>
                  <a:pt x="11923" y="3404"/>
                </a:cubicBezTo>
                <a:cubicBezTo>
                  <a:pt x="11888" y="3369"/>
                  <a:pt x="11819" y="3352"/>
                  <a:pt x="11750" y="3352"/>
                </a:cubicBezTo>
                <a:cubicBezTo>
                  <a:pt x="11680" y="3352"/>
                  <a:pt x="11611" y="3369"/>
                  <a:pt x="11576" y="3404"/>
                </a:cubicBezTo>
                <a:cubicBezTo>
                  <a:pt x="9705" y="6107"/>
                  <a:pt x="10883" y="11791"/>
                  <a:pt x="13032" y="14217"/>
                </a:cubicBezTo>
                <a:cubicBezTo>
                  <a:pt x="13032" y="15049"/>
                  <a:pt x="13032" y="15812"/>
                  <a:pt x="13032" y="16644"/>
                </a:cubicBezTo>
                <a:cubicBezTo>
                  <a:pt x="12131" y="15049"/>
                  <a:pt x="11160" y="13524"/>
                  <a:pt x="10121" y="11999"/>
                </a:cubicBezTo>
                <a:cubicBezTo>
                  <a:pt x="9982" y="10890"/>
                  <a:pt x="9705" y="9850"/>
                  <a:pt x="9289" y="8741"/>
                </a:cubicBezTo>
                <a:cubicBezTo>
                  <a:pt x="9289" y="8741"/>
                  <a:pt x="9289" y="8672"/>
                  <a:pt x="9289" y="8672"/>
                </a:cubicBezTo>
                <a:cubicBezTo>
                  <a:pt x="9081" y="6870"/>
                  <a:pt x="8665" y="5067"/>
                  <a:pt x="7902" y="3473"/>
                </a:cubicBezTo>
                <a:cubicBezTo>
                  <a:pt x="7417" y="2225"/>
                  <a:pt x="6932" y="839"/>
                  <a:pt x="5753" y="76"/>
                </a:cubicBezTo>
                <a:cubicBezTo>
                  <a:pt x="5701" y="23"/>
                  <a:pt x="5648" y="1"/>
                  <a:pt x="55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407"/>
        <p:cNvGrpSpPr/>
        <p:nvPr/>
      </p:nvGrpSpPr>
      <p:grpSpPr>
        <a:xfrm>
          <a:off x="0" y="0"/>
          <a:ext cx="0" cy="0"/>
          <a:chOff x="0" y="0"/>
          <a:chExt cx="0" cy="0"/>
        </a:xfrm>
      </p:grpSpPr>
      <p:pic>
        <p:nvPicPr>
          <p:cNvPr id="408" name="Google Shape;408;p40"/>
          <p:cNvPicPr preferRelativeResize="0"/>
          <p:nvPr/>
        </p:nvPicPr>
        <p:blipFill>
          <a:blip r:embed="rId3">
            <a:alphaModFix/>
          </a:blip>
          <a:stretch>
            <a:fillRect/>
          </a:stretch>
        </p:blipFill>
        <p:spPr>
          <a:xfrm rot="-4499999" flipH="1">
            <a:off x="4737888" y="1054144"/>
            <a:ext cx="6935795" cy="4202968"/>
          </a:xfrm>
          <a:prstGeom prst="rect">
            <a:avLst/>
          </a:prstGeom>
          <a:noFill/>
          <a:ln>
            <a:noFill/>
          </a:ln>
        </p:spPr>
      </p:pic>
      <p:pic>
        <p:nvPicPr>
          <p:cNvPr id="409" name="Google Shape;409;p40"/>
          <p:cNvPicPr preferRelativeResize="0"/>
          <p:nvPr/>
        </p:nvPicPr>
        <p:blipFill>
          <a:blip r:embed="rId4">
            <a:alphaModFix/>
          </a:blip>
          <a:stretch>
            <a:fillRect/>
          </a:stretch>
        </p:blipFill>
        <p:spPr>
          <a:xfrm>
            <a:off x="2190027" y="1033250"/>
            <a:ext cx="3403551" cy="2281824"/>
          </a:xfrm>
          <a:prstGeom prst="rect">
            <a:avLst/>
          </a:prstGeom>
          <a:noFill/>
          <a:ln>
            <a:noFill/>
          </a:ln>
        </p:spPr>
      </p:pic>
      <p:sp>
        <p:nvSpPr>
          <p:cNvPr id="410" name="Google Shape;410;p40"/>
          <p:cNvSpPr txBox="1">
            <a:spLocks noGrp="1"/>
          </p:cNvSpPr>
          <p:nvPr>
            <p:ph type="title"/>
          </p:nvPr>
        </p:nvSpPr>
        <p:spPr>
          <a:xfrm>
            <a:off x="1031800" y="1268875"/>
            <a:ext cx="5390700" cy="133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dirty="0"/>
              <a:t>花屿</a:t>
            </a:r>
            <a:endParaRPr dirty="0"/>
          </a:p>
        </p:txBody>
      </p:sp>
      <p:sp>
        <p:nvSpPr>
          <p:cNvPr id="411" name="Google Shape;411;p40"/>
          <p:cNvSpPr txBox="1">
            <a:spLocks noGrp="1"/>
          </p:cNvSpPr>
          <p:nvPr>
            <p:ph type="subTitle" idx="1"/>
          </p:nvPr>
        </p:nvSpPr>
        <p:spPr>
          <a:xfrm>
            <a:off x="2276888" y="3057025"/>
            <a:ext cx="3024900" cy="4936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solidFill>
                <a:schemeClr val="dk2"/>
              </a:solidFill>
            </a:endParaRPr>
          </a:p>
        </p:txBody>
      </p:sp>
      <p:sp>
        <p:nvSpPr>
          <p:cNvPr id="412" name="Google Shape;412;p40"/>
          <p:cNvSpPr/>
          <p:nvPr/>
        </p:nvSpPr>
        <p:spPr>
          <a:xfrm>
            <a:off x="7205975" y="2125574"/>
            <a:ext cx="2362666" cy="3758302"/>
          </a:xfrm>
          <a:custGeom>
            <a:avLst/>
            <a:gdLst/>
            <a:ahLst/>
            <a:cxnLst/>
            <a:rect l="l" t="t" r="r" b="b"/>
            <a:pathLst>
              <a:path w="29045" h="46202" extrusionOk="0">
                <a:moveTo>
                  <a:pt x="5712" y="1445"/>
                </a:moveTo>
                <a:cubicBezTo>
                  <a:pt x="6114" y="1445"/>
                  <a:pt x="6492" y="1599"/>
                  <a:pt x="6724" y="1947"/>
                </a:cubicBezTo>
                <a:cubicBezTo>
                  <a:pt x="6932" y="2086"/>
                  <a:pt x="7071" y="2363"/>
                  <a:pt x="7071" y="2640"/>
                </a:cubicBezTo>
                <a:cubicBezTo>
                  <a:pt x="7071" y="2918"/>
                  <a:pt x="7002" y="3472"/>
                  <a:pt x="6655" y="3541"/>
                </a:cubicBezTo>
                <a:lnTo>
                  <a:pt x="6724" y="3541"/>
                </a:lnTo>
                <a:cubicBezTo>
                  <a:pt x="6694" y="3548"/>
                  <a:pt x="6662" y="3551"/>
                  <a:pt x="6629" y="3551"/>
                </a:cubicBezTo>
                <a:cubicBezTo>
                  <a:pt x="6294" y="3551"/>
                  <a:pt x="5874" y="3246"/>
                  <a:pt x="5685" y="3056"/>
                </a:cubicBezTo>
                <a:cubicBezTo>
                  <a:pt x="5477" y="2848"/>
                  <a:pt x="5407" y="2779"/>
                  <a:pt x="5338" y="2640"/>
                </a:cubicBezTo>
                <a:cubicBezTo>
                  <a:pt x="5199" y="2294"/>
                  <a:pt x="4922" y="1601"/>
                  <a:pt x="5477" y="1462"/>
                </a:cubicBezTo>
                <a:cubicBezTo>
                  <a:pt x="5555" y="1451"/>
                  <a:pt x="5634" y="1445"/>
                  <a:pt x="5712" y="1445"/>
                </a:cubicBezTo>
                <a:close/>
                <a:moveTo>
                  <a:pt x="10673" y="3098"/>
                </a:moveTo>
                <a:cubicBezTo>
                  <a:pt x="10717" y="3098"/>
                  <a:pt x="10764" y="3107"/>
                  <a:pt x="10814" y="3126"/>
                </a:cubicBezTo>
                <a:cubicBezTo>
                  <a:pt x="11230" y="3403"/>
                  <a:pt x="11507" y="3819"/>
                  <a:pt x="11507" y="4304"/>
                </a:cubicBezTo>
                <a:cubicBezTo>
                  <a:pt x="11646" y="4789"/>
                  <a:pt x="11369" y="5344"/>
                  <a:pt x="10814" y="5482"/>
                </a:cubicBezTo>
                <a:cubicBezTo>
                  <a:pt x="10745" y="5517"/>
                  <a:pt x="10675" y="5534"/>
                  <a:pt x="10606" y="5534"/>
                </a:cubicBezTo>
                <a:cubicBezTo>
                  <a:pt x="10537" y="5534"/>
                  <a:pt x="10468" y="5517"/>
                  <a:pt x="10398" y="5482"/>
                </a:cubicBezTo>
                <a:cubicBezTo>
                  <a:pt x="10398" y="5413"/>
                  <a:pt x="10329" y="5344"/>
                  <a:pt x="10260" y="5344"/>
                </a:cubicBezTo>
                <a:cubicBezTo>
                  <a:pt x="10260" y="5274"/>
                  <a:pt x="10190" y="5205"/>
                  <a:pt x="10121" y="5205"/>
                </a:cubicBezTo>
                <a:cubicBezTo>
                  <a:pt x="9982" y="4928"/>
                  <a:pt x="9913" y="4581"/>
                  <a:pt x="9913" y="4235"/>
                </a:cubicBezTo>
                <a:cubicBezTo>
                  <a:pt x="10039" y="3982"/>
                  <a:pt x="10223" y="3098"/>
                  <a:pt x="10673" y="3098"/>
                </a:cubicBezTo>
                <a:close/>
                <a:moveTo>
                  <a:pt x="5407" y="5039"/>
                </a:moveTo>
                <a:cubicBezTo>
                  <a:pt x="5499" y="5039"/>
                  <a:pt x="5592" y="5048"/>
                  <a:pt x="5685" y="5067"/>
                </a:cubicBezTo>
                <a:cubicBezTo>
                  <a:pt x="6031" y="5136"/>
                  <a:pt x="6378" y="5344"/>
                  <a:pt x="6586" y="5621"/>
                </a:cubicBezTo>
                <a:cubicBezTo>
                  <a:pt x="6447" y="5621"/>
                  <a:pt x="6308" y="5760"/>
                  <a:pt x="6447" y="5898"/>
                </a:cubicBezTo>
                <a:lnTo>
                  <a:pt x="6516" y="5968"/>
                </a:lnTo>
                <a:cubicBezTo>
                  <a:pt x="6516" y="5968"/>
                  <a:pt x="6516" y="6037"/>
                  <a:pt x="6516" y="6037"/>
                </a:cubicBezTo>
                <a:lnTo>
                  <a:pt x="6516" y="6106"/>
                </a:lnTo>
                <a:cubicBezTo>
                  <a:pt x="6435" y="6188"/>
                  <a:pt x="6343" y="6216"/>
                  <a:pt x="6248" y="6216"/>
                </a:cubicBezTo>
                <a:cubicBezTo>
                  <a:pt x="6102" y="6216"/>
                  <a:pt x="5950" y="6148"/>
                  <a:pt x="5823" y="6106"/>
                </a:cubicBezTo>
                <a:cubicBezTo>
                  <a:pt x="5338" y="5898"/>
                  <a:pt x="4991" y="5552"/>
                  <a:pt x="4714" y="5205"/>
                </a:cubicBezTo>
                <a:cubicBezTo>
                  <a:pt x="4917" y="5104"/>
                  <a:pt x="5157" y="5039"/>
                  <a:pt x="5407" y="5039"/>
                </a:cubicBezTo>
                <a:close/>
                <a:moveTo>
                  <a:pt x="3974" y="6800"/>
                </a:moveTo>
                <a:cubicBezTo>
                  <a:pt x="4042" y="6800"/>
                  <a:pt x="4126" y="6821"/>
                  <a:pt x="4229" y="6869"/>
                </a:cubicBezTo>
                <a:lnTo>
                  <a:pt x="4298" y="6869"/>
                </a:lnTo>
                <a:cubicBezTo>
                  <a:pt x="4991" y="7146"/>
                  <a:pt x="4853" y="8117"/>
                  <a:pt x="4575" y="8740"/>
                </a:cubicBezTo>
                <a:cubicBezTo>
                  <a:pt x="4575" y="8602"/>
                  <a:pt x="4575" y="8463"/>
                  <a:pt x="4506" y="8324"/>
                </a:cubicBezTo>
                <a:cubicBezTo>
                  <a:pt x="4506" y="8255"/>
                  <a:pt x="4420" y="8220"/>
                  <a:pt x="4333" y="8220"/>
                </a:cubicBezTo>
                <a:cubicBezTo>
                  <a:pt x="4246" y="8220"/>
                  <a:pt x="4160" y="8255"/>
                  <a:pt x="4160" y="8324"/>
                </a:cubicBezTo>
                <a:cubicBezTo>
                  <a:pt x="3914" y="8079"/>
                  <a:pt x="3451" y="6800"/>
                  <a:pt x="3974" y="6800"/>
                </a:cubicBezTo>
                <a:close/>
                <a:moveTo>
                  <a:pt x="12591" y="6502"/>
                </a:moveTo>
                <a:cubicBezTo>
                  <a:pt x="12668" y="6502"/>
                  <a:pt x="12746" y="6529"/>
                  <a:pt x="12824" y="6592"/>
                </a:cubicBezTo>
                <a:cubicBezTo>
                  <a:pt x="13171" y="6938"/>
                  <a:pt x="13379" y="7493"/>
                  <a:pt x="13379" y="7978"/>
                </a:cubicBezTo>
                <a:cubicBezTo>
                  <a:pt x="13379" y="8532"/>
                  <a:pt x="13171" y="9087"/>
                  <a:pt x="12616" y="9087"/>
                </a:cubicBezTo>
                <a:cubicBezTo>
                  <a:pt x="12593" y="9089"/>
                  <a:pt x="12570" y="9090"/>
                  <a:pt x="12548" y="9090"/>
                </a:cubicBezTo>
                <a:cubicBezTo>
                  <a:pt x="11785" y="9090"/>
                  <a:pt x="11787" y="7954"/>
                  <a:pt x="11854" y="7146"/>
                </a:cubicBezTo>
                <a:cubicBezTo>
                  <a:pt x="12069" y="6824"/>
                  <a:pt x="12325" y="6502"/>
                  <a:pt x="12591" y="6502"/>
                </a:cubicBezTo>
                <a:close/>
                <a:moveTo>
                  <a:pt x="7348" y="7753"/>
                </a:moveTo>
                <a:cubicBezTo>
                  <a:pt x="7556" y="7753"/>
                  <a:pt x="7764" y="7805"/>
                  <a:pt x="7972" y="7909"/>
                </a:cubicBezTo>
                <a:cubicBezTo>
                  <a:pt x="8388" y="8047"/>
                  <a:pt x="8665" y="8463"/>
                  <a:pt x="8527" y="8879"/>
                </a:cubicBezTo>
                <a:lnTo>
                  <a:pt x="8457" y="8879"/>
                </a:lnTo>
                <a:cubicBezTo>
                  <a:pt x="8418" y="8853"/>
                  <a:pt x="8378" y="8841"/>
                  <a:pt x="8341" y="8841"/>
                </a:cubicBezTo>
                <a:cubicBezTo>
                  <a:pt x="8185" y="8841"/>
                  <a:pt x="8081" y="9044"/>
                  <a:pt x="8249" y="9156"/>
                </a:cubicBezTo>
                <a:cubicBezTo>
                  <a:pt x="8180" y="9156"/>
                  <a:pt x="8180" y="9226"/>
                  <a:pt x="8249" y="9226"/>
                </a:cubicBezTo>
                <a:cubicBezTo>
                  <a:pt x="8175" y="9258"/>
                  <a:pt x="8091" y="9271"/>
                  <a:pt x="8000" y="9271"/>
                </a:cubicBezTo>
                <a:cubicBezTo>
                  <a:pt x="7501" y="9271"/>
                  <a:pt x="6810" y="8847"/>
                  <a:pt x="6516" y="8671"/>
                </a:cubicBezTo>
                <a:cubicBezTo>
                  <a:pt x="6447" y="8324"/>
                  <a:pt x="6447" y="8047"/>
                  <a:pt x="6724" y="7909"/>
                </a:cubicBezTo>
                <a:cubicBezTo>
                  <a:pt x="6932" y="7805"/>
                  <a:pt x="7140" y="7753"/>
                  <a:pt x="7348" y="7753"/>
                </a:cubicBezTo>
                <a:close/>
                <a:moveTo>
                  <a:pt x="15944" y="7770"/>
                </a:moveTo>
                <a:cubicBezTo>
                  <a:pt x="16360" y="7839"/>
                  <a:pt x="16775" y="8047"/>
                  <a:pt x="17122" y="8394"/>
                </a:cubicBezTo>
                <a:cubicBezTo>
                  <a:pt x="17469" y="8671"/>
                  <a:pt x="17469" y="9156"/>
                  <a:pt x="17122" y="9434"/>
                </a:cubicBezTo>
                <a:cubicBezTo>
                  <a:pt x="17053" y="9503"/>
                  <a:pt x="16914" y="9572"/>
                  <a:pt x="16775" y="9572"/>
                </a:cubicBezTo>
                <a:lnTo>
                  <a:pt x="16706" y="9572"/>
                </a:lnTo>
                <a:cubicBezTo>
                  <a:pt x="16682" y="9575"/>
                  <a:pt x="16657" y="9576"/>
                  <a:pt x="16633" y="9576"/>
                </a:cubicBezTo>
                <a:cubicBezTo>
                  <a:pt x="16045" y="9576"/>
                  <a:pt x="15594" y="8788"/>
                  <a:pt x="15528" y="8255"/>
                </a:cubicBezTo>
                <a:cubicBezTo>
                  <a:pt x="15528" y="7978"/>
                  <a:pt x="15528" y="7770"/>
                  <a:pt x="15944" y="7770"/>
                </a:cubicBezTo>
                <a:close/>
                <a:moveTo>
                  <a:pt x="14765" y="9988"/>
                </a:moveTo>
                <a:cubicBezTo>
                  <a:pt x="15112" y="9988"/>
                  <a:pt x="15458" y="10196"/>
                  <a:pt x="15597" y="10543"/>
                </a:cubicBezTo>
                <a:cubicBezTo>
                  <a:pt x="15736" y="10889"/>
                  <a:pt x="15805" y="11236"/>
                  <a:pt x="15805" y="11582"/>
                </a:cubicBezTo>
                <a:cubicBezTo>
                  <a:pt x="15666" y="11582"/>
                  <a:pt x="15597" y="11721"/>
                  <a:pt x="15597" y="11860"/>
                </a:cubicBezTo>
                <a:cubicBezTo>
                  <a:pt x="15666" y="12068"/>
                  <a:pt x="15736" y="12206"/>
                  <a:pt x="15805" y="12414"/>
                </a:cubicBezTo>
                <a:cubicBezTo>
                  <a:pt x="15389" y="12345"/>
                  <a:pt x="14973" y="12137"/>
                  <a:pt x="14696" y="11790"/>
                </a:cubicBezTo>
                <a:cubicBezTo>
                  <a:pt x="14419" y="11374"/>
                  <a:pt x="14280" y="10889"/>
                  <a:pt x="14280" y="10404"/>
                </a:cubicBezTo>
                <a:cubicBezTo>
                  <a:pt x="14349" y="10196"/>
                  <a:pt x="14557" y="9988"/>
                  <a:pt x="14765" y="9988"/>
                </a:cubicBezTo>
                <a:close/>
                <a:moveTo>
                  <a:pt x="7160" y="11225"/>
                </a:moveTo>
                <a:cubicBezTo>
                  <a:pt x="7406" y="11225"/>
                  <a:pt x="7640" y="11466"/>
                  <a:pt x="7764" y="11652"/>
                </a:cubicBezTo>
                <a:cubicBezTo>
                  <a:pt x="8041" y="12068"/>
                  <a:pt x="8180" y="12553"/>
                  <a:pt x="8041" y="13038"/>
                </a:cubicBezTo>
                <a:cubicBezTo>
                  <a:pt x="7977" y="13167"/>
                  <a:pt x="7883" y="13221"/>
                  <a:pt x="7772" y="13221"/>
                </a:cubicBezTo>
                <a:cubicBezTo>
                  <a:pt x="7645" y="13221"/>
                  <a:pt x="7497" y="13149"/>
                  <a:pt x="7348" y="13038"/>
                </a:cubicBezTo>
                <a:lnTo>
                  <a:pt x="7348" y="12969"/>
                </a:lnTo>
                <a:lnTo>
                  <a:pt x="7279" y="12969"/>
                </a:lnTo>
                <a:cubicBezTo>
                  <a:pt x="7210" y="12899"/>
                  <a:pt x="7140" y="12830"/>
                  <a:pt x="7071" y="12830"/>
                </a:cubicBezTo>
                <a:cubicBezTo>
                  <a:pt x="7140" y="12761"/>
                  <a:pt x="7140" y="12761"/>
                  <a:pt x="7071" y="12692"/>
                </a:cubicBezTo>
                <a:cubicBezTo>
                  <a:pt x="7071" y="12622"/>
                  <a:pt x="7071" y="12553"/>
                  <a:pt x="7071" y="12484"/>
                </a:cubicBezTo>
                <a:cubicBezTo>
                  <a:pt x="7036" y="12414"/>
                  <a:pt x="6984" y="12380"/>
                  <a:pt x="6941" y="12380"/>
                </a:cubicBezTo>
                <a:cubicBezTo>
                  <a:pt x="6898" y="12380"/>
                  <a:pt x="6863" y="12414"/>
                  <a:pt x="6863" y="12484"/>
                </a:cubicBezTo>
                <a:lnTo>
                  <a:pt x="6863" y="12553"/>
                </a:lnTo>
                <a:cubicBezTo>
                  <a:pt x="6794" y="12345"/>
                  <a:pt x="6794" y="12068"/>
                  <a:pt x="6794" y="11860"/>
                </a:cubicBezTo>
                <a:cubicBezTo>
                  <a:pt x="6794" y="11652"/>
                  <a:pt x="6794" y="11374"/>
                  <a:pt x="7071" y="11236"/>
                </a:cubicBezTo>
                <a:cubicBezTo>
                  <a:pt x="7101" y="11228"/>
                  <a:pt x="7130" y="11225"/>
                  <a:pt x="7160" y="11225"/>
                </a:cubicBezTo>
                <a:close/>
                <a:moveTo>
                  <a:pt x="9535" y="11751"/>
                </a:moveTo>
                <a:cubicBezTo>
                  <a:pt x="9606" y="11751"/>
                  <a:pt x="9686" y="11763"/>
                  <a:pt x="9774" y="11790"/>
                </a:cubicBezTo>
                <a:cubicBezTo>
                  <a:pt x="10162" y="11920"/>
                  <a:pt x="10490" y="12169"/>
                  <a:pt x="10813" y="12484"/>
                </a:cubicBezTo>
                <a:lnTo>
                  <a:pt x="10813" y="12484"/>
                </a:lnTo>
                <a:cubicBezTo>
                  <a:pt x="10744" y="12484"/>
                  <a:pt x="10675" y="12553"/>
                  <a:pt x="10675" y="12553"/>
                </a:cubicBezTo>
                <a:cubicBezTo>
                  <a:pt x="10814" y="12969"/>
                  <a:pt x="11161" y="13385"/>
                  <a:pt x="10675" y="13662"/>
                </a:cubicBezTo>
                <a:cubicBezTo>
                  <a:pt x="10509" y="13724"/>
                  <a:pt x="10343" y="13756"/>
                  <a:pt x="10184" y="13756"/>
                </a:cubicBezTo>
                <a:cubicBezTo>
                  <a:pt x="9813" y="13756"/>
                  <a:pt x="9483" y="13586"/>
                  <a:pt x="9289" y="13246"/>
                </a:cubicBezTo>
                <a:cubicBezTo>
                  <a:pt x="8914" y="12808"/>
                  <a:pt x="8877" y="11751"/>
                  <a:pt x="9535" y="11751"/>
                </a:cubicBezTo>
                <a:close/>
                <a:moveTo>
                  <a:pt x="14638" y="13256"/>
                </a:moveTo>
                <a:cubicBezTo>
                  <a:pt x="14892" y="13256"/>
                  <a:pt x="15162" y="13425"/>
                  <a:pt x="15320" y="13662"/>
                </a:cubicBezTo>
                <a:cubicBezTo>
                  <a:pt x="15458" y="13939"/>
                  <a:pt x="15597" y="14217"/>
                  <a:pt x="15597" y="14563"/>
                </a:cubicBezTo>
                <a:cubicBezTo>
                  <a:pt x="15560" y="14545"/>
                  <a:pt x="15528" y="14536"/>
                  <a:pt x="15499" y="14536"/>
                </a:cubicBezTo>
                <a:cubicBezTo>
                  <a:pt x="15421" y="14536"/>
                  <a:pt x="15371" y="14600"/>
                  <a:pt x="15320" y="14702"/>
                </a:cubicBezTo>
                <a:cubicBezTo>
                  <a:pt x="15320" y="14771"/>
                  <a:pt x="15320" y="14840"/>
                  <a:pt x="15320" y="14910"/>
                </a:cubicBezTo>
                <a:cubicBezTo>
                  <a:pt x="15320" y="14910"/>
                  <a:pt x="15320" y="14979"/>
                  <a:pt x="15320" y="14979"/>
                </a:cubicBezTo>
                <a:cubicBezTo>
                  <a:pt x="15210" y="15061"/>
                  <a:pt x="15079" y="15100"/>
                  <a:pt x="14948" y="15100"/>
                </a:cubicBezTo>
                <a:cubicBezTo>
                  <a:pt x="14747" y="15100"/>
                  <a:pt x="14545" y="15008"/>
                  <a:pt x="14419" y="14840"/>
                </a:cubicBezTo>
                <a:cubicBezTo>
                  <a:pt x="14072" y="14494"/>
                  <a:pt x="14003" y="14009"/>
                  <a:pt x="14141" y="13593"/>
                </a:cubicBezTo>
                <a:cubicBezTo>
                  <a:pt x="14261" y="13354"/>
                  <a:pt x="14445" y="13256"/>
                  <a:pt x="14638" y="13256"/>
                </a:cubicBezTo>
                <a:close/>
                <a:moveTo>
                  <a:pt x="4257" y="14231"/>
                </a:moveTo>
                <a:cubicBezTo>
                  <a:pt x="4660" y="14231"/>
                  <a:pt x="5052" y="14360"/>
                  <a:pt x="5407" y="14563"/>
                </a:cubicBezTo>
                <a:cubicBezTo>
                  <a:pt x="5615" y="15048"/>
                  <a:pt x="5615" y="15395"/>
                  <a:pt x="4991" y="15672"/>
                </a:cubicBezTo>
                <a:lnTo>
                  <a:pt x="5061" y="15672"/>
                </a:lnTo>
                <a:cubicBezTo>
                  <a:pt x="4791" y="15822"/>
                  <a:pt x="4495" y="15894"/>
                  <a:pt x="4202" y="15894"/>
                </a:cubicBezTo>
                <a:cubicBezTo>
                  <a:pt x="3817" y="15894"/>
                  <a:pt x="3435" y="15770"/>
                  <a:pt x="3120" y="15534"/>
                </a:cubicBezTo>
                <a:cubicBezTo>
                  <a:pt x="2496" y="14910"/>
                  <a:pt x="3189" y="14425"/>
                  <a:pt x="3813" y="14286"/>
                </a:cubicBezTo>
                <a:cubicBezTo>
                  <a:pt x="3962" y="14249"/>
                  <a:pt x="4110" y="14231"/>
                  <a:pt x="4257" y="14231"/>
                </a:cubicBezTo>
                <a:close/>
                <a:moveTo>
                  <a:pt x="11109" y="15429"/>
                </a:moveTo>
                <a:cubicBezTo>
                  <a:pt x="11578" y="15429"/>
                  <a:pt x="12053" y="15687"/>
                  <a:pt x="12339" y="16088"/>
                </a:cubicBezTo>
                <a:cubicBezTo>
                  <a:pt x="12270" y="16227"/>
                  <a:pt x="12339" y="16365"/>
                  <a:pt x="12478" y="16435"/>
                </a:cubicBezTo>
                <a:cubicBezTo>
                  <a:pt x="12408" y="16851"/>
                  <a:pt x="12270" y="17197"/>
                  <a:pt x="11785" y="17267"/>
                </a:cubicBezTo>
                <a:cubicBezTo>
                  <a:pt x="11299" y="17267"/>
                  <a:pt x="10814" y="17059"/>
                  <a:pt x="10468" y="16712"/>
                </a:cubicBezTo>
                <a:cubicBezTo>
                  <a:pt x="9982" y="16296"/>
                  <a:pt x="10190" y="15534"/>
                  <a:pt x="10814" y="15464"/>
                </a:cubicBezTo>
                <a:cubicBezTo>
                  <a:pt x="10911" y="15440"/>
                  <a:pt x="11009" y="15429"/>
                  <a:pt x="11109" y="15429"/>
                </a:cubicBezTo>
                <a:close/>
                <a:moveTo>
                  <a:pt x="16845" y="15118"/>
                </a:moveTo>
                <a:cubicBezTo>
                  <a:pt x="16845" y="15187"/>
                  <a:pt x="16914" y="15187"/>
                  <a:pt x="16914" y="15256"/>
                </a:cubicBezTo>
                <a:cubicBezTo>
                  <a:pt x="16775" y="15950"/>
                  <a:pt x="16637" y="16712"/>
                  <a:pt x="16429" y="17405"/>
                </a:cubicBezTo>
                <a:cubicBezTo>
                  <a:pt x="16568" y="16643"/>
                  <a:pt x="16706" y="15880"/>
                  <a:pt x="16845" y="15118"/>
                </a:cubicBezTo>
                <a:close/>
                <a:moveTo>
                  <a:pt x="6447" y="16781"/>
                </a:moveTo>
                <a:cubicBezTo>
                  <a:pt x="6794" y="16920"/>
                  <a:pt x="7348" y="17128"/>
                  <a:pt x="7071" y="17682"/>
                </a:cubicBezTo>
                <a:lnTo>
                  <a:pt x="7140" y="17682"/>
                </a:lnTo>
                <a:cubicBezTo>
                  <a:pt x="6863" y="18098"/>
                  <a:pt x="6378" y="18376"/>
                  <a:pt x="5893" y="18445"/>
                </a:cubicBezTo>
                <a:cubicBezTo>
                  <a:pt x="5338" y="18445"/>
                  <a:pt x="4714" y="17960"/>
                  <a:pt x="5199" y="17405"/>
                </a:cubicBezTo>
                <a:cubicBezTo>
                  <a:pt x="5407" y="17197"/>
                  <a:pt x="5615" y="17059"/>
                  <a:pt x="5893" y="16920"/>
                </a:cubicBezTo>
                <a:cubicBezTo>
                  <a:pt x="6031" y="16851"/>
                  <a:pt x="6239" y="16851"/>
                  <a:pt x="6447" y="16781"/>
                </a:cubicBezTo>
                <a:close/>
                <a:moveTo>
                  <a:pt x="27728" y="17059"/>
                </a:moveTo>
                <a:cubicBezTo>
                  <a:pt x="28074" y="17059"/>
                  <a:pt x="28421" y="17059"/>
                  <a:pt x="28490" y="17544"/>
                </a:cubicBezTo>
                <a:cubicBezTo>
                  <a:pt x="28560" y="17890"/>
                  <a:pt x="28421" y="18237"/>
                  <a:pt x="28213" y="18584"/>
                </a:cubicBezTo>
                <a:lnTo>
                  <a:pt x="28213" y="18514"/>
                </a:lnTo>
                <a:cubicBezTo>
                  <a:pt x="28108" y="18724"/>
                  <a:pt x="27885" y="18934"/>
                  <a:pt x="27632" y="18934"/>
                </a:cubicBezTo>
                <a:cubicBezTo>
                  <a:pt x="27550" y="18934"/>
                  <a:pt x="27466" y="18912"/>
                  <a:pt x="27381" y="18861"/>
                </a:cubicBezTo>
                <a:cubicBezTo>
                  <a:pt x="26757" y="18514"/>
                  <a:pt x="27173" y="17405"/>
                  <a:pt x="27728" y="17128"/>
                </a:cubicBezTo>
                <a:cubicBezTo>
                  <a:pt x="27728" y="17128"/>
                  <a:pt x="27728" y="17128"/>
                  <a:pt x="27728" y="17059"/>
                </a:cubicBezTo>
                <a:close/>
                <a:moveTo>
                  <a:pt x="21403" y="17121"/>
                </a:moveTo>
                <a:cubicBezTo>
                  <a:pt x="21409" y="17121"/>
                  <a:pt x="21415" y="17123"/>
                  <a:pt x="21420" y="17128"/>
                </a:cubicBezTo>
                <a:cubicBezTo>
                  <a:pt x="21628" y="17336"/>
                  <a:pt x="21697" y="17475"/>
                  <a:pt x="21836" y="17682"/>
                </a:cubicBezTo>
                <a:cubicBezTo>
                  <a:pt x="21905" y="17960"/>
                  <a:pt x="21905" y="18168"/>
                  <a:pt x="21836" y="18376"/>
                </a:cubicBezTo>
                <a:cubicBezTo>
                  <a:pt x="21766" y="18792"/>
                  <a:pt x="21489" y="19138"/>
                  <a:pt x="21073" y="19277"/>
                </a:cubicBezTo>
                <a:lnTo>
                  <a:pt x="20865" y="19277"/>
                </a:lnTo>
                <a:lnTo>
                  <a:pt x="20865" y="19138"/>
                </a:lnTo>
                <a:cubicBezTo>
                  <a:pt x="20865" y="19052"/>
                  <a:pt x="20812" y="18993"/>
                  <a:pt x="20755" y="18993"/>
                </a:cubicBezTo>
                <a:cubicBezTo>
                  <a:pt x="20720" y="18993"/>
                  <a:pt x="20684" y="19016"/>
                  <a:pt x="20657" y="19069"/>
                </a:cubicBezTo>
                <a:cubicBezTo>
                  <a:pt x="20519" y="18792"/>
                  <a:pt x="20519" y="18584"/>
                  <a:pt x="20588" y="18306"/>
                </a:cubicBezTo>
                <a:lnTo>
                  <a:pt x="20588" y="18306"/>
                </a:lnTo>
                <a:lnTo>
                  <a:pt x="20588" y="18376"/>
                </a:lnTo>
                <a:cubicBezTo>
                  <a:pt x="20727" y="18098"/>
                  <a:pt x="20796" y="17821"/>
                  <a:pt x="21004" y="17613"/>
                </a:cubicBezTo>
                <a:cubicBezTo>
                  <a:pt x="21004" y="17548"/>
                  <a:pt x="21306" y="17121"/>
                  <a:pt x="21403" y="17121"/>
                </a:cubicBezTo>
                <a:close/>
                <a:moveTo>
                  <a:pt x="9774" y="18376"/>
                </a:moveTo>
                <a:cubicBezTo>
                  <a:pt x="10052" y="18792"/>
                  <a:pt x="10052" y="19069"/>
                  <a:pt x="9566" y="19415"/>
                </a:cubicBezTo>
                <a:lnTo>
                  <a:pt x="9636" y="19415"/>
                </a:lnTo>
                <a:cubicBezTo>
                  <a:pt x="9289" y="19623"/>
                  <a:pt x="8804" y="19762"/>
                  <a:pt x="8388" y="19762"/>
                </a:cubicBezTo>
                <a:cubicBezTo>
                  <a:pt x="8180" y="19762"/>
                  <a:pt x="7972" y="19623"/>
                  <a:pt x="7903" y="19415"/>
                </a:cubicBezTo>
                <a:cubicBezTo>
                  <a:pt x="7833" y="18930"/>
                  <a:pt x="8319" y="18653"/>
                  <a:pt x="8735" y="18514"/>
                </a:cubicBezTo>
                <a:cubicBezTo>
                  <a:pt x="9081" y="18445"/>
                  <a:pt x="9428" y="18376"/>
                  <a:pt x="9774" y="18376"/>
                </a:cubicBezTo>
                <a:close/>
                <a:moveTo>
                  <a:pt x="23361" y="18306"/>
                </a:moveTo>
                <a:cubicBezTo>
                  <a:pt x="23777" y="18306"/>
                  <a:pt x="24193" y="18584"/>
                  <a:pt x="24331" y="19069"/>
                </a:cubicBezTo>
                <a:cubicBezTo>
                  <a:pt x="24401" y="19346"/>
                  <a:pt x="24401" y="19693"/>
                  <a:pt x="24193" y="19901"/>
                </a:cubicBezTo>
                <a:cubicBezTo>
                  <a:pt x="24193" y="20039"/>
                  <a:pt x="24123" y="20109"/>
                  <a:pt x="24054" y="20178"/>
                </a:cubicBezTo>
                <a:cubicBezTo>
                  <a:pt x="24054" y="20109"/>
                  <a:pt x="24019" y="20074"/>
                  <a:pt x="23985" y="20074"/>
                </a:cubicBezTo>
                <a:cubicBezTo>
                  <a:pt x="23950" y="20074"/>
                  <a:pt x="23915" y="20109"/>
                  <a:pt x="23915" y="20178"/>
                </a:cubicBezTo>
                <a:cubicBezTo>
                  <a:pt x="23915" y="20247"/>
                  <a:pt x="23915" y="20317"/>
                  <a:pt x="23915" y="20386"/>
                </a:cubicBezTo>
                <a:cubicBezTo>
                  <a:pt x="23846" y="20386"/>
                  <a:pt x="23846" y="20455"/>
                  <a:pt x="23846" y="20455"/>
                </a:cubicBezTo>
                <a:cubicBezTo>
                  <a:pt x="23777" y="20525"/>
                  <a:pt x="23638" y="20525"/>
                  <a:pt x="23569" y="20525"/>
                </a:cubicBezTo>
                <a:cubicBezTo>
                  <a:pt x="23361" y="20386"/>
                  <a:pt x="23222" y="20109"/>
                  <a:pt x="23153" y="19901"/>
                </a:cubicBezTo>
                <a:cubicBezTo>
                  <a:pt x="23014" y="19623"/>
                  <a:pt x="22875" y="19346"/>
                  <a:pt x="22806" y="19069"/>
                </a:cubicBezTo>
                <a:lnTo>
                  <a:pt x="22737" y="19069"/>
                </a:lnTo>
                <a:cubicBezTo>
                  <a:pt x="22737" y="18722"/>
                  <a:pt x="22875" y="18376"/>
                  <a:pt x="23361" y="18306"/>
                </a:cubicBezTo>
                <a:close/>
                <a:moveTo>
                  <a:pt x="14141" y="20178"/>
                </a:moveTo>
                <a:cubicBezTo>
                  <a:pt x="14211" y="20247"/>
                  <a:pt x="14349" y="20317"/>
                  <a:pt x="14419" y="20386"/>
                </a:cubicBezTo>
                <a:cubicBezTo>
                  <a:pt x="14557" y="20455"/>
                  <a:pt x="14488" y="20663"/>
                  <a:pt x="14557" y="20802"/>
                </a:cubicBezTo>
                <a:cubicBezTo>
                  <a:pt x="14419" y="20594"/>
                  <a:pt x="14349" y="20455"/>
                  <a:pt x="14211" y="20247"/>
                </a:cubicBezTo>
                <a:lnTo>
                  <a:pt x="14141" y="20178"/>
                </a:lnTo>
                <a:close/>
                <a:moveTo>
                  <a:pt x="6378" y="22604"/>
                </a:moveTo>
                <a:cubicBezTo>
                  <a:pt x="6375" y="22607"/>
                  <a:pt x="6373" y="22611"/>
                  <a:pt x="6370" y="22614"/>
                </a:cubicBezTo>
                <a:lnTo>
                  <a:pt x="6370" y="22614"/>
                </a:lnTo>
                <a:cubicBezTo>
                  <a:pt x="6383" y="22621"/>
                  <a:pt x="6396" y="22627"/>
                  <a:pt x="6408" y="22634"/>
                </a:cubicBezTo>
                <a:lnTo>
                  <a:pt x="6408" y="22634"/>
                </a:lnTo>
                <a:cubicBezTo>
                  <a:pt x="6398" y="22624"/>
                  <a:pt x="6388" y="22614"/>
                  <a:pt x="6378" y="22604"/>
                </a:cubicBezTo>
                <a:close/>
                <a:moveTo>
                  <a:pt x="6408" y="22634"/>
                </a:moveTo>
                <a:cubicBezTo>
                  <a:pt x="6469" y="22697"/>
                  <a:pt x="6528" y="22760"/>
                  <a:pt x="6586" y="22825"/>
                </a:cubicBezTo>
                <a:lnTo>
                  <a:pt x="6586" y="22825"/>
                </a:lnTo>
                <a:cubicBezTo>
                  <a:pt x="6586" y="22817"/>
                  <a:pt x="6586" y="22812"/>
                  <a:pt x="6586" y="22812"/>
                </a:cubicBezTo>
                <a:cubicBezTo>
                  <a:pt x="6547" y="22736"/>
                  <a:pt x="6488" y="22680"/>
                  <a:pt x="6408" y="22634"/>
                </a:cubicBezTo>
                <a:close/>
                <a:moveTo>
                  <a:pt x="4965" y="20188"/>
                </a:moveTo>
                <a:cubicBezTo>
                  <a:pt x="4560" y="20188"/>
                  <a:pt x="4184" y="20451"/>
                  <a:pt x="4090" y="20871"/>
                </a:cubicBezTo>
                <a:cubicBezTo>
                  <a:pt x="4090" y="21010"/>
                  <a:pt x="4160" y="21010"/>
                  <a:pt x="4229" y="21010"/>
                </a:cubicBezTo>
                <a:cubicBezTo>
                  <a:pt x="4476" y="20762"/>
                  <a:pt x="4689" y="20550"/>
                  <a:pt x="4967" y="20550"/>
                </a:cubicBezTo>
                <a:cubicBezTo>
                  <a:pt x="5078" y="20550"/>
                  <a:pt x="5199" y="20584"/>
                  <a:pt x="5338" y="20663"/>
                </a:cubicBezTo>
                <a:cubicBezTo>
                  <a:pt x="5685" y="20940"/>
                  <a:pt x="5962" y="21356"/>
                  <a:pt x="6031" y="21772"/>
                </a:cubicBezTo>
                <a:cubicBezTo>
                  <a:pt x="6100" y="21911"/>
                  <a:pt x="6100" y="22050"/>
                  <a:pt x="6031" y="22258"/>
                </a:cubicBezTo>
                <a:cubicBezTo>
                  <a:pt x="6031" y="22223"/>
                  <a:pt x="6014" y="22206"/>
                  <a:pt x="5996" y="22206"/>
                </a:cubicBezTo>
                <a:cubicBezTo>
                  <a:pt x="5979" y="22206"/>
                  <a:pt x="5962" y="22223"/>
                  <a:pt x="5962" y="22258"/>
                </a:cubicBezTo>
                <a:lnTo>
                  <a:pt x="5893" y="22258"/>
                </a:lnTo>
                <a:cubicBezTo>
                  <a:pt x="5893" y="22258"/>
                  <a:pt x="5893" y="22327"/>
                  <a:pt x="5893" y="22396"/>
                </a:cubicBezTo>
                <a:cubicBezTo>
                  <a:pt x="5842" y="22498"/>
                  <a:pt x="5717" y="22562"/>
                  <a:pt x="5572" y="22562"/>
                </a:cubicBezTo>
                <a:cubicBezTo>
                  <a:pt x="5519" y="22562"/>
                  <a:pt x="5463" y="22553"/>
                  <a:pt x="5407" y="22535"/>
                </a:cubicBezTo>
                <a:cubicBezTo>
                  <a:pt x="4853" y="22396"/>
                  <a:pt x="4575" y="21356"/>
                  <a:pt x="4575" y="20871"/>
                </a:cubicBezTo>
                <a:cubicBezTo>
                  <a:pt x="4575" y="20836"/>
                  <a:pt x="4541" y="20819"/>
                  <a:pt x="4506" y="20819"/>
                </a:cubicBezTo>
                <a:cubicBezTo>
                  <a:pt x="4471" y="20819"/>
                  <a:pt x="4437" y="20836"/>
                  <a:pt x="4437" y="20871"/>
                </a:cubicBezTo>
                <a:cubicBezTo>
                  <a:pt x="4437" y="21703"/>
                  <a:pt x="4853" y="22465"/>
                  <a:pt x="5615" y="22812"/>
                </a:cubicBezTo>
                <a:cubicBezTo>
                  <a:pt x="5708" y="22858"/>
                  <a:pt x="5800" y="22881"/>
                  <a:pt x="5890" y="22881"/>
                </a:cubicBezTo>
                <a:cubicBezTo>
                  <a:pt x="6066" y="22881"/>
                  <a:pt x="6233" y="22792"/>
                  <a:pt x="6370" y="22614"/>
                </a:cubicBezTo>
                <a:lnTo>
                  <a:pt x="6370" y="22614"/>
                </a:lnTo>
                <a:cubicBezTo>
                  <a:pt x="6313" y="22585"/>
                  <a:pt x="6246" y="22560"/>
                  <a:pt x="6170" y="22535"/>
                </a:cubicBezTo>
                <a:cubicBezTo>
                  <a:pt x="6308" y="22396"/>
                  <a:pt x="6378" y="22188"/>
                  <a:pt x="6378" y="21980"/>
                </a:cubicBezTo>
                <a:cubicBezTo>
                  <a:pt x="6378" y="21356"/>
                  <a:pt x="6031" y="20732"/>
                  <a:pt x="5546" y="20386"/>
                </a:cubicBezTo>
                <a:cubicBezTo>
                  <a:pt x="5365" y="20250"/>
                  <a:pt x="5161" y="20188"/>
                  <a:pt x="4965" y="20188"/>
                </a:cubicBezTo>
                <a:close/>
                <a:moveTo>
                  <a:pt x="21983" y="20768"/>
                </a:moveTo>
                <a:cubicBezTo>
                  <a:pt x="21828" y="20768"/>
                  <a:pt x="21677" y="20822"/>
                  <a:pt x="21558" y="20940"/>
                </a:cubicBezTo>
                <a:cubicBezTo>
                  <a:pt x="21446" y="20997"/>
                  <a:pt x="21470" y="21098"/>
                  <a:pt x="21557" y="21098"/>
                </a:cubicBezTo>
                <a:cubicBezTo>
                  <a:pt x="21577" y="21098"/>
                  <a:pt x="21601" y="21092"/>
                  <a:pt x="21628" y="21079"/>
                </a:cubicBezTo>
                <a:cubicBezTo>
                  <a:pt x="21727" y="21079"/>
                  <a:pt x="21820" y="21073"/>
                  <a:pt x="21906" y="21073"/>
                </a:cubicBezTo>
                <a:cubicBezTo>
                  <a:pt x="22121" y="21073"/>
                  <a:pt x="22291" y="21109"/>
                  <a:pt x="22390" y="21356"/>
                </a:cubicBezTo>
                <a:cubicBezTo>
                  <a:pt x="22529" y="21703"/>
                  <a:pt x="22529" y="22050"/>
                  <a:pt x="22390" y="22396"/>
                </a:cubicBezTo>
                <a:cubicBezTo>
                  <a:pt x="22327" y="22649"/>
                  <a:pt x="22148" y="22960"/>
                  <a:pt x="21855" y="22960"/>
                </a:cubicBezTo>
                <a:cubicBezTo>
                  <a:pt x="21826" y="22960"/>
                  <a:pt x="21797" y="22957"/>
                  <a:pt x="21766" y="22951"/>
                </a:cubicBezTo>
                <a:cubicBezTo>
                  <a:pt x="21004" y="22812"/>
                  <a:pt x="21143" y="21703"/>
                  <a:pt x="21628" y="21287"/>
                </a:cubicBezTo>
                <a:cubicBezTo>
                  <a:pt x="21677" y="21238"/>
                  <a:pt x="21656" y="21189"/>
                  <a:pt x="21616" y="21189"/>
                </a:cubicBezTo>
                <a:cubicBezTo>
                  <a:pt x="21599" y="21189"/>
                  <a:pt x="21579" y="21197"/>
                  <a:pt x="21558" y="21218"/>
                </a:cubicBezTo>
                <a:cubicBezTo>
                  <a:pt x="21073" y="21564"/>
                  <a:pt x="20865" y="22188"/>
                  <a:pt x="21073" y="22812"/>
                </a:cubicBezTo>
                <a:cubicBezTo>
                  <a:pt x="21004" y="22812"/>
                  <a:pt x="20935" y="22881"/>
                  <a:pt x="20935" y="22951"/>
                </a:cubicBezTo>
                <a:lnTo>
                  <a:pt x="21004" y="23159"/>
                </a:lnTo>
                <a:cubicBezTo>
                  <a:pt x="20848" y="23522"/>
                  <a:pt x="20731" y="23925"/>
                  <a:pt x="20682" y="24338"/>
                </a:cubicBezTo>
                <a:lnTo>
                  <a:pt x="20682" y="24338"/>
                </a:lnTo>
                <a:cubicBezTo>
                  <a:pt x="20750" y="24037"/>
                  <a:pt x="20834" y="23736"/>
                  <a:pt x="20935" y="23436"/>
                </a:cubicBezTo>
                <a:lnTo>
                  <a:pt x="21212" y="23436"/>
                </a:lnTo>
                <a:cubicBezTo>
                  <a:pt x="21281" y="23436"/>
                  <a:pt x="21350" y="23297"/>
                  <a:pt x="21350" y="23228"/>
                </a:cubicBezTo>
                <a:lnTo>
                  <a:pt x="21350" y="23089"/>
                </a:lnTo>
                <a:lnTo>
                  <a:pt x="21420" y="23159"/>
                </a:lnTo>
                <a:cubicBezTo>
                  <a:pt x="21565" y="23221"/>
                  <a:pt x="21711" y="23252"/>
                  <a:pt x="21849" y="23252"/>
                </a:cubicBezTo>
                <a:cubicBezTo>
                  <a:pt x="22171" y="23252"/>
                  <a:pt x="22453" y="23082"/>
                  <a:pt x="22598" y="22743"/>
                </a:cubicBezTo>
                <a:cubicBezTo>
                  <a:pt x="22875" y="22327"/>
                  <a:pt x="22875" y="21772"/>
                  <a:pt x="22737" y="21287"/>
                </a:cubicBezTo>
                <a:cubicBezTo>
                  <a:pt x="22600" y="20968"/>
                  <a:pt x="22283" y="20768"/>
                  <a:pt x="21983" y="20768"/>
                </a:cubicBezTo>
                <a:close/>
                <a:moveTo>
                  <a:pt x="8008" y="20510"/>
                </a:moveTo>
                <a:cubicBezTo>
                  <a:pt x="7797" y="20510"/>
                  <a:pt x="7601" y="20615"/>
                  <a:pt x="7487" y="20871"/>
                </a:cubicBezTo>
                <a:cubicBezTo>
                  <a:pt x="7438" y="20920"/>
                  <a:pt x="7458" y="20969"/>
                  <a:pt x="7499" y="20969"/>
                </a:cubicBezTo>
                <a:cubicBezTo>
                  <a:pt x="7516" y="20969"/>
                  <a:pt x="7536" y="20961"/>
                  <a:pt x="7556" y="20940"/>
                </a:cubicBezTo>
                <a:cubicBezTo>
                  <a:pt x="7749" y="20908"/>
                  <a:pt x="7911" y="20862"/>
                  <a:pt x="8051" y="20862"/>
                </a:cubicBezTo>
                <a:cubicBezTo>
                  <a:pt x="8214" y="20862"/>
                  <a:pt x="8346" y="20925"/>
                  <a:pt x="8457" y="21148"/>
                </a:cubicBezTo>
                <a:cubicBezTo>
                  <a:pt x="8735" y="21564"/>
                  <a:pt x="8804" y="22050"/>
                  <a:pt x="8735" y="22465"/>
                </a:cubicBezTo>
                <a:cubicBezTo>
                  <a:pt x="8681" y="22784"/>
                  <a:pt x="8425" y="23021"/>
                  <a:pt x="8121" y="23021"/>
                </a:cubicBezTo>
                <a:cubicBezTo>
                  <a:pt x="8028" y="23021"/>
                  <a:pt x="7931" y="22999"/>
                  <a:pt x="7833" y="22951"/>
                </a:cubicBezTo>
                <a:lnTo>
                  <a:pt x="7833" y="22881"/>
                </a:lnTo>
                <a:cubicBezTo>
                  <a:pt x="7833" y="22780"/>
                  <a:pt x="7759" y="22716"/>
                  <a:pt x="7665" y="22716"/>
                </a:cubicBezTo>
                <a:cubicBezTo>
                  <a:pt x="7630" y="22716"/>
                  <a:pt x="7593" y="22724"/>
                  <a:pt x="7556" y="22743"/>
                </a:cubicBezTo>
                <a:cubicBezTo>
                  <a:pt x="7210" y="22327"/>
                  <a:pt x="6863" y="21426"/>
                  <a:pt x="7279" y="21148"/>
                </a:cubicBezTo>
                <a:cubicBezTo>
                  <a:pt x="7348" y="21148"/>
                  <a:pt x="7279" y="21079"/>
                  <a:pt x="7279" y="21079"/>
                </a:cubicBezTo>
                <a:lnTo>
                  <a:pt x="7279" y="21079"/>
                </a:lnTo>
                <a:cubicBezTo>
                  <a:pt x="6516" y="21218"/>
                  <a:pt x="7140" y="22673"/>
                  <a:pt x="7418" y="23020"/>
                </a:cubicBezTo>
                <a:lnTo>
                  <a:pt x="7487" y="23089"/>
                </a:lnTo>
                <a:cubicBezTo>
                  <a:pt x="7487" y="23436"/>
                  <a:pt x="7556" y="23713"/>
                  <a:pt x="7625" y="24060"/>
                </a:cubicBezTo>
                <a:cubicBezTo>
                  <a:pt x="7625" y="24114"/>
                  <a:pt x="7625" y="24168"/>
                  <a:pt x="7625" y="24189"/>
                </a:cubicBezTo>
                <a:lnTo>
                  <a:pt x="7625" y="24189"/>
                </a:lnTo>
                <a:cubicBezTo>
                  <a:pt x="7285" y="23742"/>
                  <a:pt x="6973" y="23260"/>
                  <a:pt x="6586" y="22825"/>
                </a:cubicBezTo>
                <a:lnTo>
                  <a:pt x="6586" y="22825"/>
                </a:lnTo>
                <a:cubicBezTo>
                  <a:pt x="6586" y="22845"/>
                  <a:pt x="6586" y="22881"/>
                  <a:pt x="6586" y="22881"/>
                </a:cubicBezTo>
                <a:cubicBezTo>
                  <a:pt x="6863" y="23228"/>
                  <a:pt x="7140" y="23713"/>
                  <a:pt x="7279" y="23921"/>
                </a:cubicBezTo>
                <a:cubicBezTo>
                  <a:pt x="7418" y="24129"/>
                  <a:pt x="7556" y="24198"/>
                  <a:pt x="7625" y="24198"/>
                </a:cubicBezTo>
                <a:cubicBezTo>
                  <a:pt x="7625" y="24198"/>
                  <a:pt x="7625" y="24195"/>
                  <a:pt x="7625" y="24189"/>
                </a:cubicBezTo>
                <a:lnTo>
                  <a:pt x="7625" y="24189"/>
                </a:lnTo>
                <a:cubicBezTo>
                  <a:pt x="7705" y="24294"/>
                  <a:pt x="7786" y="24396"/>
                  <a:pt x="7870" y="24496"/>
                </a:cubicBezTo>
                <a:lnTo>
                  <a:pt x="7870" y="24496"/>
                </a:lnTo>
                <a:cubicBezTo>
                  <a:pt x="7899" y="24281"/>
                  <a:pt x="7887" y="24067"/>
                  <a:pt x="7833" y="23852"/>
                </a:cubicBezTo>
                <a:cubicBezTo>
                  <a:pt x="7903" y="23783"/>
                  <a:pt x="7972" y="23644"/>
                  <a:pt x="7903" y="23505"/>
                </a:cubicBezTo>
                <a:cubicBezTo>
                  <a:pt x="7972" y="23505"/>
                  <a:pt x="8041" y="23436"/>
                  <a:pt x="7972" y="23367"/>
                </a:cubicBezTo>
                <a:lnTo>
                  <a:pt x="7972" y="23367"/>
                </a:lnTo>
                <a:cubicBezTo>
                  <a:pt x="8026" y="23376"/>
                  <a:pt x="8078" y="23380"/>
                  <a:pt x="8130" y="23380"/>
                </a:cubicBezTo>
                <a:cubicBezTo>
                  <a:pt x="8475" y="23380"/>
                  <a:pt x="8761" y="23183"/>
                  <a:pt x="8943" y="22881"/>
                </a:cubicBezTo>
                <a:cubicBezTo>
                  <a:pt x="9220" y="22258"/>
                  <a:pt x="9150" y="21564"/>
                  <a:pt x="8804" y="21010"/>
                </a:cubicBezTo>
                <a:cubicBezTo>
                  <a:pt x="8641" y="20724"/>
                  <a:pt x="8309" y="20510"/>
                  <a:pt x="8008" y="20510"/>
                </a:cubicBezTo>
                <a:close/>
                <a:moveTo>
                  <a:pt x="20682" y="24338"/>
                </a:moveTo>
                <a:lnTo>
                  <a:pt x="20682" y="24338"/>
                </a:lnTo>
                <a:cubicBezTo>
                  <a:pt x="20669" y="24397"/>
                  <a:pt x="20656" y="24457"/>
                  <a:pt x="20644" y="24516"/>
                </a:cubicBezTo>
                <a:lnTo>
                  <a:pt x="20644" y="24516"/>
                </a:lnTo>
                <a:cubicBezTo>
                  <a:pt x="20652" y="24596"/>
                  <a:pt x="20657" y="24675"/>
                  <a:pt x="20657" y="24753"/>
                </a:cubicBezTo>
                <a:cubicBezTo>
                  <a:pt x="20657" y="24614"/>
                  <a:pt x="20666" y="24475"/>
                  <a:pt x="20682" y="24338"/>
                </a:cubicBezTo>
                <a:close/>
                <a:moveTo>
                  <a:pt x="18362" y="22940"/>
                </a:moveTo>
                <a:cubicBezTo>
                  <a:pt x="18410" y="22940"/>
                  <a:pt x="18459" y="22944"/>
                  <a:pt x="18508" y="22951"/>
                </a:cubicBezTo>
                <a:cubicBezTo>
                  <a:pt x="19063" y="23089"/>
                  <a:pt x="19410" y="23644"/>
                  <a:pt x="19202" y="24198"/>
                </a:cubicBezTo>
                <a:lnTo>
                  <a:pt x="19202" y="24268"/>
                </a:lnTo>
                <a:cubicBezTo>
                  <a:pt x="19173" y="24239"/>
                  <a:pt x="19132" y="24222"/>
                  <a:pt x="19100" y="24222"/>
                </a:cubicBezTo>
                <a:cubicBezTo>
                  <a:pt x="19053" y="24222"/>
                  <a:pt x="19022" y="24256"/>
                  <a:pt x="19063" y="24337"/>
                </a:cubicBezTo>
                <a:cubicBezTo>
                  <a:pt x="19063" y="24406"/>
                  <a:pt x="19063" y="24476"/>
                  <a:pt x="19132" y="24545"/>
                </a:cubicBezTo>
                <a:cubicBezTo>
                  <a:pt x="18947" y="24730"/>
                  <a:pt x="18763" y="24853"/>
                  <a:pt x="18557" y="24853"/>
                </a:cubicBezTo>
                <a:cubicBezTo>
                  <a:pt x="18455" y="24853"/>
                  <a:pt x="18347" y="24822"/>
                  <a:pt x="18231" y="24753"/>
                </a:cubicBezTo>
                <a:cubicBezTo>
                  <a:pt x="17885" y="24476"/>
                  <a:pt x="17677" y="24129"/>
                  <a:pt x="17607" y="23713"/>
                </a:cubicBezTo>
                <a:cubicBezTo>
                  <a:pt x="17545" y="23215"/>
                  <a:pt x="17931" y="22940"/>
                  <a:pt x="18362" y="22940"/>
                </a:cubicBezTo>
                <a:close/>
                <a:moveTo>
                  <a:pt x="7870" y="24496"/>
                </a:moveTo>
                <a:cubicBezTo>
                  <a:pt x="7861" y="24559"/>
                  <a:pt x="7849" y="24621"/>
                  <a:pt x="7833" y="24684"/>
                </a:cubicBezTo>
                <a:cubicBezTo>
                  <a:pt x="7833" y="24753"/>
                  <a:pt x="7833" y="24753"/>
                  <a:pt x="7833" y="24822"/>
                </a:cubicBezTo>
                <a:cubicBezTo>
                  <a:pt x="7829" y="24831"/>
                  <a:pt x="7825" y="24840"/>
                  <a:pt x="7821" y="24849"/>
                </a:cubicBezTo>
                <a:lnTo>
                  <a:pt x="7821" y="24849"/>
                </a:lnTo>
                <a:cubicBezTo>
                  <a:pt x="7828" y="24859"/>
                  <a:pt x="7833" y="24873"/>
                  <a:pt x="7833" y="24892"/>
                </a:cubicBezTo>
                <a:cubicBezTo>
                  <a:pt x="7852" y="24929"/>
                  <a:pt x="7871" y="24946"/>
                  <a:pt x="7888" y="24946"/>
                </a:cubicBezTo>
                <a:cubicBezTo>
                  <a:pt x="7935" y="24946"/>
                  <a:pt x="7972" y="24817"/>
                  <a:pt x="7972" y="24614"/>
                </a:cubicBezTo>
                <a:cubicBezTo>
                  <a:pt x="7937" y="24575"/>
                  <a:pt x="7903" y="24536"/>
                  <a:pt x="7870" y="24496"/>
                </a:cubicBezTo>
                <a:close/>
                <a:moveTo>
                  <a:pt x="7678" y="24765"/>
                </a:moveTo>
                <a:cubicBezTo>
                  <a:pt x="7597" y="24765"/>
                  <a:pt x="7507" y="24863"/>
                  <a:pt x="7556" y="24961"/>
                </a:cubicBezTo>
                <a:cubicBezTo>
                  <a:pt x="7625" y="25030"/>
                  <a:pt x="7625" y="25100"/>
                  <a:pt x="7625" y="25169"/>
                </a:cubicBezTo>
                <a:lnTo>
                  <a:pt x="7625" y="25238"/>
                </a:lnTo>
                <a:lnTo>
                  <a:pt x="7695" y="25308"/>
                </a:lnTo>
                <a:cubicBezTo>
                  <a:pt x="7760" y="25178"/>
                  <a:pt x="7764" y="24987"/>
                  <a:pt x="7821" y="24849"/>
                </a:cubicBezTo>
                <a:lnTo>
                  <a:pt x="7821" y="24849"/>
                </a:lnTo>
                <a:cubicBezTo>
                  <a:pt x="7801" y="24822"/>
                  <a:pt x="7764" y="24822"/>
                  <a:pt x="7764" y="24822"/>
                </a:cubicBezTo>
                <a:cubicBezTo>
                  <a:pt x="7744" y="24782"/>
                  <a:pt x="7712" y="24765"/>
                  <a:pt x="7678" y="24765"/>
                </a:cubicBezTo>
                <a:close/>
                <a:moveTo>
                  <a:pt x="7695" y="25308"/>
                </a:moveTo>
                <a:cubicBezTo>
                  <a:pt x="7695" y="25308"/>
                  <a:pt x="7625" y="25377"/>
                  <a:pt x="7625" y="25377"/>
                </a:cubicBezTo>
                <a:cubicBezTo>
                  <a:pt x="7824" y="25675"/>
                  <a:pt x="8023" y="26008"/>
                  <a:pt x="8247" y="26301"/>
                </a:cubicBezTo>
                <a:lnTo>
                  <a:pt x="8247" y="26301"/>
                </a:lnTo>
                <a:cubicBezTo>
                  <a:pt x="8279" y="26311"/>
                  <a:pt x="8310" y="26322"/>
                  <a:pt x="8342" y="26332"/>
                </a:cubicBezTo>
                <a:lnTo>
                  <a:pt x="8342" y="26332"/>
                </a:lnTo>
                <a:cubicBezTo>
                  <a:pt x="8223" y="26175"/>
                  <a:pt x="8103" y="26019"/>
                  <a:pt x="7972" y="25862"/>
                </a:cubicBezTo>
                <a:cubicBezTo>
                  <a:pt x="7972" y="25820"/>
                  <a:pt x="7998" y="25803"/>
                  <a:pt x="8018" y="25797"/>
                </a:cubicBezTo>
                <a:lnTo>
                  <a:pt x="8018" y="25797"/>
                </a:lnTo>
                <a:cubicBezTo>
                  <a:pt x="8181" y="26001"/>
                  <a:pt x="8453" y="26352"/>
                  <a:pt x="8402" y="26352"/>
                </a:cubicBezTo>
                <a:cubicBezTo>
                  <a:pt x="8399" y="26352"/>
                  <a:pt x="8394" y="26350"/>
                  <a:pt x="8388" y="26347"/>
                </a:cubicBezTo>
                <a:cubicBezTo>
                  <a:pt x="8373" y="26342"/>
                  <a:pt x="8357" y="26337"/>
                  <a:pt x="8342" y="26332"/>
                </a:cubicBezTo>
                <a:lnTo>
                  <a:pt x="8342" y="26332"/>
                </a:lnTo>
                <a:cubicBezTo>
                  <a:pt x="8445" y="26469"/>
                  <a:pt x="8547" y="26606"/>
                  <a:pt x="8651" y="26743"/>
                </a:cubicBezTo>
                <a:lnTo>
                  <a:pt x="8651" y="26743"/>
                </a:lnTo>
                <a:cubicBezTo>
                  <a:pt x="8747" y="26780"/>
                  <a:pt x="8844" y="26818"/>
                  <a:pt x="8940" y="26858"/>
                </a:cubicBezTo>
                <a:lnTo>
                  <a:pt x="8940" y="26858"/>
                </a:lnTo>
                <a:cubicBezTo>
                  <a:pt x="8640" y="26500"/>
                  <a:pt x="8341" y="26142"/>
                  <a:pt x="8041" y="25793"/>
                </a:cubicBezTo>
                <a:cubicBezTo>
                  <a:pt x="8041" y="25793"/>
                  <a:pt x="8031" y="25793"/>
                  <a:pt x="8018" y="25797"/>
                </a:cubicBezTo>
                <a:lnTo>
                  <a:pt x="8018" y="25797"/>
                </a:lnTo>
                <a:cubicBezTo>
                  <a:pt x="7951" y="25713"/>
                  <a:pt x="7903" y="25654"/>
                  <a:pt x="7903" y="25654"/>
                </a:cubicBezTo>
                <a:cubicBezTo>
                  <a:pt x="7833" y="25585"/>
                  <a:pt x="7764" y="25446"/>
                  <a:pt x="7695" y="25308"/>
                </a:cubicBezTo>
                <a:close/>
                <a:moveTo>
                  <a:pt x="9334" y="27029"/>
                </a:moveTo>
                <a:cubicBezTo>
                  <a:pt x="9342" y="27033"/>
                  <a:pt x="9350" y="27037"/>
                  <a:pt x="9358" y="27040"/>
                </a:cubicBezTo>
                <a:cubicBezTo>
                  <a:pt x="9350" y="27036"/>
                  <a:pt x="9342" y="27033"/>
                  <a:pt x="9334" y="27029"/>
                </a:cubicBezTo>
                <a:close/>
                <a:moveTo>
                  <a:pt x="8555" y="26707"/>
                </a:moveTo>
                <a:cubicBezTo>
                  <a:pt x="8551" y="26769"/>
                  <a:pt x="8504" y="26833"/>
                  <a:pt x="8457" y="26833"/>
                </a:cubicBezTo>
                <a:cubicBezTo>
                  <a:pt x="8665" y="26902"/>
                  <a:pt x="8804" y="26971"/>
                  <a:pt x="8943" y="27110"/>
                </a:cubicBezTo>
                <a:cubicBezTo>
                  <a:pt x="8841" y="26988"/>
                  <a:pt x="8745" y="26865"/>
                  <a:pt x="8651" y="26743"/>
                </a:cubicBezTo>
                <a:lnTo>
                  <a:pt x="8651" y="26743"/>
                </a:lnTo>
                <a:cubicBezTo>
                  <a:pt x="8619" y="26731"/>
                  <a:pt x="8587" y="26719"/>
                  <a:pt x="8555" y="26707"/>
                </a:cubicBezTo>
                <a:close/>
                <a:moveTo>
                  <a:pt x="5376" y="24527"/>
                </a:moveTo>
                <a:cubicBezTo>
                  <a:pt x="4833" y="24527"/>
                  <a:pt x="4338" y="24901"/>
                  <a:pt x="4229" y="25446"/>
                </a:cubicBezTo>
                <a:cubicBezTo>
                  <a:pt x="4133" y="26306"/>
                  <a:pt x="5157" y="27133"/>
                  <a:pt x="6007" y="27133"/>
                </a:cubicBezTo>
                <a:cubicBezTo>
                  <a:pt x="6390" y="27133"/>
                  <a:pt x="6738" y="26965"/>
                  <a:pt x="6932" y="26555"/>
                </a:cubicBezTo>
                <a:cubicBezTo>
                  <a:pt x="6983" y="26454"/>
                  <a:pt x="6922" y="26389"/>
                  <a:pt x="6859" y="26389"/>
                </a:cubicBezTo>
                <a:cubicBezTo>
                  <a:pt x="6836" y="26389"/>
                  <a:pt x="6812" y="26398"/>
                  <a:pt x="6794" y="26417"/>
                </a:cubicBezTo>
                <a:cubicBezTo>
                  <a:pt x="6558" y="26652"/>
                  <a:pt x="6259" y="26792"/>
                  <a:pt x="5960" y="26792"/>
                </a:cubicBezTo>
                <a:cubicBezTo>
                  <a:pt x="5820" y="26792"/>
                  <a:pt x="5679" y="26761"/>
                  <a:pt x="5546" y="26694"/>
                </a:cubicBezTo>
                <a:cubicBezTo>
                  <a:pt x="5061" y="26555"/>
                  <a:pt x="4783" y="26209"/>
                  <a:pt x="4575" y="25793"/>
                </a:cubicBezTo>
                <a:cubicBezTo>
                  <a:pt x="4368" y="25169"/>
                  <a:pt x="4922" y="24892"/>
                  <a:pt x="5477" y="24892"/>
                </a:cubicBezTo>
                <a:cubicBezTo>
                  <a:pt x="5823" y="24961"/>
                  <a:pt x="6170" y="25100"/>
                  <a:pt x="6447" y="25377"/>
                </a:cubicBezTo>
                <a:cubicBezTo>
                  <a:pt x="6655" y="25654"/>
                  <a:pt x="6794" y="26001"/>
                  <a:pt x="6724" y="26347"/>
                </a:cubicBezTo>
                <a:cubicBezTo>
                  <a:pt x="6724" y="26382"/>
                  <a:pt x="6742" y="26399"/>
                  <a:pt x="6759" y="26399"/>
                </a:cubicBezTo>
                <a:cubicBezTo>
                  <a:pt x="6776" y="26399"/>
                  <a:pt x="6794" y="26382"/>
                  <a:pt x="6794" y="26347"/>
                </a:cubicBezTo>
                <a:cubicBezTo>
                  <a:pt x="6863" y="26347"/>
                  <a:pt x="6932" y="26278"/>
                  <a:pt x="6932" y="26209"/>
                </a:cubicBezTo>
                <a:cubicBezTo>
                  <a:pt x="6932" y="26278"/>
                  <a:pt x="7002" y="26347"/>
                  <a:pt x="7071" y="26347"/>
                </a:cubicBezTo>
                <a:cubicBezTo>
                  <a:pt x="7566" y="26392"/>
                  <a:pt x="8060" y="26525"/>
                  <a:pt x="8555" y="26707"/>
                </a:cubicBezTo>
                <a:lnTo>
                  <a:pt x="8555" y="26707"/>
                </a:lnTo>
                <a:cubicBezTo>
                  <a:pt x="8557" y="26677"/>
                  <a:pt x="8549" y="26647"/>
                  <a:pt x="8527" y="26625"/>
                </a:cubicBezTo>
                <a:cubicBezTo>
                  <a:pt x="8428" y="26526"/>
                  <a:pt x="8336" y="26417"/>
                  <a:pt x="8247" y="26301"/>
                </a:cubicBezTo>
                <a:lnTo>
                  <a:pt x="8247" y="26301"/>
                </a:lnTo>
                <a:cubicBezTo>
                  <a:pt x="7866" y="26177"/>
                  <a:pt x="7448" y="26047"/>
                  <a:pt x="7140" y="25862"/>
                </a:cubicBezTo>
                <a:lnTo>
                  <a:pt x="7071" y="25862"/>
                </a:lnTo>
                <a:cubicBezTo>
                  <a:pt x="7071" y="25308"/>
                  <a:pt x="6239" y="24753"/>
                  <a:pt x="5823" y="24614"/>
                </a:cubicBezTo>
                <a:cubicBezTo>
                  <a:pt x="5675" y="24555"/>
                  <a:pt x="5524" y="24527"/>
                  <a:pt x="5376" y="24527"/>
                </a:cubicBezTo>
                <a:close/>
                <a:moveTo>
                  <a:pt x="8940" y="26858"/>
                </a:moveTo>
                <a:cubicBezTo>
                  <a:pt x="9051" y="26991"/>
                  <a:pt x="9162" y="27124"/>
                  <a:pt x="9274" y="27256"/>
                </a:cubicBezTo>
                <a:lnTo>
                  <a:pt x="9274" y="27256"/>
                </a:lnTo>
                <a:cubicBezTo>
                  <a:pt x="9256" y="27230"/>
                  <a:pt x="9238" y="27205"/>
                  <a:pt x="9220" y="27179"/>
                </a:cubicBezTo>
                <a:cubicBezTo>
                  <a:pt x="9169" y="27078"/>
                  <a:pt x="9193" y="27013"/>
                  <a:pt x="9263" y="27013"/>
                </a:cubicBezTo>
                <a:cubicBezTo>
                  <a:pt x="9283" y="27013"/>
                  <a:pt x="9307" y="27018"/>
                  <a:pt x="9334" y="27029"/>
                </a:cubicBezTo>
                <a:lnTo>
                  <a:pt x="9334" y="27029"/>
                </a:lnTo>
                <a:cubicBezTo>
                  <a:pt x="9202" y="26970"/>
                  <a:pt x="9071" y="26912"/>
                  <a:pt x="8940" y="26858"/>
                </a:cubicBezTo>
                <a:close/>
                <a:moveTo>
                  <a:pt x="9487" y="27509"/>
                </a:moveTo>
                <a:lnTo>
                  <a:pt x="9487" y="27509"/>
                </a:lnTo>
                <a:cubicBezTo>
                  <a:pt x="9679" y="27679"/>
                  <a:pt x="10043" y="27933"/>
                  <a:pt x="10121" y="28011"/>
                </a:cubicBezTo>
                <a:lnTo>
                  <a:pt x="10386" y="28238"/>
                </a:lnTo>
                <a:lnTo>
                  <a:pt x="10386" y="28238"/>
                </a:lnTo>
                <a:cubicBezTo>
                  <a:pt x="10380" y="28219"/>
                  <a:pt x="10374" y="28199"/>
                  <a:pt x="10368" y="28178"/>
                </a:cubicBezTo>
                <a:lnTo>
                  <a:pt x="10368" y="28178"/>
                </a:lnTo>
                <a:cubicBezTo>
                  <a:pt x="10445" y="28261"/>
                  <a:pt x="10523" y="28344"/>
                  <a:pt x="10606" y="28427"/>
                </a:cubicBezTo>
                <a:lnTo>
                  <a:pt x="10386" y="28238"/>
                </a:lnTo>
                <a:lnTo>
                  <a:pt x="10386" y="28238"/>
                </a:lnTo>
                <a:cubicBezTo>
                  <a:pt x="10436" y="28397"/>
                  <a:pt x="10486" y="28553"/>
                  <a:pt x="10537" y="28704"/>
                </a:cubicBezTo>
                <a:cubicBezTo>
                  <a:pt x="10187" y="28325"/>
                  <a:pt x="9837" y="27922"/>
                  <a:pt x="9487" y="27509"/>
                </a:cubicBezTo>
                <a:close/>
                <a:moveTo>
                  <a:pt x="9581" y="23383"/>
                </a:moveTo>
                <a:cubicBezTo>
                  <a:pt x="9439" y="23383"/>
                  <a:pt x="9295" y="23400"/>
                  <a:pt x="9150" y="23436"/>
                </a:cubicBezTo>
                <a:cubicBezTo>
                  <a:pt x="9012" y="23436"/>
                  <a:pt x="9081" y="23575"/>
                  <a:pt x="9150" y="23575"/>
                </a:cubicBezTo>
                <a:cubicBezTo>
                  <a:pt x="9774" y="23783"/>
                  <a:pt x="10398" y="23852"/>
                  <a:pt x="10745" y="24476"/>
                </a:cubicBezTo>
                <a:cubicBezTo>
                  <a:pt x="11022" y="24892"/>
                  <a:pt x="10953" y="25446"/>
                  <a:pt x="10745" y="25862"/>
                </a:cubicBezTo>
                <a:cubicBezTo>
                  <a:pt x="10586" y="26074"/>
                  <a:pt x="10427" y="26164"/>
                  <a:pt x="10299" y="26164"/>
                </a:cubicBezTo>
                <a:cubicBezTo>
                  <a:pt x="10260" y="26164"/>
                  <a:pt x="10223" y="26156"/>
                  <a:pt x="10190" y="26139"/>
                </a:cubicBezTo>
                <a:lnTo>
                  <a:pt x="10121" y="26001"/>
                </a:lnTo>
                <a:cubicBezTo>
                  <a:pt x="10070" y="25899"/>
                  <a:pt x="9982" y="25835"/>
                  <a:pt x="9884" y="25835"/>
                </a:cubicBezTo>
                <a:cubicBezTo>
                  <a:pt x="9849" y="25835"/>
                  <a:pt x="9811" y="25843"/>
                  <a:pt x="9774" y="25862"/>
                </a:cubicBezTo>
                <a:cubicBezTo>
                  <a:pt x="9636" y="25723"/>
                  <a:pt x="9497" y="25515"/>
                  <a:pt x="9428" y="25308"/>
                </a:cubicBezTo>
                <a:cubicBezTo>
                  <a:pt x="9358" y="24822"/>
                  <a:pt x="9358" y="24406"/>
                  <a:pt x="9428" y="23921"/>
                </a:cubicBezTo>
                <a:cubicBezTo>
                  <a:pt x="9428" y="23852"/>
                  <a:pt x="9358" y="23852"/>
                  <a:pt x="9289" y="23852"/>
                </a:cubicBezTo>
                <a:cubicBezTo>
                  <a:pt x="9012" y="24476"/>
                  <a:pt x="8943" y="25169"/>
                  <a:pt x="9220" y="25793"/>
                </a:cubicBezTo>
                <a:cubicBezTo>
                  <a:pt x="9358" y="26001"/>
                  <a:pt x="9566" y="26209"/>
                  <a:pt x="9774" y="26347"/>
                </a:cubicBezTo>
                <a:cubicBezTo>
                  <a:pt x="9844" y="26486"/>
                  <a:pt x="9913" y="26625"/>
                  <a:pt x="9982" y="26694"/>
                </a:cubicBezTo>
                <a:cubicBezTo>
                  <a:pt x="10083" y="27198"/>
                  <a:pt x="10220" y="27701"/>
                  <a:pt x="10368" y="28178"/>
                </a:cubicBezTo>
                <a:lnTo>
                  <a:pt x="10368" y="28178"/>
                </a:lnTo>
                <a:cubicBezTo>
                  <a:pt x="10123" y="27915"/>
                  <a:pt x="9899" y="27651"/>
                  <a:pt x="9636" y="27387"/>
                </a:cubicBezTo>
                <a:lnTo>
                  <a:pt x="9566" y="27387"/>
                </a:lnTo>
                <a:cubicBezTo>
                  <a:pt x="9486" y="27360"/>
                  <a:pt x="9433" y="27348"/>
                  <a:pt x="9403" y="27348"/>
                </a:cubicBezTo>
                <a:cubicBezTo>
                  <a:pt x="9379" y="27348"/>
                  <a:pt x="9368" y="27356"/>
                  <a:pt x="9369" y="27369"/>
                </a:cubicBezTo>
                <a:lnTo>
                  <a:pt x="9369" y="27369"/>
                </a:lnTo>
                <a:cubicBezTo>
                  <a:pt x="9408" y="27416"/>
                  <a:pt x="9448" y="27462"/>
                  <a:pt x="9487" y="27509"/>
                </a:cubicBezTo>
                <a:lnTo>
                  <a:pt x="9487" y="27509"/>
                </a:lnTo>
                <a:cubicBezTo>
                  <a:pt x="9417" y="27447"/>
                  <a:pt x="9370" y="27396"/>
                  <a:pt x="9369" y="27369"/>
                </a:cubicBezTo>
                <a:lnTo>
                  <a:pt x="9369" y="27369"/>
                </a:lnTo>
                <a:cubicBezTo>
                  <a:pt x="9337" y="27331"/>
                  <a:pt x="9305" y="27294"/>
                  <a:pt x="9274" y="27256"/>
                </a:cubicBezTo>
                <a:lnTo>
                  <a:pt x="9274" y="27256"/>
                </a:lnTo>
                <a:cubicBezTo>
                  <a:pt x="9841" y="28058"/>
                  <a:pt x="10520" y="28750"/>
                  <a:pt x="11311" y="29382"/>
                </a:cubicBezTo>
                <a:lnTo>
                  <a:pt x="11311" y="29382"/>
                </a:lnTo>
                <a:cubicBezTo>
                  <a:pt x="10723" y="28505"/>
                  <a:pt x="10394" y="27560"/>
                  <a:pt x="10260" y="26486"/>
                </a:cubicBezTo>
                <a:cubicBezTo>
                  <a:pt x="10468" y="26486"/>
                  <a:pt x="10606" y="26417"/>
                  <a:pt x="10745" y="26278"/>
                </a:cubicBezTo>
                <a:cubicBezTo>
                  <a:pt x="11299" y="25793"/>
                  <a:pt x="11438" y="25030"/>
                  <a:pt x="11161" y="24406"/>
                </a:cubicBezTo>
                <a:cubicBezTo>
                  <a:pt x="10874" y="23776"/>
                  <a:pt x="10256" y="23383"/>
                  <a:pt x="9581" y="23383"/>
                </a:cubicBezTo>
                <a:close/>
                <a:moveTo>
                  <a:pt x="11854" y="29883"/>
                </a:moveTo>
                <a:cubicBezTo>
                  <a:pt x="11854" y="29886"/>
                  <a:pt x="11854" y="29888"/>
                  <a:pt x="11854" y="29891"/>
                </a:cubicBezTo>
                <a:lnTo>
                  <a:pt x="11854" y="29891"/>
                </a:lnTo>
                <a:cubicBezTo>
                  <a:pt x="11900" y="29932"/>
                  <a:pt x="11946" y="29975"/>
                  <a:pt x="11993" y="30021"/>
                </a:cubicBezTo>
                <a:cubicBezTo>
                  <a:pt x="12200" y="30189"/>
                  <a:pt x="12415" y="30353"/>
                  <a:pt x="12635" y="30515"/>
                </a:cubicBezTo>
                <a:lnTo>
                  <a:pt x="12635" y="30515"/>
                </a:lnTo>
                <a:cubicBezTo>
                  <a:pt x="12582" y="30466"/>
                  <a:pt x="12530" y="30417"/>
                  <a:pt x="12478" y="30368"/>
                </a:cubicBezTo>
                <a:cubicBezTo>
                  <a:pt x="12270" y="30229"/>
                  <a:pt x="12062" y="30091"/>
                  <a:pt x="11854" y="29883"/>
                </a:cubicBezTo>
                <a:close/>
                <a:moveTo>
                  <a:pt x="21791" y="28378"/>
                </a:moveTo>
                <a:lnTo>
                  <a:pt x="21791" y="28378"/>
                </a:lnTo>
                <a:cubicBezTo>
                  <a:pt x="21437" y="29085"/>
                  <a:pt x="21084" y="29797"/>
                  <a:pt x="20731" y="30556"/>
                </a:cubicBezTo>
                <a:lnTo>
                  <a:pt x="20731" y="30556"/>
                </a:lnTo>
                <a:cubicBezTo>
                  <a:pt x="20746" y="30378"/>
                  <a:pt x="20806" y="30200"/>
                  <a:pt x="20865" y="30021"/>
                </a:cubicBezTo>
                <a:cubicBezTo>
                  <a:pt x="21073" y="29605"/>
                  <a:pt x="21281" y="29120"/>
                  <a:pt x="21558" y="28704"/>
                </a:cubicBezTo>
                <a:cubicBezTo>
                  <a:pt x="21641" y="28581"/>
                  <a:pt x="21723" y="28482"/>
                  <a:pt x="21791" y="28378"/>
                </a:cubicBezTo>
                <a:close/>
                <a:moveTo>
                  <a:pt x="7697" y="29514"/>
                </a:moveTo>
                <a:cubicBezTo>
                  <a:pt x="7795" y="29514"/>
                  <a:pt x="7889" y="29522"/>
                  <a:pt x="7972" y="29536"/>
                </a:cubicBezTo>
                <a:cubicBezTo>
                  <a:pt x="8457" y="29605"/>
                  <a:pt x="9012" y="29813"/>
                  <a:pt x="9497" y="30021"/>
                </a:cubicBezTo>
                <a:cubicBezTo>
                  <a:pt x="9566" y="30506"/>
                  <a:pt x="9289" y="30922"/>
                  <a:pt x="8804" y="31061"/>
                </a:cubicBezTo>
                <a:lnTo>
                  <a:pt x="8873" y="31061"/>
                </a:lnTo>
                <a:cubicBezTo>
                  <a:pt x="8698" y="31105"/>
                  <a:pt x="8515" y="31128"/>
                  <a:pt x="8332" y="31128"/>
                </a:cubicBezTo>
                <a:cubicBezTo>
                  <a:pt x="7937" y="31128"/>
                  <a:pt x="7541" y="31021"/>
                  <a:pt x="7210" y="30784"/>
                </a:cubicBezTo>
                <a:cubicBezTo>
                  <a:pt x="7002" y="30645"/>
                  <a:pt x="6863" y="30368"/>
                  <a:pt x="6863" y="30091"/>
                </a:cubicBezTo>
                <a:cubicBezTo>
                  <a:pt x="6863" y="29647"/>
                  <a:pt x="7307" y="29514"/>
                  <a:pt x="7697" y="29514"/>
                </a:cubicBezTo>
                <a:close/>
                <a:moveTo>
                  <a:pt x="7764" y="29103"/>
                </a:moveTo>
                <a:cubicBezTo>
                  <a:pt x="7649" y="29103"/>
                  <a:pt x="7533" y="29108"/>
                  <a:pt x="7418" y="29120"/>
                </a:cubicBezTo>
                <a:cubicBezTo>
                  <a:pt x="6586" y="29189"/>
                  <a:pt x="6170" y="30229"/>
                  <a:pt x="6794" y="30853"/>
                </a:cubicBezTo>
                <a:cubicBezTo>
                  <a:pt x="7096" y="31231"/>
                  <a:pt x="7609" y="31398"/>
                  <a:pt x="8129" y="31398"/>
                </a:cubicBezTo>
                <a:cubicBezTo>
                  <a:pt x="9041" y="31398"/>
                  <a:pt x="9976" y="30885"/>
                  <a:pt x="9844" y="30091"/>
                </a:cubicBezTo>
                <a:lnTo>
                  <a:pt x="9913" y="30091"/>
                </a:lnTo>
                <a:cubicBezTo>
                  <a:pt x="9948" y="30125"/>
                  <a:pt x="9965" y="30142"/>
                  <a:pt x="9982" y="30142"/>
                </a:cubicBezTo>
                <a:cubicBezTo>
                  <a:pt x="10000" y="30142"/>
                  <a:pt x="10017" y="30125"/>
                  <a:pt x="10052" y="30091"/>
                </a:cubicBezTo>
                <a:cubicBezTo>
                  <a:pt x="10260" y="30091"/>
                  <a:pt x="10398" y="30091"/>
                  <a:pt x="10537" y="29952"/>
                </a:cubicBezTo>
                <a:cubicBezTo>
                  <a:pt x="10883" y="29883"/>
                  <a:pt x="11161" y="29813"/>
                  <a:pt x="11507" y="29813"/>
                </a:cubicBezTo>
                <a:lnTo>
                  <a:pt x="11715" y="30021"/>
                </a:lnTo>
                <a:cubicBezTo>
                  <a:pt x="11715" y="30041"/>
                  <a:pt x="11727" y="30050"/>
                  <a:pt x="11744" y="30050"/>
                </a:cubicBezTo>
                <a:cubicBezTo>
                  <a:pt x="11785" y="30050"/>
                  <a:pt x="11854" y="30001"/>
                  <a:pt x="11854" y="29952"/>
                </a:cubicBezTo>
                <a:cubicBezTo>
                  <a:pt x="11819" y="29917"/>
                  <a:pt x="11819" y="29917"/>
                  <a:pt x="11828" y="29917"/>
                </a:cubicBezTo>
                <a:cubicBezTo>
                  <a:pt x="11836" y="29917"/>
                  <a:pt x="11851" y="29917"/>
                  <a:pt x="11854" y="29891"/>
                </a:cubicBezTo>
                <a:lnTo>
                  <a:pt x="11854" y="29891"/>
                </a:lnTo>
                <a:cubicBezTo>
                  <a:pt x="11692" y="29748"/>
                  <a:pt x="11530" y="29628"/>
                  <a:pt x="11369" y="29467"/>
                </a:cubicBezTo>
                <a:lnTo>
                  <a:pt x="11369" y="29467"/>
                </a:lnTo>
                <a:lnTo>
                  <a:pt x="11507" y="29536"/>
                </a:lnTo>
                <a:cubicBezTo>
                  <a:pt x="11441" y="29485"/>
                  <a:pt x="11376" y="29434"/>
                  <a:pt x="11311" y="29382"/>
                </a:cubicBezTo>
                <a:lnTo>
                  <a:pt x="11311" y="29382"/>
                </a:lnTo>
                <a:cubicBezTo>
                  <a:pt x="11330" y="29410"/>
                  <a:pt x="11349" y="29439"/>
                  <a:pt x="11369" y="29467"/>
                </a:cubicBezTo>
                <a:cubicBezTo>
                  <a:pt x="11342" y="29453"/>
                  <a:pt x="11318" y="29448"/>
                  <a:pt x="11297" y="29448"/>
                </a:cubicBezTo>
                <a:cubicBezTo>
                  <a:pt x="11209" y="29448"/>
                  <a:pt x="11174" y="29549"/>
                  <a:pt x="11230" y="29605"/>
                </a:cubicBezTo>
                <a:cubicBezTo>
                  <a:pt x="11022" y="29675"/>
                  <a:pt x="10814" y="29675"/>
                  <a:pt x="10606" y="29744"/>
                </a:cubicBezTo>
                <a:cubicBezTo>
                  <a:pt x="10606" y="29675"/>
                  <a:pt x="10468" y="29605"/>
                  <a:pt x="10398" y="29605"/>
                </a:cubicBezTo>
                <a:cubicBezTo>
                  <a:pt x="10190" y="29675"/>
                  <a:pt x="10052" y="29744"/>
                  <a:pt x="9844" y="29813"/>
                </a:cubicBezTo>
                <a:cubicBezTo>
                  <a:pt x="9774" y="29744"/>
                  <a:pt x="9636" y="29605"/>
                  <a:pt x="9566" y="29536"/>
                </a:cubicBezTo>
                <a:cubicBezTo>
                  <a:pt x="9532" y="29501"/>
                  <a:pt x="9514" y="29484"/>
                  <a:pt x="9497" y="29484"/>
                </a:cubicBezTo>
                <a:cubicBezTo>
                  <a:pt x="9480" y="29484"/>
                  <a:pt x="9462" y="29501"/>
                  <a:pt x="9428" y="29536"/>
                </a:cubicBezTo>
                <a:cubicBezTo>
                  <a:pt x="8908" y="29247"/>
                  <a:pt x="8340" y="29103"/>
                  <a:pt x="7764" y="29103"/>
                </a:cubicBezTo>
                <a:close/>
                <a:moveTo>
                  <a:pt x="14835" y="32517"/>
                </a:moveTo>
                <a:cubicBezTo>
                  <a:pt x="14873" y="32550"/>
                  <a:pt x="14912" y="32582"/>
                  <a:pt x="14951" y="32614"/>
                </a:cubicBezTo>
                <a:lnTo>
                  <a:pt x="14951" y="32614"/>
                </a:lnTo>
                <a:cubicBezTo>
                  <a:pt x="14912" y="32582"/>
                  <a:pt x="14873" y="32549"/>
                  <a:pt x="14835" y="32517"/>
                </a:cubicBezTo>
                <a:close/>
                <a:moveTo>
                  <a:pt x="24470" y="32170"/>
                </a:moveTo>
                <a:cubicBezTo>
                  <a:pt x="24401" y="32170"/>
                  <a:pt x="24401" y="32309"/>
                  <a:pt x="24470" y="32309"/>
                </a:cubicBezTo>
                <a:lnTo>
                  <a:pt x="25302" y="32309"/>
                </a:lnTo>
                <a:cubicBezTo>
                  <a:pt x="25510" y="32309"/>
                  <a:pt x="25648" y="32378"/>
                  <a:pt x="25718" y="32517"/>
                </a:cubicBezTo>
                <a:cubicBezTo>
                  <a:pt x="25787" y="32586"/>
                  <a:pt x="25787" y="32655"/>
                  <a:pt x="25718" y="32725"/>
                </a:cubicBezTo>
                <a:cubicBezTo>
                  <a:pt x="25718" y="32863"/>
                  <a:pt x="25648" y="32933"/>
                  <a:pt x="25510" y="33002"/>
                </a:cubicBezTo>
                <a:cubicBezTo>
                  <a:pt x="25331" y="33136"/>
                  <a:pt x="25094" y="33213"/>
                  <a:pt x="24874" y="33213"/>
                </a:cubicBezTo>
                <a:cubicBezTo>
                  <a:pt x="24753" y="33213"/>
                  <a:pt x="24637" y="33190"/>
                  <a:pt x="24539" y="33141"/>
                </a:cubicBezTo>
                <a:cubicBezTo>
                  <a:pt x="24262" y="33002"/>
                  <a:pt x="24054" y="32794"/>
                  <a:pt x="23985" y="32586"/>
                </a:cubicBezTo>
                <a:lnTo>
                  <a:pt x="24193" y="32586"/>
                </a:lnTo>
                <a:cubicBezTo>
                  <a:pt x="24262" y="32586"/>
                  <a:pt x="24331" y="32447"/>
                  <a:pt x="24262" y="32378"/>
                </a:cubicBezTo>
                <a:lnTo>
                  <a:pt x="24193" y="32309"/>
                </a:lnTo>
                <a:cubicBezTo>
                  <a:pt x="24193" y="32309"/>
                  <a:pt x="24262" y="32239"/>
                  <a:pt x="24262" y="32170"/>
                </a:cubicBezTo>
                <a:close/>
                <a:moveTo>
                  <a:pt x="12635" y="30515"/>
                </a:moveTo>
                <a:cubicBezTo>
                  <a:pt x="13836" y="31639"/>
                  <a:pt x="15101" y="32699"/>
                  <a:pt x="16429" y="33695"/>
                </a:cubicBezTo>
                <a:cubicBezTo>
                  <a:pt x="16498" y="33695"/>
                  <a:pt x="16498" y="33626"/>
                  <a:pt x="16498" y="33626"/>
                </a:cubicBezTo>
                <a:cubicBezTo>
                  <a:pt x="15429" y="32378"/>
                  <a:pt x="13952" y="31487"/>
                  <a:pt x="12635" y="30515"/>
                </a:cubicBezTo>
                <a:close/>
                <a:moveTo>
                  <a:pt x="14951" y="32614"/>
                </a:moveTo>
                <a:cubicBezTo>
                  <a:pt x="15744" y="33281"/>
                  <a:pt x="16534" y="34008"/>
                  <a:pt x="17261" y="34735"/>
                </a:cubicBezTo>
                <a:cubicBezTo>
                  <a:pt x="17256" y="34708"/>
                  <a:pt x="17252" y="34681"/>
                  <a:pt x="17247" y="34654"/>
                </a:cubicBezTo>
                <a:lnTo>
                  <a:pt x="17247" y="34654"/>
                </a:lnTo>
                <a:cubicBezTo>
                  <a:pt x="16993" y="34305"/>
                  <a:pt x="16711" y="33977"/>
                  <a:pt x="16429" y="33695"/>
                </a:cubicBezTo>
                <a:cubicBezTo>
                  <a:pt x="15918" y="33312"/>
                  <a:pt x="15408" y="32988"/>
                  <a:pt x="14951" y="32614"/>
                </a:cubicBezTo>
                <a:close/>
                <a:moveTo>
                  <a:pt x="18508" y="37716"/>
                </a:moveTo>
                <a:cubicBezTo>
                  <a:pt x="18605" y="38283"/>
                  <a:pt x="18699" y="38859"/>
                  <a:pt x="18799" y="39437"/>
                </a:cubicBezTo>
                <a:lnTo>
                  <a:pt x="18799" y="39437"/>
                </a:lnTo>
                <a:cubicBezTo>
                  <a:pt x="18701" y="38929"/>
                  <a:pt x="18605" y="38424"/>
                  <a:pt x="18508" y="37923"/>
                </a:cubicBezTo>
                <a:lnTo>
                  <a:pt x="18508" y="37716"/>
                </a:lnTo>
                <a:close/>
                <a:moveTo>
                  <a:pt x="8411" y="1"/>
                </a:moveTo>
                <a:cubicBezTo>
                  <a:pt x="7702" y="1"/>
                  <a:pt x="7147" y="600"/>
                  <a:pt x="7279" y="1323"/>
                </a:cubicBezTo>
                <a:cubicBezTo>
                  <a:pt x="7279" y="1358"/>
                  <a:pt x="7314" y="1375"/>
                  <a:pt x="7348" y="1375"/>
                </a:cubicBezTo>
                <a:cubicBezTo>
                  <a:pt x="7383" y="1375"/>
                  <a:pt x="7418" y="1358"/>
                  <a:pt x="7418" y="1323"/>
                </a:cubicBezTo>
                <a:cubicBezTo>
                  <a:pt x="7543" y="822"/>
                  <a:pt x="7782" y="264"/>
                  <a:pt x="8287" y="264"/>
                </a:cubicBezTo>
                <a:cubicBezTo>
                  <a:pt x="8341" y="264"/>
                  <a:pt x="8397" y="270"/>
                  <a:pt x="8457" y="284"/>
                </a:cubicBezTo>
                <a:cubicBezTo>
                  <a:pt x="9012" y="422"/>
                  <a:pt x="9358" y="907"/>
                  <a:pt x="9358" y="1462"/>
                </a:cubicBezTo>
                <a:cubicBezTo>
                  <a:pt x="9358" y="1771"/>
                  <a:pt x="9029" y="2903"/>
                  <a:pt x="8614" y="2903"/>
                </a:cubicBezTo>
                <a:cubicBezTo>
                  <a:pt x="8563" y="2903"/>
                  <a:pt x="8510" y="2886"/>
                  <a:pt x="8457" y="2848"/>
                </a:cubicBezTo>
                <a:cubicBezTo>
                  <a:pt x="8506" y="2799"/>
                  <a:pt x="8451" y="2750"/>
                  <a:pt x="8390" y="2750"/>
                </a:cubicBezTo>
                <a:cubicBezTo>
                  <a:pt x="8365" y="2750"/>
                  <a:pt x="8339" y="2759"/>
                  <a:pt x="8319" y="2779"/>
                </a:cubicBezTo>
                <a:cubicBezTo>
                  <a:pt x="8041" y="2363"/>
                  <a:pt x="7833" y="1878"/>
                  <a:pt x="7695" y="1323"/>
                </a:cubicBezTo>
                <a:cubicBezTo>
                  <a:pt x="7695" y="1300"/>
                  <a:pt x="7679" y="1292"/>
                  <a:pt x="7659" y="1292"/>
                </a:cubicBezTo>
                <a:cubicBezTo>
                  <a:pt x="7618" y="1292"/>
                  <a:pt x="7556" y="1323"/>
                  <a:pt x="7556" y="1323"/>
                </a:cubicBezTo>
                <a:cubicBezTo>
                  <a:pt x="7625" y="1809"/>
                  <a:pt x="7764" y="2224"/>
                  <a:pt x="7972" y="2640"/>
                </a:cubicBezTo>
                <a:cubicBezTo>
                  <a:pt x="7903" y="2640"/>
                  <a:pt x="7833" y="2710"/>
                  <a:pt x="7833" y="2779"/>
                </a:cubicBezTo>
                <a:cubicBezTo>
                  <a:pt x="7833" y="2918"/>
                  <a:pt x="7903" y="3056"/>
                  <a:pt x="7972" y="3195"/>
                </a:cubicBezTo>
                <a:cubicBezTo>
                  <a:pt x="7972" y="3195"/>
                  <a:pt x="7972" y="3264"/>
                  <a:pt x="8041" y="3264"/>
                </a:cubicBezTo>
                <a:lnTo>
                  <a:pt x="8111" y="3264"/>
                </a:lnTo>
                <a:cubicBezTo>
                  <a:pt x="8319" y="3957"/>
                  <a:pt x="8457" y="4720"/>
                  <a:pt x="8596" y="5482"/>
                </a:cubicBezTo>
                <a:cubicBezTo>
                  <a:pt x="8111" y="4789"/>
                  <a:pt x="7625" y="4165"/>
                  <a:pt x="7071" y="3541"/>
                </a:cubicBezTo>
                <a:cubicBezTo>
                  <a:pt x="7210" y="3264"/>
                  <a:pt x="7279" y="3056"/>
                  <a:pt x="7279" y="2779"/>
                </a:cubicBezTo>
                <a:cubicBezTo>
                  <a:pt x="7348" y="2363"/>
                  <a:pt x="7210" y="2016"/>
                  <a:pt x="6932" y="1739"/>
                </a:cubicBezTo>
                <a:cubicBezTo>
                  <a:pt x="6589" y="1339"/>
                  <a:pt x="6104" y="1080"/>
                  <a:pt x="5555" y="1080"/>
                </a:cubicBezTo>
                <a:cubicBezTo>
                  <a:pt x="5439" y="1080"/>
                  <a:pt x="5320" y="1091"/>
                  <a:pt x="5199" y="1115"/>
                </a:cubicBezTo>
                <a:cubicBezTo>
                  <a:pt x="4645" y="1323"/>
                  <a:pt x="4645" y="1809"/>
                  <a:pt x="4783" y="2224"/>
                </a:cubicBezTo>
                <a:cubicBezTo>
                  <a:pt x="4783" y="2294"/>
                  <a:pt x="4783" y="2294"/>
                  <a:pt x="4783" y="2294"/>
                </a:cubicBezTo>
                <a:cubicBezTo>
                  <a:pt x="5031" y="2850"/>
                  <a:pt x="5775" y="3793"/>
                  <a:pt x="6523" y="3793"/>
                </a:cubicBezTo>
                <a:cubicBezTo>
                  <a:pt x="6613" y="3793"/>
                  <a:pt x="6704" y="3779"/>
                  <a:pt x="6794" y="3749"/>
                </a:cubicBezTo>
                <a:cubicBezTo>
                  <a:pt x="6863" y="3749"/>
                  <a:pt x="6932" y="3680"/>
                  <a:pt x="7002" y="3680"/>
                </a:cubicBezTo>
                <a:cubicBezTo>
                  <a:pt x="7625" y="4443"/>
                  <a:pt x="8180" y="5274"/>
                  <a:pt x="8735" y="6106"/>
                </a:cubicBezTo>
                <a:cubicBezTo>
                  <a:pt x="8665" y="6106"/>
                  <a:pt x="8665" y="6176"/>
                  <a:pt x="8735" y="6176"/>
                </a:cubicBezTo>
                <a:lnTo>
                  <a:pt x="9081" y="6799"/>
                </a:lnTo>
                <a:cubicBezTo>
                  <a:pt x="8527" y="6314"/>
                  <a:pt x="7833" y="5968"/>
                  <a:pt x="7140" y="5760"/>
                </a:cubicBezTo>
                <a:lnTo>
                  <a:pt x="7071" y="5760"/>
                </a:lnTo>
                <a:lnTo>
                  <a:pt x="6863" y="5690"/>
                </a:lnTo>
                <a:cubicBezTo>
                  <a:pt x="6690" y="5171"/>
                  <a:pt x="5896" y="4760"/>
                  <a:pt x="5223" y="4760"/>
                </a:cubicBezTo>
                <a:cubicBezTo>
                  <a:pt x="4817" y="4760"/>
                  <a:pt x="4455" y="4910"/>
                  <a:pt x="4298" y="5274"/>
                </a:cubicBezTo>
                <a:cubicBezTo>
                  <a:pt x="4298" y="5274"/>
                  <a:pt x="4298" y="5305"/>
                  <a:pt x="4319" y="5305"/>
                </a:cubicBezTo>
                <a:cubicBezTo>
                  <a:pt x="4329" y="5305"/>
                  <a:pt x="4344" y="5298"/>
                  <a:pt x="4368" y="5274"/>
                </a:cubicBezTo>
                <a:lnTo>
                  <a:pt x="4575" y="5205"/>
                </a:lnTo>
                <a:cubicBezTo>
                  <a:pt x="4783" y="5829"/>
                  <a:pt x="5269" y="6245"/>
                  <a:pt x="5893" y="6453"/>
                </a:cubicBezTo>
                <a:cubicBezTo>
                  <a:pt x="5985" y="6490"/>
                  <a:pt x="6078" y="6507"/>
                  <a:pt x="6170" y="6507"/>
                </a:cubicBezTo>
                <a:cubicBezTo>
                  <a:pt x="6420" y="6507"/>
                  <a:pt x="6660" y="6379"/>
                  <a:pt x="6863" y="6176"/>
                </a:cubicBezTo>
                <a:cubicBezTo>
                  <a:pt x="6932" y="6176"/>
                  <a:pt x="7002" y="6176"/>
                  <a:pt x="7071" y="6106"/>
                </a:cubicBezTo>
                <a:cubicBezTo>
                  <a:pt x="7833" y="6384"/>
                  <a:pt x="8596" y="6730"/>
                  <a:pt x="9220" y="7215"/>
                </a:cubicBezTo>
                <a:cubicBezTo>
                  <a:pt x="9220" y="7250"/>
                  <a:pt x="9237" y="7267"/>
                  <a:pt x="9254" y="7267"/>
                </a:cubicBezTo>
                <a:cubicBezTo>
                  <a:pt x="9272" y="7267"/>
                  <a:pt x="9289" y="7250"/>
                  <a:pt x="9289" y="7215"/>
                </a:cubicBezTo>
                <a:cubicBezTo>
                  <a:pt x="9774" y="8047"/>
                  <a:pt x="10190" y="8879"/>
                  <a:pt x="10537" y="9711"/>
                </a:cubicBezTo>
                <a:cubicBezTo>
                  <a:pt x="10190" y="9434"/>
                  <a:pt x="9705" y="9226"/>
                  <a:pt x="9289" y="9156"/>
                </a:cubicBezTo>
                <a:cubicBezTo>
                  <a:pt x="9289" y="9087"/>
                  <a:pt x="9289" y="9018"/>
                  <a:pt x="9220" y="9018"/>
                </a:cubicBezTo>
                <a:cubicBezTo>
                  <a:pt x="9081" y="9018"/>
                  <a:pt x="8943" y="9087"/>
                  <a:pt x="8873" y="9087"/>
                </a:cubicBezTo>
                <a:lnTo>
                  <a:pt x="8735" y="9087"/>
                </a:lnTo>
                <a:cubicBezTo>
                  <a:pt x="8873" y="8602"/>
                  <a:pt x="8665" y="8117"/>
                  <a:pt x="8249" y="7839"/>
                </a:cubicBezTo>
                <a:cubicBezTo>
                  <a:pt x="7967" y="7637"/>
                  <a:pt x="7637" y="7530"/>
                  <a:pt x="7301" y="7530"/>
                </a:cubicBezTo>
                <a:cubicBezTo>
                  <a:pt x="7061" y="7530"/>
                  <a:pt x="6817" y="7585"/>
                  <a:pt x="6586" y="7701"/>
                </a:cubicBezTo>
                <a:cubicBezTo>
                  <a:pt x="6031" y="8047"/>
                  <a:pt x="6031" y="8879"/>
                  <a:pt x="6516" y="9226"/>
                </a:cubicBezTo>
                <a:cubicBezTo>
                  <a:pt x="6537" y="9246"/>
                  <a:pt x="6557" y="9254"/>
                  <a:pt x="6576" y="9254"/>
                </a:cubicBezTo>
                <a:cubicBezTo>
                  <a:pt x="6620" y="9254"/>
                  <a:pt x="6655" y="9205"/>
                  <a:pt x="6655" y="9156"/>
                </a:cubicBezTo>
                <a:cubicBezTo>
                  <a:pt x="6655" y="9096"/>
                  <a:pt x="6655" y="9035"/>
                  <a:pt x="6609" y="8975"/>
                </a:cubicBezTo>
                <a:lnTo>
                  <a:pt x="6609" y="8975"/>
                </a:lnTo>
                <a:cubicBezTo>
                  <a:pt x="6916" y="9317"/>
                  <a:pt x="7364" y="9514"/>
                  <a:pt x="7849" y="9514"/>
                </a:cubicBezTo>
                <a:cubicBezTo>
                  <a:pt x="8026" y="9514"/>
                  <a:pt x="8207" y="9488"/>
                  <a:pt x="8388" y="9434"/>
                </a:cubicBezTo>
                <a:cubicBezTo>
                  <a:pt x="8492" y="9538"/>
                  <a:pt x="8613" y="9590"/>
                  <a:pt x="8735" y="9590"/>
                </a:cubicBezTo>
                <a:cubicBezTo>
                  <a:pt x="8856" y="9590"/>
                  <a:pt x="8977" y="9538"/>
                  <a:pt x="9081" y="9434"/>
                </a:cubicBezTo>
                <a:cubicBezTo>
                  <a:pt x="9705" y="9642"/>
                  <a:pt x="10329" y="9919"/>
                  <a:pt x="10814" y="10335"/>
                </a:cubicBezTo>
                <a:cubicBezTo>
                  <a:pt x="11230" y="11305"/>
                  <a:pt x="11715" y="12206"/>
                  <a:pt x="11993" y="13246"/>
                </a:cubicBezTo>
                <a:lnTo>
                  <a:pt x="11854" y="13107"/>
                </a:lnTo>
                <a:cubicBezTo>
                  <a:pt x="11785" y="12969"/>
                  <a:pt x="11646" y="12899"/>
                  <a:pt x="11507" y="12830"/>
                </a:cubicBezTo>
                <a:cubicBezTo>
                  <a:pt x="11467" y="12790"/>
                  <a:pt x="11426" y="12773"/>
                  <a:pt x="11389" y="12773"/>
                </a:cubicBezTo>
                <a:cubicBezTo>
                  <a:pt x="11299" y="12773"/>
                  <a:pt x="11230" y="12871"/>
                  <a:pt x="11230" y="12969"/>
                </a:cubicBezTo>
                <a:cubicBezTo>
                  <a:pt x="10953" y="12276"/>
                  <a:pt x="10329" y="11721"/>
                  <a:pt x="9497" y="11582"/>
                </a:cubicBezTo>
                <a:cubicBezTo>
                  <a:pt x="9453" y="11576"/>
                  <a:pt x="9412" y="11573"/>
                  <a:pt x="9372" y="11573"/>
                </a:cubicBezTo>
                <a:cubicBezTo>
                  <a:pt x="8533" y="11573"/>
                  <a:pt x="8612" y="12924"/>
                  <a:pt x="8943" y="13454"/>
                </a:cubicBezTo>
                <a:cubicBezTo>
                  <a:pt x="9202" y="13922"/>
                  <a:pt x="9735" y="14156"/>
                  <a:pt x="10249" y="14156"/>
                </a:cubicBezTo>
                <a:cubicBezTo>
                  <a:pt x="10420" y="14156"/>
                  <a:pt x="10589" y="14130"/>
                  <a:pt x="10745" y="14078"/>
                </a:cubicBezTo>
                <a:cubicBezTo>
                  <a:pt x="11022" y="13939"/>
                  <a:pt x="11230" y="13662"/>
                  <a:pt x="11230" y="13385"/>
                </a:cubicBezTo>
                <a:cubicBezTo>
                  <a:pt x="11230" y="13385"/>
                  <a:pt x="11230" y="13385"/>
                  <a:pt x="11230" y="13454"/>
                </a:cubicBezTo>
                <a:cubicBezTo>
                  <a:pt x="11230" y="13483"/>
                  <a:pt x="11266" y="13500"/>
                  <a:pt x="11308" y="13500"/>
                </a:cubicBezTo>
                <a:cubicBezTo>
                  <a:pt x="11367" y="13500"/>
                  <a:pt x="11438" y="13466"/>
                  <a:pt x="11438" y="13385"/>
                </a:cubicBezTo>
                <a:lnTo>
                  <a:pt x="11577" y="13454"/>
                </a:lnTo>
                <a:lnTo>
                  <a:pt x="11993" y="13731"/>
                </a:lnTo>
                <a:cubicBezTo>
                  <a:pt x="12027" y="13766"/>
                  <a:pt x="12079" y="13783"/>
                  <a:pt x="12122" y="13783"/>
                </a:cubicBezTo>
                <a:cubicBezTo>
                  <a:pt x="12166" y="13783"/>
                  <a:pt x="12200" y="13766"/>
                  <a:pt x="12200" y="13731"/>
                </a:cubicBezTo>
                <a:cubicBezTo>
                  <a:pt x="12616" y="14771"/>
                  <a:pt x="12963" y="15742"/>
                  <a:pt x="13240" y="16781"/>
                </a:cubicBezTo>
                <a:cubicBezTo>
                  <a:pt x="13102" y="16643"/>
                  <a:pt x="12894" y="16504"/>
                  <a:pt x="12755" y="16365"/>
                </a:cubicBezTo>
                <a:lnTo>
                  <a:pt x="12686" y="16365"/>
                </a:lnTo>
                <a:lnTo>
                  <a:pt x="12616" y="16296"/>
                </a:lnTo>
                <a:lnTo>
                  <a:pt x="12547" y="16157"/>
                </a:lnTo>
                <a:lnTo>
                  <a:pt x="12478" y="16157"/>
                </a:lnTo>
                <a:cubicBezTo>
                  <a:pt x="12355" y="15485"/>
                  <a:pt x="11478" y="15244"/>
                  <a:pt x="10893" y="15244"/>
                </a:cubicBezTo>
                <a:cubicBezTo>
                  <a:pt x="10814" y="15244"/>
                  <a:pt x="10741" y="15248"/>
                  <a:pt x="10675" y="15256"/>
                </a:cubicBezTo>
                <a:cubicBezTo>
                  <a:pt x="9913" y="15326"/>
                  <a:pt x="9566" y="16227"/>
                  <a:pt x="10052" y="16781"/>
                </a:cubicBezTo>
                <a:cubicBezTo>
                  <a:pt x="10432" y="17352"/>
                  <a:pt x="11046" y="17691"/>
                  <a:pt x="11678" y="17691"/>
                </a:cubicBezTo>
                <a:cubicBezTo>
                  <a:pt x="11737" y="17691"/>
                  <a:pt x="11795" y="17688"/>
                  <a:pt x="11854" y="17682"/>
                </a:cubicBezTo>
                <a:cubicBezTo>
                  <a:pt x="12339" y="17682"/>
                  <a:pt x="12686" y="17267"/>
                  <a:pt x="12686" y="16781"/>
                </a:cubicBezTo>
                <a:cubicBezTo>
                  <a:pt x="12720" y="16816"/>
                  <a:pt x="12772" y="16833"/>
                  <a:pt x="12824" y="16833"/>
                </a:cubicBezTo>
                <a:cubicBezTo>
                  <a:pt x="12876" y="16833"/>
                  <a:pt x="12928" y="16816"/>
                  <a:pt x="12963" y="16781"/>
                </a:cubicBezTo>
                <a:cubicBezTo>
                  <a:pt x="13102" y="16851"/>
                  <a:pt x="13240" y="16989"/>
                  <a:pt x="13379" y="17128"/>
                </a:cubicBezTo>
                <a:cubicBezTo>
                  <a:pt x="13656" y="18098"/>
                  <a:pt x="13933" y="19069"/>
                  <a:pt x="14211" y="20039"/>
                </a:cubicBezTo>
                <a:cubicBezTo>
                  <a:pt x="13725" y="19623"/>
                  <a:pt x="13171" y="19207"/>
                  <a:pt x="12547" y="18861"/>
                </a:cubicBezTo>
                <a:cubicBezTo>
                  <a:pt x="11577" y="18237"/>
                  <a:pt x="10537" y="17613"/>
                  <a:pt x="9566" y="16781"/>
                </a:cubicBezTo>
                <a:cubicBezTo>
                  <a:pt x="9566" y="16781"/>
                  <a:pt x="9497" y="16781"/>
                  <a:pt x="9497" y="16851"/>
                </a:cubicBezTo>
                <a:cubicBezTo>
                  <a:pt x="10260" y="17544"/>
                  <a:pt x="11091" y="18098"/>
                  <a:pt x="11923" y="18653"/>
                </a:cubicBezTo>
                <a:cubicBezTo>
                  <a:pt x="12339" y="18930"/>
                  <a:pt x="12686" y="19207"/>
                  <a:pt x="13102" y="19554"/>
                </a:cubicBezTo>
                <a:lnTo>
                  <a:pt x="12963" y="19485"/>
                </a:lnTo>
                <a:cubicBezTo>
                  <a:pt x="11577" y="18584"/>
                  <a:pt x="10329" y="17613"/>
                  <a:pt x="9012" y="16712"/>
                </a:cubicBezTo>
                <a:cubicBezTo>
                  <a:pt x="9081" y="16573"/>
                  <a:pt x="9081" y="16435"/>
                  <a:pt x="8943" y="16365"/>
                </a:cubicBezTo>
                <a:cubicBezTo>
                  <a:pt x="7972" y="15811"/>
                  <a:pt x="7695" y="14632"/>
                  <a:pt x="7348" y="13523"/>
                </a:cubicBezTo>
                <a:lnTo>
                  <a:pt x="7348" y="13523"/>
                </a:lnTo>
                <a:cubicBezTo>
                  <a:pt x="7428" y="13576"/>
                  <a:pt x="7517" y="13599"/>
                  <a:pt x="7605" y="13599"/>
                </a:cubicBezTo>
                <a:cubicBezTo>
                  <a:pt x="7748" y="13599"/>
                  <a:pt x="7886" y="13540"/>
                  <a:pt x="7972" y="13454"/>
                </a:cubicBezTo>
                <a:cubicBezTo>
                  <a:pt x="8527" y="13038"/>
                  <a:pt x="8249" y="12137"/>
                  <a:pt x="7972" y="11652"/>
                </a:cubicBezTo>
                <a:cubicBezTo>
                  <a:pt x="7835" y="11331"/>
                  <a:pt x="7454" y="11010"/>
                  <a:pt x="7072" y="11010"/>
                </a:cubicBezTo>
                <a:cubicBezTo>
                  <a:pt x="6877" y="11010"/>
                  <a:pt x="6681" y="11094"/>
                  <a:pt x="6516" y="11305"/>
                </a:cubicBezTo>
                <a:cubicBezTo>
                  <a:pt x="6031" y="11929"/>
                  <a:pt x="6586" y="12692"/>
                  <a:pt x="6794" y="13177"/>
                </a:cubicBezTo>
                <a:cubicBezTo>
                  <a:pt x="6794" y="13211"/>
                  <a:pt x="6811" y="13229"/>
                  <a:pt x="6828" y="13229"/>
                </a:cubicBezTo>
                <a:cubicBezTo>
                  <a:pt x="6846" y="13229"/>
                  <a:pt x="6863" y="13211"/>
                  <a:pt x="6863" y="13177"/>
                </a:cubicBezTo>
                <a:lnTo>
                  <a:pt x="6863" y="13107"/>
                </a:lnTo>
                <a:cubicBezTo>
                  <a:pt x="7002" y="13246"/>
                  <a:pt x="7140" y="13385"/>
                  <a:pt x="7279" y="13523"/>
                </a:cubicBezTo>
                <a:cubicBezTo>
                  <a:pt x="7348" y="14009"/>
                  <a:pt x="7556" y="14494"/>
                  <a:pt x="7695" y="14979"/>
                </a:cubicBezTo>
                <a:cubicBezTo>
                  <a:pt x="7764" y="15118"/>
                  <a:pt x="7833" y="15256"/>
                  <a:pt x="7903" y="15395"/>
                </a:cubicBezTo>
                <a:cubicBezTo>
                  <a:pt x="7625" y="15118"/>
                  <a:pt x="7279" y="14840"/>
                  <a:pt x="7071" y="14632"/>
                </a:cubicBezTo>
                <a:cubicBezTo>
                  <a:pt x="7071" y="14563"/>
                  <a:pt x="7071" y="14494"/>
                  <a:pt x="7002" y="14494"/>
                </a:cubicBezTo>
                <a:lnTo>
                  <a:pt x="6863" y="14425"/>
                </a:lnTo>
                <a:lnTo>
                  <a:pt x="6724" y="14286"/>
                </a:lnTo>
                <a:cubicBezTo>
                  <a:pt x="6447" y="13939"/>
                  <a:pt x="6170" y="13662"/>
                  <a:pt x="5823" y="13385"/>
                </a:cubicBezTo>
                <a:lnTo>
                  <a:pt x="5615" y="13246"/>
                </a:lnTo>
                <a:cubicBezTo>
                  <a:pt x="5615" y="13211"/>
                  <a:pt x="5615" y="13194"/>
                  <a:pt x="5607" y="13194"/>
                </a:cubicBezTo>
                <a:cubicBezTo>
                  <a:pt x="5598" y="13194"/>
                  <a:pt x="5581" y="13211"/>
                  <a:pt x="5546" y="13246"/>
                </a:cubicBezTo>
                <a:cubicBezTo>
                  <a:pt x="5477" y="13107"/>
                  <a:pt x="5338" y="13038"/>
                  <a:pt x="5199" y="12969"/>
                </a:cubicBezTo>
                <a:lnTo>
                  <a:pt x="5130" y="12969"/>
                </a:lnTo>
                <a:cubicBezTo>
                  <a:pt x="5199" y="12899"/>
                  <a:pt x="5269" y="12830"/>
                  <a:pt x="5199" y="12761"/>
                </a:cubicBezTo>
                <a:cubicBezTo>
                  <a:pt x="4783" y="11790"/>
                  <a:pt x="4506" y="10820"/>
                  <a:pt x="4506" y="9780"/>
                </a:cubicBezTo>
                <a:cubicBezTo>
                  <a:pt x="5199" y="8879"/>
                  <a:pt x="5615" y="7007"/>
                  <a:pt x="4090" y="6661"/>
                </a:cubicBezTo>
                <a:cubicBezTo>
                  <a:pt x="4059" y="6656"/>
                  <a:pt x="4029" y="6653"/>
                  <a:pt x="4001" y="6653"/>
                </a:cubicBezTo>
                <a:cubicBezTo>
                  <a:pt x="3644" y="6653"/>
                  <a:pt x="3461" y="7033"/>
                  <a:pt x="3397" y="7354"/>
                </a:cubicBezTo>
                <a:cubicBezTo>
                  <a:pt x="3328" y="7909"/>
                  <a:pt x="3536" y="8463"/>
                  <a:pt x="4021" y="8740"/>
                </a:cubicBezTo>
                <a:cubicBezTo>
                  <a:pt x="4021" y="9018"/>
                  <a:pt x="4090" y="9364"/>
                  <a:pt x="4160" y="9642"/>
                </a:cubicBezTo>
                <a:cubicBezTo>
                  <a:pt x="4160" y="9642"/>
                  <a:pt x="4229" y="9711"/>
                  <a:pt x="4229" y="9711"/>
                </a:cubicBezTo>
                <a:cubicBezTo>
                  <a:pt x="4229" y="10042"/>
                  <a:pt x="4179" y="10275"/>
                  <a:pt x="4036" y="10275"/>
                </a:cubicBezTo>
                <a:cubicBezTo>
                  <a:pt x="3939" y="10275"/>
                  <a:pt x="3800" y="10170"/>
                  <a:pt x="3605" y="9919"/>
                </a:cubicBezTo>
                <a:cubicBezTo>
                  <a:pt x="3189" y="9434"/>
                  <a:pt x="2843" y="8948"/>
                  <a:pt x="2496" y="8532"/>
                </a:cubicBezTo>
                <a:cubicBezTo>
                  <a:pt x="2565" y="8463"/>
                  <a:pt x="2565" y="8324"/>
                  <a:pt x="2565" y="8255"/>
                </a:cubicBezTo>
                <a:cubicBezTo>
                  <a:pt x="2843" y="7631"/>
                  <a:pt x="2635" y="6869"/>
                  <a:pt x="2080" y="6453"/>
                </a:cubicBezTo>
                <a:cubicBezTo>
                  <a:pt x="1838" y="6251"/>
                  <a:pt x="1548" y="6143"/>
                  <a:pt x="1253" y="6143"/>
                </a:cubicBezTo>
                <a:cubicBezTo>
                  <a:pt x="1041" y="6143"/>
                  <a:pt x="827" y="6198"/>
                  <a:pt x="624" y="6314"/>
                </a:cubicBezTo>
                <a:cubicBezTo>
                  <a:pt x="0" y="6661"/>
                  <a:pt x="208" y="7562"/>
                  <a:pt x="624" y="7978"/>
                </a:cubicBezTo>
                <a:cubicBezTo>
                  <a:pt x="624" y="7998"/>
                  <a:pt x="630" y="8007"/>
                  <a:pt x="639" y="8007"/>
                </a:cubicBezTo>
                <a:cubicBezTo>
                  <a:pt x="659" y="8007"/>
                  <a:pt x="694" y="7958"/>
                  <a:pt x="694" y="7909"/>
                </a:cubicBezTo>
                <a:cubicBezTo>
                  <a:pt x="624" y="7562"/>
                  <a:pt x="347" y="6869"/>
                  <a:pt x="763" y="6522"/>
                </a:cubicBezTo>
                <a:cubicBezTo>
                  <a:pt x="907" y="6465"/>
                  <a:pt x="1062" y="6431"/>
                  <a:pt x="1215" y="6431"/>
                </a:cubicBezTo>
                <a:cubicBezTo>
                  <a:pt x="1430" y="6431"/>
                  <a:pt x="1640" y="6498"/>
                  <a:pt x="1803" y="6661"/>
                </a:cubicBezTo>
                <a:cubicBezTo>
                  <a:pt x="2219" y="6869"/>
                  <a:pt x="2427" y="7354"/>
                  <a:pt x="2427" y="7770"/>
                </a:cubicBezTo>
                <a:cubicBezTo>
                  <a:pt x="2427" y="8047"/>
                  <a:pt x="2357" y="8255"/>
                  <a:pt x="2219" y="8394"/>
                </a:cubicBezTo>
                <a:cubicBezTo>
                  <a:pt x="2164" y="8475"/>
                  <a:pt x="2099" y="8504"/>
                  <a:pt x="2032" y="8504"/>
                </a:cubicBezTo>
                <a:cubicBezTo>
                  <a:pt x="1927" y="8504"/>
                  <a:pt x="1818" y="8436"/>
                  <a:pt x="1733" y="8394"/>
                </a:cubicBezTo>
                <a:cubicBezTo>
                  <a:pt x="1456" y="8255"/>
                  <a:pt x="1110" y="8047"/>
                  <a:pt x="832" y="7770"/>
                </a:cubicBezTo>
                <a:cubicBezTo>
                  <a:pt x="832" y="7770"/>
                  <a:pt x="763" y="7770"/>
                  <a:pt x="832" y="7839"/>
                </a:cubicBezTo>
                <a:cubicBezTo>
                  <a:pt x="1164" y="8171"/>
                  <a:pt x="1672" y="8811"/>
                  <a:pt x="2075" y="8811"/>
                </a:cubicBezTo>
                <a:cubicBezTo>
                  <a:pt x="2177" y="8811"/>
                  <a:pt x="2273" y="8769"/>
                  <a:pt x="2357" y="8671"/>
                </a:cubicBezTo>
                <a:cubicBezTo>
                  <a:pt x="2912" y="9434"/>
                  <a:pt x="3466" y="10196"/>
                  <a:pt x="4021" y="10889"/>
                </a:cubicBezTo>
                <a:cubicBezTo>
                  <a:pt x="4039" y="10908"/>
                  <a:pt x="4063" y="10916"/>
                  <a:pt x="4088" y="10916"/>
                </a:cubicBezTo>
                <a:cubicBezTo>
                  <a:pt x="4155" y="10916"/>
                  <a:pt x="4229" y="10852"/>
                  <a:pt x="4229" y="10751"/>
                </a:cubicBezTo>
                <a:cubicBezTo>
                  <a:pt x="4229" y="10681"/>
                  <a:pt x="4229" y="10543"/>
                  <a:pt x="4298" y="10404"/>
                </a:cubicBezTo>
                <a:cubicBezTo>
                  <a:pt x="4298" y="11097"/>
                  <a:pt x="4437" y="11790"/>
                  <a:pt x="4714" y="12345"/>
                </a:cubicBezTo>
                <a:cubicBezTo>
                  <a:pt x="4736" y="12411"/>
                  <a:pt x="4702" y="12435"/>
                  <a:pt x="4644" y="12435"/>
                </a:cubicBezTo>
                <a:cubicBezTo>
                  <a:pt x="4518" y="12435"/>
                  <a:pt x="4276" y="12323"/>
                  <a:pt x="4229" y="12276"/>
                </a:cubicBezTo>
                <a:cubicBezTo>
                  <a:pt x="3952" y="12276"/>
                  <a:pt x="3744" y="12206"/>
                  <a:pt x="3536" y="12137"/>
                </a:cubicBezTo>
                <a:cubicBezTo>
                  <a:pt x="3536" y="11790"/>
                  <a:pt x="3397" y="11444"/>
                  <a:pt x="3050" y="11236"/>
                </a:cubicBezTo>
                <a:cubicBezTo>
                  <a:pt x="2712" y="10946"/>
                  <a:pt x="2273" y="10824"/>
                  <a:pt x="1826" y="10824"/>
                </a:cubicBezTo>
                <a:cubicBezTo>
                  <a:pt x="1632" y="10824"/>
                  <a:pt x="1437" y="10847"/>
                  <a:pt x="1248" y="10889"/>
                </a:cubicBezTo>
                <a:cubicBezTo>
                  <a:pt x="694" y="11167"/>
                  <a:pt x="555" y="11790"/>
                  <a:pt x="902" y="12276"/>
                </a:cubicBezTo>
                <a:cubicBezTo>
                  <a:pt x="902" y="12276"/>
                  <a:pt x="971" y="12276"/>
                  <a:pt x="971" y="12206"/>
                </a:cubicBezTo>
                <a:cubicBezTo>
                  <a:pt x="971" y="11790"/>
                  <a:pt x="902" y="11374"/>
                  <a:pt x="1387" y="11167"/>
                </a:cubicBezTo>
                <a:cubicBezTo>
                  <a:pt x="1491" y="11149"/>
                  <a:pt x="1599" y="11141"/>
                  <a:pt x="1710" y="11141"/>
                </a:cubicBezTo>
                <a:cubicBezTo>
                  <a:pt x="2041" y="11141"/>
                  <a:pt x="2392" y="11219"/>
                  <a:pt x="2704" y="11374"/>
                </a:cubicBezTo>
                <a:cubicBezTo>
                  <a:pt x="2912" y="11444"/>
                  <a:pt x="3120" y="11721"/>
                  <a:pt x="3189" y="11929"/>
                </a:cubicBezTo>
                <a:cubicBezTo>
                  <a:pt x="3189" y="11929"/>
                  <a:pt x="3120" y="11998"/>
                  <a:pt x="3120" y="12068"/>
                </a:cubicBezTo>
                <a:cubicBezTo>
                  <a:pt x="3120" y="12137"/>
                  <a:pt x="3189" y="12206"/>
                  <a:pt x="3189" y="12206"/>
                </a:cubicBezTo>
                <a:cubicBezTo>
                  <a:pt x="3189" y="12345"/>
                  <a:pt x="3120" y="12414"/>
                  <a:pt x="3050" y="12484"/>
                </a:cubicBezTo>
                <a:cubicBezTo>
                  <a:pt x="2918" y="12616"/>
                  <a:pt x="2715" y="12671"/>
                  <a:pt x="2488" y="12671"/>
                </a:cubicBezTo>
                <a:cubicBezTo>
                  <a:pt x="2005" y="12671"/>
                  <a:pt x="1415" y="12420"/>
                  <a:pt x="1179" y="12137"/>
                </a:cubicBezTo>
                <a:cubicBezTo>
                  <a:pt x="1179" y="12137"/>
                  <a:pt x="1110" y="12137"/>
                  <a:pt x="1110" y="12206"/>
                </a:cubicBezTo>
                <a:cubicBezTo>
                  <a:pt x="1393" y="12678"/>
                  <a:pt x="1901" y="12926"/>
                  <a:pt x="2438" y="12926"/>
                </a:cubicBezTo>
                <a:cubicBezTo>
                  <a:pt x="2689" y="12926"/>
                  <a:pt x="2946" y="12871"/>
                  <a:pt x="3189" y="12761"/>
                </a:cubicBezTo>
                <a:cubicBezTo>
                  <a:pt x="3328" y="12692"/>
                  <a:pt x="3397" y="12553"/>
                  <a:pt x="3466" y="12414"/>
                </a:cubicBezTo>
                <a:cubicBezTo>
                  <a:pt x="3674" y="12553"/>
                  <a:pt x="3952" y="12622"/>
                  <a:pt x="4160" y="12692"/>
                </a:cubicBezTo>
                <a:cubicBezTo>
                  <a:pt x="4645" y="12899"/>
                  <a:pt x="5130" y="13177"/>
                  <a:pt x="5615" y="13454"/>
                </a:cubicBezTo>
                <a:cubicBezTo>
                  <a:pt x="5823" y="13731"/>
                  <a:pt x="6100" y="13939"/>
                  <a:pt x="6308" y="14217"/>
                </a:cubicBezTo>
                <a:cubicBezTo>
                  <a:pt x="6170" y="14217"/>
                  <a:pt x="6100" y="14286"/>
                  <a:pt x="6100" y="14425"/>
                </a:cubicBezTo>
                <a:lnTo>
                  <a:pt x="5893" y="14425"/>
                </a:lnTo>
                <a:cubicBezTo>
                  <a:pt x="5823" y="14425"/>
                  <a:pt x="5823" y="14494"/>
                  <a:pt x="5754" y="14563"/>
                </a:cubicBezTo>
                <a:lnTo>
                  <a:pt x="5615" y="14632"/>
                </a:lnTo>
                <a:cubicBezTo>
                  <a:pt x="5546" y="14563"/>
                  <a:pt x="5477" y="14563"/>
                  <a:pt x="5407" y="14494"/>
                </a:cubicBezTo>
                <a:cubicBezTo>
                  <a:pt x="5080" y="14302"/>
                  <a:pt x="4658" y="14211"/>
                  <a:pt x="4241" y="14211"/>
                </a:cubicBezTo>
                <a:cubicBezTo>
                  <a:pt x="3155" y="14211"/>
                  <a:pt x="2110" y="14828"/>
                  <a:pt x="2912" y="15880"/>
                </a:cubicBezTo>
                <a:cubicBezTo>
                  <a:pt x="3205" y="16238"/>
                  <a:pt x="3620" y="16367"/>
                  <a:pt x="4050" y="16367"/>
                </a:cubicBezTo>
                <a:cubicBezTo>
                  <a:pt x="4535" y="16367"/>
                  <a:pt x="5040" y="16203"/>
                  <a:pt x="5407" y="16019"/>
                </a:cubicBezTo>
                <a:cubicBezTo>
                  <a:pt x="5823" y="15811"/>
                  <a:pt x="6031" y="15256"/>
                  <a:pt x="5823" y="14840"/>
                </a:cubicBezTo>
                <a:lnTo>
                  <a:pt x="6586" y="14840"/>
                </a:lnTo>
                <a:cubicBezTo>
                  <a:pt x="6655" y="14840"/>
                  <a:pt x="6724" y="14771"/>
                  <a:pt x="6724" y="14702"/>
                </a:cubicBezTo>
                <a:cubicBezTo>
                  <a:pt x="7140" y="15118"/>
                  <a:pt x="7487" y="15464"/>
                  <a:pt x="7833" y="15880"/>
                </a:cubicBezTo>
                <a:cubicBezTo>
                  <a:pt x="7972" y="16088"/>
                  <a:pt x="8111" y="16227"/>
                  <a:pt x="8319" y="16435"/>
                </a:cubicBezTo>
                <a:lnTo>
                  <a:pt x="7418" y="16435"/>
                </a:lnTo>
                <a:cubicBezTo>
                  <a:pt x="7071" y="16435"/>
                  <a:pt x="6724" y="16504"/>
                  <a:pt x="6378" y="16573"/>
                </a:cubicBezTo>
                <a:lnTo>
                  <a:pt x="6308" y="16573"/>
                </a:lnTo>
                <a:cubicBezTo>
                  <a:pt x="6031" y="16643"/>
                  <a:pt x="5754" y="16712"/>
                  <a:pt x="5477" y="16851"/>
                </a:cubicBezTo>
                <a:cubicBezTo>
                  <a:pt x="5130" y="17059"/>
                  <a:pt x="4853" y="17267"/>
                  <a:pt x="4645" y="17613"/>
                </a:cubicBezTo>
                <a:cubicBezTo>
                  <a:pt x="4368" y="18306"/>
                  <a:pt x="5130" y="18861"/>
                  <a:pt x="5823" y="18861"/>
                </a:cubicBezTo>
                <a:cubicBezTo>
                  <a:pt x="6447" y="18792"/>
                  <a:pt x="7071" y="18445"/>
                  <a:pt x="7348" y="17821"/>
                </a:cubicBezTo>
                <a:cubicBezTo>
                  <a:pt x="7487" y="17475"/>
                  <a:pt x="7348" y="17059"/>
                  <a:pt x="6932" y="16851"/>
                </a:cubicBezTo>
                <a:lnTo>
                  <a:pt x="6932" y="16851"/>
                </a:lnTo>
                <a:cubicBezTo>
                  <a:pt x="7002" y="16885"/>
                  <a:pt x="7088" y="16903"/>
                  <a:pt x="7175" y="16903"/>
                </a:cubicBezTo>
                <a:cubicBezTo>
                  <a:pt x="7262" y="16903"/>
                  <a:pt x="7348" y="16885"/>
                  <a:pt x="7418" y="16851"/>
                </a:cubicBezTo>
                <a:cubicBezTo>
                  <a:pt x="7487" y="16851"/>
                  <a:pt x="7487" y="16781"/>
                  <a:pt x="7418" y="16781"/>
                </a:cubicBezTo>
                <a:cubicBezTo>
                  <a:pt x="7210" y="16781"/>
                  <a:pt x="6932" y="16712"/>
                  <a:pt x="6724" y="16643"/>
                </a:cubicBezTo>
                <a:cubicBezTo>
                  <a:pt x="6983" y="16614"/>
                  <a:pt x="7253" y="16597"/>
                  <a:pt x="7525" y="16597"/>
                </a:cubicBezTo>
                <a:cubicBezTo>
                  <a:pt x="7911" y="16597"/>
                  <a:pt x="8300" y="16631"/>
                  <a:pt x="8665" y="16712"/>
                </a:cubicBezTo>
                <a:cubicBezTo>
                  <a:pt x="8804" y="16851"/>
                  <a:pt x="8943" y="16920"/>
                  <a:pt x="9081" y="16989"/>
                </a:cubicBezTo>
                <a:cubicBezTo>
                  <a:pt x="9081" y="17059"/>
                  <a:pt x="9150" y="17128"/>
                  <a:pt x="9428" y="17267"/>
                </a:cubicBezTo>
                <a:lnTo>
                  <a:pt x="10537" y="18098"/>
                </a:lnTo>
                <a:lnTo>
                  <a:pt x="10814" y="18306"/>
                </a:lnTo>
                <a:cubicBezTo>
                  <a:pt x="10745" y="18306"/>
                  <a:pt x="10675" y="18237"/>
                  <a:pt x="10606" y="18168"/>
                </a:cubicBezTo>
                <a:cubicBezTo>
                  <a:pt x="10468" y="18168"/>
                  <a:pt x="10398" y="18237"/>
                  <a:pt x="10398" y="18306"/>
                </a:cubicBezTo>
                <a:cubicBezTo>
                  <a:pt x="10121" y="18306"/>
                  <a:pt x="9831" y="18293"/>
                  <a:pt x="9541" y="18293"/>
                </a:cubicBezTo>
                <a:cubicBezTo>
                  <a:pt x="8890" y="18293"/>
                  <a:pt x="8244" y="18360"/>
                  <a:pt x="7764" y="18792"/>
                </a:cubicBezTo>
                <a:cubicBezTo>
                  <a:pt x="7348" y="19207"/>
                  <a:pt x="7487" y="19901"/>
                  <a:pt x="8041" y="20109"/>
                </a:cubicBezTo>
                <a:cubicBezTo>
                  <a:pt x="8140" y="20120"/>
                  <a:pt x="8239" y="20125"/>
                  <a:pt x="8337" y="20125"/>
                </a:cubicBezTo>
                <a:cubicBezTo>
                  <a:pt x="8859" y="20125"/>
                  <a:pt x="9366" y="19962"/>
                  <a:pt x="9774" y="19554"/>
                </a:cubicBezTo>
                <a:cubicBezTo>
                  <a:pt x="10121" y="19346"/>
                  <a:pt x="10190" y="18861"/>
                  <a:pt x="9913" y="18514"/>
                </a:cubicBezTo>
                <a:lnTo>
                  <a:pt x="9913" y="18514"/>
                </a:lnTo>
                <a:lnTo>
                  <a:pt x="10606" y="18584"/>
                </a:lnTo>
                <a:lnTo>
                  <a:pt x="10814" y="18584"/>
                </a:lnTo>
                <a:cubicBezTo>
                  <a:pt x="10883" y="18584"/>
                  <a:pt x="10953" y="18514"/>
                  <a:pt x="10953" y="18445"/>
                </a:cubicBezTo>
                <a:cubicBezTo>
                  <a:pt x="11369" y="18792"/>
                  <a:pt x="11854" y="19069"/>
                  <a:pt x="12339" y="19415"/>
                </a:cubicBezTo>
                <a:lnTo>
                  <a:pt x="12963" y="19762"/>
                </a:lnTo>
                <a:cubicBezTo>
                  <a:pt x="12894" y="19831"/>
                  <a:pt x="12824" y="19901"/>
                  <a:pt x="12824" y="19970"/>
                </a:cubicBezTo>
                <a:lnTo>
                  <a:pt x="12894" y="20109"/>
                </a:lnTo>
                <a:cubicBezTo>
                  <a:pt x="12547" y="20317"/>
                  <a:pt x="12270" y="20594"/>
                  <a:pt x="12062" y="20871"/>
                </a:cubicBezTo>
                <a:lnTo>
                  <a:pt x="11854" y="20940"/>
                </a:lnTo>
                <a:cubicBezTo>
                  <a:pt x="11785" y="21010"/>
                  <a:pt x="11785" y="21148"/>
                  <a:pt x="11854" y="21218"/>
                </a:cubicBezTo>
                <a:cubicBezTo>
                  <a:pt x="11923" y="21287"/>
                  <a:pt x="11993" y="21287"/>
                  <a:pt x="11993" y="21287"/>
                </a:cubicBezTo>
                <a:lnTo>
                  <a:pt x="12200" y="21218"/>
                </a:lnTo>
                <a:cubicBezTo>
                  <a:pt x="12339" y="21218"/>
                  <a:pt x="12339" y="21079"/>
                  <a:pt x="12339" y="21010"/>
                </a:cubicBezTo>
                <a:lnTo>
                  <a:pt x="12478" y="20871"/>
                </a:lnTo>
                <a:lnTo>
                  <a:pt x="12547" y="20871"/>
                </a:lnTo>
                <a:cubicBezTo>
                  <a:pt x="12547" y="20802"/>
                  <a:pt x="12547" y="20802"/>
                  <a:pt x="12547" y="20802"/>
                </a:cubicBezTo>
                <a:cubicBezTo>
                  <a:pt x="12686" y="20594"/>
                  <a:pt x="12963" y="20386"/>
                  <a:pt x="13171" y="20247"/>
                </a:cubicBezTo>
                <a:cubicBezTo>
                  <a:pt x="13240" y="20247"/>
                  <a:pt x="13310" y="20178"/>
                  <a:pt x="13310" y="20109"/>
                </a:cubicBezTo>
                <a:cubicBezTo>
                  <a:pt x="13656" y="20386"/>
                  <a:pt x="13933" y="20663"/>
                  <a:pt x="14211" y="21079"/>
                </a:cubicBezTo>
                <a:cubicBezTo>
                  <a:pt x="14488" y="21495"/>
                  <a:pt x="14349" y="21634"/>
                  <a:pt x="14488" y="21772"/>
                </a:cubicBezTo>
                <a:cubicBezTo>
                  <a:pt x="14557" y="21980"/>
                  <a:pt x="14627" y="22119"/>
                  <a:pt x="14627" y="22327"/>
                </a:cubicBezTo>
                <a:cubicBezTo>
                  <a:pt x="14765" y="22812"/>
                  <a:pt x="14904" y="23297"/>
                  <a:pt x="15043" y="23783"/>
                </a:cubicBezTo>
                <a:cubicBezTo>
                  <a:pt x="15043" y="24268"/>
                  <a:pt x="15043" y="24753"/>
                  <a:pt x="15181" y="25238"/>
                </a:cubicBezTo>
                <a:cubicBezTo>
                  <a:pt x="15181" y="25273"/>
                  <a:pt x="15198" y="25290"/>
                  <a:pt x="15216" y="25290"/>
                </a:cubicBezTo>
                <a:cubicBezTo>
                  <a:pt x="15233" y="25290"/>
                  <a:pt x="15250" y="25273"/>
                  <a:pt x="15250" y="25238"/>
                </a:cubicBezTo>
                <a:cubicBezTo>
                  <a:pt x="15250" y="25169"/>
                  <a:pt x="15250" y="24892"/>
                  <a:pt x="15250" y="24684"/>
                </a:cubicBezTo>
                <a:cubicBezTo>
                  <a:pt x="16076" y="27984"/>
                  <a:pt x="16696" y="31352"/>
                  <a:pt x="17247" y="34654"/>
                </a:cubicBezTo>
                <a:lnTo>
                  <a:pt x="17247" y="34654"/>
                </a:lnTo>
                <a:cubicBezTo>
                  <a:pt x="17431" y="34905"/>
                  <a:pt x="17601" y="35166"/>
                  <a:pt x="17746" y="35428"/>
                </a:cubicBezTo>
                <a:cubicBezTo>
                  <a:pt x="18231" y="38131"/>
                  <a:pt x="18716" y="40835"/>
                  <a:pt x="19271" y="43469"/>
                </a:cubicBezTo>
                <a:cubicBezTo>
                  <a:pt x="19300" y="43556"/>
                  <a:pt x="19366" y="43595"/>
                  <a:pt x="19432" y="43595"/>
                </a:cubicBezTo>
                <a:cubicBezTo>
                  <a:pt x="19524" y="43595"/>
                  <a:pt x="19618" y="43521"/>
                  <a:pt x="19618" y="43400"/>
                </a:cubicBezTo>
                <a:cubicBezTo>
                  <a:pt x="19557" y="43139"/>
                  <a:pt x="19499" y="42876"/>
                  <a:pt x="19441" y="42613"/>
                </a:cubicBezTo>
                <a:lnTo>
                  <a:pt x="19441" y="42613"/>
                </a:lnTo>
                <a:cubicBezTo>
                  <a:pt x="19753" y="43853"/>
                  <a:pt x="20155" y="45058"/>
                  <a:pt x="20727" y="46172"/>
                </a:cubicBezTo>
                <a:cubicBezTo>
                  <a:pt x="20747" y="46193"/>
                  <a:pt x="20767" y="46201"/>
                  <a:pt x="20786" y="46201"/>
                </a:cubicBezTo>
                <a:cubicBezTo>
                  <a:pt x="20831" y="46201"/>
                  <a:pt x="20865" y="46152"/>
                  <a:pt x="20865" y="46103"/>
                </a:cubicBezTo>
                <a:cubicBezTo>
                  <a:pt x="19964" y="43330"/>
                  <a:pt x="19271" y="40488"/>
                  <a:pt x="18716" y="37577"/>
                </a:cubicBezTo>
                <a:cubicBezTo>
                  <a:pt x="18716" y="37438"/>
                  <a:pt x="18647" y="37230"/>
                  <a:pt x="18647" y="37092"/>
                </a:cubicBezTo>
                <a:cubicBezTo>
                  <a:pt x="18786" y="36260"/>
                  <a:pt x="19063" y="35359"/>
                  <a:pt x="19340" y="34527"/>
                </a:cubicBezTo>
                <a:lnTo>
                  <a:pt x="19618" y="34388"/>
                </a:lnTo>
                <a:lnTo>
                  <a:pt x="19687" y="34388"/>
                </a:lnTo>
                <a:cubicBezTo>
                  <a:pt x="20311" y="33903"/>
                  <a:pt x="20865" y="33418"/>
                  <a:pt x="21420" y="33002"/>
                </a:cubicBezTo>
                <a:cubicBezTo>
                  <a:pt x="22182" y="32794"/>
                  <a:pt x="22875" y="32517"/>
                  <a:pt x="23638" y="32378"/>
                </a:cubicBezTo>
                <a:lnTo>
                  <a:pt x="23777" y="32447"/>
                </a:lnTo>
                <a:cubicBezTo>
                  <a:pt x="23777" y="32655"/>
                  <a:pt x="23846" y="32863"/>
                  <a:pt x="23915" y="33002"/>
                </a:cubicBezTo>
                <a:cubicBezTo>
                  <a:pt x="24190" y="33331"/>
                  <a:pt x="24637" y="33530"/>
                  <a:pt x="25087" y="33530"/>
                </a:cubicBezTo>
                <a:cubicBezTo>
                  <a:pt x="25206" y="33530"/>
                  <a:pt x="25325" y="33516"/>
                  <a:pt x="25440" y="33487"/>
                </a:cubicBezTo>
                <a:cubicBezTo>
                  <a:pt x="25787" y="33348"/>
                  <a:pt x="26064" y="33071"/>
                  <a:pt x="26203" y="32655"/>
                </a:cubicBezTo>
                <a:cubicBezTo>
                  <a:pt x="26203" y="32170"/>
                  <a:pt x="25718" y="32031"/>
                  <a:pt x="25302" y="31962"/>
                </a:cubicBezTo>
                <a:cubicBezTo>
                  <a:pt x="25094" y="31962"/>
                  <a:pt x="24886" y="32031"/>
                  <a:pt x="24747" y="32031"/>
                </a:cubicBezTo>
                <a:cubicBezTo>
                  <a:pt x="24608" y="31962"/>
                  <a:pt x="24470" y="31927"/>
                  <a:pt x="24340" y="31927"/>
                </a:cubicBezTo>
                <a:cubicBezTo>
                  <a:pt x="24210" y="31927"/>
                  <a:pt x="24089" y="31962"/>
                  <a:pt x="23985" y="32031"/>
                </a:cubicBezTo>
                <a:lnTo>
                  <a:pt x="23430" y="31893"/>
                </a:lnTo>
                <a:cubicBezTo>
                  <a:pt x="23408" y="31885"/>
                  <a:pt x="23386" y="31882"/>
                  <a:pt x="23365" y="31882"/>
                </a:cubicBezTo>
                <a:cubicBezTo>
                  <a:pt x="23196" y="31882"/>
                  <a:pt x="23106" y="32116"/>
                  <a:pt x="23291" y="32239"/>
                </a:cubicBezTo>
                <a:cubicBezTo>
                  <a:pt x="22806" y="32378"/>
                  <a:pt x="22252" y="32517"/>
                  <a:pt x="21766" y="32725"/>
                </a:cubicBezTo>
                <a:cubicBezTo>
                  <a:pt x="22321" y="32170"/>
                  <a:pt x="22945" y="31685"/>
                  <a:pt x="23499" y="31130"/>
                </a:cubicBezTo>
                <a:cubicBezTo>
                  <a:pt x="23707" y="30922"/>
                  <a:pt x="23915" y="30645"/>
                  <a:pt x="24123" y="30368"/>
                </a:cubicBezTo>
                <a:cubicBezTo>
                  <a:pt x="24331" y="30298"/>
                  <a:pt x="24608" y="30229"/>
                  <a:pt x="24816" y="30091"/>
                </a:cubicBezTo>
                <a:cubicBezTo>
                  <a:pt x="24955" y="30091"/>
                  <a:pt x="25094" y="30021"/>
                  <a:pt x="25232" y="30021"/>
                </a:cubicBezTo>
                <a:cubicBezTo>
                  <a:pt x="25302" y="30091"/>
                  <a:pt x="25302" y="30091"/>
                  <a:pt x="25371" y="30160"/>
                </a:cubicBezTo>
                <a:cubicBezTo>
                  <a:pt x="25530" y="30372"/>
                  <a:pt x="25770" y="30462"/>
                  <a:pt x="26028" y="30462"/>
                </a:cubicBezTo>
                <a:cubicBezTo>
                  <a:pt x="26108" y="30462"/>
                  <a:pt x="26190" y="30453"/>
                  <a:pt x="26272" y="30437"/>
                </a:cubicBezTo>
                <a:cubicBezTo>
                  <a:pt x="26411" y="30437"/>
                  <a:pt x="26341" y="30229"/>
                  <a:pt x="26272" y="30160"/>
                </a:cubicBezTo>
                <a:cubicBezTo>
                  <a:pt x="26211" y="30180"/>
                  <a:pt x="26156" y="30189"/>
                  <a:pt x="26104" y="30189"/>
                </a:cubicBezTo>
                <a:cubicBezTo>
                  <a:pt x="25977" y="30189"/>
                  <a:pt x="25865" y="30140"/>
                  <a:pt x="25718" y="30091"/>
                </a:cubicBezTo>
                <a:cubicBezTo>
                  <a:pt x="25787" y="30021"/>
                  <a:pt x="25787" y="30021"/>
                  <a:pt x="25718" y="29952"/>
                </a:cubicBezTo>
                <a:cubicBezTo>
                  <a:pt x="25718" y="29883"/>
                  <a:pt x="25648" y="29813"/>
                  <a:pt x="25579" y="29813"/>
                </a:cubicBezTo>
                <a:cubicBezTo>
                  <a:pt x="25648" y="29675"/>
                  <a:pt x="25718" y="29605"/>
                  <a:pt x="25787" y="29467"/>
                </a:cubicBezTo>
                <a:cubicBezTo>
                  <a:pt x="26098" y="29094"/>
                  <a:pt x="26520" y="28832"/>
                  <a:pt x="27004" y="28832"/>
                </a:cubicBezTo>
                <a:cubicBezTo>
                  <a:pt x="27060" y="28832"/>
                  <a:pt x="27116" y="28836"/>
                  <a:pt x="27173" y="28843"/>
                </a:cubicBezTo>
                <a:cubicBezTo>
                  <a:pt x="27658" y="28843"/>
                  <a:pt x="28144" y="29120"/>
                  <a:pt x="27866" y="29605"/>
                </a:cubicBezTo>
                <a:cubicBezTo>
                  <a:pt x="27658" y="30160"/>
                  <a:pt x="27173" y="30229"/>
                  <a:pt x="26688" y="30506"/>
                </a:cubicBezTo>
                <a:cubicBezTo>
                  <a:pt x="26688" y="30506"/>
                  <a:pt x="26688" y="30576"/>
                  <a:pt x="26688" y="30576"/>
                </a:cubicBezTo>
                <a:cubicBezTo>
                  <a:pt x="27381" y="30576"/>
                  <a:pt x="27936" y="30160"/>
                  <a:pt x="28144" y="29536"/>
                </a:cubicBezTo>
                <a:cubicBezTo>
                  <a:pt x="28282" y="28843"/>
                  <a:pt x="27589" y="28565"/>
                  <a:pt x="27035" y="28496"/>
                </a:cubicBezTo>
                <a:cubicBezTo>
                  <a:pt x="26341" y="28565"/>
                  <a:pt x="25648" y="28912"/>
                  <a:pt x="25302" y="29605"/>
                </a:cubicBezTo>
                <a:cubicBezTo>
                  <a:pt x="25302" y="29605"/>
                  <a:pt x="25302" y="29605"/>
                  <a:pt x="25302" y="29675"/>
                </a:cubicBezTo>
                <a:cubicBezTo>
                  <a:pt x="25281" y="29654"/>
                  <a:pt x="25255" y="29646"/>
                  <a:pt x="25228" y="29646"/>
                </a:cubicBezTo>
                <a:cubicBezTo>
                  <a:pt x="25163" y="29646"/>
                  <a:pt x="25094" y="29695"/>
                  <a:pt x="25094" y="29744"/>
                </a:cubicBezTo>
                <a:cubicBezTo>
                  <a:pt x="24955" y="29813"/>
                  <a:pt x="24886" y="29813"/>
                  <a:pt x="24816" y="29813"/>
                </a:cubicBezTo>
                <a:cubicBezTo>
                  <a:pt x="24608" y="29883"/>
                  <a:pt x="24470" y="29952"/>
                  <a:pt x="24262" y="30021"/>
                </a:cubicBezTo>
                <a:cubicBezTo>
                  <a:pt x="24678" y="29397"/>
                  <a:pt x="24886" y="28773"/>
                  <a:pt x="25232" y="28080"/>
                </a:cubicBezTo>
                <a:cubicBezTo>
                  <a:pt x="25302" y="28080"/>
                  <a:pt x="25302" y="28011"/>
                  <a:pt x="25302" y="28011"/>
                </a:cubicBezTo>
                <a:lnTo>
                  <a:pt x="25302" y="27803"/>
                </a:lnTo>
                <a:cubicBezTo>
                  <a:pt x="25302" y="27803"/>
                  <a:pt x="25302" y="27734"/>
                  <a:pt x="25302" y="27734"/>
                </a:cubicBezTo>
                <a:cubicBezTo>
                  <a:pt x="25371" y="27664"/>
                  <a:pt x="25371" y="27526"/>
                  <a:pt x="25302" y="27456"/>
                </a:cubicBezTo>
                <a:lnTo>
                  <a:pt x="25371" y="27456"/>
                </a:lnTo>
                <a:cubicBezTo>
                  <a:pt x="25856" y="27248"/>
                  <a:pt x="26203" y="26763"/>
                  <a:pt x="26272" y="26209"/>
                </a:cubicBezTo>
                <a:cubicBezTo>
                  <a:pt x="26341" y="25654"/>
                  <a:pt x="25926" y="25169"/>
                  <a:pt x="25371" y="25169"/>
                </a:cubicBezTo>
                <a:cubicBezTo>
                  <a:pt x="25371" y="25238"/>
                  <a:pt x="25371" y="25238"/>
                  <a:pt x="25371" y="25308"/>
                </a:cubicBezTo>
                <a:cubicBezTo>
                  <a:pt x="25648" y="25585"/>
                  <a:pt x="25995" y="25654"/>
                  <a:pt x="25926" y="26139"/>
                </a:cubicBezTo>
                <a:cubicBezTo>
                  <a:pt x="25856" y="26486"/>
                  <a:pt x="25718" y="26833"/>
                  <a:pt x="25440" y="27040"/>
                </a:cubicBezTo>
                <a:cubicBezTo>
                  <a:pt x="25371" y="27040"/>
                  <a:pt x="25302" y="27110"/>
                  <a:pt x="25302" y="27110"/>
                </a:cubicBezTo>
                <a:cubicBezTo>
                  <a:pt x="25267" y="27040"/>
                  <a:pt x="25180" y="27006"/>
                  <a:pt x="25094" y="27006"/>
                </a:cubicBezTo>
                <a:cubicBezTo>
                  <a:pt x="25007" y="27006"/>
                  <a:pt x="24920" y="27040"/>
                  <a:pt x="24886" y="27110"/>
                </a:cubicBezTo>
                <a:cubicBezTo>
                  <a:pt x="24747" y="27110"/>
                  <a:pt x="24678" y="27040"/>
                  <a:pt x="24608" y="26902"/>
                </a:cubicBezTo>
                <a:cubicBezTo>
                  <a:pt x="24193" y="26486"/>
                  <a:pt x="24608" y="25377"/>
                  <a:pt x="25232" y="25377"/>
                </a:cubicBezTo>
                <a:cubicBezTo>
                  <a:pt x="25302" y="25377"/>
                  <a:pt x="25302" y="25238"/>
                  <a:pt x="25232" y="25238"/>
                </a:cubicBezTo>
                <a:cubicBezTo>
                  <a:pt x="24470" y="25238"/>
                  <a:pt x="24054" y="26070"/>
                  <a:pt x="24193" y="26763"/>
                </a:cubicBezTo>
                <a:cubicBezTo>
                  <a:pt x="24262" y="27110"/>
                  <a:pt x="24539" y="27387"/>
                  <a:pt x="24886" y="27456"/>
                </a:cubicBezTo>
                <a:cubicBezTo>
                  <a:pt x="24886" y="27664"/>
                  <a:pt x="24886" y="27803"/>
                  <a:pt x="24886" y="28011"/>
                </a:cubicBezTo>
                <a:cubicBezTo>
                  <a:pt x="24886" y="28011"/>
                  <a:pt x="24886" y="28080"/>
                  <a:pt x="24955" y="28080"/>
                </a:cubicBezTo>
                <a:cubicBezTo>
                  <a:pt x="24816" y="28219"/>
                  <a:pt x="24747" y="28358"/>
                  <a:pt x="24747" y="28496"/>
                </a:cubicBezTo>
                <a:cubicBezTo>
                  <a:pt x="24539" y="28912"/>
                  <a:pt x="24401" y="29328"/>
                  <a:pt x="24193" y="29813"/>
                </a:cubicBezTo>
                <a:cubicBezTo>
                  <a:pt x="24123" y="29952"/>
                  <a:pt x="23985" y="30021"/>
                  <a:pt x="23915" y="30160"/>
                </a:cubicBezTo>
                <a:cubicBezTo>
                  <a:pt x="23915" y="30229"/>
                  <a:pt x="23915" y="30229"/>
                  <a:pt x="23915" y="30298"/>
                </a:cubicBezTo>
                <a:cubicBezTo>
                  <a:pt x="23569" y="30784"/>
                  <a:pt x="23083" y="31269"/>
                  <a:pt x="22668" y="31754"/>
                </a:cubicBezTo>
                <a:cubicBezTo>
                  <a:pt x="22182" y="32170"/>
                  <a:pt x="21766" y="32517"/>
                  <a:pt x="21281" y="32933"/>
                </a:cubicBezTo>
                <a:cubicBezTo>
                  <a:pt x="21281" y="32933"/>
                  <a:pt x="21212" y="32933"/>
                  <a:pt x="21281" y="33002"/>
                </a:cubicBezTo>
                <a:lnTo>
                  <a:pt x="19756" y="34180"/>
                </a:lnTo>
                <a:cubicBezTo>
                  <a:pt x="19618" y="34180"/>
                  <a:pt x="19618" y="34250"/>
                  <a:pt x="19548" y="34319"/>
                </a:cubicBezTo>
                <a:lnTo>
                  <a:pt x="19410" y="34388"/>
                </a:lnTo>
                <a:cubicBezTo>
                  <a:pt x="20449" y="31754"/>
                  <a:pt x="21628" y="29120"/>
                  <a:pt x="22945" y="26555"/>
                </a:cubicBezTo>
                <a:lnTo>
                  <a:pt x="23014" y="26555"/>
                </a:lnTo>
                <a:cubicBezTo>
                  <a:pt x="23361" y="25862"/>
                  <a:pt x="23707" y="25238"/>
                  <a:pt x="24123" y="24614"/>
                </a:cubicBezTo>
                <a:cubicBezTo>
                  <a:pt x="24608" y="23921"/>
                  <a:pt x="25163" y="23228"/>
                  <a:pt x="25787" y="22673"/>
                </a:cubicBezTo>
                <a:cubicBezTo>
                  <a:pt x="25856" y="22673"/>
                  <a:pt x="25926" y="22673"/>
                  <a:pt x="25995" y="22604"/>
                </a:cubicBezTo>
                <a:lnTo>
                  <a:pt x="26064" y="22604"/>
                </a:lnTo>
                <a:cubicBezTo>
                  <a:pt x="26150" y="22775"/>
                  <a:pt x="26262" y="22894"/>
                  <a:pt x="26433" y="22894"/>
                </a:cubicBezTo>
                <a:cubicBezTo>
                  <a:pt x="26539" y="22894"/>
                  <a:pt x="26668" y="22849"/>
                  <a:pt x="26827" y="22743"/>
                </a:cubicBezTo>
                <a:cubicBezTo>
                  <a:pt x="26827" y="22743"/>
                  <a:pt x="26827" y="22673"/>
                  <a:pt x="26827" y="22673"/>
                </a:cubicBezTo>
                <a:cubicBezTo>
                  <a:pt x="26757" y="22691"/>
                  <a:pt x="26697" y="22699"/>
                  <a:pt x="26644" y="22699"/>
                </a:cubicBezTo>
                <a:cubicBezTo>
                  <a:pt x="26484" y="22699"/>
                  <a:pt x="26393" y="22621"/>
                  <a:pt x="26341" y="22465"/>
                </a:cubicBezTo>
                <a:cubicBezTo>
                  <a:pt x="26341" y="22396"/>
                  <a:pt x="26341" y="22396"/>
                  <a:pt x="26341" y="22327"/>
                </a:cubicBezTo>
                <a:cubicBezTo>
                  <a:pt x="26341" y="21980"/>
                  <a:pt x="26411" y="21703"/>
                  <a:pt x="26619" y="21426"/>
                </a:cubicBezTo>
                <a:cubicBezTo>
                  <a:pt x="26804" y="21241"/>
                  <a:pt x="27142" y="21056"/>
                  <a:pt x="27430" y="21056"/>
                </a:cubicBezTo>
                <a:cubicBezTo>
                  <a:pt x="27574" y="21056"/>
                  <a:pt x="27705" y="21102"/>
                  <a:pt x="27797" y="21218"/>
                </a:cubicBezTo>
                <a:cubicBezTo>
                  <a:pt x="28074" y="21495"/>
                  <a:pt x="28144" y="21911"/>
                  <a:pt x="28005" y="22327"/>
                </a:cubicBezTo>
                <a:cubicBezTo>
                  <a:pt x="27797" y="22812"/>
                  <a:pt x="27520" y="23228"/>
                  <a:pt x="27104" y="23505"/>
                </a:cubicBezTo>
                <a:cubicBezTo>
                  <a:pt x="27104" y="23575"/>
                  <a:pt x="27104" y="23644"/>
                  <a:pt x="27173" y="23644"/>
                </a:cubicBezTo>
                <a:cubicBezTo>
                  <a:pt x="27866" y="23367"/>
                  <a:pt x="28352" y="22743"/>
                  <a:pt x="28352" y="22050"/>
                </a:cubicBezTo>
                <a:cubicBezTo>
                  <a:pt x="28490" y="21495"/>
                  <a:pt x="28144" y="20940"/>
                  <a:pt x="27658" y="20732"/>
                </a:cubicBezTo>
                <a:cubicBezTo>
                  <a:pt x="27592" y="20720"/>
                  <a:pt x="27526" y="20715"/>
                  <a:pt x="27462" y="20715"/>
                </a:cubicBezTo>
                <a:cubicBezTo>
                  <a:pt x="26791" y="20715"/>
                  <a:pt x="26260" y="21342"/>
                  <a:pt x="26133" y="21911"/>
                </a:cubicBezTo>
                <a:cubicBezTo>
                  <a:pt x="26064" y="21980"/>
                  <a:pt x="26064" y="22050"/>
                  <a:pt x="26133" y="22119"/>
                </a:cubicBezTo>
                <a:lnTo>
                  <a:pt x="25995" y="22119"/>
                </a:lnTo>
                <a:cubicBezTo>
                  <a:pt x="25926" y="22188"/>
                  <a:pt x="25856" y="22258"/>
                  <a:pt x="25856" y="22327"/>
                </a:cubicBezTo>
                <a:cubicBezTo>
                  <a:pt x="25440" y="23020"/>
                  <a:pt x="24816" y="23644"/>
                  <a:pt x="24262" y="24268"/>
                </a:cubicBezTo>
                <a:cubicBezTo>
                  <a:pt x="24123" y="24476"/>
                  <a:pt x="24054" y="24684"/>
                  <a:pt x="23846" y="24961"/>
                </a:cubicBezTo>
                <a:cubicBezTo>
                  <a:pt x="24608" y="23228"/>
                  <a:pt x="25232" y="21495"/>
                  <a:pt x="25579" y="19693"/>
                </a:cubicBezTo>
                <a:cubicBezTo>
                  <a:pt x="25856" y="19554"/>
                  <a:pt x="26133" y="19346"/>
                  <a:pt x="26272" y="19138"/>
                </a:cubicBezTo>
                <a:cubicBezTo>
                  <a:pt x="26549" y="19069"/>
                  <a:pt x="26688" y="18930"/>
                  <a:pt x="26896" y="18792"/>
                </a:cubicBezTo>
                <a:cubicBezTo>
                  <a:pt x="26965" y="18792"/>
                  <a:pt x="26965" y="18722"/>
                  <a:pt x="26965" y="18653"/>
                </a:cubicBezTo>
                <a:cubicBezTo>
                  <a:pt x="27035" y="18792"/>
                  <a:pt x="27035" y="18930"/>
                  <a:pt x="27173" y="19000"/>
                </a:cubicBezTo>
                <a:cubicBezTo>
                  <a:pt x="27312" y="19207"/>
                  <a:pt x="27554" y="19311"/>
                  <a:pt x="27806" y="19311"/>
                </a:cubicBezTo>
                <a:cubicBezTo>
                  <a:pt x="28057" y="19311"/>
                  <a:pt x="28317" y="19207"/>
                  <a:pt x="28490" y="19000"/>
                </a:cubicBezTo>
                <a:cubicBezTo>
                  <a:pt x="28837" y="18584"/>
                  <a:pt x="29045" y="18029"/>
                  <a:pt x="28976" y="17475"/>
                </a:cubicBezTo>
                <a:cubicBezTo>
                  <a:pt x="28930" y="17021"/>
                  <a:pt x="28558" y="16745"/>
                  <a:pt x="28170" y="16745"/>
                </a:cubicBezTo>
                <a:cubicBezTo>
                  <a:pt x="27966" y="16745"/>
                  <a:pt x="27757" y="16822"/>
                  <a:pt x="27589" y="16989"/>
                </a:cubicBezTo>
                <a:cubicBezTo>
                  <a:pt x="27589" y="16989"/>
                  <a:pt x="27589" y="17059"/>
                  <a:pt x="27589" y="17128"/>
                </a:cubicBezTo>
                <a:cubicBezTo>
                  <a:pt x="27050" y="17330"/>
                  <a:pt x="26707" y="17925"/>
                  <a:pt x="26816" y="18595"/>
                </a:cubicBezTo>
                <a:lnTo>
                  <a:pt x="26816" y="18595"/>
                </a:lnTo>
                <a:cubicBezTo>
                  <a:pt x="26799" y="18555"/>
                  <a:pt x="26764" y="18538"/>
                  <a:pt x="26726" y="18538"/>
                </a:cubicBezTo>
                <a:cubicBezTo>
                  <a:pt x="26688" y="18538"/>
                  <a:pt x="26647" y="18555"/>
                  <a:pt x="26619" y="18584"/>
                </a:cubicBezTo>
                <a:cubicBezTo>
                  <a:pt x="26549" y="18584"/>
                  <a:pt x="26480" y="18653"/>
                  <a:pt x="26341" y="18722"/>
                </a:cubicBezTo>
                <a:cubicBezTo>
                  <a:pt x="26203" y="18792"/>
                  <a:pt x="26133" y="18861"/>
                  <a:pt x="25995" y="19000"/>
                </a:cubicBezTo>
                <a:cubicBezTo>
                  <a:pt x="25856" y="19138"/>
                  <a:pt x="25718" y="19277"/>
                  <a:pt x="25579" y="19415"/>
                </a:cubicBezTo>
                <a:cubicBezTo>
                  <a:pt x="25579" y="19207"/>
                  <a:pt x="25648" y="18930"/>
                  <a:pt x="25718" y="18722"/>
                </a:cubicBezTo>
                <a:cubicBezTo>
                  <a:pt x="26133" y="17890"/>
                  <a:pt x="26411" y="16989"/>
                  <a:pt x="26549" y="16088"/>
                </a:cubicBezTo>
                <a:cubicBezTo>
                  <a:pt x="26688" y="16157"/>
                  <a:pt x="26757" y="16227"/>
                  <a:pt x="26896" y="16227"/>
                </a:cubicBezTo>
                <a:cubicBezTo>
                  <a:pt x="26965" y="16227"/>
                  <a:pt x="26965" y="16157"/>
                  <a:pt x="26896" y="16157"/>
                </a:cubicBezTo>
                <a:cubicBezTo>
                  <a:pt x="26757" y="16019"/>
                  <a:pt x="26619" y="15880"/>
                  <a:pt x="26549" y="15742"/>
                </a:cubicBezTo>
                <a:lnTo>
                  <a:pt x="26549" y="15603"/>
                </a:lnTo>
                <a:cubicBezTo>
                  <a:pt x="26549" y="15603"/>
                  <a:pt x="26480" y="15534"/>
                  <a:pt x="26480" y="15534"/>
                </a:cubicBezTo>
                <a:cubicBezTo>
                  <a:pt x="26341" y="15118"/>
                  <a:pt x="26411" y="14702"/>
                  <a:pt x="26619" y="14355"/>
                </a:cubicBezTo>
                <a:cubicBezTo>
                  <a:pt x="26732" y="14073"/>
                  <a:pt x="27074" y="13745"/>
                  <a:pt x="27422" y="13745"/>
                </a:cubicBezTo>
                <a:cubicBezTo>
                  <a:pt x="27501" y="13745"/>
                  <a:pt x="27581" y="13762"/>
                  <a:pt x="27658" y="13801"/>
                </a:cubicBezTo>
                <a:cubicBezTo>
                  <a:pt x="28005" y="14078"/>
                  <a:pt x="28144" y="14425"/>
                  <a:pt x="28144" y="14840"/>
                </a:cubicBezTo>
                <a:cubicBezTo>
                  <a:pt x="28074" y="15326"/>
                  <a:pt x="27866" y="15811"/>
                  <a:pt x="27451" y="16157"/>
                </a:cubicBezTo>
                <a:cubicBezTo>
                  <a:pt x="27451" y="16157"/>
                  <a:pt x="27451" y="16296"/>
                  <a:pt x="27589" y="16296"/>
                </a:cubicBezTo>
                <a:cubicBezTo>
                  <a:pt x="28629" y="15811"/>
                  <a:pt x="28837" y="13870"/>
                  <a:pt x="27658" y="13454"/>
                </a:cubicBezTo>
                <a:cubicBezTo>
                  <a:pt x="27559" y="13421"/>
                  <a:pt x="27463" y="13406"/>
                  <a:pt x="27371" y="13406"/>
                </a:cubicBezTo>
                <a:cubicBezTo>
                  <a:pt x="26495" y="13406"/>
                  <a:pt x="25952" y="14794"/>
                  <a:pt x="26203" y="15672"/>
                </a:cubicBezTo>
                <a:lnTo>
                  <a:pt x="26203" y="16504"/>
                </a:lnTo>
                <a:cubicBezTo>
                  <a:pt x="26203" y="16573"/>
                  <a:pt x="26203" y="16573"/>
                  <a:pt x="26203" y="16573"/>
                </a:cubicBezTo>
                <a:cubicBezTo>
                  <a:pt x="26064" y="17128"/>
                  <a:pt x="25926" y="17613"/>
                  <a:pt x="25718" y="18098"/>
                </a:cubicBezTo>
                <a:cubicBezTo>
                  <a:pt x="25787" y="16851"/>
                  <a:pt x="25787" y="15603"/>
                  <a:pt x="25579" y="14425"/>
                </a:cubicBezTo>
                <a:cubicBezTo>
                  <a:pt x="25648" y="14355"/>
                  <a:pt x="25648" y="14286"/>
                  <a:pt x="25648" y="14217"/>
                </a:cubicBezTo>
                <a:lnTo>
                  <a:pt x="25648" y="14147"/>
                </a:lnTo>
                <a:cubicBezTo>
                  <a:pt x="25648" y="14078"/>
                  <a:pt x="25579" y="13939"/>
                  <a:pt x="25579" y="13870"/>
                </a:cubicBezTo>
                <a:cubicBezTo>
                  <a:pt x="25718" y="13731"/>
                  <a:pt x="25787" y="13523"/>
                  <a:pt x="25787" y="13385"/>
                </a:cubicBezTo>
                <a:cubicBezTo>
                  <a:pt x="25856" y="12761"/>
                  <a:pt x="25648" y="12206"/>
                  <a:pt x="25302" y="11721"/>
                </a:cubicBezTo>
                <a:cubicBezTo>
                  <a:pt x="25153" y="11512"/>
                  <a:pt x="24940" y="11419"/>
                  <a:pt x="24728" y="11419"/>
                </a:cubicBezTo>
                <a:cubicBezTo>
                  <a:pt x="24449" y="11419"/>
                  <a:pt x="24172" y="11583"/>
                  <a:pt x="24054" y="11860"/>
                </a:cubicBezTo>
                <a:cubicBezTo>
                  <a:pt x="24054" y="11909"/>
                  <a:pt x="24054" y="11958"/>
                  <a:pt x="24078" y="11958"/>
                </a:cubicBezTo>
                <a:cubicBezTo>
                  <a:pt x="24089" y="11958"/>
                  <a:pt x="24103" y="11949"/>
                  <a:pt x="24123" y="11929"/>
                </a:cubicBezTo>
                <a:cubicBezTo>
                  <a:pt x="24309" y="11818"/>
                  <a:pt x="24474" y="11746"/>
                  <a:pt x="24631" y="11746"/>
                </a:cubicBezTo>
                <a:cubicBezTo>
                  <a:pt x="24767" y="11746"/>
                  <a:pt x="24895" y="11800"/>
                  <a:pt x="25024" y="11929"/>
                </a:cubicBezTo>
                <a:cubicBezTo>
                  <a:pt x="25302" y="12276"/>
                  <a:pt x="25440" y="12622"/>
                  <a:pt x="25510" y="13038"/>
                </a:cubicBezTo>
                <a:cubicBezTo>
                  <a:pt x="25510" y="13107"/>
                  <a:pt x="25510" y="13315"/>
                  <a:pt x="25510" y="13454"/>
                </a:cubicBezTo>
                <a:cubicBezTo>
                  <a:pt x="25469" y="13413"/>
                  <a:pt x="25428" y="13397"/>
                  <a:pt x="25391" y="13397"/>
                </a:cubicBezTo>
                <a:cubicBezTo>
                  <a:pt x="25302" y="13397"/>
                  <a:pt x="25232" y="13495"/>
                  <a:pt x="25232" y="13593"/>
                </a:cubicBezTo>
                <a:lnTo>
                  <a:pt x="25232" y="13662"/>
                </a:lnTo>
                <a:lnTo>
                  <a:pt x="25163" y="13662"/>
                </a:lnTo>
                <a:cubicBezTo>
                  <a:pt x="24470" y="13385"/>
                  <a:pt x="24123" y="12484"/>
                  <a:pt x="24608" y="11860"/>
                </a:cubicBezTo>
                <a:cubicBezTo>
                  <a:pt x="24608" y="11811"/>
                  <a:pt x="24574" y="11762"/>
                  <a:pt x="24529" y="11762"/>
                </a:cubicBezTo>
                <a:cubicBezTo>
                  <a:pt x="24510" y="11762"/>
                  <a:pt x="24490" y="11770"/>
                  <a:pt x="24470" y="11790"/>
                </a:cubicBezTo>
                <a:cubicBezTo>
                  <a:pt x="24123" y="11998"/>
                  <a:pt x="24123" y="12553"/>
                  <a:pt x="24193" y="12969"/>
                </a:cubicBezTo>
                <a:cubicBezTo>
                  <a:pt x="24262" y="13385"/>
                  <a:pt x="24539" y="13731"/>
                  <a:pt x="24955" y="13870"/>
                </a:cubicBezTo>
                <a:cubicBezTo>
                  <a:pt x="25024" y="13939"/>
                  <a:pt x="25163" y="13939"/>
                  <a:pt x="25302" y="13939"/>
                </a:cubicBezTo>
                <a:cubicBezTo>
                  <a:pt x="25302" y="14009"/>
                  <a:pt x="25302" y="14009"/>
                  <a:pt x="25302" y="14009"/>
                </a:cubicBezTo>
                <a:lnTo>
                  <a:pt x="25302" y="14147"/>
                </a:lnTo>
                <a:lnTo>
                  <a:pt x="25302" y="14217"/>
                </a:lnTo>
                <a:cubicBezTo>
                  <a:pt x="25302" y="14286"/>
                  <a:pt x="25302" y="14355"/>
                  <a:pt x="25371" y="14355"/>
                </a:cubicBezTo>
                <a:cubicBezTo>
                  <a:pt x="25371" y="14494"/>
                  <a:pt x="25371" y="14563"/>
                  <a:pt x="25440" y="14702"/>
                </a:cubicBezTo>
                <a:cubicBezTo>
                  <a:pt x="25510" y="15326"/>
                  <a:pt x="25579" y="15950"/>
                  <a:pt x="25579" y="16573"/>
                </a:cubicBezTo>
                <a:cubicBezTo>
                  <a:pt x="25579" y="17197"/>
                  <a:pt x="25579" y="17821"/>
                  <a:pt x="25510" y="18445"/>
                </a:cubicBezTo>
                <a:lnTo>
                  <a:pt x="25371" y="18722"/>
                </a:lnTo>
                <a:cubicBezTo>
                  <a:pt x="25302" y="18029"/>
                  <a:pt x="25094" y="17405"/>
                  <a:pt x="24747" y="16851"/>
                </a:cubicBezTo>
                <a:cubicBezTo>
                  <a:pt x="24747" y="16851"/>
                  <a:pt x="24747" y="16781"/>
                  <a:pt x="24747" y="16781"/>
                </a:cubicBezTo>
                <a:cubicBezTo>
                  <a:pt x="24747" y="16781"/>
                  <a:pt x="24747" y="16712"/>
                  <a:pt x="24747" y="16712"/>
                </a:cubicBezTo>
                <a:cubicBezTo>
                  <a:pt x="24747" y="16712"/>
                  <a:pt x="24747" y="16643"/>
                  <a:pt x="24747" y="16643"/>
                </a:cubicBezTo>
                <a:lnTo>
                  <a:pt x="24747" y="16573"/>
                </a:lnTo>
                <a:cubicBezTo>
                  <a:pt x="25143" y="15717"/>
                  <a:pt x="24097" y="14484"/>
                  <a:pt x="23218" y="14484"/>
                </a:cubicBezTo>
                <a:cubicBezTo>
                  <a:pt x="23173" y="14484"/>
                  <a:pt x="23128" y="14487"/>
                  <a:pt x="23083" y="14494"/>
                </a:cubicBezTo>
                <a:cubicBezTo>
                  <a:pt x="23014" y="14494"/>
                  <a:pt x="23014" y="14632"/>
                  <a:pt x="23083" y="14632"/>
                </a:cubicBezTo>
                <a:cubicBezTo>
                  <a:pt x="23777" y="14840"/>
                  <a:pt x="24678" y="15603"/>
                  <a:pt x="24470" y="16365"/>
                </a:cubicBezTo>
                <a:cubicBezTo>
                  <a:pt x="24470" y="16573"/>
                  <a:pt x="24262" y="16573"/>
                  <a:pt x="24054" y="16643"/>
                </a:cubicBezTo>
                <a:cubicBezTo>
                  <a:pt x="23846" y="16643"/>
                  <a:pt x="23638" y="16296"/>
                  <a:pt x="23499" y="16088"/>
                </a:cubicBezTo>
                <a:cubicBezTo>
                  <a:pt x="23291" y="15742"/>
                  <a:pt x="23083" y="15326"/>
                  <a:pt x="23014" y="14910"/>
                </a:cubicBezTo>
                <a:cubicBezTo>
                  <a:pt x="23014" y="14875"/>
                  <a:pt x="22997" y="14858"/>
                  <a:pt x="22979" y="14858"/>
                </a:cubicBezTo>
                <a:cubicBezTo>
                  <a:pt x="22962" y="14858"/>
                  <a:pt x="22945" y="14875"/>
                  <a:pt x="22945" y="14910"/>
                </a:cubicBezTo>
                <a:cubicBezTo>
                  <a:pt x="22945" y="15534"/>
                  <a:pt x="23153" y="16088"/>
                  <a:pt x="23499" y="16573"/>
                </a:cubicBezTo>
                <a:cubicBezTo>
                  <a:pt x="23652" y="16776"/>
                  <a:pt x="23915" y="16905"/>
                  <a:pt x="24182" y="16905"/>
                </a:cubicBezTo>
                <a:cubicBezTo>
                  <a:pt x="24279" y="16905"/>
                  <a:pt x="24377" y="16888"/>
                  <a:pt x="24470" y="16851"/>
                </a:cubicBezTo>
                <a:lnTo>
                  <a:pt x="24470" y="16920"/>
                </a:lnTo>
                <a:cubicBezTo>
                  <a:pt x="24470" y="16989"/>
                  <a:pt x="24539" y="17128"/>
                  <a:pt x="24539" y="17197"/>
                </a:cubicBezTo>
                <a:cubicBezTo>
                  <a:pt x="24539" y="17246"/>
                  <a:pt x="24608" y="17295"/>
                  <a:pt x="24698" y="17295"/>
                </a:cubicBezTo>
                <a:cubicBezTo>
                  <a:pt x="24735" y="17295"/>
                  <a:pt x="24776" y="17287"/>
                  <a:pt x="24816" y="17267"/>
                </a:cubicBezTo>
                <a:cubicBezTo>
                  <a:pt x="25024" y="17821"/>
                  <a:pt x="25232" y="18445"/>
                  <a:pt x="25232" y="19069"/>
                </a:cubicBezTo>
                <a:cubicBezTo>
                  <a:pt x="25232" y="19138"/>
                  <a:pt x="25232" y="19207"/>
                  <a:pt x="25232" y="19207"/>
                </a:cubicBezTo>
                <a:cubicBezTo>
                  <a:pt x="25232" y="19277"/>
                  <a:pt x="25232" y="19346"/>
                  <a:pt x="25232" y="19415"/>
                </a:cubicBezTo>
                <a:cubicBezTo>
                  <a:pt x="25163" y="19415"/>
                  <a:pt x="25163" y="19623"/>
                  <a:pt x="25232" y="19623"/>
                </a:cubicBezTo>
                <a:cubicBezTo>
                  <a:pt x="25232" y="19762"/>
                  <a:pt x="25232" y="19901"/>
                  <a:pt x="25163" y="20039"/>
                </a:cubicBezTo>
                <a:cubicBezTo>
                  <a:pt x="24886" y="21287"/>
                  <a:pt x="24470" y="22535"/>
                  <a:pt x="23985" y="23644"/>
                </a:cubicBezTo>
                <a:cubicBezTo>
                  <a:pt x="23985" y="23575"/>
                  <a:pt x="24054" y="23436"/>
                  <a:pt x="24054" y="23367"/>
                </a:cubicBezTo>
                <a:cubicBezTo>
                  <a:pt x="24054" y="23297"/>
                  <a:pt x="24054" y="23297"/>
                  <a:pt x="24054" y="23297"/>
                </a:cubicBezTo>
                <a:lnTo>
                  <a:pt x="24054" y="23159"/>
                </a:lnTo>
                <a:cubicBezTo>
                  <a:pt x="24123" y="22951"/>
                  <a:pt x="24193" y="22743"/>
                  <a:pt x="24262" y="22535"/>
                </a:cubicBezTo>
                <a:cubicBezTo>
                  <a:pt x="24262" y="22535"/>
                  <a:pt x="24231" y="22504"/>
                  <a:pt x="24211" y="22504"/>
                </a:cubicBezTo>
                <a:cubicBezTo>
                  <a:pt x="24200" y="22504"/>
                  <a:pt x="24193" y="22512"/>
                  <a:pt x="24193" y="22535"/>
                </a:cubicBezTo>
                <a:lnTo>
                  <a:pt x="24123" y="22743"/>
                </a:lnTo>
                <a:cubicBezTo>
                  <a:pt x="24123" y="22188"/>
                  <a:pt x="24123" y="21634"/>
                  <a:pt x="24123" y="21079"/>
                </a:cubicBezTo>
                <a:lnTo>
                  <a:pt x="24123" y="21010"/>
                </a:lnTo>
                <a:cubicBezTo>
                  <a:pt x="24054" y="20802"/>
                  <a:pt x="24054" y="20594"/>
                  <a:pt x="23985" y="20455"/>
                </a:cubicBezTo>
                <a:cubicBezTo>
                  <a:pt x="24054" y="20317"/>
                  <a:pt x="24193" y="20178"/>
                  <a:pt x="24262" y="20039"/>
                </a:cubicBezTo>
                <a:cubicBezTo>
                  <a:pt x="24470" y="19693"/>
                  <a:pt x="24539" y="19277"/>
                  <a:pt x="24470" y="18861"/>
                </a:cubicBezTo>
                <a:cubicBezTo>
                  <a:pt x="24341" y="18283"/>
                  <a:pt x="23796" y="17883"/>
                  <a:pt x="23220" y="17883"/>
                </a:cubicBezTo>
                <a:cubicBezTo>
                  <a:pt x="23174" y="17883"/>
                  <a:pt x="23129" y="17885"/>
                  <a:pt x="23083" y="17890"/>
                </a:cubicBezTo>
                <a:cubicBezTo>
                  <a:pt x="22806" y="17890"/>
                  <a:pt x="22598" y="18029"/>
                  <a:pt x="22390" y="18237"/>
                </a:cubicBezTo>
                <a:cubicBezTo>
                  <a:pt x="22252" y="18584"/>
                  <a:pt x="22252" y="18930"/>
                  <a:pt x="22390" y="19207"/>
                </a:cubicBezTo>
                <a:cubicBezTo>
                  <a:pt x="22390" y="19242"/>
                  <a:pt x="22425" y="19259"/>
                  <a:pt x="22460" y="19259"/>
                </a:cubicBezTo>
                <a:cubicBezTo>
                  <a:pt x="22494" y="19259"/>
                  <a:pt x="22529" y="19242"/>
                  <a:pt x="22529" y="19207"/>
                </a:cubicBezTo>
                <a:cubicBezTo>
                  <a:pt x="22529" y="19207"/>
                  <a:pt x="22529" y="19138"/>
                  <a:pt x="22529" y="19069"/>
                </a:cubicBezTo>
                <a:cubicBezTo>
                  <a:pt x="22598" y="19623"/>
                  <a:pt x="22806" y="20594"/>
                  <a:pt x="23430" y="20732"/>
                </a:cubicBezTo>
                <a:cubicBezTo>
                  <a:pt x="23499" y="20732"/>
                  <a:pt x="23638" y="20732"/>
                  <a:pt x="23707" y="20663"/>
                </a:cubicBezTo>
                <a:lnTo>
                  <a:pt x="23707" y="20732"/>
                </a:lnTo>
                <a:cubicBezTo>
                  <a:pt x="23707" y="20732"/>
                  <a:pt x="23777" y="20802"/>
                  <a:pt x="23777" y="20802"/>
                </a:cubicBezTo>
                <a:cubicBezTo>
                  <a:pt x="23846" y="21634"/>
                  <a:pt x="23777" y="22465"/>
                  <a:pt x="23777" y="23297"/>
                </a:cubicBezTo>
                <a:cubicBezTo>
                  <a:pt x="23569" y="23921"/>
                  <a:pt x="23361" y="24545"/>
                  <a:pt x="23153" y="25169"/>
                </a:cubicBezTo>
                <a:cubicBezTo>
                  <a:pt x="22945" y="25654"/>
                  <a:pt x="22668" y="26139"/>
                  <a:pt x="22460" y="26625"/>
                </a:cubicBezTo>
                <a:cubicBezTo>
                  <a:pt x="22390" y="26694"/>
                  <a:pt x="22390" y="26763"/>
                  <a:pt x="22321" y="26833"/>
                </a:cubicBezTo>
                <a:cubicBezTo>
                  <a:pt x="21905" y="27595"/>
                  <a:pt x="21350" y="28288"/>
                  <a:pt x="20935" y="28981"/>
                </a:cubicBezTo>
                <a:cubicBezTo>
                  <a:pt x="20889" y="29027"/>
                  <a:pt x="20843" y="29073"/>
                  <a:pt x="20818" y="29138"/>
                </a:cubicBezTo>
                <a:lnTo>
                  <a:pt x="20818" y="29138"/>
                </a:lnTo>
                <a:cubicBezTo>
                  <a:pt x="20866" y="28832"/>
                  <a:pt x="20873" y="28525"/>
                  <a:pt x="20935" y="28219"/>
                </a:cubicBezTo>
                <a:cubicBezTo>
                  <a:pt x="20935" y="27248"/>
                  <a:pt x="20796" y="26278"/>
                  <a:pt x="20519" y="25308"/>
                </a:cubicBezTo>
                <a:cubicBezTo>
                  <a:pt x="20548" y="25044"/>
                  <a:pt x="20590" y="24780"/>
                  <a:pt x="20644" y="24516"/>
                </a:cubicBezTo>
                <a:lnTo>
                  <a:pt x="20644" y="24516"/>
                </a:lnTo>
                <a:cubicBezTo>
                  <a:pt x="20624" y="24313"/>
                  <a:pt x="20588" y="24100"/>
                  <a:pt x="20588" y="23852"/>
                </a:cubicBezTo>
                <a:cubicBezTo>
                  <a:pt x="20588" y="23852"/>
                  <a:pt x="20657" y="23852"/>
                  <a:pt x="20657" y="23783"/>
                </a:cubicBezTo>
                <a:cubicBezTo>
                  <a:pt x="20588" y="23575"/>
                  <a:pt x="20588" y="23367"/>
                  <a:pt x="20519" y="23159"/>
                </a:cubicBezTo>
                <a:cubicBezTo>
                  <a:pt x="20519" y="22743"/>
                  <a:pt x="20449" y="22396"/>
                  <a:pt x="20449" y="21980"/>
                </a:cubicBezTo>
                <a:cubicBezTo>
                  <a:pt x="20380" y="21495"/>
                  <a:pt x="20380" y="21010"/>
                  <a:pt x="20449" y="20525"/>
                </a:cubicBezTo>
                <a:cubicBezTo>
                  <a:pt x="20449" y="20525"/>
                  <a:pt x="20519" y="20039"/>
                  <a:pt x="20588" y="19623"/>
                </a:cubicBezTo>
                <a:lnTo>
                  <a:pt x="20588" y="19831"/>
                </a:lnTo>
                <a:cubicBezTo>
                  <a:pt x="20588" y="19866"/>
                  <a:pt x="20640" y="19883"/>
                  <a:pt x="20692" y="19883"/>
                </a:cubicBezTo>
                <a:cubicBezTo>
                  <a:pt x="20744" y="19883"/>
                  <a:pt x="20796" y="19866"/>
                  <a:pt x="20796" y="19831"/>
                </a:cubicBezTo>
                <a:cubicBezTo>
                  <a:pt x="20796" y="19693"/>
                  <a:pt x="20865" y="19554"/>
                  <a:pt x="20865" y="19415"/>
                </a:cubicBezTo>
                <a:lnTo>
                  <a:pt x="21004" y="19415"/>
                </a:lnTo>
                <a:cubicBezTo>
                  <a:pt x="21036" y="19419"/>
                  <a:pt x="21067" y="19421"/>
                  <a:pt x="21098" y="19421"/>
                </a:cubicBezTo>
                <a:cubicBezTo>
                  <a:pt x="21606" y="19421"/>
                  <a:pt x="21986" y="18902"/>
                  <a:pt x="22182" y="18445"/>
                </a:cubicBezTo>
                <a:cubicBezTo>
                  <a:pt x="22390" y="17960"/>
                  <a:pt x="22182" y="16989"/>
                  <a:pt x="21489" y="16851"/>
                </a:cubicBezTo>
                <a:cubicBezTo>
                  <a:pt x="21489" y="16851"/>
                  <a:pt x="21420" y="16851"/>
                  <a:pt x="21420" y="16920"/>
                </a:cubicBezTo>
                <a:cubicBezTo>
                  <a:pt x="21386" y="16887"/>
                  <a:pt x="21349" y="16873"/>
                  <a:pt x="21311" y="16873"/>
                </a:cubicBezTo>
                <a:cubicBezTo>
                  <a:pt x="21189" y="16873"/>
                  <a:pt x="21057" y="17006"/>
                  <a:pt x="21004" y="17059"/>
                </a:cubicBezTo>
                <a:cubicBezTo>
                  <a:pt x="20727" y="17336"/>
                  <a:pt x="20449" y="17682"/>
                  <a:pt x="20311" y="18029"/>
                </a:cubicBezTo>
                <a:cubicBezTo>
                  <a:pt x="20172" y="18445"/>
                  <a:pt x="20241" y="18861"/>
                  <a:pt x="20519" y="19207"/>
                </a:cubicBezTo>
                <a:cubicBezTo>
                  <a:pt x="20172" y="20178"/>
                  <a:pt x="20033" y="21218"/>
                  <a:pt x="20172" y="22258"/>
                </a:cubicBezTo>
                <a:cubicBezTo>
                  <a:pt x="20033" y="21911"/>
                  <a:pt x="19825" y="21495"/>
                  <a:pt x="19687" y="21148"/>
                </a:cubicBezTo>
                <a:cubicBezTo>
                  <a:pt x="19964" y="20594"/>
                  <a:pt x="19895" y="19831"/>
                  <a:pt x="19479" y="19346"/>
                </a:cubicBezTo>
                <a:cubicBezTo>
                  <a:pt x="19214" y="18976"/>
                  <a:pt x="18707" y="18605"/>
                  <a:pt x="18204" y="18605"/>
                </a:cubicBezTo>
                <a:cubicBezTo>
                  <a:pt x="18048" y="18605"/>
                  <a:pt x="17893" y="18640"/>
                  <a:pt x="17746" y="18722"/>
                </a:cubicBezTo>
                <a:cubicBezTo>
                  <a:pt x="17053" y="19069"/>
                  <a:pt x="17261" y="20247"/>
                  <a:pt x="17607" y="20802"/>
                </a:cubicBezTo>
                <a:cubicBezTo>
                  <a:pt x="17861" y="21140"/>
                  <a:pt x="18268" y="21426"/>
                  <a:pt x="18626" y="21426"/>
                </a:cubicBezTo>
                <a:cubicBezTo>
                  <a:pt x="18856" y="21426"/>
                  <a:pt x="19066" y="21308"/>
                  <a:pt x="19202" y="21010"/>
                </a:cubicBezTo>
                <a:lnTo>
                  <a:pt x="19202" y="21010"/>
                </a:lnTo>
                <a:cubicBezTo>
                  <a:pt x="19061" y="21231"/>
                  <a:pt x="18902" y="21318"/>
                  <a:pt x="18741" y="21318"/>
                </a:cubicBezTo>
                <a:cubicBezTo>
                  <a:pt x="18349" y="21318"/>
                  <a:pt x="17943" y="20799"/>
                  <a:pt x="17746" y="20455"/>
                </a:cubicBezTo>
                <a:cubicBezTo>
                  <a:pt x="17469" y="19970"/>
                  <a:pt x="17538" y="19138"/>
                  <a:pt x="18162" y="19000"/>
                </a:cubicBezTo>
                <a:cubicBezTo>
                  <a:pt x="18189" y="18995"/>
                  <a:pt x="18216" y="18993"/>
                  <a:pt x="18244" y="18993"/>
                </a:cubicBezTo>
                <a:cubicBezTo>
                  <a:pt x="18640" y="18993"/>
                  <a:pt x="19081" y="19438"/>
                  <a:pt x="19340" y="19762"/>
                </a:cubicBezTo>
                <a:cubicBezTo>
                  <a:pt x="19548" y="20109"/>
                  <a:pt x="19618" y="20525"/>
                  <a:pt x="19548" y="20871"/>
                </a:cubicBezTo>
                <a:lnTo>
                  <a:pt x="19479" y="20871"/>
                </a:lnTo>
                <a:cubicBezTo>
                  <a:pt x="19450" y="20784"/>
                  <a:pt x="19397" y="20746"/>
                  <a:pt x="19344" y="20746"/>
                </a:cubicBezTo>
                <a:cubicBezTo>
                  <a:pt x="19272" y="20746"/>
                  <a:pt x="19202" y="20820"/>
                  <a:pt x="19202" y="20940"/>
                </a:cubicBezTo>
                <a:cubicBezTo>
                  <a:pt x="19202" y="20940"/>
                  <a:pt x="19202" y="21010"/>
                  <a:pt x="19202" y="21010"/>
                </a:cubicBezTo>
                <a:cubicBezTo>
                  <a:pt x="19271" y="21148"/>
                  <a:pt x="19271" y="21218"/>
                  <a:pt x="19340" y="21287"/>
                </a:cubicBezTo>
                <a:cubicBezTo>
                  <a:pt x="19340" y="21356"/>
                  <a:pt x="19340" y="21356"/>
                  <a:pt x="19340" y="21426"/>
                </a:cubicBezTo>
                <a:cubicBezTo>
                  <a:pt x="19479" y="21564"/>
                  <a:pt x="19548" y="21703"/>
                  <a:pt x="19687" y="21842"/>
                </a:cubicBezTo>
                <a:cubicBezTo>
                  <a:pt x="19895" y="22188"/>
                  <a:pt x="20033" y="22673"/>
                  <a:pt x="20172" y="23089"/>
                </a:cubicBezTo>
                <a:cubicBezTo>
                  <a:pt x="20311" y="23436"/>
                  <a:pt x="20241" y="23644"/>
                  <a:pt x="20311" y="23921"/>
                </a:cubicBezTo>
                <a:cubicBezTo>
                  <a:pt x="20311" y="24406"/>
                  <a:pt x="20380" y="24892"/>
                  <a:pt x="20519" y="25377"/>
                </a:cubicBezTo>
                <a:lnTo>
                  <a:pt x="20519" y="25446"/>
                </a:lnTo>
                <a:cubicBezTo>
                  <a:pt x="20449" y="25515"/>
                  <a:pt x="20519" y="25515"/>
                  <a:pt x="20519" y="25585"/>
                </a:cubicBezTo>
                <a:cubicBezTo>
                  <a:pt x="20519" y="25862"/>
                  <a:pt x="20657" y="26139"/>
                  <a:pt x="20657" y="26417"/>
                </a:cubicBezTo>
                <a:cubicBezTo>
                  <a:pt x="20449" y="26070"/>
                  <a:pt x="20241" y="25654"/>
                  <a:pt x="20103" y="25308"/>
                </a:cubicBezTo>
                <a:cubicBezTo>
                  <a:pt x="20033" y="25100"/>
                  <a:pt x="19895" y="24892"/>
                  <a:pt x="19756" y="24684"/>
                </a:cubicBezTo>
                <a:cubicBezTo>
                  <a:pt x="19618" y="24545"/>
                  <a:pt x="19479" y="24476"/>
                  <a:pt x="19340" y="24337"/>
                </a:cubicBezTo>
                <a:cubicBezTo>
                  <a:pt x="19687" y="23713"/>
                  <a:pt x="19479" y="22951"/>
                  <a:pt x="18855" y="22604"/>
                </a:cubicBezTo>
                <a:cubicBezTo>
                  <a:pt x="18672" y="22513"/>
                  <a:pt x="18484" y="22469"/>
                  <a:pt x="18304" y="22469"/>
                </a:cubicBezTo>
                <a:cubicBezTo>
                  <a:pt x="17803" y="22469"/>
                  <a:pt x="17363" y="22805"/>
                  <a:pt x="17261" y="23367"/>
                </a:cubicBezTo>
                <a:cubicBezTo>
                  <a:pt x="17191" y="23921"/>
                  <a:pt x="17469" y="24545"/>
                  <a:pt x="18023" y="24892"/>
                </a:cubicBezTo>
                <a:cubicBezTo>
                  <a:pt x="18162" y="25003"/>
                  <a:pt x="18334" y="25058"/>
                  <a:pt x="18508" y="25058"/>
                </a:cubicBezTo>
                <a:cubicBezTo>
                  <a:pt x="18769" y="25058"/>
                  <a:pt x="19035" y="24933"/>
                  <a:pt x="19202" y="24684"/>
                </a:cubicBezTo>
                <a:lnTo>
                  <a:pt x="19340" y="24822"/>
                </a:lnTo>
                <a:cubicBezTo>
                  <a:pt x="19359" y="24841"/>
                  <a:pt x="19377" y="24849"/>
                  <a:pt x="19395" y="24849"/>
                </a:cubicBezTo>
                <a:cubicBezTo>
                  <a:pt x="19442" y="24849"/>
                  <a:pt x="19479" y="24785"/>
                  <a:pt x="19479" y="24684"/>
                </a:cubicBezTo>
                <a:cubicBezTo>
                  <a:pt x="19687" y="24961"/>
                  <a:pt x="19895" y="25238"/>
                  <a:pt x="19964" y="25515"/>
                </a:cubicBezTo>
                <a:cubicBezTo>
                  <a:pt x="20172" y="26001"/>
                  <a:pt x="20380" y="26417"/>
                  <a:pt x="20727" y="26763"/>
                </a:cubicBezTo>
                <a:cubicBezTo>
                  <a:pt x="20727" y="26833"/>
                  <a:pt x="20727" y="26902"/>
                  <a:pt x="20727" y="26971"/>
                </a:cubicBezTo>
                <a:cubicBezTo>
                  <a:pt x="20865" y="27595"/>
                  <a:pt x="20865" y="28288"/>
                  <a:pt x="20727" y="28981"/>
                </a:cubicBezTo>
                <a:cubicBezTo>
                  <a:pt x="20588" y="28427"/>
                  <a:pt x="20241" y="27942"/>
                  <a:pt x="19825" y="27595"/>
                </a:cubicBezTo>
                <a:cubicBezTo>
                  <a:pt x="19756" y="27526"/>
                  <a:pt x="19687" y="27456"/>
                  <a:pt x="19548" y="27387"/>
                </a:cubicBezTo>
                <a:cubicBezTo>
                  <a:pt x="19690" y="26726"/>
                  <a:pt x="18866" y="26000"/>
                  <a:pt x="18216" y="26000"/>
                </a:cubicBezTo>
                <a:cubicBezTo>
                  <a:pt x="17913" y="26000"/>
                  <a:pt x="17648" y="26158"/>
                  <a:pt x="17538" y="26555"/>
                </a:cubicBezTo>
                <a:cubicBezTo>
                  <a:pt x="17469" y="27110"/>
                  <a:pt x="17677" y="27664"/>
                  <a:pt x="18093" y="28011"/>
                </a:cubicBezTo>
                <a:cubicBezTo>
                  <a:pt x="18272" y="28235"/>
                  <a:pt x="18624" y="28458"/>
                  <a:pt x="18944" y="28458"/>
                </a:cubicBezTo>
                <a:cubicBezTo>
                  <a:pt x="19120" y="28458"/>
                  <a:pt x="19287" y="28391"/>
                  <a:pt x="19410" y="28219"/>
                </a:cubicBezTo>
                <a:cubicBezTo>
                  <a:pt x="19410" y="28219"/>
                  <a:pt x="19410" y="28150"/>
                  <a:pt x="19340" y="28150"/>
                </a:cubicBezTo>
                <a:cubicBezTo>
                  <a:pt x="19254" y="28167"/>
                  <a:pt x="19171" y="28176"/>
                  <a:pt x="19092" y="28176"/>
                </a:cubicBezTo>
                <a:cubicBezTo>
                  <a:pt x="18855" y="28176"/>
                  <a:pt x="18647" y="28098"/>
                  <a:pt x="18439" y="27942"/>
                </a:cubicBezTo>
                <a:cubicBezTo>
                  <a:pt x="18093" y="27664"/>
                  <a:pt x="17885" y="27318"/>
                  <a:pt x="17815" y="26971"/>
                </a:cubicBezTo>
                <a:cubicBezTo>
                  <a:pt x="17698" y="26619"/>
                  <a:pt x="17978" y="26316"/>
                  <a:pt x="18320" y="26316"/>
                </a:cubicBezTo>
                <a:cubicBezTo>
                  <a:pt x="18381" y="26316"/>
                  <a:pt x="18445" y="26326"/>
                  <a:pt x="18508" y="26347"/>
                </a:cubicBezTo>
                <a:cubicBezTo>
                  <a:pt x="18924" y="26486"/>
                  <a:pt x="19202" y="26833"/>
                  <a:pt x="19340" y="27318"/>
                </a:cubicBezTo>
                <a:cubicBezTo>
                  <a:pt x="19340" y="27318"/>
                  <a:pt x="19271" y="27387"/>
                  <a:pt x="19271" y="27387"/>
                </a:cubicBezTo>
                <a:cubicBezTo>
                  <a:pt x="19271" y="27456"/>
                  <a:pt x="19271" y="27456"/>
                  <a:pt x="19271" y="27526"/>
                </a:cubicBezTo>
                <a:cubicBezTo>
                  <a:pt x="19271" y="27526"/>
                  <a:pt x="19271" y="27526"/>
                  <a:pt x="19271" y="27595"/>
                </a:cubicBezTo>
                <a:cubicBezTo>
                  <a:pt x="19271" y="27595"/>
                  <a:pt x="19271" y="27664"/>
                  <a:pt x="19340" y="27664"/>
                </a:cubicBezTo>
                <a:cubicBezTo>
                  <a:pt x="19375" y="27699"/>
                  <a:pt x="19392" y="27716"/>
                  <a:pt x="19410" y="27716"/>
                </a:cubicBezTo>
                <a:cubicBezTo>
                  <a:pt x="19427" y="27716"/>
                  <a:pt x="19444" y="27699"/>
                  <a:pt x="19479" y="27664"/>
                </a:cubicBezTo>
                <a:lnTo>
                  <a:pt x="19548" y="27664"/>
                </a:lnTo>
                <a:cubicBezTo>
                  <a:pt x="19548" y="27734"/>
                  <a:pt x="19618" y="27734"/>
                  <a:pt x="19687" y="27803"/>
                </a:cubicBezTo>
                <a:cubicBezTo>
                  <a:pt x="20172" y="28219"/>
                  <a:pt x="20519" y="28704"/>
                  <a:pt x="20657" y="29328"/>
                </a:cubicBezTo>
                <a:lnTo>
                  <a:pt x="20588" y="29883"/>
                </a:lnTo>
                <a:cubicBezTo>
                  <a:pt x="19548" y="31546"/>
                  <a:pt x="18786" y="33418"/>
                  <a:pt x="18370" y="35359"/>
                </a:cubicBezTo>
                <a:cubicBezTo>
                  <a:pt x="18370" y="35440"/>
                  <a:pt x="18441" y="35474"/>
                  <a:pt x="18500" y="35474"/>
                </a:cubicBezTo>
                <a:cubicBezTo>
                  <a:pt x="18542" y="35474"/>
                  <a:pt x="18578" y="35457"/>
                  <a:pt x="18578" y="35428"/>
                </a:cubicBezTo>
                <a:cubicBezTo>
                  <a:pt x="19202" y="33834"/>
                  <a:pt x="19687" y="32239"/>
                  <a:pt x="20380" y="30784"/>
                </a:cubicBezTo>
                <a:lnTo>
                  <a:pt x="20380" y="30784"/>
                </a:lnTo>
                <a:cubicBezTo>
                  <a:pt x="20380" y="30922"/>
                  <a:pt x="20311" y="31130"/>
                  <a:pt x="20311" y="31338"/>
                </a:cubicBezTo>
                <a:cubicBezTo>
                  <a:pt x="19548" y="33002"/>
                  <a:pt x="18924" y="34735"/>
                  <a:pt x="18508" y="36537"/>
                </a:cubicBezTo>
                <a:cubicBezTo>
                  <a:pt x="18162" y="33972"/>
                  <a:pt x="17677" y="31477"/>
                  <a:pt x="17053" y="28981"/>
                </a:cubicBezTo>
                <a:cubicBezTo>
                  <a:pt x="17053" y="28947"/>
                  <a:pt x="17035" y="28929"/>
                  <a:pt x="17009" y="28929"/>
                </a:cubicBezTo>
                <a:cubicBezTo>
                  <a:pt x="16983" y="28929"/>
                  <a:pt x="16949" y="28947"/>
                  <a:pt x="16914" y="28981"/>
                </a:cubicBezTo>
                <a:cubicBezTo>
                  <a:pt x="17538" y="31685"/>
                  <a:pt x="17885" y="34388"/>
                  <a:pt x="18370" y="37092"/>
                </a:cubicBezTo>
                <a:cubicBezTo>
                  <a:pt x="18370" y="37161"/>
                  <a:pt x="18300" y="37230"/>
                  <a:pt x="18300" y="37300"/>
                </a:cubicBezTo>
                <a:cubicBezTo>
                  <a:pt x="17885" y="34873"/>
                  <a:pt x="17469" y="32517"/>
                  <a:pt x="16983" y="30091"/>
                </a:cubicBezTo>
                <a:cubicBezTo>
                  <a:pt x="16775" y="27803"/>
                  <a:pt x="16360" y="25515"/>
                  <a:pt x="15736" y="23297"/>
                </a:cubicBezTo>
                <a:cubicBezTo>
                  <a:pt x="15736" y="22465"/>
                  <a:pt x="15805" y="21703"/>
                  <a:pt x="15944" y="20940"/>
                </a:cubicBezTo>
                <a:cubicBezTo>
                  <a:pt x="16290" y="20247"/>
                  <a:pt x="16775" y="19693"/>
                  <a:pt x="17191" y="19069"/>
                </a:cubicBezTo>
                <a:cubicBezTo>
                  <a:pt x="17538" y="18653"/>
                  <a:pt x="17746" y="18168"/>
                  <a:pt x="17954" y="17682"/>
                </a:cubicBezTo>
                <a:cubicBezTo>
                  <a:pt x="18023" y="17682"/>
                  <a:pt x="18023" y="17682"/>
                  <a:pt x="18093" y="17752"/>
                </a:cubicBezTo>
                <a:cubicBezTo>
                  <a:pt x="18106" y="17765"/>
                  <a:pt x="18119" y="17771"/>
                  <a:pt x="18132" y="17771"/>
                </a:cubicBezTo>
                <a:cubicBezTo>
                  <a:pt x="18186" y="17771"/>
                  <a:pt x="18231" y="17669"/>
                  <a:pt x="18231" y="17613"/>
                </a:cubicBezTo>
                <a:cubicBezTo>
                  <a:pt x="18162" y="17544"/>
                  <a:pt x="18162" y="17475"/>
                  <a:pt x="18093" y="17405"/>
                </a:cubicBezTo>
                <a:cubicBezTo>
                  <a:pt x="18093" y="17336"/>
                  <a:pt x="18093" y="17336"/>
                  <a:pt x="18093" y="17267"/>
                </a:cubicBezTo>
                <a:cubicBezTo>
                  <a:pt x="18162" y="17197"/>
                  <a:pt x="18093" y="17128"/>
                  <a:pt x="18023" y="17059"/>
                </a:cubicBezTo>
                <a:cubicBezTo>
                  <a:pt x="18023" y="16573"/>
                  <a:pt x="18300" y="16157"/>
                  <a:pt x="18647" y="15950"/>
                </a:cubicBezTo>
                <a:cubicBezTo>
                  <a:pt x="18779" y="15850"/>
                  <a:pt x="19069" y="15767"/>
                  <a:pt x="19336" y="15767"/>
                </a:cubicBezTo>
                <a:cubicBezTo>
                  <a:pt x="19629" y="15767"/>
                  <a:pt x="19895" y="15867"/>
                  <a:pt x="19895" y="16157"/>
                </a:cubicBezTo>
                <a:cubicBezTo>
                  <a:pt x="19895" y="16573"/>
                  <a:pt x="19410" y="16989"/>
                  <a:pt x="19132" y="17197"/>
                </a:cubicBezTo>
                <a:cubicBezTo>
                  <a:pt x="18786" y="17475"/>
                  <a:pt x="18439" y="17752"/>
                  <a:pt x="18023" y="17890"/>
                </a:cubicBezTo>
                <a:cubicBezTo>
                  <a:pt x="17954" y="17960"/>
                  <a:pt x="17954" y="18029"/>
                  <a:pt x="18023" y="18098"/>
                </a:cubicBezTo>
                <a:cubicBezTo>
                  <a:pt x="18647" y="17960"/>
                  <a:pt x="19271" y="17613"/>
                  <a:pt x="19687" y="17059"/>
                </a:cubicBezTo>
                <a:cubicBezTo>
                  <a:pt x="19964" y="16712"/>
                  <a:pt x="20380" y="16157"/>
                  <a:pt x="20033" y="15742"/>
                </a:cubicBezTo>
                <a:cubicBezTo>
                  <a:pt x="19862" y="15570"/>
                  <a:pt x="19644" y="15446"/>
                  <a:pt x="19418" y="15446"/>
                </a:cubicBezTo>
                <a:cubicBezTo>
                  <a:pt x="19369" y="15446"/>
                  <a:pt x="19320" y="15452"/>
                  <a:pt x="19271" y="15464"/>
                </a:cubicBezTo>
                <a:cubicBezTo>
                  <a:pt x="19216" y="15455"/>
                  <a:pt x="19163" y="15451"/>
                  <a:pt x="19110" y="15451"/>
                </a:cubicBezTo>
                <a:cubicBezTo>
                  <a:pt x="18765" y="15451"/>
                  <a:pt x="18472" y="15639"/>
                  <a:pt x="18231" y="15880"/>
                </a:cubicBezTo>
                <a:cubicBezTo>
                  <a:pt x="17885" y="16157"/>
                  <a:pt x="17746" y="16573"/>
                  <a:pt x="17677" y="16989"/>
                </a:cubicBezTo>
                <a:cubicBezTo>
                  <a:pt x="17607" y="16989"/>
                  <a:pt x="17607" y="17059"/>
                  <a:pt x="17607" y="17128"/>
                </a:cubicBezTo>
                <a:cubicBezTo>
                  <a:pt x="17746" y="18445"/>
                  <a:pt x="16637" y="19415"/>
                  <a:pt x="15944" y="20525"/>
                </a:cubicBezTo>
                <a:cubicBezTo>
                  <a:pt x="16082" y="19485"/>
                  <a:pt x="16290" y="18514"/>
                  <a:pt x="16498" y="17475"/>
                </a:cubicBezTo>
                <a:cubicBezTo>
                  <a:pt x="16775" y="16435"/>
                  <a:pt x="17399" y="15464"/>
                  <a:pt x="18162" y="14702"/>
                </a:cubicBezTo>
                <a:cubicBezTo>
                  <a:pt x="18202" y="14742"/>
                  <a:pt x="18249" y="14759"/>
                  <a:pt x="18293" y="14759"/>
                </a:cubicBezTo>
                <a:cubicBezTo>
                  <a:pt x="18399" y="14759"/>
                  <a:pt x="18488" y="14661"/>
                  <a:pt x="18439" y="14563"/>
                </a:cubicBezTo>
                <a:lnTo>
                  <a:pt x="18439" y="14425"/>
                </a:lnTo>
                <a:lnTo>
                  <a:pt x="18439" y="14355"/>
                </a:lnTo>
                <a:cubicBezTo>
                  <a:pt x="18601" y="14788"/>
                  <a:pt x="18891" y="15137"/>
                  <a:pt x="19307" y="15137"/>
                </a:cubicBezTo>
                <a:cubicBezTo>
                  <a:pt x="19423" y="15137"/>
                  <a:pt x="19550" y="15109"/>
                  <a:pt x="19687" y="15048"/>
                </a:cubicBezTo>
                <a:cubicBezTo>
                  <a:pt x="20172" y="14840"/>
                  <a:pt x="20588" y="14355"/>
                  <a:pt x="20657" y="13801"/>
                </a:cubicBezTo>
                <a:cubicBezTo>
                  <a:pt x="20790" y="13335"/>
                  <a:pt x="20604" y="12549"/>
                  <a:pt x="20036" y="12549"/>
                </a:cubicBezTo>
                <a:cubicBezTo>
                  <a:pt x="20013" y="12549"/>
                  <a:pt x="19989" y="12550"/>
                  <a:pt x="19964" y="12553"/>
                </a:cubicBezTo>
                <a:cubicBezTo>
                  <a:pt x="19895" y="12553"/>
                  <a:pt x="19895" y="12622"/>
                  <a:pt x="19895" y="12692"/>
                </a:cubicBezTo>
                <a:cubicBezTo>
                  <a:pt x="20172" y="12969"/>
                  <a:pt x="20449" y="13177"/>
                  <a:pt x="20380" y="13662"/>
                </a:cubicBezTo>
                <a:cubicBezTo>
                  <a:pt x="20311" y="14009"/>
                  <a:pt x="20033" y="14425"/>
                  <a:pt x="19756" y="14632"/>
                </a:cubicBezTo>
                <a:cubicBezTo>
                  <a:pt x="19640" y="14748"/>
                  <a:pt x="19488" y="14804"/>
                  <a:pt x="19341" y="14804"/>
                </a:cubicBezTo>
                <a:cubicBezTo>
                  <a:pt x="19134" y="14804"/>
                  <a:pt x="18936" y="14696"/>
                  <a:pt x="18855" y="14494"/>
                </a:cubicBezTo>
                <a:cubicBezTo>
                  <a:pt x="18578" y="13939"/>
                  <a:pt x="18716" y="12761"/>
                  <a:pt x="19479" y="12761"/>
                </a:cubicBezTo>
                <a:cubicBezTo>
                  <a:pt x="19548" y="12761"/>
                  <a:pt x="19548" y="12622"/>
                  <a:pt x="19479" y="12622"/>
                </a:cubicBezTo>
                <a:cubicBezTo>
                  <a:pt x="19403" y="12602"/>
                  <a:pt x="19331" y="12592"/>
                  <a:pt x="19263" y="12592"/>
                </a:cubicBezTo>
                <a:cubicBezTo>
                  <a:pt x="18651" y="12592"/>
                  <a:pt x="18370" y="13384"/>
                  <a:pt x="18370" y="14009"/>
                </a:cubicBezTo>
                <a:cubicBezTo>
                  <a:pt x="18343" y="13956"/>
                  <a:pt x="18297" y="13933"/>
                  <a:pt x="18249" y="13933"/>
                </a:cubicBezTo>
                <a:cubicBezTo>
                  <a:pt x="18172" y="13933"/>
                  <a:pt x="18093" y="13992"/>
                  <a:pt x="18093" y="14078"/>
                </a:cubicBezTo>
                <a:lnTo>
                  <a:pt x="18093" y="14425"/>
                </a:lnTo>
                <a:cubicBezTo>
                  <a:pt x="18023" y="14425"/>
                  <a:pt x="18023" y="14494"/>
                  <a:pt x="18093" y="14494"/>
                </a:cubicBezTo>
                <a:lnTo>
                  <a:pt x="18093" y="14563"/>
                </a:lnTo>
                <a:cubicBezTo>
                  <a:pt x="17607" y="15118"/>
                  <a:pt x="17122" y="15742"/>
                  <a:pt x="16775" y="16435"/>
                </a:cubicBezTo>
                <a:cubicBezTo>
                  <a:pt x="16983" y="15534"/>
                  <a:pt x="17122" y="14702"/>
                  <a:pt x="17330" y="13731"/>
                </a:cubicBezTo>
                <a:cubicBezTo>
                  <a:pt x="17538" y="13177"/>
                  <a:pt x="17815" y="12622"/>
                  <a:pt x="18093" y="12068"/>
                </a:cubicBezTo>
                <a:cubicBezTo>
                  <a:pt x="18162" y="11929"/>
                  <a:pt x="18231" y="11721"/>
                  <a:pt x="18300" y="11513"/>
                </a:cubicBezTo>
                <a:cubicBezTo>
                  <a:pt x="18439" y="11721"/>
                  <a:pt x="18647" y="11790"/>
                  <a:pt x="18855" y="11790"/>
                </a:cubicBezTo>
                <a:cubicBezTo>
                  <a:pt x="19340" y="11721"/>
                  <a:pt x="19548" y="11097"/>
                  <a:pt x="19618" y="10681"/>
                </a:cubicBezTo>
                <a:cubicBezTo>
                  <a:pt x="19687" y="10265"/>
                  <a:pt x="19756" y="9156"/>
                  <a:pt x="19202" y="8879"/>
                </a:cubicBezTo>
                <a:cubicBezTo>
                  <a:pt x="19132" y="8879"/>
                  <a:pt x="19063" y="8879"/>
                  <a:pt x="19063" y="8948"/>
                </a:cubicBezTo>
                <a:cubicBezTo>
                  <a:pt x="19132" y="9156"/>
                  <a:pt x="19132" y="9295"/>
                  <a:pt x="19202" y="9503"/>
                </a:cubicBezTo>
                <a:cubicBezTo>
                  <a:pt x="19271" y="9711"/>
                  <a:pt x="19340" y="9988"/>
                  <a:pt x="19340" y="10265"/>
                </a:cubicBezTo>
                <a:cubicBezTo>
                  <a:pt x="19340" y="10681"/>
                  <a:pt x="19202" y="11028"/>
                  <a:pt x="18924" y="11374"/>
                </a:cubicBezTo>
                <a:cubicBezTo>
                  <a:pt x="18874" y="11437"/>
                  <a:pt x="18822" y="11464"/>
                  <a:pt x="18769" y="11464"/>
                </a:cubicBezTo>
                <a:cubicBezTo>
                  <a:pt x="18531" y="11464"/>
                  <a:pt x="18288" y="10921"/>
                  <a:pt x="18231" y="10751"/>
                </a:cubicBezTo>
                <a:cubicBezTo>
                  <a:pt x="18023" y="10127"/>
                  <a:pt x="18231" y="9434"/>
                  <a:pt x="18647" y="9018"/>
                </a:cubicBezTo>
                <a:cubicBezTo>
                  <a:pt x="18716" y="8948"/>
                  <a:pt x="18716" y="8879"/>
                  <a:pt x="18578" y="8879"/>
                </a:cubicBezTo>
                <a:cubicBezTo>
                  <a:pt x="17954" y="9156"/>
                  <a:pt x="17885" y="9988"/>
                  <a:pt x="17954" y="10612"/>
                </a:cubicBezTo>
                <a:cubicBezTo>
                  <a:pt x="17954" y="10820"/>
                  <a:pt x="18023" y="10959"/>
                  <a:pt x="18093" y="11167"/>
                </a:cubicBezTo>
                <a:cubicBezTo>
                  <a:pt x="18023" y="11721"/>
                  <a:pt x="17746" y="12276"/>
                  <a:pt x="17399" y="12761"/>
                </a:cubicBezTo>
                <a:cubicBezTo>
                  <a:pt x="17399" y="11860"/>
                  <a:pt x="17261" y="10889"/>
                  <a:pt x="16983" y="10057"/>
                </a:cubicBezTo>
                <a:lnTo>
                  <a:pt x="16983" y="9988"/>
                </a:lnTo>
                <a:lnTo>
                  <a:pt x="16983" y="9919"/>
                </a:lnTo>
                <a:cubicBezTo>
                  <a:pt x="16983" y="9849"/>
                  <a:pt x="17053" y="9849"/>
                  <a:pt x="17053" y="9849"/>
                </a:cubicBezTo>
                <a:cubicBezTo>
                  <a:pt x="17677" y="9572"/>
                  <a:pt x="17885" y="8740"/>
                  <a:pt x="17399" y="8255"/>
                </a:cubicBezTo>
                <a:cubicBezTo>
                  <a:pt x="17053" y="7701"/>
                  <a:pt x="16429" y="7423"/>
                  <a:pt x="15805" y="7354"/>
                </a:cubicBezTo>
                <a:cubicBezTo>
                  <a:pt x="15112" y="7354"/>
                  <a:pt x="15112" y="7978"/>
                  <a:pt x="15320" y="8394"/>
                </a:cubicBezTo>
                <a:cubicBezTo>
                  <a:pt x="15458" y="9018"/>
                  <a:pt x="15874" y="9919"/>
                  <a:pt x="16498" y="9919"/>
                </a:cubicBezTo>
                <a:cubicBezTo>
                  <a:pt x="16568" y="10057"/>
                  <a:pt x="16637" y="10196"/>
                  <a:pt x="16775" y="10265"/>
                </a:cubicBezTo>
                <a:cubicBezTo>
                  <a:pt x="17053" y="11374"/>
                  <a:pt x="17191" y="12484"/>
                  <a:pt x="17122" y="13662"/>
                </a:cubicBezTo>
                <a:lnTo>
                  <a:pt x="17122" y="13801"/>
                </a:lnTo>
                <a:cubicBezTo>
                  <a:pt x="17053" y="14217"/>
                  <a:pt x="16983" y="14563"/>
                  <a:pt x="16914" y="14979"/>
                </a:cubicBezTo>
                <a:cubicBezTo>
                  <a:pt x="16775" y="14009"/>
                  <a:pt x="16498" y="13038"/>
                  <a:pt x="16152" y="12068"/>
                </a:cubicBezTo>
                <a:lnTo>
                  <a:pt x="16152" y="11998"/>
                </a:lnTo>
                <a:cubicBezTo>
                  <a:pt x="16152" y="11998"/>
                  <a:pt x="16152" y="11998"/>
                  <a:pt x="16152" y="11929"/>
                </a:cubicBezTo>
                <a:lnTo>
                  <a:pt x="16013" y="11860"/>
                </a:lnTo>
                <a:cubicBezTo>
                  <a:pt x="16152" y="11236"/>
                  <a:pt x="16013" y="10612"/>
                  <a:pt x="15666" y="10127"/>
                </a:cubicBezTo>
                <a:cubicBezTo>
                  <a:pt x="15458" y="9849"/>
                  <a:pt x="15164" y="9711"/>
                  <a:pt x="14869" y="9711"/>
                </a:cubicBezTo>
                <a:cubicBezTo>
                  <a:pt x="14575" y="9711"/>
                  <a:pt x="14280" y="9849"/>
                  <a:pt x="14072" y="10127"/>
                </a:cubicBezTo>
                <a:cubicBezTo>
                  <a:pt x="13864" y="10681"/>
                  <a:pt x="14003" y="11374"/>
                  <a:pt x="14349" y="11860"/>
                </a:cubicBezTo>
                <a:cubicBezTo>
                  <a:pt x="14566" y="12185"/>
                  <a:pt x="15039" y="12681"/>
                  <a:pt x="15500" y="12681"/>
                </a:cubicBezTo>
                <a:cubicBezTo>
                  <a:pt x="15627" y="12681"/>
                  <a:pt x="15754" y="12643"/>
                  <a:pt x="15874" y="12553"/>
                </a:cubicBezTo>
                <a:cubicBezTo>
                  <a:pt x="15909" y="12588"/>
                  <a:pt x="15961" y="12605"/>
                  <a:pt x="16013" y="12605"/>
                </a:cubicBezTo>
                <a:cubicBezTo>
                  <a:pt x="16065" y="12605"/>
                  <a:pt x="16117" y="12588"/>
                  <a:pt x="16152" y="12553"/>
                </a:cubicBezTo>
                <a:cubicBezTo>
                  <a:pt x="16498" y="13315"/>
                  <a:pt x="16429" y="14286"/>
                  <a:pt x="16775" y="14979"/>
                </a:cubicBezTo>
                <a:cubicBezTo>
                  <a:pt x="16568" y="15880"/>
                  <a:pt x="16429" y="16643"/>
                  <a:pt x="16221" y="17475"/>
                </a:cubicBezTo>
                <a:cubicBezTo>
                  <a:pt x="16221" y="17336"/>
                  <a:pt x="16221" y="17197"/>
                  <a:pt x="16152" y="17059"/>
                </a:cubicBezTo>
                <a:cubicBezTo>
                  <a:pt x="16152" y="16712"/>
                  <a:pt x="16082" y="16365"/>
                  <a:pt x="16013" y="16019"/>
                </a:cubicBezTo>
                <a:cubicBezTo>
                  <a:pt x="16013" y="15880"/>
                  <a:pt x="15944" y="15672"/>
                  <a:pt x="15874" y="15464"/>
                </a:cubicBezTo>
                <a:lnTo>
                  <a:pt x="15874" y="15464"/>
                </a:lnTo>
                <a:cubicBezTo>
                  <a:pt x="15894" y="15474"/>
                  <a:pt x="15913" y="15478"/>
                  <a:pt x="15932" y="15478"/>
                </a:cubicBezTo>
                <a:cubicBezTo>
                  <a:pt x="16046" y="15478"/>
                  <a:pt x="16132" y="15316"/>
                  <a:pt x="16013" y="15256"/>
                </a:cubicBezTo>
                <a:lnTo>
                  <a:pt x="15874" y="15118"/>
                </a:lnTo>
                <a:cubicBezTo>
                  <a:pt x="15874" y="15048"/>
                  <a:pt x="15874" y="14910"/>
                  <a:pt x="15874" y="14840"/>
                </a:cubicBezTo>
                <a:cubicBezTo>
                  <a:pt x="15874" y="14771"/>
                  <a:pt x="15805" y="14771"/>
                  <a:pt x="15805" y="14702"/>
                </a:cubicBezTo>
                <a:cubicBezTo>
                  <a:pt x="15874" y="14217"/>
                  <a:pt x="15736" y="13731"/>
                  <a:pt x="15458" y="13385"/>
                </a:cubicBezTo>
                <a:cubicBezTo>
                  <a:pt x="15274" y="13090"/>
                  <a:pt x="14973" y="12933"/>
                  <a:pt x="14668" y="12933"/>
                </a:cubicBezTo>
                <a:cubicBezTo>
                  <a:pt x="14400" y="12933"/>
                  <a:pt x="14128" y="13055"/>
                  <a:pt x="13933" y="13315"/>
                </a:cubicBezTo>
                <a:cubicBezTo>
                  <a:pt x="13412" y="14126"/>
                  <a:pt x="14294" y="15421"/>
                  <a:pt x="15043" y="15421"/>
                </a:cubicBezTo>
                <a:cubicBezTo>
                  <a:pt x="15191" y="15421"/>
                  <a:pt x="15333" y="15370"/>
                  <a:pt x="15458" y="15256"/>
                </a:cubicBezTo>
                <a:cubicBezTo>
                  <a:pt x="15458" y="15326"/>
                  <a:pt x="15528" y="15326"/>
                  <a:pt x="15597" y="15326"/>
                </a:cubicBezTo>
                <a:cubicBezTo>
                  <a:pt x="15597" y="15395"/>
                  <a:pt x="15666" y="15395"/>
                  <a:pt x="15805" y="15464"/>
                </a:cubicBezTo>
                <a:cubicBezTo>
                  <a:pt x="15874" y="15742"/>
                  <a:pt x="15944" y="16088"/>
                  <a:pt x="15944" y="16435"/>
                </a:cubicBezTo>
                <a:cubicBezTo>
                  <a:pt x="16082" y="16989"/>
                  <a:pt x="16082" y="17544"/>
                  <a:pt x="16221" y="18168"/>
                </a:cubicBezTo>
                <a:cubicBezTo>
                  <a:pt x="16082" y="18930"/>
                  <a:pt x="15944" y="19693"/>
                  <a:pt x="15805" y="20455"/>
                </a:cubicBezTo>
                <a:cubicBezTo>
                  <a:pt x="15736" y="21079"/>
                  <a:pt x="15597" y="21703"/>
                  <a:pt x="15458" y="22258"/>
                </a:cubicBezTo>
                <a:cubicBezTo>
                  <a:pt x="14765" y="19693"/>
                  <a:pt x="13933" y="17059"/>
                  <a:pt x="13240" y="14494"/>
                </a:cubicBezTo>
                <a:cubicBezTo>
                  <a:pt x="13240" y="14471"/>
                  <a:pt x="13233" y="14463"/>
                  <a:pt x="13222" y="14463"/>
                </a:cubicBezTo>
                <a:cubicBezTo>
                  <a:pt x="13202" y="14463"/>
                  <a:pt x="13171" y="14494"/>
                  <a:pt x="13171" y="14494"/>
                </a:cubicBezTo>
                <a:cubicBezTo>
                  <a:pt x="13310" y="15256"/>
                  <a:pt x="13448" y="16019"/>
                  <a:pt x="13656" y="16712"/>
                </a:cubicBezTo>
                <a:cubicBezTo>
                  <a:pt x="13102" y="15187"/>
                  <a:pt x="12547" y="13593"/>
                  <a:pt x="11923" y="12068"/>
                </a:cubicBezTo>
                <a:cubicBezTo>
                  <a:pt x="11923" y="11790"/>
                  <a:pt x="11993" y="11444"/>
                  <a:pt x="11993" y="11167"/>
                </a:cubicBezTo>
                <a:cubicBezTo>
                  <a:pt x="11993" y="10751"/>
                  <a:pt x="12062" y="10335"/>
                  <a:pt x="12131" y="9919"/>
                </a:cubicBezTo>
                <a:cubicBezTo>
                  <a:pt x="12200" y="9849"/>
                  <a:pt x="12200" y="9849"/>
                  <a:pt x="12270" y="9780"/>
                </a:cubicBezTo>
                <a:lnTo>
                  <a:pt x="12270" y="9642"/>
                </a:lnTo>
                <a:cubicBezTo>
                  <a:pt x="12270" y="9572"/>
                  <a:pt x="12270" y="9503"/>
                  <a:pt x="12200" y="9434"/>
                </a:cubicBezTo>
                <a:cubicBezTo>
                  <a:pt x="12200" y="9364"/>
                  <a:pt x="12200" y="9364"/>
                  <a:pt x="12200" y="9364"/>
                </a:cubicBezTo>
                <a:cubicBezTo>
                  <a:pt x="12352" y="9427"/>
                  <a:pt x="12494" y="9456"/>
                  <a:pt x="12626" y="9456"/>
                </a:cubicBezTo>
                <a:cubicBezTo>
                  <a:pt x="13218" y="9456"/>
                  <a:pt x="13599" y="8879"/>
                  <a:pt x="13656" y="8255"/>
                </a:cubicBezTo>
                <a:cubicBezTo>
                  <a:pt x="13725" y="7493"/>
                  <a:pt x="13448" y="6799"/>
                  <a:pt x="12894" y="6314"/>
                </a:cubicBezTo>
                <a:cubicBezTo>
                  <a:pt x="12759" y="6225"/>
                  <a:pt x="12632" y="6186"/>
                  <a:pt x="12512" y="6186"/>
                </a:cubicBezTo>
                <a:cubicBezTo>
                  <a:pt x="12261" y="6186"/>
                  <a:pt x="12042" y="6357"/>
                  <a:pt x="11854" y="6592"/>
                </a:cubicBezTo>
                <a:lnTo>
                  <a:pt x="11854" y="6522"/>
                </a:lnTo>
                <a:cubicBezTo>
                  <a:pt x="11854" y="6522"/>
                  <a:pt x="11854" y="6491"/>
                  <a:pt x="11833" y="6491"/>
                </a:cubicBezTo>
                <a:cubicBezTo>
                  <a:pt x="11823" y="6491"/>
                  <a:pt x="11808" y="6499"/>
                  <a:pt x="11785" y="6522"/>
                </a:cubicBezTo>
                <a:cubicBezTo>
                  <a:pt x="11715" y="6799"/>
                  <a:pt x="11646" y="7077"/>
                  <a:pt x="11577" y="7354"/>
                </a:cubicBezTo>
                <a:cubicBezTo>
                  <a:pt x="11577" y="7493"/>
                  <a:pt x="11507" y="7562"/>
                  <a:pt x="11438" y="7701"/>
                </a:cubicBezTo>
                <a:cubicBezTo>
                  <a:pt x="11438" y="7724"/>
                  <a:pt x="11438" y="7731"/>
                  <a:pt x="11441" y="7731"/>
                </a:cubicBezTo>
                <a:cubicBezTo>
                  <a:pt x="11446" y="7731"/>
                  <a:pt x="11461" y="7701"/>
                  <a:pt x="11507" y="7701"/>
                </a:cubicBezTo>
                <a:cubicBezTo>
                  <a:pt x="11438" y="8255"/>
                  <a:pt x="11577" y="8740"/>
                  <a:pt x="11854" y="9156"/>
                </a:cubicBezTo>
                <a:cubicBezTo>
                  <a:pt x="11785" y="9156"/>
                  <a:pt x="11715" y="9226"/>
                  <a:pt x="11715" y="9295"/>
                </a:cubicBezTo>
                <a:lnTo>
                  <a:pt x="11715" y="9642"/>
                </a:lnTo>
                <a:cubicBezTo>
                  <a:pt x="11715" y="9642"/>
                  <a:pt x="11715" y="9711"/>
                  <a:pt x="11715" y="9711"/>
                </a:cubicBezTo>
                <a:lnTo>
                  <a:pt x="11715" y="9780"/>
                </a:lnTo>
                <a:lnTo>
                  <a:pt x="11715" y="9849"/>
                </a:lnTo>
                <a:lnTo>
                  <a:pt x="11715" y="9919"/>
                </a:lnTo>
                <a:cubicBezTo>
                  <a:pt x="11785" y="10335"/>
                  <a:pt x="11715" y="10681"/>
                  <a:pt x="11646" y="11028"/>
                </a:cubicBezTo>
                <a:cubicBezTo>
                  <a:pt x="11646" y="11305"/>
                  <a:pt x="11646" y="11513"/>
                  <a:pt x="11577" y="11790"/>
                </a:cubicBezTo>
                <a:cubicBezTo>
                  <a:pt x="11577" y="11721"/>
                  <a:pt x="11577" y="11721"/>
                  <a:pt x="11577" y="11652"/>
                </a:cubicBezTo>
                <a:cubicBezTo>
                  <a:pt x="11438" y="11374"/>
                  <a:pt x="11369" y="11028"/>
                  <a:pt x="11230" y="10681"/>
                </a:cubicBezTo>
                <a:lnTo>
                  <a:pt x="11299" y="10681"/>
                </a:lnTo>
                <a:cubicBezTo>
                  <a:pt x="10953" y="9642"/>
                  <a:pt x="10537" y="8671"/>
                  <a:pt x="9982" y="7701"/>
                </a:cubicBezTo>
                <a:cubicBezTo>
                  <a:pt x="9982" y="7493"/>
                  <a:pt x="10052" y="7215"/>
                  <a:pt x="10052" y="7007"/>
                </a:cubicBezTo>
                <a:lnTo>
                  <a:pt x="10190" y="6106"/>
                </a:lnTo>
                <a:cubicBezTo>
                  <a:pt x="10260" y="6106"/>
                  <a:pt x="10260" y="6037"/>
                  <a:pt x="10260" y="5968"/>
                </a:cubicBezTo>
                <a:cubicBezTo>
                  <a:pt x="10260" y="5898"/>
                  <a:pt x="10260" y="5829"/>
                  <a:pt x="10260" y="5760"/>
                </a:cubicBezTo>
                <a:lnTo>
                  <a:pt x="10398" y="5760"/>
                </a:lnTo>
                <a:cubicBezTo>
                  <a:pt x="10486" y="5784"/>
                  <a:pt x="10569" y="5795"/>
                  <a:pt x="10649" y="5795"/>
                </a:cubicBezTo>
                <a:cubicBezTo>
                  <a:pt x="11266" y="5795"/>
                  <a:pt x="11646" y="5134"/>
                  <a:pt x="11646" y="4581"/>
                </a:cubicBezTo>
                <a:cubicBezTo>
                  <a:pt x="11715" y="3957"/>
                  <a:pt x="11369" y="3334"/>
                  <a:pt x="10814" y="2987"/>
                </a:cubicBezTo>
                <a:cubicBezTo>
                  <a:pt x="10702" y="2931"/>
                  <a:pt x="10598" y="2906"/>
                  <a:pt x="10504" y="2906"/>
                </a:cubicBezTo>
                <a:cubicBezTo>
                  <a:pt x="10131" y="2906"/>
                  <a:pt x="9899" y="3293"/>
                  <a:pt x="9844" y="3680"/>
                </a:cubicBezTo>
                <a:cubicBezTo>
                  <a:pt x="9566" y="4165"/>
                  <a:pt x="9566" y="4789"/>
                  <a:pt x="9844" y="5274"/>
                </a:cubicBezTo>
                <a:cubicBezTo>
                  <a:pt x="9774" y="5344"/>
                  <a:pt x="9774" y="5413"/>
                  <a:pt x="9774" y="5413"/>
                </a:cubicBezTo>
                <a:cubicBezTo>
                  <a:pt x="9774" y="5621"/>
                  <a:pt x="9774" y="5760"/>
                  <a:pt x="9774" y="5968"/>
                </a:cubicBezTo>
                <a:cubicBezTo>
                  <a:pt x="9844" y="5968"/>
                  <a:pt x="9844" y="6037"/>
                  <a:pt x="9913" y="6037"/>
                </a:cubicBezTo>
                <a:cubicBezTo>
                  <a:pt x="9913" y="6453"/>
                  <a:pt x="9844" y="6869"/>
                  <a:pt x="9774" y="7285"/>
                </a:cubicBezTo>
                <a:cubicBezTo>
                  <a:pt x="9497" y="6799"/>
                  <a:pt x="9289" y="6384"/>
                  <a:pt x="9012" y="5968"/>
                </a:cubicBezTo>
                <a:cubicBezTo>
                  <a:pt x="9012" y="5945"/>
                  <a:pt x="9004" y="5937"/>
                  <a:pt x="8994" y="5937"/>
                </a:cubicBezTo>
                <a:cubicBezTo>
                  <a:pt x="8973" y="5937"/>
                  <a:pt x="8943" y="5968"/>
                  <a:pt x="8943" y="5968"/>
                </a:cubicBezTo>
                <a:lnTo>
                  <a:pt x="9150" y="6453"/>
                </a:lnTo>
                <a:lnTo>
                  <a:pt x="8804" y="5898"/>
                </a:lnTo>
                <a:cubicBezTo>
                  <a:pt x="8804" y="5621"/>
                  <a:pt x="8804" y="5344"/>
                  <a:pt x="8735" y="5136"/>
                </a:cubicBezTo>
                <a:cubicBezTo>
                  <a:pt x="8596" y="4512"/>
                  <a:pt x="8388" y="3888"/>
                  <a:pt x="8249" y="3264"/>
                </a:cubicBezTo>
                <a:lnTo>
                  <a:pt x="8319" y="3195"/>
                </a:lnTo>
                <a:cubicBezTo>
                  <a:pt x="8388" y="3195"/>
                  <a:pt x="8388" y="3195"/>
                  <a:pt x="8388" y="3264"/>
                </a:cubicBezTo>
                <a:cubicBezTo>
                  <a:pt x="8448" y="3286"/>
                  <a:pt x="8507" y="3296"/>
                  <a:pt x="8563" y="3296"/>
                </a:cubicBezTo>
                <a:cubicBezTo>
                  <a:pt x="9214" y="3296"/>
                  <a:pt x="9572" y="1914"/>
                  <a:pt x="9636" y="1531"/>
                </a:cubicBezTo>
                <a:cubicBezTo>
                  <a:pt x="9636" y="769"/>
                  <a:pt x="9220" y="145"/>
                  <a:pt x="8527" y="6"/>
                </a:cubicBezTo>
                <a:cubicBezTo>
                  <a:pt x="8488" y="3"/>
                  <a:pt x="8449" y="1"/>
                  <a:pt x="8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0"/>
          <p:cNvSpPr/>
          <p:nvPr/>
        </p:nvSpPr>
        <p:spPr>
          <a:xfrm rot="362143">
            <a:off x="7855227" y="376670"/>
            <a:ext cx="1541318" cy="2865303"/>
          </a:xfrm>
          <a:custGeom>
            <a:avLst/>
            <a:gdLst/>
            <a:ahLst/>
            <a:cxnLst/>
            <a:rect l="l" t="t" r="r" b="b"/>
            <a:pathLst>
              <a:path w="23361" h="43428" extrusionOk="0">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图片 7">
            <a:extLst>
              <a:ext uri="{FF2B5EF4-FFF2-40B4-BE49-F238E27FC236}">
                <a16:creationId xmlns:a16="http://schemas.microsoft.com/office/drawing/2014/main" id="{5A42A7C7-4699-41F1-ABA5-15777EE172E1}"/>
              </a:ext>
            </a:extLst>
          </p:cNvPr>
          <p:cNvPicPr>
            <a:picLocks noChangeAspect="1"/>
          </p:cNvPicPr>
          <p:nvPr/>
        </p:nvPicPr>
        <p:blipFill>
          <a:blip r:embed="rId5"/>
          <a:stretch>
            <a:fillRect/>
          </a:stretch>
        </p:blipFill>
        <p:spPr>
          <a:xfrm>
            <a:off x="972897" y="0"/>
            <a:ext cx="1303991" cy="1571623"/>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452"/>
        <p:cNvGrpSpPr/>
        <p:nvPr/>
      </p:nvGrpSpPr>
      <p:grpSpPr>
        <a:xfrm>
          <a:off x="0" y="0"/>
          <a:ext cx="0" cy="0"/>
          <a:chOff x="0" y="0"/>
          <a:chExt cx="0" cy="0"/>
        </a:xfrm>
      </p:grpSpPr>
      <p:sp>
        <p:nvSpPr>
          <p:cNvPr id="1453" name="Google Shape;1453;p66"/>
          <p:cNvSpPr txBox="1">
            <a:spLocks noGrp="1"/>
          </p:cNvSpPr>
          <p:nvPr>
            <p:ph type="title"/>
          </p:nvPr>
        </p:nvSpPr>
        <p:spPr>
          <a:xfrm>
            <a:off x="974975" y="455825"/>
            <a:ext cx="2931300" cy="56017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PEST </a:t>
            </a:r>
            <a:r>
              <a:rPr lang="zh-CN" altLang="en-US" dirty="0"/>
              <a:t>分析</a:t>
            </a:r>
            <a:endParaRPr dirty="0"/>
          </a:p>
        </p:txBody>
      </p:sp>
      <p:sp>
        <p:nvSpPr>
          <p:cNvPr id="1454" name="Google Shape;1454;p66"/>
          <p:cNvSpPr txBox="1">
            <a:spLocks noGrp="1"/>
          </p:cNvSpPr>
          <p:nvPr>
            <p:ph type="subTitle" idx="1"/>
          </p:nvPr>
        </p:nvSpPr>
        <p:spPr>
          <a:xfrm>
            <a:off x="1009075" y="1297275"/>
            <a:ext cx="4071300" cy="17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chemeClr val="dk2"/>
              </a:solidFill>
            </a:endParaRPr>
          </a:p>
        </p:txBody>
      </p:sp>
      <p:sp>
        <p:nvSpPr>
          <p:cNvPr id="1455" name="Google Shape;1455;p66"/>
          <p:cNvSpPr/>
          <p:nvPr/>
        </p:nvSpPr>
        <p:spPr>
          <a:xfrm rot="-10103846">
            <a:off x="8016833" y="-542885"/>
            <a:ext cx="1453150" cy="3441847"/>
          </a:xfrm>
          <a:custGeom>
            <a:avLst/>
            <a:gdLst/>
            <a:ahLst/>
            <a:cxnLst/>
            <a:rect l="l" t="t" r="r" b="b"/>
            <a:pathLst>
              <a:path w="49959" h="118330" extrusionOk="0">
                <a:moveTo>
                  <a:pt x="28091" y="2280"/>
                </a:moveTo>
                <a:cubicBezTo>
                  <a:pt x="28375" y="2280"/>
                  <a:pt x="28054" y="3887"/>
                  <a:pt x="28054" y="4020"/>
                </a:cubicBezTo>
                <a:cubicBezTo>
                  <a:pt x="27777" y="4783"/>
                  <a:pt x="27500" y="5476"/>
                  <a:pt x="27084" y="6100"/>
                </a:cubicBezTo>
                <a:cubicBezTo>
                  <a:pt x="26460" y="7001"/>
                  <a:pt x="25698" y="7764"/>
                  <a:pt x="24796" y="8318"/>
                </a:cubicBezTo>
                <a:cubicBezTo>
                  <a:pt x="25767" y="7556"/>
                  <a:pt x="26599" y="6585"/>
                  <a:pt x="27292" y="5476"/>
                </a:cubicBezTo>
                <a:cubicBezTo>
                  <a:pt x="27638" y="4922"/>
                  <a:pt x="27777" y="4298"/>
                  <a:pt x="27846" y="3674"/>
                </a:cubicBezTo>
                <a:cubicBezTo>
                  <a:pt x="27916" y="3258"/>
                  <a:pt x="27985" y="2773"/>
                  <a:pt x="28054" y="2357"/>
                </a:cubicBezTo>
                <a:lnTo>
                  <a:pt x="28054" y="2288"/>
                </a:lnTo>
                <a:cubicBezTo>
                  <a:pt x="28068" y="2282"/>
                  <a:pt x="28080" y="2280"/>
                  <a:pt x="28091" y="2280"/>
                </a:cubicBezTo>
                <a:close/>
                <a:moveTo>
                  <a:pt x="20393" y="814"/>
                </a:moveTo>
                <a:cubicBezTo>
                  <a:pt x="20550" y="814"/>
                  <a:pt x="20790" y="1056"/>
                  <a:pt x="21192" y="1525"/>
                </a:cubicBezTo>
                <a:cubicBezTo>
                  <a:pt x="22786" y="3674"/>
                  <a:pt x="22994" y="5961"/>
                  <a:pt x="22717" y="8457"/>
                </a:cubicBezTo>
                <a:cubicBezTo>
                  <a:pt x="22578" y="8110"/>
                  <a:pt x="22370" y="7833"/>
                  <a:pt x="22162" y="7556"/>
                </a:cubicBezTo>
                <a:cubicBezTo>
                  <a:pt x="22125" y="7537"/>
                  <a:pt x="22088" y="7529"/>
                  <a:pt x="22054" y="7529"/>
                </a:cubicBezTo>
                <a:cubicBezTo>
                  <a:pt x="21959" y="7529"/>
                  <a:pt x="21885" y="7593"/>
                  <a:pt x="21885" y="7694"/>
                </a:cubicBezTo>
                <a:cubicBezTo>
                  <a:pt x="21885" y="7764"/>
                  <a:pt x="21885" y="7833"/>
                  <a:pt x="21885" y="7902"/>
                </a:cubicBezTo>
                <a:cubicBezTo>
                  <a:pt x="21538" y="7001"/>
                  <a:pt x="21053" y="6169"/>
                  <a:pt x="20429" y="5476"/>
                </a:cubicBezTo>
                <a:cubicBezTo>
                  <a:pt x="20152" y="4783"/>
                  <a:pt x="20013" y="4090"/>
                  <a:pt x="19944" y="3397"/>
                </a:cubicBezTo>
                <a:cubicBezTo>
                  <a:pt x="19944" y="2773"/>
                  <a:pt x="19944" y="2218"/>
                  <a:pt x="20083" y="1664"/>
                </a:cubicBezTo>
                <a:cubicBezTo>
                  <a:pt x="20154" y="1091"/>
                  <a:pt x="20226" y="814"/>
                  <a:pt x="20393" y="814"/>
                </a:cubicBezTo>
                <a:close/>
                <a:moveTo>
                  <a:pt x="27422" y="1160"/>
                </a:moveTo>
                <a:cubicBezTo>
                  <a:pt x="28030" y="1160"/>
                  <a:pt x="27500" y="2470"/>
                  <a:pt x="27500" y="2773"/>
                </a:cubicBezTo>
                <a:cubicBezTo>
                  <a:pt x="27361" y="4159"/>
                  <a:pt x="26876" y="5476"/>
                  <a:pt x="26044" y="6516"/>
                </a:cubicBezTo>
                <a:cubicBezTo>
                  <a:pt x="25490" y="7070"/>
                  <a:pt x="24935" y="7694"/>
                  <a:pt x="24311" y="8180"/>
                </a:cubicBezTo>
                <a:lnTo>
                  <a:pt x="23687" y="8734"/>
                </a:lnTo>
                <a:cubicBezTo>
                  <a:pt x="24519" y="7417"/>
                  <a:pt x="25074" y="6031"/>
                  <a:pt x="25351" y="4644"/>
                </a:cubicBezTo>
                <a:lnTo>
                  <a:pt x="25351" y="4575"/>
                </a:lnTo>
                <a:cubicBezTo>
                  <a:pt x="25420" y="4090"/>
                  <a:pt x="25420" y="3674"/>
                  <a:pt x="25351" y="3189"/>
                </a:cubicBezTo>
                <a:cubicBezTo>
                  <a:pt x="25698" y="2357"/>
                  <a:pt x="26321" y="1664"/>
                  <a:pt x="27084" y="1248"/>
                </a:cubicBezTo>
                <a:cubicBezTo>
                  <a:pt x="27223" y="1187"/>
                  <a:pt x="27334" y="1160"/>
                  <a:pt x="27422" y="1160"/>
                </a:cubicBezTo>
                <a:close/>
                <a:moveTo>
                  <a:pt x="30966" y="4020"/>
                </a:moveTo>
                <a:cubicBezTo>
                  <a:pt x="31520" y="4020"/>
                  <a:pt x="31312" y="4159"/>
                  <a:pt x="31104" y="4575"/>
                </a:cubicBezTo>
                <a:cubicBezTo>
                  <a:pt x="30827" y="4922"/>
                  <a:pt x="30550" y="5476"/>
                  <a:pt x="30273" y="5892"/>
                </a:cubicBezTo>
                <a:cubicBezTo>
                  <a:pt x="29094" y="7625"/>
                  <a:pt x="26945" y="8249"/>
                  <a:pt x="25074" y="9011"/>
                </a:cubicBezTo>
                <a:cubicBezTo>
                  <a:pt x="25004" y="8873"/>
                  <a:pt x="24866" y="8873"/>
                  <a:pt x="24796" y="8873"/>
                </a:cubicBezTo>
                <a:cubicBezTo>
                  <a:pt x="24796" y="8873"/>
                  <a:pt x="24796" y="8803"/>
                  <a:pt x="24796" y="8803"/>
                </a:cubicBezTo>
                <a:cubicBezTo>
                  <a:pt x="26321" y="7902"/>
                  <a:pt x="27500" y="6447"/>
                  <a:pt x="28124" y="4783"/>
                </a:cubicBezTo>
                <a:cubicBezTo>
                  <a:pt x="28717" y="4297"/>
                  <a:pt x="29521" y="4022"/>
                  <a:pt x="30306" y="4022"/>
                </a:cubicBezTo>
                <a:cubicBezTo>
                  <a:pt x="30529" y="4022"/>
                  <a:pt x="30751" y="4044"/>
                  <a:pt x="30966" y="4090"/>
                </a:cubicBezTo>
                <a:lnTo>
                  <a:pt x="30966" y="4020"/>
                </a:lnTo>
                <a:close/>
                <a:moveTo>
                  <a:pt x="29163" y="7556"/>
                </a:moveTo>
                <a:cubicBezTo>
                  <a:pt x="29718" y="7556"/>
                  <a:pt x="30273" y="7625"/>
                  <a:pt x="30827" y="7833"/>
                </a:cubicBezTo>
                <a:cubicBezTo>
                  <a:pt x="30961" y="7833"/>
                  <a:pt x="32459" y="8807"/>
                  <a:pt x="31864" y="8807"/>
                </a:cubicBezTo>
                <a:cubicBezTo>
                  <a:pt x="31844" y="8807"/>
                  <a:pt x="31822" y="8806"/>
                  <a:pt x="31798" y="8803"/>
                </a:cubicBezTo>
                <a:cubicBezTo>
                  <a:pt x="31625" y="8775"/>
                  <a:pt x="31453" y="8758"/>
                  <a:pt x="31286" y="8758"/>
                </a:cubicBezTo>
                <a:cubicBezTo>
                  <a:pt x="31049" y="8758"/>
                  <a:pt x="30822" y="8792"/>
                  <a:pt x="30619" y="8873"/>
                </a:cubicBezTo>
                <a:cubicBezTo>
                  <a:pt x="29346" y="9020"/>
                  <a:pt x="28246" y="9374"/>
                  <a:pt x="27099" y="9374"/>
                </a:cubicBezTo>
                <a:cubicBezTo>
                  <a:pt x="26622" y="9374"/>
                  <a:pt x="26137" y="9313"/>
                  <a:pt x="25628" y="9150"/>
                </a:cubicBezTo>
                <a:cubicBezTo>
                  <a:pt x="26807" y="8803"/>
                  <a:pt x="27985" y="8249"/>
                  <a:pt x="29094" y="7556"/>
                </a:cubicBezTo>
                <a:close/>
                <a:moveTo>
                  <a:pt x="24379" y="473"/>
                </a:moveTo>
                <a:cubicBezTo>
                  <a:pt x="24456" y="473"/>
                  <a:pt x="24507" y="537"/>
                  <a:pt x="24519" y="693"/>
                </a:cubicBezTo>
                <a:cubicBezTo>
                  <a:pt x="24519" y="1040"/>
                  <a:pt x="24658" y="1456"/>
                  <a:pt x="24727" y="1802"/>
                </a:cubicBezTo>
                <a:cubicBezTo>
                  <a:pt x="25351" y="4228"/>
                  <a:pt x="24588" y="6100"/>
                  <a:pt x="23687" y="8180"/>
                </a:cubicBezTo>
                <a:cubicBezTo>
                  <a:pt x="23687" y="8180"/>
                  <a:pt x="23687" y="8110"/>
                  <a:pt x="23687" y="8110"/>
                </a:cubicBezTo>
                <a:cubicBezTo>
                  <a:pt x="23653" y="8006"/>
                  <a:pt x="23566" y="7954"/>
                  <a:pt x="23479" y="7954"/>
                </a:cubicBezTo>
                <a:cubicBezTo>
                  <a:pt x="23393" y="7954"/>
                  <a:pt x="23306" y="8006"/>
                  <a:pt x="23271" y="8110"/>
                </a:cubicBezTo>
                <a:cubicBezTo>
                  <a:pt x="23202" y="8596"/>
                  <a:pt x="23063" y="9081"/>
                  <a:pt x="22994" y="9635"/>
                </a:cubicBezTo>
                <a:cubicBezTo>
                  <a:pt x="22925" y="9289"/>
                  <a:pt x="22855" y="9011"/>
                  <a:pt x="22717" y="8665"/>
                </a:cubicBezTo>
                <a:cubicBezTo>
                  <a:pt x="22786" y="8665"/>
                  <a:pt x="22925" y="8665"/>
                  <a:pt x="22925" y="8596"/>
                </a:cubicBezTo>
                <a:cubicBezTo>
                  <a:pt x="23410" y="7070"/>
                  <a:pt x="23341" y="5476"/>
                  <a:pt x="22855" y="3951"/>
                </a:cubicBezTo>
                <a:cubicBezTo>
                  <a:pt x="22855" y="3327"/>
                  <a:pt x="22925" y="2634"/>
                  <a:pt x="23063" y="2010"/>
                </a:cubicBezTo>
                <a:cubicBezTo>
                  <a:pt x="23063" y="1953"/>
                  <a:pt x="24012" y="473"/>
                  <a:pt x="24379" y="473"/>
                </a:cubicBezTo>
                <a:close/>
                <a:moveTo>
                  <a:pt x="17421" y="3487"/>
                </a:moveTo>
                <a:cubicBezTo>
                  <a:pt x="18513" y="4040"/>
                  <a:pt x="19469" y="4795"/>
                  <a:pt x="20291" y="5753"/>
                </a:cubicBezTo>
                <a:cubicBezTo>
                  <a:pt x="20360" y="5892"/>
                  <a:pt x="20429" y="5961"/>
                  <a:pt x="20568" y="6100"/>
                </a:cubicBezTo>
                <a:cubicBezTo>
                  <a:pt x="20637" y="6239"/>
                  <a:pt x="20637" y="6308"/>
                  <a:pt x="20707" y="6377"/>
                </a:cubicBezTo>
                <a:cubicBezTo>
                  <a:pt x="21192" y="7209"/>
                  <a:pt x="21538" y="8041"/>
                  <a:pt x="21746" y="8873"/>
                </a:cubicBezTo>
                <a:cubicBezTo>
                  <a:pt x="21677" y="8942"/>
                  <a:pt x="21677" y="9011"/>
                  <a:pt x="21677" y="9081"/>
                </a:cubicBezTo>
                <a:cubicBezTo>
                  <a:pt x="21746" y="9289"/>
                  <a:pt x="21816" y="9566"/>
                  <a:pt x="21885" y="9843"/>
                </a:cubicBezTo>
                <a:cubicBezTo>
                  <a:pt x="21677" y="9635"/>
                  <a:pt x="21469" y="9497"/>
                  <a:pt x="21192" y="9358"/>
                </a:cubicBezTo>
                <a:cubicBezTo>
                  <a:pt x="21192" y="9219"/>
                  <a:pt x="21192" y="9081"/>
                  <a:pt x="21192" y="8942"/>
                </a:cubicBezTo>
                <a:cubicBezTo>
                  <a:pt x="21192" y="8873"/>
                  <a:pt x="21140" y="8838"/>
                  <a:pt x="21088" y="8838"/>
                </a:cubicBezTo>
                <a:cubicBezTo>
                  <a:pt x="21036" y="8838"/>
                  <a:pt x="20984" y="8873"/>
                  <a:pt x="20984" y="8942"/>
                </a:cubicBezTo>
                <a:lnTo>
                  <a:pt x="20984" y="9219"/>
                </a:lnTo>
                <a:cubicBezTo>
                  <a:pt x="20360" y="8873"/>
                  <a:pt x="19875" y="8457"/>
                  <a:pt x="19320" y="8041"/>
                </a:cubicBezTo>
                <a:cubicBezTo>
                  <a:pt x="18627" y="7278"/>
                  <a:pt x="18142" y="6308"/>
                  <a:pt x="17934" y="5268"/>
                </a:cubicBezTo>
                <a:cubicBezTo>
                  <a:pt x="17868" y="5005"/>
                  <a:pt x="17677" y="3680"/>
                  <a:pt x="17421" y="3487"/>
                </a:cubicBezTo>
                <a:close/>
                <a:moveTo>
                  <a:pt x="24311" y="9081"/>
                </a:moveTo>
                <a:cubicBezTo>
                  <a:pt x="24311" y="9150"/>
                  <a:pt x="24311" y="9289"/>
                  <a:pt x="24242" y="9358"/>
                </a:cubicBezTo>
                <a:cubicBezTo>
                  <a:pt x="24034" y="9635"/>
                  <a:pt x="23826" y="9913"/>
                  <a:pt x="23687" y="10259"/>
                </a:cubicBezTo>
                <a:cubicBezTo>
                  <a:pt x="23826" y="9843"/>
                  <a:pt x="24034" y="9427"/>
                  <a:pt x="24242" y="9081"/>
                </a:cubicBezTo>
                <a:close/>
                <a:moveTo>
                  <a:pt x="21400" y="9843"/>
                </a:moveTo>
                <a:lnTo>
                  <a:pt x="21400" y="9843"/>
                </a:lnTo>
                <a:cubicBezTo>
                  <a:pt x="21608" y="9982"/>
                  <a:pt x="21816" y="10121"/>
                  <a:pt x="22024" y="10190"/>
                </a:cubicBezTo>
                <a:cubicBezTo>
                  <a:pt x="22093" y="10606"/>
                  <a:pt x="22370" y="10883"/>
                  <a:pt x="22717" y="11091"/>
                </a:cubicBezTo>
                <a:lnTo>
                  <a:pt x="22509" y="11091"/>
                </a:lnTo>
                <a:cubicBezTo>
                  <a:pt x="22232" y="10952"/>
                  <a:pt x="22024" y="10814"/>
                  <a:pt x="21816" y="10536"/>
                </a:cubicBezTo>
                <a:cubicBezTo>
                  <a:pt x="21608" y="10328"/>
                  <a:pt x="21469" y="10121"/>
                  <a:pt x="21400" y="9843"/>
                </a:cubicBezTo>
                <a:close/>
                <a:moveTo>
                  <a:pt x="23549" y="14626"/>
                </a:moveTo>
                <a:lnTo>
                  <a:pt x="23549" y="14626"/>
                </a:lnTo>
                <a:cubicBezTo>
                  <a:pt x="23271" y="15181"/>
                  <a:pt x="22994" y="15735"/>
                  <a:pt x="22648" y="16221"/>
                </a:cubicBezTo>
                <a:lnTo>
                  <a:pt x="22717" y="15597"/>
                </a:lnTo>
                <a:cubicBezTo>
                  <a:pt x="22925" y="15181"/>
                  <a:pt x="23202" y="14903"/>
                  <a:pt x="23549" y="14626"/>
                </a:cubicBezTo>
                <a:close/>
                <a:moveTo>
                  <a:pt x="21123" y="17954"/>
                </a:moveTo>
                <a:lnTo>
                  <a:pt x="21123" y="17954"/>
                </a:lnTo>
                <a:cubicBezTo>
                  <a:pt x="21301" y="18429"/>
                  <a:pt x="21377" y="18955"/>
                  <a:pt x="21483" y="19445"/>
                </a:cubicBezTo>
                <a:lnTo>
                  <a:pt x="21483" y="19445"/>
                </a:lnTo>
                <a:cubicBezTo>
                  <a:pt x="21345" y="18965"/>
                  <a:pt x="21217" y="18476"/>
                  <a:pt x="21123" y="17954"/>
                </a:cubicBezTo>
                <a:close/>
                <a:moveTo>
                  <a:pt x="21729" y="19747"/>
                </a:moveTo>
                <a:cubicBezTo>
                  <a:pt x="21712" y="19866"/>
                  <a:pt x="21694" y="19984"/>
                  <a:pt x="21677" y="20102"/>
                </a:cubicBezTo>
                <a:cubicBezTo>
                  <a:pt x="21644" y="19992"/>
                  <a:pt x="21611" y="19881"/>
                  <a:pt x="21578" y="19770"/>
                </a:cubicBezTo>
                <a:lnTo>
                  <a:pt x="21578" y="19770"/>
                </a:lnTo>
                <a:cubicBezTo>
                  <a:pt x="21596" y="19784"/>
                  <a:pt x="21619" y="19790"/>
                  <a:pt x="21642" y="19790"/>
                </a:cubicBezTo>
                <a:cubicBezTo>
                  <a:pt x="21676" y="19790"/>
                  <a:pt x="21709" y="19776"/>
                  <a:pt x="21729" y="19747"/>
                </a:cubicBezTo>
                <a:close/>
                <a:moveTo>
                  <a:pt x="12138" y="17474"/>
                </a:moveTo>
                <a:cubicBezTo>
                  <a:pt x="12238" y="17474"/>
                  <a:pt x="12305" y="17572"/>
                  <a:pt x="12319" y="17815"/>
                </a:cubicBezTo>
                <a:cubicBezTo>
                  <a:pt x="12388" y="18716"/>
                  <a:pt x="12180" y="19617"/>
                  <a:pt x="11695" y="20380"/>
                </a:cubicBezTo>
                <a:cubicBezTo>
                  <a:pt x="11349" y="21004"/>
                  <a:pt x="10863" y="21627"/>
                  <a:pt x="10309" y="22113"/>
                </a:cubicBezTo>
                <a:cubicBezTo>
                  <a:pt x="10240" y="22113"/>
                  <a:pt x="10170" y="22182"/>
                  <a:pt x="10101" y="22251"/>
                </a:cubicBezTo>
                <a:lnTo>
                  <a:pt x="10101" y="21766"/>
                </a:lnTo>
                <a:cubicBezTo>
                  <a:pt x="10448" y="20934"/>
                  <a:pt x="10586" y="20102"/>
                  <a:pt x="10517" y="19201"/>
                </a:cubicBezTo>
                <a:lnTo>
                  <a:pt x="10517" y="19201"/>
                </a:lnTo>
                <a:lnTo>
                  <a:pt x="10586" y="19271"/>
                </a:lnTo>
                <a:lnTo>
                  <a:pt x="10725" y="19271"/>
                </a:lnTo>
                <a:cubicBezTo>
                  <a:pt x="10890" y="18940"/>
                  <a:pt x="11754" y="17474"/>
                  <a:pt x="12138" y="17474"/>
                </a:cubicBezTo>
                <a:close/>
                <a:moveTo>
                  <a:pt x="9294" y="16309"/>
                </a:moveTo>
                <a:cubicBezTo>
                  <a:pt x="9826" y="16309"/>
                  <a:pt x="10252" y="18610"/>
                  <a:pt x="10309" y="19063"/>
                </a:cubicBezTo>
                <a:cubicBezTo>
                  <a:pt x="10378" y="19825"/>
                  <a:pt x="10240" y="20657"/>
                  <a:pt x="9962" y="21350"/>
                </a:cubicBezTo>
                <a:cubicBezTo>
                  <a:pt x="9893" y="21350"/>
                  <a:pt x="9824" y="21419"/>
                  <a:pt x="9754" y="21489"/>
                </a:cubicBezTo>
                <a:cubicBezTo>
                  <a:pt x="9555" y="21821"/>
                  <a:pt x="9419" y="22281"/>
                  <a:pt x="9286" y="22684"/>
                </a:cubicBezTo>
                <a:lnTo>
                  <a:pt x="9286" y="22684"/>
                </a:lnTo>
                <a:lnTo>
                  <a:pt x="9269" y="22667"/>
                </a:lnTo>
                <a:cubicBezTo>
                  <a:pt x="9338" y="22390"/>
                  <a:pt x="9338" y="22113"/>
                  <a:pt x="9338" y="21766"/>
                </a:cubicBezTo>
                <a:lnTo>
                  <a:pt x="9338" y="21697"/>
                </a:lnTo>
                <a:cubicBezTo>
                  <a:pt x="9200" y="20934"/>
                  <a:pt x="8923" y="20241"/>
                  <a:pt x="8507" y="19617"/>
                </a:cubicBezTo>
                <a:cubicBezTo>
                  <a:pt x="8368" y="18647"/>
                  <a:pt x="8507" y="17607"/>
                  <a:pt x="8923" y="16706"/>
                </a:cubicBezTo>
                <a:cubicBezTo>
                  <a:pt x="9050" y="16426"/>
                  <a:pt x="9175" y="16309"/>
                  <a:pt x="9294" y="16309"/>
                </a:cubicBezTo>
                <a:close/>
                <a:moveTo>
                  <a:pt x="6198" y="17227"/>
                </a:moveTo>
                <a:cubicBezTo>
                  <a:pt x="6266" y="17227"/>
                  <a:pt x="6342" y="17278"/>
                  <a:pt x="6427" y="17399"/>
                </a:cubicBezTo>
                <a:cubicBezTo>
                  <a:pt x="7120" y="18231"/>
                  <a:pt x="7744" y="19063"/>
                  <a:pt x="8299" y="19964"/>
                </a:cubicBezTo>
                <a:cubicBezTo>
                  <a:pt x="8368" y="20380"/>
                  <a:pt x="8576" y="20865"/>
                  <a:pt x="8853" y="21281"/>
                </a:cubicBezTo>
                <a:cubicBezTo>
                  <a:pt x="8923" y="21627"/>
                  <a:pt x="8923" y="21905"/>
                  <a:pt x="8923" y="22251"/>
                </a:cubicBezTo>
                <a:cubicBezTo>
                  <a:pt x="8784" y="22321"/>
                  <a:pt x="8715" y="22390"/>
                  <a:pt x="8715" y="22459"/>
                </a:cubicBezTo>
                <a:lnTo>
                  <a:pt x="8784" y="22529"/>
                </a:lnTo>
                <a:cubicBezTo>
                  <a:pt x="8715" y="22736"/>
                  <a:pt x="8715" y="23014"/>
                  <a:pt x="8784" y="23291"/>
                </a:cubicBezTo>
                <a:cubicBezTo>
                  <a:pt x="8784" y="23291"/>
                  <a:pt x="8784" y="23360"/>
                  <a:pt x="8784" y="23360"/>
                </a:cubicBezTo>
                <a:lnTo>
                  <a:pt x="8507" y="23152"/>
                </a:lnTo>
                <a:cubicBezTo>
                  <a:pt x="8437" y="23083"/>
                  <a:pt x="8368" y="23014"/>
                  <a:pt x="8299" y="22875"/>
                </a:cubicBezTo>
                <a:cubicBezTo>
                  <a:pt x="8368" y="22806"/>
                  <a:pt x="8299" y="22806"/>
                  <a:pt x="8299" y="22736"/>
                </a:cubicBezTo>
                <a:lnTo>
                  <a:pt x="8160" y="22736"/>
                </a:lnTo>
                <a:cubicBezTo>
                  <a:pt x="7813" y="22251"/>
                  <a:pt x="7328" y="21835"/>
                  <a:pt x="6774" y="21558"/>
                </a:cubicBezTo>
                <a:cubicBezTo>
                  <a:pt x="6427" y="21142"/>
                  <a:pt x="6150" y="20657"/>
                  <a:pt x="6011" y="20172"/>
                </a:cubicBezTo>
                <a:cubicBezTo>
                  <a:pt x="5803" y="19686"/>
                  <a:pt x="5734" y="19201"/>
                  <a:pt x="5734" y="18716"/>
                </a:cubicBezTo>
                <a:cubicBezTo>
                  <a:pt x="5734" y="18373"/>
                  <a:pt x="5876" y="17227"/>
                  <a:pt x="6198" y="17227"/>
                </a:cubicBezTo>
                <a:close/>
                <a:moveTo>
                  <a:pt x="14177" y="19268"/>
                </a:moveTo>
                <a:cubicBezTo>
                  <a:pt x="14845" y="19268"/>
                  <a:pt x="14116" y="20525"/>
                  <a:pt x="13913" y="20796"/>
                </a:cubicBezTo>
                <a:cubicBezTo>
                  <a:pt x="13498" y="21419"/>
                  <a:pt x="12943" y="21974"/>
                  <a:pt x="12388" y="22390"/>
                </a:cubicBezTo>
                <a:cubicBezTo>
                  <a:pt x="11765" y="22806"/>
                  <a:pt x="11071" y="23152"/>
                  <a:pt x="10378" y="23430"/>
                </a:cubicBezTo>
                <a:cubicBezTo>
                  <a:pt x="10448" y="23222"/>
                  <a:pt x="10448" y="23014"/>
                  <a:pt x="10517" y="22806"/>
                </a:cubicBezTo>
                <a:cubicBezTo>
                  <a:pt x="11695" y="21558"/>
                  <a:pt x="12111" y="19409"/>
                  <a:pt x="14052" y="19271"/>
                </a:cubicBezTo>
                <a:lnTo>
                  <a:pt x="14121" y="19271"/>
                </a:lnTo>
                <a:cubicBezTo>
                  <a:pt x="14141" y="19269"/>
                  <a:pt x="14159" y="19268"/>
                  <a:pt x="14177" y="19268"/>
                </a:cubicBezTo>
                <a:close/>
                <a:moveTo>
                  <a:pt x="13646" y="21590"/>
                </a:moveTo>
                <a:cubicBezTo>
                  <a:pt x="13640" y="21599"/>
                  <a:pt x="13636" y="21611"/>
                  <a:pt x="13636" y="21627"/>
                </a:cubicBezTo>
                <a:cubicBezTo>
                  <a:pt x="13775" y="22043"/>
                  <a:pt x="13983" y="22251"/>
                  <a:pt x="13567" y="22598"/>
                </a:cubicBezTo>
                <a:cubicBezTo>
                  <a:pt x="13220" y="22944"/>
                  <a:pt x="12804" y="23152"/>
                  <a:pt x="12319" y="23291"/>
                </a:cubicBezTo>
                <a:cubicBezTo>
                  <a:pt x="11695" y="23568"/>
                  <a:pt x="11002" y="23776"/>
                  <a:pt x="10378" y="23846"/>
                </a:cubicBezTo>
                <a:cubicBezTo>
                  <a:pt x="11210" y="23499"/>
                  <a:pt x="12042" y="23014"/>
                  <a:pt x="12735" y="22459"/>
                </a:cubicBezTo>
                <a:cubicBezTo>
                  <a:pt x="13080" y="22201"/>
                  <a:pt x="13384" y="21909"/>
                  <a:pt x="13646" y="21590"/>
                </a:cubicBezTo>
                <a:close/>
                <a:moveTo>
                  <a:pt x="3749" y="20938"/>
                </a:moveTo>
                <a:cubicBezTo>
                  <a:pt x="5264" y="21150"/>
                  <a:pt x="6641" y="21841"/>
                  <a:pt x="7744" y="22944"/>
                </a:cubicBezTo>
                <a:cubicBezTo>
                  <a:pt x="7675" y="23014"/>
                  <a:pt x="7605" y="23083"/>
                  <a:pt x="7675" y="23222"/>
                </a:cubicBezTo>
                <a:cubicBezTo>
                  <a:pt x="7883" y="23638"/>
                  <a:pt x="8160" y="24054"/>
                  <a:pt x="8507" y="24400"/>
                </a:cubicBezTo>
                <a:cubicBezTo>
                  <a:pt x="6520" y="23989"/>
                  <a:pt x="4466" y="22969"/>
                  <a:pt x="3749" y="20938"/>
                </a:cubicBezTo>
                <a:close/>
                <a:moveTo>
                  <a:pt x="31590" y="11507"/>
                </a:moveTo>
                <a:lnTo>
                  <a:pt x="31590" y="11507"/>
                </a:lnTo>
                <a:cubicBezTo>
                  <a:pt x="29163" y="16706"/>
                  <a:pt x="24380" y="21073"/>
                  <a:pt x="22162" y="26410"/>
                </a:cubicBezTo>
                <a:cubicBezTo>
                  <a:pt x="22578" y="23638"/>
                  <a:pt x="23549" y="21004"/>
                  <a:pt x="24935" y="18647"/>
                </a:cubicBezTo>
                <a:cubicBezTo>
                  <a:pt x="26668" y="15874"/>
                  <a:pt x="29441" y="13933"/>
                  <a:pt x="31590" y="11507"/>
                </a:cubicBezTo>
                <a:close/>
                <a:moveTo>
                  <a:pt x="34166" y="25716"/>
                </a:moveTo>
                <a:cubicBezTo>
                  <a:pt x="34202" y="25716"/>
                  <a:pt x="34224" y="25737"/>
                  <a:pt x="34224" y="25787"/>
                </a:cubicBezTo>
                <a:cubicBezTo>
                  <a:pt x="34224" y="26618"/>
                  <a:pt x="34016" y="27381"/>
                  <a:pt x="33669" y="28143"/>
                </a:cubicBezTo>
                <a:cubicBezTo>
                  <a:pt x="33253" y="28975"/>
                  <a:pt x="32629" y="29668"/>
                  <a:pt x="31798" y="30223"/>
                </a:cubicBezTo>
                <a:cubicBezTo>
                  <a:pt x="32421" y="29252"/>
                  <a:pt x="32768" y="28143"/>
                  <a:pt x="32837" y="27034"/>
                </a:cubicBezTo>
                <a:cubicBezTo>
                  <a:pt x="32976" y="26896"/>
                  <a:pt x="33045" y="26688"/>
                  <a:pt x="33184" y="26480"/>
                </a:cubicBezTo>
                <a:cubicBezTo>
                  <a:pt x="33184" y="26480"/>
                  <a:pt x="33948" y="25716"/>
                  <a:pt x="34166" y="25716"/>
                </a:cubicBezTo>
                <a:close/>
                <a:moveTo>
                  <a:pt x="32560" y="24816"/>
                </a:moveTo>
                <a:cubicBezTo>
                  <a:pt x="32560" y="25440"/>
                  <a:pt x="32560" y="26133"/>
                  <a:pt x="32560" y="26826"/>
                </a:cubicBezTo>
                <a:cubicBezTo>
                  <a:pt x="32491" y="28143"/>
                  <a:pt x="31936" y="29460"/>
                  <a:pt x="30966" y="30431"/>
                </a:cubicBezTo>
                <a:cubicBezTo>
                  <a:pt x="30966" y="30362"/>
                  <a:pt x="30966" y="30292"/>
                  <a:pt x="30966" y="30223"/>
                </a:cubicBezTo>
                <a:cubicBezTo>
                  <a:pt x="31451" y="29183"/>
                  <a:pt x="31451" y="27935"/>
                  <a:pt x="30966" y="26896"/>
                </a:cubicBezTo>
                <a:lnTo>
                  <a:pt x="30966" y="26618"/>
                </a:lnTo>
                <a:cubicBezTo>
                  <a:pt x="30966" y="26618"/>
                  <a:pt x="30966" y="26549"/>
                  <a:pt x="30966" y="26480"/>
                </a:cubicBezTo>
                <a:cubicBezTo>
                  <a:pt x="31078" y="26255"/>
                  <a:pt x="31236" y="25938"/>
                  <a:pt x="31255" y="25938"/>
                </a:cubicBezTo>
                <a:lnTo>
                  <a:pt x="31255" y="25938"/>
                </a:lnTo>
                <a:cubicBezTo>
                  <a:pt x="31259" y="25938"/>
                  <a:pt x="31256" y="25955"/>
                  <a:pt x="31243" y="25994"/>
                </a:cubicBezTo>
                <a:lnTo>
                  <a:pt x="31382" y="25648"/>
                </a:lnTo>
                <a:cubicBezTo>
                  <a:pt x="31659" y="25232"/>
                  <a:pt x="32075" y="24885"/>
                  <a:pt x="32560" y="24816"/>
                </a:cubicBezTo>
                <a:close/>
                <a:moveTo>
                  <a:pt x="20083" y="29322"/>
                </a:moveTo>
                <a:lnTo>
                  <a:pt x="20083" y="29322"/>
                </a:lnTo>
                <a:cubicBezTo>
                  <a:pt x="20429" y="29460"/>
                  <a:pt x="20637" y="29807"/>
                  <a:pt x="20637" y="30223"/>
                </a:cubicBezTo>
                <a:lnTo>
                  <a:pt x="20568" y="30985"/>
                </a:lnTo>
                <a:lnTo>
                  <a:pt x="20429" y="30639"/>
                </a:lnTo>
                <a:cubicBezTo>
                  <a:pt x="20291" y="30223"/>
                  <a:pt x="20152" y="29807"/>
                  <a:pt x="20083" y="29322"/>
                </a:cubicBezTo>
                <a:close/>
                <a:moveTo>
                  <a:pt x="28609" y="25163"/>
                </a:moveTo>
                <a:lnTo>
                  <a:pt x="28609" y="25163"/>
                </a:lnTo>
                <a:cubicBezTo>
                  <a:pt x="28748" y="25856"/>
                  <a:pt x="28955" y="26480"/>
                  <a:pt x="29233" y="27104"/>
                </a:cubicBezTo>
                <a:cubicBezTo>
                  <a:pt x="29787" y="28213"/>
                  <a:pt x="29995" y="29530"/>
                  <a:pt x="29857" y="30708"/>
                </a:cubicBezTo>
                <a:cubicBezTo>
                  <a:pt x="29787" y="30569"/>
                  <a:pt x="29649" y="30431"/>
                  <a:pt x="29579" y="30223"/>
                </a:cubicBezTo>
                <a:cubicBezTo>
                  <a:pt x="29555" y="30174"/>
                  <a:pt x="29504" y="30151"/>
                  <a:pt x="29452" y="30151"/>
                </a:cubicBezTo>
                <a:cubicBezTo>
                  <a:pt x="29357" y="30151"/>
                  <a:pt x="29257" y="30227"/>
                  <a:pt x="29302" y="30362"/>
                </a:cubicBezTo>
                <a:lnTo>
                  <a:pt x="29579" y="30985"/>
                </a:lnTo>
                <a:cubicBezTo>
                  <a:pt x="27846" y="30362"/>
                  <a:pt x="27430" y="26618"/>
                  <a:pt x="28609" y="25163"/>
                </a:cubicBezTo>
                <a:close/>
                <a:moveTo>
                  <a:pt x="29282" y="25322"/>
                </a:moveTo>
                <a:cubicBezTo>
                  <a:pt x="29766" y="25322"/>
                  <a:pt x="30837" y="27262"/>
                  <a:pt x="30896" y="27381"/>
                </a:cubicBezTo>
                <a:cubicBezTo>
                  <a:pt x="31104" y="28143"/>
                  <a:pt x="31104" y="28906"/>
                  <a:pt x="30896" y="29668"/>
                </a:cubicBezTo>
                <a:cubicBezTo>
                  <a:pt x="30859" y="29650"/>
                  <a:pt x="30827" y="29641"/>
                  <a:pt x="30800" y="29641"/>
                </a:cubicBezTo>
                <a:cubicBezTo>
                  <a:pt x="30726" y="29641"/>
                  <a:pt x="30688" y="29705"/>
                  <a:pt x="30688" y="29807"/>
                </a:cubicBezTo>
                <a:cubicBezTo>
                  <a:pt x="30480" y="30223"/>
                  <a:pt x="30273" y="30708"/>
                  <a:pt x="30203" y="31193"/>
                </a:cubicBezTo>
                <a:cubicBezTo>
                  <a:pt x="30134" y="31193"/>
                  <a:pt x="30134" y="31263"/>
                  <a:pt x="30203" y="31332"/>
                </a:cubicBezTo>
                <a:lnTo>
                  <a:pt x="30134" y="31471"/>
                </a:lnTo>
                <a:lnTo>
                  <a:pt x="29995" y="31193"/>
                </a:lnTo>
                <a:cubicBezTo>
                  <a:pt x="30065" y="31193"/>
                  <a:pt x="30065" y="31124"/>
                  <a:pt x="29995" y="31055"/>
                </a:cubicBezTo>
                <a:cubicBezTo>
                  <a:pt x="31174" y="29322"/>
                  <a:pt x="29649" y="27381"/>
                  <a:pt x="29094" y="25579"/>
                </a:cubicBezTo>
                <a:cubicBezTo>
                  <a:pt x="29094" y="25579"/>
                  <a:pt x="29094" y="25509"/>
                  <a:pt x="29094" y="25509"/>
                </a:cubicBezTo>
                <a:cubicBezTo>
                  <a:pt x="29134" y="25378"/>
                  <a:pt x="29200" y="25322"/>
                  <a:pt x="29282" y="25322"/>
                </a:cubicBezTo>
                <a:close/>
                <a:moveTo>
                  <a:pt x="46694" y="29734"/>
                </a:moveTo>
                <a:cubicBezTo>
                  <a:pt x="46796" y="29734"/>
                  <a:pt x="46854" y="29775"/>
                  <a:pt x="46840" y="29876"/>
                </a:cubicBezTo>
                <a:cubicBezTo>
                  <a:pt x="46354" y="32094"/>
                  <a:pt x="44621" y="33204"/>
                  <a:pt x="42958" y="34451"/>
                </a:cubicBezTo>
                <a:cubicBezTo>
                  <a:pt x="43304" y="33550"/>
                  <a:pt x="43651" y="32718"/>
                  <a:pt x="44136" y="31887"/>
                </a:cubicBezTo>
                <a:cubicBezTo>
                  <a:pt x="44413" y="31332"/>
                  <a:pt x="44760" y="30847"/>
                  <a:pt x="45176" y="30431"/>
                </a:cubicBezTo>
                <a:cubicBezTo>
                  <a:pt x="45286" y="30321"/>
                  <a:pt x="46307" y="29734"/>
                  <a:pt x="46694" y="29734"/>
                </a:cubicBezTo>
                <a:close/>
                <a:moveTo>
                  <a:pt x="42606" y="27685"/>
                </a:moveTo>
                <a:cubicBezTo>
                  <a:pt x="42632" y="27685"/>
                  <a:pt x="42657" y="27698"/>
                  <a:pt x="42681" y="27727"/>
                </a:cubicBezTo>
                <a:cubicBezTo>
                  <a:pt x="43096" y="28351"/>
                  <a:pt x="43374" y="28975"/>
                  <a:pt x="43582" y="29668"/>
                </a:cubicBezTo>
                <a:cubicBezTo>
                  <a:pt x="43859" y="30847"/>
                  <a:pt x="43651" y="32025"/>
                  <a:pt x="42958" y="33065"/>
                </a:cubicBezTo>
                <a:cubicBezTo>
                  <a:pt x="42923" y="33030"/>
                  <a:pt x="42888" y="33013"/>
                  <a:pt x="42854" y="33013"/>
                </a:cubicBezTo>
                <a:cubicBezTo>
                  <a:pt x="42819" y="33013"/>
                  <a:pt x="42784" y="33030"/>
                  <a:pt x="42750" y="33065"/>
                </a:cubicBezTo>
                <a:cubicBezTo>
                  <a:pt x="42334" y="33550"/>
                  <a:pt x="41987" y="34174"/>
                  <a:pt x="41849" y="34867"/>
                </a:cubicBezTo>
                <a:lnTo>
                  <a:pt x="41779" y="34937"/>
                </a:lnTo>
                <a:cubicBezTo>
                  <a:pt x="41641" y="33065"/>
                  <a:pt x="41710" y="31124"/>
                  <a:pt x="41918" y="29252"/>
                </a:cubicBezTo>
                <a:cubicBezTo>
                  <a:pt x="41918" y="29252"/>
                  <a:pt x="42324" y="27685"/>
                  <a:pt x="42606" y="27685"/>
                </a:cubicBezTo>
                <a:close/>
                <a:moveTo>
                  <a:pt x="40601" y="29807"/>
                </a:moveTo>
                <a:cubicBezTo>
                  <a:pt x="40670" y="30084"/>
                  <a:pt x="40740" y="30292"/>
                  <a:pt x="40878" y="30431"/>
                </a:cubicBezTo>
                <a:cubicBezTo>
                  <a:pt x="41017" y="30639"/>
                  <a:pt x="41225" y="30847"/>
                  <a:pt x="41363" y="30985"/>
                </a:cubicBezTo>
                <a:cubicBezTo>
                  <a:pt x="41294" y="32372"/>
                  <a:pt x="41433" y="33827"/>
                  <a:pt x="41502" y="35283"/>
                </a:cubicBezTo>
                <a:lnTo>
                  <a:pt x="41502" y="35352"/>
                </a:lnTo>
                <a:lnTo>
                  <a:pt x="41363" y="35352"/>
                </a:lnTo>
                <a:cubicBezTo>
                  <a:pt x="40601" y="34590"/>
                  <a:pt x="40254" y="33481"/>
                  <a:pt x="40324" y="32372"/>
                </a:cubicBezTo>
                <a:cubicBezTo>
                  <a:pt x="40254" y="31817"/>
                  <a:pt x="40324" y="31263"/>
                  <a:pt x="40462" y="30639"/>
                </a:cubicBezTo>
                <a:cubicBezTo>
                  <a:pt x="40462" y="30500"/>
                  <a:pt x="40532" y="30292"/>
                  <a:pt x="40601" y="30154"/>
                </a:cubicBezTo>
                <a:cubicBezTo>
                  <a:pt x="40601" y="30015"/>
                  <a:pt x="40532" y="29946"/>
                  <a:pt x="40532" y="29807"/>
                </a:cubicBezTo>
                <a:close/>
                <a:moveTo>
                  <a:pt x="42888" y="35075"/>
                </a:moveTo>
                <a:lnTo>
                  <a:pt x="42888" y="35075"/>
                </a:lnTo>
                <a:cubicBezTo>
                  <a:pt x="42681" y="35214"/>
                  <a:pt x="42403" y="35352"/>
                  <a:pt x="42195" y="35491"/>
                </a:cubicBezTo>
                <a:lnTo>
                  <a:pt x="42126" y="35491"/>
                </a:lnTo>
                <a:cubicBezTo>
                  <a:pt x="42126" y="35422"/>
                  <a:pt x="42126" y="35422"/>
                  <a:pt x="42057" y="35422"/>
                </a:cubicBezTo>
                <a:cubicBezTo>
                  <a:pt x="42057" y="35352"/>
                  <a:pt x="42057" y="35352"/>
                  <a:pt x="42057" y="35352"/>
                </a:cubicBezTo>
                <a:cubicBezTo>
                  <a:pt x="42334" y="35283"/>
                  <a:pt x="42611" y="35145"/>
                  <a:pt x="42888" y="35075"/>
                </a:cubicBezTo>
                <a:close/>
                <a:moveTo>
                  <a:pt x="47755" y="32320"/>
                </a:moveTo>
                <a:cubicBezTo>
                  <a:pt x="47940" y="32320"/>
                  <a:pt x="48122" y="32337"/>
                  <a:pt x="48295" y="32372"/>
                </a:cubicBezTo>
                <a:cubicBezTo>
                  <a:pt x="49404" y="32649"/>
                  <a:pt x="48711" y="33481"/>
                  <a:pt x="48226" y="33827"/>
                </a:cubicBezTo>
                <a:cubicBezTo>
                  <a:pt x="46909" y="34659"/>
                  <a:pt x="45453" y="35214"/>
                  <a:pt x="43928" y="35560"/>
                </a:cubicBezTo>
                <a:cubicBezTo>
                  <a:pt x="43928" y="35491"/>
                  <a:pt x="43859" y="35491"/>
                  <a:pt x="43720" y="35491"/>
                </a:cubicBezTo>
                <a:lnTo>
                  <a:pt x="43027" y="35560"/>
                </a:lnTo>
                <a:cubicBezTo>
                  <a:pt x="43443" y="35352"/>
                  <a:pt x="43720" y="35006"/>
                  <a:pt x="43928" y="34659"/>
                </a:cubicBezTo>
                <a:cubicBezTo>
                  <a:pt x="43998" y="34521"/>
                  <a:pt x="43928" y="34382"/>
                  <a:pt x="43790" y="34313"/>
                </a:cubicBezTo>
                <a:cubicBezTo>
                  <a:pt x="43928" y="34243"/>
                  <a:pt x="43998" y="34105"/>
                  <a:pt x="44206" y="33966"/>
                </a:cubicBezTo>
                <a:lnTo>
                  <a:pt x="44413" y="33758"/>
                </a:lnTo>
                <a:cubicBezTo>
                  <a:pt x="44968" y="33412"/>
                  <a:pt x="45592" y="33065"/>
                  <a:pt x="46216" y="32788"/>
                </a:cubicBezTo>
                <a:lnTo>
                  <a:pt x="46146" y="32788"/>
                </a:lnTo>
                <a:cubicBezTo>
                  <a:pt x="46614" y="32476"/>
                  <a:pt x="47199" y="32320"/>
                  <a:pt x="47755" y="32320"/>
                </a:cubicBezTo>
                <a:close/>
                <a:moveTo>
                  <a:pt x="21885" y="33897"/>
                </a:moveTo>
                <a:lnTo>
                  <a:pt x="21885" y="33897"/>
                </a:lnTo>
                <a:cubicBezTo>
                  <a:pt x="21816" y="34382"/>
                  <a:pt x="21746" y="34867"/>
                  <a:pt x="21538" y="35283"/>
                </a:cubicBezTo>
                <a:cubicBezTo>
                  <a:pt x="21400" y="35560"/>
                  <a:pt x="21192" y="35907"/>
                  <a:pt x="21053" y="36184"/>
                </a:cubicBezTo>
                <a:cubicBezTo>
                  <a:pt x="21053" y="35352"/>
                  <a:pt x="21330" y="34521"/>
                  <a:pt x="21885" y="33897"/>
                </a:cubicBezTo>
                <a:close/>
                <a:moveTo>
                  <a:pt x="13983" y="35352"/>
                </a:moveTo>
                <a:lnTo>
                  <a:pt x="14052" y="35422"/>
                </a:lnTo>
                <a:cubicBezTo>
                  <a:pt x="14052" y="35768"/>
                  <a:pt x="13983" y="36115"/>
                  <a:pt x="13983" y="36392"/>
                </a:cubicBezTo>
                <a:cubicBezTo>
                  <a:pt x="13913" y="36739"/>
                  <a:pt x="13844" y="37016"/>
                  <a:pt x="13705" y="37293"/>
                </a:cubicBezTo>
                <a:cubicBezTo>
                  <a:pt x="13636" y="36670"/>
                  <a:pt x="13705" y="35976"/>
                  <a:pt x="13983" y="35352"/>
                </a:cubicBezTo>
                <a:close/>
                <a:moveTo>
                  <a:pt x="46382" y="35517"/>
                </a:moveTo>
                <a:cubicBezTo>
                  <a:pt x="47669" y="35517"/>
                  <a:pt x="48986" y="35792"/>
                  <a:pt x="49543" y="36739"/>
                </a:cubicBezTo>
                <a:cubicBezTo>
                  <a:pt x="49890" y="37293"/>
                  <a:pt x="46354" y="37293"/>
                  <a:pt x="46077" y="37293"/>
                </a:cubicBezTo>
                <a:cubicBezTo>
                  <a:pt x="45176" y="37155"/>
                  <a:pt x="44344" y="36808"/>
                  <a:pt x="43512" y="36323"/>
                </a:cubicBezTo>
                <a:cubicBezTo>
                  <a:pt x="43582" y="36254"/>
                  <a:pt x="43582" y="36254"/>
                  <a:pt x="43512" y="36184"/>
                </a:cubicBezTo>
                <a:cubicBezTo>
                  <a:pt x="44206" y="36046"/>
                  <a:pt x="44829" y="35838"/>
                  <a:pt x="45453" y="35560"/>
                </a:cubicBezTo>
                <a:cubicBezTo>
                  <a:pt x="45753" y="35533"/>
                  <a:pt x="46067" y="35517"/>
                  <a:pt x="46382" y="35517"/>
                </a:cubicBezTo>
                <a:close/>
                <a:moveTo>
                  <a:pt x="30827" y="37085"/>
                </a:moveTo>
                <a:lnTo>
                  <a:pt x="30827" y="37085"/>
                </a:lnTo>
                <a:cubicBezTo>
                  <a:pt x="30758" y="37432"/>
                  <a:pt x="30550" y="37709"/>
                  <a:pt x="30342" y="37987"/>
                </a:cubicBezTo>
                <a:cubicBezTo>
                  <a:pt x="30273" y="38056"/>
                  <a:pt x="30134" y="38195"/>
                  <a:pt x="29995" y="38264"/>
                </a:cubicBezTo>
                <a:cubicBezTo>
                  <a:pt x="29995" y="38195"/>
                  <a:pt x="29995" y="38125"/>
                  <a:pt x="29926" y="38125"/>
                </a:cubicBezTo>
                <a:cubicBezTo>
                  <a:pt x="29995" y="38056"/>
                  <a:pt x="29995" y="38056"/>
                  <a:pt x="30065" y="37987"/>
                </a:cubicBezTo>
                <a:cubicBezTo>
                  <a:pt x="30273" y="37640"/>
                  <a:pt x="30480" y="37363"/>
                  <a:pt x="30827" y="37085"/>
                </a:cubicBezTo>
                <a:close/>
                <a:moveTo>
                  <a:pt x="38799" y="37848"/>
                </a:moveTo>
                <a:cubicBezTo>
                  <a:pt x="39076" y="37848"/>
                  <a:pt x="39423" y="37917"/>
                  <a:pt x="39631" y="38125"/>
                </a:cubicBezTo>
                <a:cubicBezTo>
                  <a:pt x="39631" y="38195"/>
                  <a:pt x="39561" y="38264"/>
                  <a:pt x="39492" y="38333"/>
                </a:cubicBezTo>
                <a:cubicBezTo>
                  <a:pt x="39284" y="38402"/>
                  <a:pt x="39076" y="38472"/>
                  <a:pt x="38868" y="38472"/>
                </a:cubicBezTo>
                <a:cubicBezTo>
                  <a:pt x="38521" y="38472"/>
                  <a:pt x="38175" y="38402"/>
                  <a:pt x="37898" y="38333"/>
                </a:cubicBezTo>
                <a:lnTo>
                  <a:pt x="38521" y="37848"/>
                </a:lnTo>
                <a:close/>
                <a:moveTo>
                  <a:pt x="35835" y="37424"/>
                </a:moveTo>
                <a:lnTo>
                  <a:pt x="35835" y="37424"/>
                </a:lnTo>
                <a:cubicBezTo>
                  <a:pt x="36001" y="38093"/>
                  <a:pt x="35598" y="38698"/>
                  <a:pt x="35194" y="39304"/>
                </a:cubicBezTo>
                <a:cubicBezTo>
                  <a:pt x="35127" y="38636"/>
                  <a:pt x="35382" y="37968"/>
                  <a:pt x="35835" y="37424"/>
                </a:cubicBezTo>
                <a:close/>
                <a:moveTo>
                  <a:pt x="43096" y="36462"/>
                </a:moveTo>
                <a:cubicBezTo>
                  <a:pt x="43998" y="37224"/>
                  <a:pt x="45107" y="37709"/>
                  <a:pt x="46285" y="37779"/>
                </a:cubicBezTo>
                <a:cubicBezTo>
                  <a:pt x="46978" y="38472"/>
                  <a:pt x="47602" y="39304"/>
                  <a:pt x="48018" y="40274"/>
                </a:cubicBezTo>
                <a:cubicBezTo>
                  <a:pt x="45731" y="40066"/>
                  <a:pt x="44067" y="38333"/>
                  <a:pt x="42888" y="36462"/>
                </a:cubicBezTo>
                <a:close/>
                <a:moveTo>
                  <a:pt x="19822" y="39660"/>
                </a:moveTo>
                <a:cubicBezTo>
                  <a:pt x="20181" y="40313"/>
                  <a:pt x="20370" y="41021"/>
                  <a:pt x="20499" y="41730"/>
                </a:cubicBezTo>
                <a:cubicBezTo>
                  <a:pt x="20165" y="41063"/>
                  <a:pt x="19960" y="40332"/>
                  <a:pt x="19822" y="39660"/>
                </a:cubicBezTo>
                <a:close/>
                <a:moveTo>
                  <a:pt x="16825" y="42423"/>
                </a:moveTo>
                <a:lnTo>
                  <a:pt x="16825" y="42423"/>
                </a:lnTo>
                <a:cubicBezTo>
                  <a:pt x="17102" y="42978"/>
                  <a:pt x="17171" y="43601"/>
                  <a:pt x="17033" y="44225"/>
                </a:cubicBezTo>
                <a:cubicBezTo>
                  <a:pt x="16825" y="43601"/>
                  <a:pt x="16755" y="42978"/>
                  <a:pt x="16825" y="42423"/>
                </a:cubicBezTo>
                <a:close/>
                <a:moveTo>
                  <a:pt x="24796" y="32926"/>
                </a:moveTo>
                <a:lnTo>
                  <a:pt x="24796" y="32926"/>
                </a:lnTo>
                <a:cubicBezTo>
                  <a:pt x="25212" y="33620"/>
                  <a:pt x="25767" y="34174"/>
                  <a:pt x="26391" y="34729"/>
                </a:cubicBezTo>
                <a:cubicBezTo>
                  <a:pt x="28817" y="37293"/>
                  <a:pt x="28540" y="40759"/>
                  <a:pt x="27638" y="43948"/>
                </a:cubicBezTo>
                <a:cubicBezTo>
                  <a:pt x="27638" y="43948"/>
                  <a:pt x="27638" y="44017"/>
                  <a:pt x="27638" y="44087"/>
                </a:cubicBezTo>
                <a:cubicBezTo>
                  <a:pt x="27569" y="44364"/>
                  <a:pt x="27430" y="44641"/>
                  <a:pt x="27361" y="44918"/>
                </a:cubicBezTo>
                <a:cubicBezTo>
                  <a:pt x="27916" y="42007"/>
                  <a:pt x="27569" y="39026"/>
                  <a:pt x="26460" y="36323"/>
                </a:cubicBezTo>
                <a:cubicBezTo>
                  <a:pt x="26460" y="36303"/>
                  <a:pt x="26448" y="36294"/>
                  <a:pt x="26431" y="36294"/>
                </a:cubicBezTo>
                <a:cubicBezTo>
                  <a:pt x="26391" y="36294"/>
                  <a:pt x="26321" y="36343"/>
                  <a:pt x="26321" y="36392"/>
                </a:cubicBezTo>
                <a:cubicBezTo>
                  <a:pt x="26807" y="38056"/>
                  <a:pt x="27084" y="39789"/>
                  <a:pt x="27292" y="41591"/>
                </a:cubicBezTo>
                <a:cubicBezTo>
                  <a:pt x="27361" y="42978"/>
                  <a:pt x="27084" y="44364"/>
                  <a:pt x="27015" y="45820"/>
                </a:cubicBezTo>
                <a:cubicBezTo>
                  <a:pt x="26876" y="46235"/>
                  <a:pt x="26668" y="46651"/>
                  <a:pt x="26460" y="46998"/>
                </a:cubicBezTo>
                <a:cubicBezTo>
                  <a:pt x="26668" y="45542"/>
                  <a:pt x="26529" y="44087"/>
                  <a:pt x="26183" y="42700"/>
                </a:cubicBezTo>
                <a:lnTo>
                  <a:pt x="26113" y="42700"/>
                </a:lnTo>
                <a:cubicBezTo>
                  <a:pt x="25490" y="39858"/>
                  <a:pt x="25143" y="36947"/>
                  <a:pt x="25074" y="34035"/>
                </a:cubicBezTo>
                <a:cubicBezTo>
                  <a:pt x="25074" y="33620"/>
                  <a:pt x="25004" y="33273"/>
                  <a:pt x="24796" y="32926"/>
                </a:cubicBezTo>
                <a:close/>
                <a:moveTo>
                  <a:pt x="22162" y="45265"/>
                </a:moveTo>
                <a:cubicBezTo>
                  <a:pt x="22162" y="45958"/>
                  <a:pt x="22024" y="46651"/>
                  <a:pt x="21677" y="47275"/>
                </a:cubicBezTo>
                <a:cubicBezTo>
                  <a:pt x="21608" y="46929"/>
                  <a:pt x="21608" y="46651"/>
                  <a:pt x="21608" y="46374"/>
                </a:cubicBezTo>
                <a:cubicBezTo>
                  <a:pt x="21677" y="45958"/>
                  <a:pt x="21885" y="45612"/>
                  <a:pt x="22162" y="45265"/>
                </a:cubicBezTo>
                <a:close/>
                <a:moveTo>
                  <a:pt x="17518" y="49147"/>
                </a:moveTo>
                <a:lnTo>
                  <a:pt x="17518" y="49147"/>
                </a:lnTo>
                <a:cubicBezTo>
                  <a:pt x="18073" y="49424"/>
                  <a:pt x="18627" y="49771"/>
                  <a:pt x="19043" y="50256"/>
                </a:cubicBezTo>
                <a:cubicBezTo>
                  <a:pt x="18419" y="50048"/>
                  <a:pt x="17865" y="49632"/>
                  <a:pt x="17518" y="49147"/>
                </a:cubicBezTo>
                <a:close/>
                <a:moveTo>
                  <a:pt x="19528" y="56841"/>
                </a:moveTo>
                <a:lnTo>
                  <a:pt x="19528" y="56841"/>
                </a:lnTo>
                <a:cubicBezTo>
                  <a:pt x="19805" y="57257"/>
                  <a:pt x="19875" y="57812"/>
                  <a:pt x="19875" y="58366"/>
                </a:cubicBezTo>
                <a:cubicBezTo>
                  <a:pt x="19598" y="57881"/>
                  <a:pt x="19528" y="57326"/>
                  <a:pt x="19528" y="56841"/>
                </a:cubicBezTo>
                <a:close/>
                <a:moveTo>
                  <a:pt x="36437" y="54584"/>
                </a:moveTo>
                <a:cubicBezTo>
                  <a:pt x="36678" y="54584"/>
                  <a:pt x="36903" y="56163"/>
                  <a:pt x="36925" y="56163"/>
                </a:cubicBezTo>
                <a:cubicBezTo>
                  <a:pt x="36926" y="56163"/>
                  <a:pt x="36927" y="56158"/>
                  <a:pt x="36927" y="56148"/>
                </a:cubicBezTo>
                <a:lnTo>
                  <a:pt x="36927" y="56148"/>
                </a:lnTo>
                <a:cubicBezTo>
                  <a:pt x="36927" y="56980"/>
                  <a:pt x="36719" y="57742"/>
                  <a:pt x="36373" y="58505"/>
                </a:cubicBezTo>
                <a:cubicBezTo>
                  <a:pt x="36095" y="59129"/>
                  <a:pt x="35679" y="59683"/>
                  <a:pt x="35263" y="60169"/>
                </a:cubicBezTo>
                <a:cubicBezTo>
                  <a:pt x="35263" y="60099"/>
                  <a:pt x="35263" y="60030"/>
                  <a:pt x="35263" y="59961"/>
                </a:cubicBezTo>
                <a:cubicBezTo>
                  <a:pt x="35263" y="59811"/>
                  <a:pt x="35119" y="59697"/>
                  <a:pt x="34987" y="59697"/>
                </a:cubicBezTo>
                <a:cubicBezTo>
                  <a:pt x="34936" y="59697"/>
                  <a:pt x="34886" y="59714"/>
                  <a:pt x="34848" y="59753"/>
                </a:cubicBezTo>
                <a:lnTo>
                  <a:pt x="34709" y="59891"/>
                </a:lnTo>
                <a:cubicBezTo>
                  <a:pt x="34709" y="59753"/>
                  <a:pt x="34709" y="59614"/>
                  <a:pt x="34709" y="59475"/>
                </a:cubicBezTo>
                <a:cubicBezTo>
                  <a:pt x="34709" y="59406"/>
                  <a:pt x="34709" y="59337"/>
                  <a:pt x="34640" y="59337"/>
                </a:cubicBezTo>
                <a:cubicBezTo>
                  <a:pt x="34709" y="58782"/>
                  <a:pt x="34709" y="58297"/>
                  <a:pt x="34640" y="57742"/>
                </a:cubicBezTo>
                <a:cubicBezTo>
                  <a:pt x="34986" y="56564"/>
                  <a:pt x="35541" y="55455"/>
                  <a:pt x="36373" y="54623"/>
                </a:cubicBezTo>
                <a:cubicBezTo>
                  <a:pt x="36394" y="54596"/>
                  <a:pt x="36415" y="54584"/>
                  <a:pt x="36437" y="54584"/>
                </a:cubicBezTo>
                <a:close/>
                <a:moveTo>
                  <a:pt x="32144" y="54685"/>
                </a:moveTo>
                <a:cubicBezTo>
                  <a:pt x="32223" y="54685"/>
                  <a:pt x="32315" y="54708"/>
                  <a:pt x="32421" y="54762"/>
                </a:cubicBezTo>
                <a:cubicBezTo>
                  <a:pt x="33184" y="55178"/>
                  <a:pt x="33808" y="55871"/>
                  <a:pt x="34085" y="56703"/>
                </a:cubicBezTo>
                <a:cubicBezTo>
                  <a:pt x="34224" y="57118"/>
                  <a:pt x="34293" y="57534"/>
                  <a:pt x="34362" y="57881"/>
                </a:cubicBezTo>
                <a:cubicBezTo>
                  <a:pt x="34224" y="58505"/>
                  <a:pt x="34154" y="59129"/>
                  <a:pt x="34154" y="59753"/>
                </a:cubicBezTo>
                <a:cubicBezTo>
                  <a:pt x="34154" y="59822"/>
                  <a:pt x="34085" y="59961"/>
                  <a:pt x="34016" y="60030"/>
                </a:cubicBezTo>
                <a:cubicBezTo>
                  <a:pt x="33946" y="59753"/>
                  <a:pt x="33877" y="59475"/>
                  <a:pt x="33738" y="59198"/>
                </a:cubicBezTo>
                <a:cubicBezTo>
                  <a:pt x="33712" y="59145"/>
                  <a:pt x="33655" y="59122"/>
                  <a:pt x="33599" y="59122"/>
                </a:cubicBezTo>
                <a:cubicBezTo>
                  <a:pt x="33508" y="59122"/>
                  <a:pt x="33418" y="59182"/>
                  <a:pt x="33461" y="59267"/>
                </a:cubicBezTo>
                <a:cubicBezTo>
                  <a:pt x="33531" y="59891"/>
                  <a:pt x="33600" y="60446"/>
                  <a:pt x="33738" y="61000"/>
                </a:cubicBezTo>
                <a:cubicBezTo>
                  <a:pt x="33600" y="60862"/>
                  <a:pt x="33461" y="60654"/>
                  <a:pt x="33323" y="60446"/>
                </a:cubicBezTo>
                <a:cubicBezTo>
                  <a:pt x="33184" y="59822"/>
                  <a:pt x="32837" y="59198"/>
                  <a:pt x="32352" y="58713"/>
                </a:cubicBezTo>
                <a:lnTo>
                  <a:pt x="32352" y="58782"/>
                </a:lnTo>
                <a:cubicBezTo>
                  <a:pt x="32005" y="57881"/>
                  <a:pt x="31728" y="56980"/>
                  <a:pt x="31659" y="56079"/>
                </a:cubicBezTo>
                <a:cubicBezTo>
                  <a:pt x="31659" y="55777"/>
                  <a:pt x="31606" y="54685"/>
                  <a:pt x="32144" y="54685"/>
                </a:cubicBezTo>
                <a:close/>
                <a:moveTo>
                  <a:pt x="39977" y="56772"/>
                </a:moveTo>
                <a:lnTo>
                  <a:pt x="39908" y="56841"/>
                </a:lnTo>
                <a:cubicBezTo>
                  <a:pt x="39284" y="57812"/>
                  <a:pt x="38521" y="58713"/>
                  <a:pt x="37690" y="59475"/>
                </a:cubicBezTo>
                <a:cubicBezTo>
                  <a:pt x="37135" y="59891"/>
                  <a:pt x="36581" y="60307"/>
                  <a:pt x="36095" y="60654"/>
                </a:cubicBezTo>
                <a:lnTo>
                  <a:pt x="35333" y="60931"/>
                </a:lnTo>
                <a:cubicBezTo>
                  <a:pt x="35263" y="61000"/>
                  <a:pt x="35263" y="61208"/>
                  <a:pt x="35333" y="61208"/>
                </a:cubicBezTo>
                <a:lnTo>
                  <a:pt x="34986" y="61486"/>
                </a:lnTo>
                <a:lnTo>
                  <a:pt x="34778" y="61416"/>
                </a:lnTo>
                <a:cubicBezTo>
                  <a:pt x="34848" y="61278"/>
                  <a:pt x="34917" y="61139"/>
                  <a:pt x="34986" y="60931"/>
                </a:cubicBezTo>
                <a:cubicBezTo>
                  <a:pt x="35679" y="60307"/>
                  <a:pt x="36234" y="59545"/>
                  <a:pt x="36581" y="58713"/>
                </a:cubicBezTo>
                <a:cubicBezTo>
                  <a:pt x="37343" y="57604"/>
                  <a:pt x="38591" y="56911"/>
                  <a:pt x="39977" y="56772"/>
                </a:cubicBezTo>
                <a:close/>
                <a:moveTo>
                  <a:pt x="30125" y="58040"/>
                </a:moveTo>
                <a:cubicBezTo>
                  <a:pt x="30219" y="58040"/>
                  <a:pt x="30337" y="58057"/>
                  <a:pt x="30480" y="58089"/>
                </a:cubicBezTo>
                <a:cubicBezTo>
                  <a:pt x="30896" y="58158"/>
                  <a:pt x="31312" y="58366"/>
                  <a:pt x="31590" y="58713"/>
                </a:cubicBezTo>
                <a:cubicBezTo>
                  <a:pt x="31867" y="58851"/>
                  <a:pt x="32075" y="59129"/>
                  <a:pt x="32283" y="59337"/>
                </a:cubicBezTo>
                <a:cubicBezTo>
                  <a:pt x="32421" y="59753"/>
                  <a:pt x="32629" y="60099"/>
                  <a:pt x="32907" y="60515"/>
                </a:cubicBezTo>
                <a:cubicBezTo>
                  <a:pt x="32976" y="60862"/>
                  <a:pt x="33045" y="61208"/>
                  <a:pt x="33115" y="61555"/>
                </a:cubicBezTo>
                <a:cubicBezTo>
                  <a:pt x="31659" y="61208"/>
                  <a:pt x="30411" y="60099"/>
                  <a:pt x="29926" y="58644"/>
                </a:cubicBezTo>
                <a:lnTo>
                  <a:pt x="29926" y="58713"/>
                </a:lnTo>
                <a:cubicBezTo>
                  <a:pt x="29766" y="58233"/>
                  <a:pt x="29811" y="58040"/>
                  <a:pt x="30125" y="58040"/>
                </a:cubicBezTo>
                <a:close/>
                <a:moveTo>
                  <a:pt x="39561" y="60099"/>
                </a:moveTo>
                <a:lnTo>
                  <a:pt x="39492" y="60169"/>
                </a:lnTo>
                <a:cubicBezTo>
                  <a:pt x="38521" y="60862"/>
                  <a:pt x="37343" y="61347"/>
                  <a:pt x="36165" y="61555"/>
                </a:cubicBezTo>
                <a:cubicBezTo>
                  <a:pt x="36165" y="61416"/>
                  <a:pt x="36234" y="61347"/>
                  <a:pt x="36303" y="61208"/>
                </a:cubicBezTo>
                <a:cubicBezTo>
                  <a:pt x="36373" y="61139"/>
                  <a:pt x="36303" y="61070"/>
                  <a:pt x="36234" y="61070"/>
                </a:cubicBezTo>
                <a:cubicBezTo>
                  <a:pt x="37343" y="60792"/>
                  <a:pt x="38452" y="60446"/>
                  <a:pt x="39561" y="60099"/>
                </a:cubicBezTo>
                <a:close/>
                <a:moveTo>
                  <a:pt x="24103" y="59545"/>
                </a:moveTo>
                <a:lnTo>
                  <a:pt x="24103" y="59545"/>
                </a:lnTo>
                <a:cubicBezTo>
                  <a:pt x="24034" y="59961"/>
                  <a:pt x="23965" y="60376"/>
                  <a:pt x="23757" y="60792"/>
                </a:cubicBezTo>
                <a:cubicBezTo>
                  <a:pt x="23687" y="61139"/>
                  <a:pt x="23479" y="61416"/>
                  <a:pt x="23341" y="61763"/>
                </a:cubicBezTo>
                <a:cubicBezTo>
                  <a:pt x="23341" y="61763"/>
                  <a:pt x="23341" y="61694"/>
                  <a:pt x="23341" y="61694"/>
                </a:cubicBezTo>
                <a:cubicBezTo>
                  <a:pt x="23410" y="60931"/>
                  <a:pt x="23687" y="60169"/>
                  <a:pt x="24103" y="59545"/>
                </a:cubicBezTo>
                <a:close/>
                <a:moveTo>
                  <a:pt x="33600" y="61832"/>
                </a:moveTo>
                <a:cubicBezTo>
                  <a:pt x="33669" y="62109"/>
                  <a:pt x="33738" y="62317"/>
                  <a:pt x="33808" y="62525"/>
                </a:cubicBezTo>
                <a:cubicBezTo>
                  <a:pt x="33808" y="62664"/>
                  <a:pt x="33738" y="62733"/>
                  <a:pt x="33738" y="62803"/>
                </a:cubicBezTo>
                <a:cubicBezTo>
                  <a:pt x="33669" y="62456"/>
                  <a:pt x="33531" y="62109"/>
                  <a:pt x="33461" y="61832"/>
                </a:cubicBezTo>
                <a:close/>
                <a:moveTo>
                  <a:pt x="34709" y="65021"/>
                </a:moveTo>
                <a:lnTo>
                  <a:pt x="34709" y="65021"/>
                </a:lnTo>
                <a:cubicBezTo>
                  <a:pt x="34235" y="65630"/>
                  <a:pt x="33629" y="66174"/>
                  <a:pt x="33019" y="66586"/>
                </a:cubicBezTo>
                <a:lnTo>
                  <a:pt x="33019" y="66586"/>
                </a:lnTo>
                <a:cubicBezTo>
                  <a:pt x="33039" y="66545"/>
                  <a:pt x="33025" y="66477"/>
                  <a:pt x="32976" y="66477"/>
                </a:cubicBezTo>
                <a:cubicBezTo>
                  <a:pt x="33392" y="65853"/>
                  <a:pt x="34016" y="65298"/>
                  <a:pt x="34709" y="65021"/>
                </a:cubicBezTo>
                <a:close/>
                <a:moveTo>
                  <a:pt x="17310" y="55247"/>
                </a:moveTo>
                <a:lnTo>
                  <a:pt x="17310" y="55247"/>
                </a:lnTo>
                <a:cubicBezTo>
                  <a:pt x="17310" y="55247"/>
                  <a:pt x="17934" y="57119"/>
                  <a:pt x="17934" y="57188"/>
                </a:cubicBezTo>
                <a:cubicBezTo>
                  <a:pt x="18280" y="58436"/>
                  <a:pt x="18488" y="59822"/>
                  <a:pt x="18488" y="61208"/>
                </a:cubicBezTo>
                <a:cubicBezTo>
                  <a:pt x="18558" y="62872"/>
                  <a:pt x="18488" y="64605"/>
                  <a:pt x="18280" y="66338"/>
                </a:cubicBezTo>
                <a:cubicBezTo>
                  <a:pt x="18003" y="64536"/>
                  <a:pt x="17865" y="62733"/>
                  <a:pt x="17795" y="60862"/>
                </a:cubicBezTo>
                <a:cubicBezTo>
                  <a:pt x="17795" y="60792"/>
                  <a:pt x="17743" y="60758"/>
                  <a:pt x="17691" y="60758"/>
                </a:cubicBezTo>
                <a:cubicBezTo>
                  <a:pt x="17639" y="60758"/>
                  <a:pt x="17587" y="60792"/>
                  <a:pt x="17587" y="60862"/>
                </a:cubicBezTo>
                <a:cubicBezTo>
                  <a:pt x="17518" y="62941"/>
                  <a:pt x="17795" y="64951"/>
                  <a:pt x="18211" y="66962"/>
                </a:cubicBezTo>
                <a:cubicBezTo>
                  <a:pt x="18211" y="66962"/>
                  <a:pt x="18211" y="67031"/>
                  <a:pt x="18211" y="67100"/>
                </a:cubicBezTo>
                <a:cubicBezTo>
                  <a:pt x="17033" y="63219"/>
                  <a:pt x="16686" y="59198"/>
                  <a:pt x="17310" y="55247"/>
                </a:cubicBezTo>
                <a:close/>
                <a:moveTo>
                  <a:pt x="30827" y="68140"/>
                </a:moveTo>
                <a:cubicBezTo>
                  <a:pt x="31174" y="68764"/>
                  <a:pt x="31312" y="69457"/>
                  <a:pt x="31382" y="70150"/>
                </a:cubicBezTo>
                <a:cubicBezTo>
                  <a:pt x="31035" y="69527"/>
                  <a:pt x="30896" y="68833"/>
                  <a:pt x="30827" y="68140"/>
                </a:cubicBezTo>
                <a:close/>
                <a:moveTo>
                  <a:pt x="13371" y="65625"/>
                </a:moveTo>
                <a:cubicBezTo>
                  <a:pt x="13486" y="65625"/>
                  <a:pt x="13567" y="65762"/>
                  <a:pt x="13567" y="66130"/>
                </a:cubicBezTo>
                <a:cubicBezTo>
                  <a:pt x="13567" y="66754"/>
                  <a:pt x="13498" y="67308"/>
                  <a:pt x="13428" y="67932"/>
                </a:cubicBezTo>
                <a:cubicBezTo>
                  <a:pt x="13428" y="68625"/>
                  <a:pt x="13290" y="69319"/>
                  <a:pt x="13220" y="70081"/>
                </a:cubicBezTo>
                <a:cubicBezTo>
                  <a:pt x="13199" y="70038"/>
                  <a:pt x="13164" y="70022"/>
                  <a:pt x="13126" y="70022"/>
                </a:cubicBezTo>
                <a:cubicBezTo>
                  <a:pt x="13042" y="70022"/>
                  <a:pt x="12943" y="70103"/>
                  <a:pt x="12943" y="70150"/>
                </a:cubicBezTo>
                <a:lnTo>
                  <a:pt x="12943" y="70220"/>
                </a:lnTo>
                <a:cubicBezTo>
                  <a:pt x="12804" y="69734"/>
                  <a:pt x="12596" y="69319"/>
                  <a:pt x="12388" y="68903"/>
                </a:cubicBezTo>
                <a:cubicBezTo>
                  <a:pt x="12250" y="68002"/>
                  <a:pt x="12388" y="67031"/>
                  <a:pt x="12804" y="66199"/>
                </a:cubicBezTo>
                <a:cubicBezTo>
                  <a:pt x="12968" y="65912"/>
                  <a:pt x="13205" y="65625"/>
                  <a:pt x="13371" y="65625"/>
                </a:cubicBezTo>
                <a:close/>
                <a:moveTo>
                  <a:pt x="9281" y="66414"/>
                </a:moveTo>
                <a:cubicBezTo>
                  <a:pt x="10178" y="66899"/>
                  <a:pt x="11005" y="67589"/>
                  <a:pt x="11626" y="68417"/>
                </a:cubicBezTo>
                <a:cubicBezTo>
                  <a:pt x="11834" y="68695"/>
                  <a:pt x="11973" y="68972"/>
                  <a:pt x="12111" y="69249"/>
                </a:cubicBezTo>
                <a:cubicBezTo>
                  <a:pt x="12176" y="69507"/>
                  <a:pt x="12240" y="69765"/>
                  <a:pt x="12361" y="70024"/>
                </a:cubicBezTo>
                <a:lnTo>
                  <a:pt x="12361" y="70024"/>
                </a:lnTo>
                <a:cubicBezTo>
                  <a:pt x="12351" y="70017"/>
                  <a:pt x="12337" y="70012"/>
                  <a:pt x="12319" y="70012"/>
                </a:cubicBezTo>
                <a:cubicBezTo>
                  <a:pt x="12301" y="69993"/>
                  <a:pt x="12272" y="69985"/>
                  <a:pt x="12240" y="69985"/>
                </a:cubicBezTo>
                <a:cubicBezTo>
                  <a:pt x="12153" y="69985"/>
                  <a:pt x="12042" y="70049"/>
                  <a:pt x="12042" y="70150"/>
                </a:cubicBezTo>
                <a:cubicBezTo>
                  <a:pt x="12042" y="70358"/>
                  <a:pt x="12042" y="70636"/>
                  <a:pt x="12042" y="70913"/>
                </a:cubicBezTo>
                <a:cubicBezTo>
                  <a:pt x="11903" y="70774"/>
                  <a:pt x="11695" y="70636"/>
                  <a:pt x="11487" y="70566"/>
                </a:cubicBezTo>
                <a:cubicBezTo>
                  <a:pt x="11210" y="70150"/>
                  <a:pt x="10794" y="69873"/>
                  <a:pt x="10448" y="69596"/>
                </a:cubicBezTo>
                <a:cubicBezTo>
                  <a:pt x="10309" y="69319"/>
                  <a:pt x="10170" y="69041"/>
                  <a:pt x="10101" y="68903"/>
                </a:cubicBezTo>
                <a:cubicBezTo>
                  <a:pt x="9697" y="68094"/>
                  <a:pt x="9423" y="67286"/>
                  <a:pt x="9281" y="66414"/>
                </a:cubicBezTo>
                <a:close/>
                <a:moveTo>
                  <a:pt x="14676" y="67031"/>
                </a:moveTo>
                <a:lnTo>
                  <a:pt x="14676" y="67031"/>
                </a:lnTo>
                <a:cubicBezTo>
                  <a:pt x="14953" y="68279"/>
                  <a:pt x="14399" y="69665"/>
                  <a:pt x="13983" y="70913"/>
                </a:cubicBezTo>
                <a:cubicBezTo>
                  <a:pt x="13983" y="70566"/>
                  <a:pt x="13913" y="70289"/>
                  <a:pt x="13913" y="70012"/>
                </a:cubicBezTo>
                <a:lnTo>
                  <a:pt x="13913" y="70081"/>
                </a:lnTo>
                <a:cubicBezTo>
                  <a:pt x="13844" y="69942"/>
                  <a:pt x="13775" y="69942"/>
                  <a:pt x="13705" y="69942"/>
                </a:cubicBezTo>
                <a:cubicBezTo>
                  <a:pt x="13775" y="69457"/>
                  <a:pt x="13775" y="68972"/>
                  <a:pt x="13844" y="68417"/>
                </a:cubicBezTo>
                <a:cubicBezTo>
                  <a:pt x="14260" y="68071"/>
                  <a:pt x="14537" y="67586"/>
                  <a:pt x="14676" y="67031"/>
                </a:cubicBezTo>
                <a:close/>
                <a:moveTo>
                  <a:pt x="20083" y="68348"/>
                </a:moveTo>
                <a:lnTo>
                  <a:pt x="20083" y="68348"/>
                </a:lnTo>
                <a:cubicBezTo>
                  <a:pt x="19944" y="69249"/>
                  <a:pt x="19598" y="70150"/>
                  <a:pt x="19043" y="70913"/>
                </a:cubicBezTo>
                <a:lnTo>
                  <a:pt x="19043" y="70774"/>
                </a:lnTo>
                <a:cubicBezTo>
                  <a:pt x="19320" y="69942"/>
                  <a:pt x="19667" y="69111"/>
                  <a:pt x="20083" y="68348"/>
                </a:cubicBezTo>
                <a:close/>
                <a:moveTo>
                  <a:pt x="7880" y="68610"/>
                </a:moveTo>
                <a:cubicBezTo>
                  <a:pt x="8730" y="68610"/>
                  <a:pt x="9663" y="69360"/>
                  <a:pt x="10240" y="69873"/>
                </a:cubicBezTo>
                <a:lnTo>
                  <a:pt x="10448" y="70081"/>
                </a:lnTo>
                <a:cubicBezTo>
                  <a:pt x="10655" y="70497"/>
                  <a:pt x="11002" y="70844"/>
                  <a:pt x="11418" y="71052"/>
                </a:cubicBezTo>
                <a:lnTo>
                  <a:pt x="11626" y="71259"/>
                </a:lnTo>
                <a:cubicBezTo>
                  <a:pt x="11626" y="71259"/>
                  <a:pt x="11695" y="71329"/>
                  <a:pt x="11695" y="71398"/>
                </a:cubicBezTo>
                <a:cubicBezTo>
                  <a:pt x="11418" y="71329"/>
                  <a:pt x="11071" y="71259"/>
                  <a:pt x="10794" y="71259"/>
                </a:cubicBezTo>
                <a:cubicBezTo>
                  <a:pt x="10725" y="71259"/>
                  <a:pt x="10655" y="71329"/>
                  <a:pt x="10655" y="71398"/>
                </a:cubicBezTo>
                <a:lnTo>
                  <a:pt x="10655" y="71467"/>
                </a:lnTo>
                <a:cubicBezTo>
                  <a:pt x="10240" y="71259"/>
                  <a:pt x="9824" y="71121"/>
                  <a:pt x="9408" y="71052"/>
                </a:cubicBezTo>
                <a:cubicBezTo>
                  <a:pt x="9061" y="70913"/>
                  <a:pt x="8715" y="70774"/>
                  <a:pt x="8368" y="70636"/>
                </a:cubicBezTo>
                <a:cubicBezTo>
                  <a:pt x="8021" y="70428"/>
                  <a:pt x="7605" y="70220"/>
                  <a:pt x="7259" y="69942"/>
                </a:cubicBezTo>
                <a:cubicBezTo>
                  <a:pt x="6704" y="69527"/>
                  <a:pt x="6982" y="68625"/>
                  <a:pt x="7675" y="68625"/>
                </a:cubicBezTo>
                <a:cubicBezTo>
                  <a:pt x="7742" y="68615"/>
                  <a:pt x="7811" y="68610"/>
                  <a:pt x="7880" y="68610"/>
                </a:cubicBezTo>
                <a:close/>
                <a:moveTo>
                  <a:pt x="12388" y="70497"/>
                </a:moveTo>
                <a:cubicBezTo>
                  <a:pt x="12527" y="70705"/>
                  <a:pt x="12596" y="70844"/>
                  <a:pt x="12735" y="71052"/>
                </a:cubicBezTo>
                <a:cubicBezTo>
                  <a:pt x="12804" y="71190"/>
                  <a:pt x="12804" y="71398"/>
                  <a:pt x="12943" y="71537"/>
                </a:cubicBezTo>
                <a:lnTo>
                  <a:pt x="12874" y="71606"/>
                </a:lnTo>
                <a:lnTo>
                  <a:pt x="12804" y="71606"/>
                </a:lnTo>
                <a:cubicBezTo>
                  <a:pt x="12735" y="71467"/>
                  <a:pt x="12596" y="71329"/>
                  <a:pt x="12527" y="71259"/>
                </a:cubicBezTo>
                <a:cubicBezTo>
                  <a:pt x="12388" y="70982"/>
                  <a:pt x="12388" y="70774"/>
                  <a:pt x="12388" y="70497"/>
                </a:cubicBezTo>
                <a:close/>
                <a:moveTo>
                  <a:pt x="13428" y="71052"/>
                </a:moveTo>
                <a:cubicBezTo>
                  <a:pt x="13567" y="71329"/>
                  <a:pt x="13636" y="71606"/>
                  <a:pt x="13636" y="71883"/>
                </a:cubicBezTo>
                <a:cubicBezTo>
                  <a:pt x="13636" y="71953"/>
                  <a:pt x="13636" y="71953"/>
                  <a:pt x="13636" y="72022"/>
                </a:cubicBezTo>
                <a:lnTo>
                  <a:pt x="13636" y="72369"/>
                </a:lnTo>
                <a:cubicBezTo>
                  <a:pt x="13636" y="72230"/>
                  <a:pt x="13567" y="72091"/>
                  <a:pt x="13498" y="71953"/>
                </a:cubicBezTo>
                <a:cubicBezTo>
                  <a:pt x="13428" y="71745"/>
                  <a:pt x="13359" y="71537"/>
                  <a:pt x="13359" y="71259"/>
                </a:cubicBezTo>
                <a:cubicBezTo>
                  <a:pt x="13359" y="71190"/>
                  <a:pt x="13359" y="71121"/>
                  <a:pt x="13428" y="71052"/>
                </a:cubicBezTo>
                <a:close/>
                <a:moveTo>
                  <a:pt x="11374" y="71748"/>
                </a:moveTo>
                <a:lnTo>
                  <a:pt x="11374" y="71748"/>
                </a:lnTo>
                <a:cubicBezTo>
                  <a:pt x="11689" y="71771"/>
                  <a:pt x="12004" y="71902"/>
                  <a:pt x="12319" y="72091"/>
                </a:cubicBezTo>
                <a:cubicBezTo>
                  <a:pt x="12527" y="72230"/>
                  <a:pt x="12735" y="72438"/>
                  <a:pt x="13012" y="72507"/>
                </a:cubicBezTo>
                <a:cubicBezTo>
                  <a:pt x="13012" y="72542"/>
                  <a:pt x="13030" y="72559"/>
                  <a:pt x="13056" y="72559"/>
                </a:cubicBezTo>
                <a:cubicBezTo>
                  <a:pt x="13082" y="72559"/>
                  <a:pt x="13116" y="72542"/>
                  <a:pt x="13151" y="72507"/>
                </a:cubicBezTo>
                <a:lnTo>
                  <a:pt x="13290" y="72507"/>
                </a:lnTo>
                <a:cubicBezTo>
                  <a:pt x="13290" y="72646"/>
                  <a:pt x="13359" y="72715"/>
                  <a:pt x="13359" y="72784"/>
                </a:cubicBezTo>
                <a:cubicBezTo>
                  <a:pt x="12635" y="72587"/>
                  <a:pt x="11973" y="72202"/>
                  <a:pt x="11374" y="71748"/>
                </a:cubicBezTo>
                <a:close/>
                <a:moveTo>
                  <a:pt x="29371" y="72577"/>
                </a:moveTo>
                <a:cubicBezTo>
                  <a:pt x="29718" y="73408"/>
                  <a:pt x="29926" y="74309"/>
                  <a:pt x="29926" y="75211"/>
                </a:cubicBezTo>
                <a:cubicBezTo>
                  <a:pt x="29441" y="74379"/>
                  <a:pt x="29233" y="73478"/>
                  <a:pt x="29371" y="72577"/>
                </a:cubicBezTo>
                <a:close/>
                <a:moveTo>
                  <a:pt x="26475" y="74237"/>
                </a:moveTo>
                <a:cubicBezTo>
                  <a:pt x="26714" y="75388"/>
                  <a:pt x="26104" y="76409"/>
                  <a:pt x="25628" y="77429"/>
                </a:cubicBezTo>
                <a:cubicBezTo>
                  <a:pt x="25493" y="76279"/>
                  <a:pt x="25754" y="75129"/>
                  <a:pt x="26475" y="74237"/>
                </a:cubicBezTo>
                <a:close/>
                <a:moveTo>
                  <a:pt x="39700" y="68556"/>
                </a:moveTo>
                <a:cubicBezTo>
                  <a:pt x="39700" y="68556"/>
                  <a:pt x="38175" y="72022"/>
                  <a:pt x="37967" y="72438"/>
                </a:cubicBezTo>
                <a:cubicBezTo>
                  <a:pt x="36996" y="74102"/>
                  <a:pt x="35887" y="75765"/>
                  <a:pt x="34709" y="77360"/>
                </a:cubicBezTo>
                <a:cubicBezTo>
                  <a:pt x="32768" y="79994"/>
                  <a:pt x="30966" y="82697"/>
                  <a:pt x="28886" y="85331"/>
                </a:cubicBezTo>
                <a:cubicBezTo>
                  <a:pt x="29025" y="84707"/>
                  <a:pt x="29163" y="84083"/>
                  <a:pt x="29233" y="83390"/>
                </a:cubicBezTo>
                <a:cubicBezTo>
                  <a:pt x="29718" y="82073"/>
                  <a:pt x="30273" y="80756"/>
                  <a:pt x="30966" y="79508"/>
                </a:cubicBezTo>
                <a:cubicBezTo>
                  <a:pt x="32560" y="76944"/>
                  <a:pt x="34640" y="74656"/>
                  <a:pt x="35957" y="71883"/>
                </a:cubicBezTo>
                <a:cubicBezTo>
                  <a:pt x="35957" y="71798"/>
                  <a:pt x="35904" y="71738"/>
                  <a:pt x="35847" y="71738"/>
                </a:cubicBezTo>
                <a:cubicBezTo>
                  <a:pt x="35812" y="71738"/>
                  <a:pt x="35775" y="71761"/>
                  <a:pt x="35749" y="71814"/>
                </a:cubicBezTo>
                <a:cubicBezTo>
                  <a:pt x="34154" y="74379"/>
                  <a:pt x="32421" y="76805"/>
                  <a:pt x="30758" y="79370"/>
                </a:cubicBezTo>
                <a:cubicBezTo>
                  <a:pt x="30203" y="80271"/>
                  <a:pt x="29787" y="81172"/>
                  <a:pt x="29441" y="82073"/>
                </a:cubicBezTo>
                <a:cubicBezTo>
                  <a:pt x="29579" y="81241"/>
                  <a:pt x="29718" y="80410"/>
                  <a:pt x="29857" y="79508"/>
                </a:cubicBezTo>
                <a:cubicBezTo>
                  <a:pt x="31590" y="74725"/>
                  <a:pt x="34917" y="70289"/>
                  <a:pt x="39700" y="68556"/>
                </a:cubicBezTo>
                <a:close/>
                <a:moveTo>
                  <a:pt x="24450" y="83321"/>
                </a:moveTo>
                <a:lnTo>
                  <a:pt x="24450" y="83321"/>
                </a:lnTo>
                <a:cubicBezTo>
                  <a:pt x="25212" y="83875"/>
                  <a:pt x="25767" y="84569"/>
                  <a:pt x="26183" y="85470"/>
                </a:cubicBezTo>
                <a:lnTo>
                  <a:pt x="26113" y="85470"/>
                </a:lnTo>
                <a:cubicBezTo>
                  <a:pt x="25212" y="85054"/>
                  <a:pt x="24588" y="84291"/>
                  <a:pt x="24450" y="83321"/>
                </a:cubicBezTo>
                <a:close/>
                <a:moveTo>
                  <a:pt x="22232" y="70428"/>
                </a:moveTo>
                <a:cubicBezTo>
                  <a:pt x="22301" y="72299"/>
                  <a:pt x="22786" y="74309"/>
                  <a:pt x="22786" y="76181"/>
                </a:cubicBezTo>
                <a:cubicBezTo>
                  <a:pt x="22786" y="79578"/>
                  <a:pt x="22509" y="82974"/>
                  <a:pt x="22370" y="86371"/>
                </a:cubicBezTo>
                <a:cubicBezTo>
                  <a:pt x="22370" y="86232"/>
                  <a:pt x="22301" y="86094"/>
                  <a:pt x="22301" y="85955"/>
                </a:cubicBezTo>
                <a:lnTo>
                  <a:pt x="22232" y="85955"/>
                </a:lnTo>
                <a:cubicBezTo>
                  <a:pt x="22093" y="83252"/>
                  <a:pt x="21677" y="80617"/>
                  <a:pt x="21885" y="77914"/>
                </a:cubicBezTo>
                <a:cubicBezTo>
                  <a:pt x="21885" y="77879"/>
                  <a:pt x="21850" y="77862"/>
                  <a:pt x="21816" y="77862"/>
                </a:cubicBezTo>
                <a:cubicBezTo>
                  <a:pt x="21781" y="77862"/>
                  <a:pt x="21746" y="77879"/>
                  <a:pt x="21746" y="77914"/>
                </a:cubicBezTo>
                <a:cubicBezTo>
                  <a:pt x="21538" y="80202"/>
                  <a:pt x="21538" y="82558"/>
                  <a:pt x="21816" y="84846"/>
                </a:cubicBezTo>
                <a:cubicBezTo>
                  <a:pt x="21608" y="84153"/>
                  <a:pt x="21330" y="83460"/>
                  <a:pt x="21123" y="82766"/>
                </a:cubicBezTo>
                <a:cubicBezTo>
                  <a:pt x="21123" y="82697"/>
                  <a:pt x="21123" y="82697"/>
                  <a:pt x="21123" y="82628"/>
                </a:cubicBezTo>
                <a:cubicBezTo>
                  <a:pt x="20429" y="80063"/>
                  <a:pt x="20360" y="77360"/>
                  <a:pt x="20915" y="74725"/>
                </a:cubicBezTo>
                <a:cubicBezTo>
                  <a:pt x="21261" y="73270"/>
                  <a:pt x="21816" y="71814"/>
                  <a:pt x="22232" y="70428"/>
                </a:cubicBezTo>
                <a:close/>
                <a:moveTo>
                  <a:pt x="11188" y="77182"/>
                </a:moveTo>
                <a:cubicBezTo>
                  <a:pt x="11373" y="77182"/>
                  <a:pt x="11688" y="77236"/>
                  <a:pt x="12180" y="77360"/>
                </a:cubicBezTo>
                <a:cubicBezTo>
                  <a:pt x="13913" y="77775"/>
                  <a:pt x="15577" y="79162"/>
                  <a:pt x="16894" y="80340"/>
                </a:cubicBezTo>
                <a:cubicBezTo>
                  <a:pt x="18974" y="82212"/>
                  <a:pt x="20707" y="84430"/>
                  <a:pt x="22024" y="86856"/>
                </a:cubicBezTo>
                <a:cubicBezTo>
                  <a:pt x="22162" y="87133"/>
                  <a:pt x="22232" y="87411"/>
                  <a:pt x="22370" y="87688"/>
                </a:cubicBezTo>
                <a:cubicBezTo>
                  <a:pt x="22162" y="87411"/>
                  <a:pt x="21885" y="87133"/>
                  <a:pt x="21608" y="86925"/>
                </a:cubicBezTo>
                <a:cubicBezTo>
                  <a:pt x="20845" y="85886"/>
                  <a:pt x="20083" y="84915"/>
                  <a:pt x="19182" y="83945"/>
                </a:cubicBezTo>
                <a:cubicBezTo>
                  <a:pt x="18003" y="82628"/>
                  <a:pt x="16340" y="81727"/>
                  <a:pt x="15161" y="80340"/>
                </a:cubicBezTo>
                <a:cubicBezTo>
                  <a:pt x="15124" y="80322"/>
                  <a:pt x="15092" y="80313"/>
                  <a:pt x="15066" y="80313"/>
                </a:cubicBezTo>
                <a:cubicBezTo>
                  <a:pt x="14995" y="80313"/>
                  <a:pt x="14972" y="80377"/>
                  <a:pt x="15023" y="80479"/>
                </a:cubicBezTo>
                <a:cubicBezTo>
                  <a:pt x="16062" y="81727"/>
                  <a:pt x="17518" y="82558"/>
                  <a:pt x="18627" y="83806"/>
                </a:cubicBezTo>
                <a:cubicBezTo>
                  <a:pt x="19320" y="84569"/>
                  <a:pt x="19944" y="85331"/>
                  <a:pt x="20568" y="86163"/>
                </a:cubicBezTo>
                <a:cubicBezTo>
                  <a:pt x="19875" y="85678"/>
                  <a:pt x="19182" y="85262"/>
                  <a:pt x="18488" y="84915"/>
                </a:cubicBezTo>
                <a:cubicBezTo>
                  <a:pt x="15577" y="83252"/>
                  <a:pt x="13913" y="81241"/>
                  <a:pt x="11973" y="78607"/>
                </a:cubicBezTo>
                <a:cubicBezTo>
                  <a:pt x="11487" y="77852"/>
                  <a:pt x="10541" y="77182"/>
                  <a:pt x="11188" y="77182"/>
                </a:cubicBezTo>
                <a:close/>
                <a:moveTo>
                  <a:pt x="22151" y="91335"/>
                </a:moveTo>
                <a:lnTo>
                  <a:pt x="22151" y="91335"/>
                </a:lnTo>
                <a:cubicBezTo>
                  <a:pt x="22611" y="91673"/>
                  <a:pt x="23008" y="92077"/>
                  <a:pt x="23341" y="92610"/>
                </a:cubicBezTo>
                <a:cubicBezTo>
                  <a:pt x="22824" y="92286"/>
                  <a:pt x="22427" y="91843"/>
                  <a:pt x="22151" y="91335"/>
                </a:cubicBezTo>
                <a:close/>
                <a:moveTo>
                  <a:pt x="29005" y="93722"/>
                </a:moveTo>
                <a:lnTo>
                  <a:pt x="29005" y="93722"/>
                </a:lnTo>
                <a:cubicBezTo>
                  <a:pt x="28731" y="94735"/>
                  <a:pt x="28391" y="95682"/>
                  <a:pt x="27985" y="96630"/>
                </a:cubicBezTo>
                <a:lnTo>
                  <a:pt x="27985" y="95937"/>
                </a:lnTo>
                <a:cubicBezTo>
                  <a:pt x="28245" y="95157"/>
                  <a:pt x="28566" y="94438"/>
                  <a:pt x="29005" y="93722"/>
                </a:cubicBezTo>
                <a:close/>
                <a:moveTo>
                  <a:pt x="22024" y="55593"/>
                </a:moveTo>
                <a:cubicBezTo>
                  <a:pt x="22301" y="57950"/>
                  <a:pt x="22648" y="60376"/>
                  <a:pt x="22994" y="62803"/>
                </a:cubicBezTo>
                <a:lnTo>
                  <a:pt x="22925" y="62803"/>
                </a:lnTo>
                <a:cubicBezTo>
                  <a:pt x="23618" y="68002"/>
                  <a:pt x="24450" y="73200"/>
                  <a:pt x="25282" y="78399"/>
                </a:cubicBezTo>
                <a:cubicBezTo>
                  <a:pt x="25212" y="78399"/>
                  <a:pt x="25212" y="78469"/>
                  <a:pt x="25282" y="78469"/>
                </a:cubicBezTo>
                <a:cubicBezTo>
                  <a:pt x="25559" y="80479"/>
                  <a:pt x="25836" y="82489"/>
                  <a:pt x="26113" y="84499"/>
                </a:cubicBezTo>
                <a:cubicBezTo>
                  <a:pt x="25698" y="83737"/>
                  <a:pt x="25074" y="83113"/>
                  <a:pt x="24242" y="82766"/>
                </a:cubicBezTo>
                <a:cubicBezTo>
                  <a:pt x="24229" y="82753"/>
                  <a:pt x="24213" y="82747"/>
                  <a:pt x="24196" y="82747"/>
                </a:cubicBezTo>
                <a:cubicBezTo>
                  <a:pt x="24125" y="82747"/>
                  <a:pt x="24034" y="82849"/>
                  <a:pt x="24034" y="82905"/>
                </a:cubicBezTo>
                <a:cubicBezTo>
                  <a:pt x="24034" y="84291"/>
                  <a:pt x="25004" y="85470"/>
                  <a:pt x="26321" y="85816"/>
                </a:cubicBezTo>
                <a:cubicBezTo>
                  <a:pt x="26529" y="87411"/>
                  <a:pt x="26737" y="89074"/>
                  <a:pt x="26876" y="90738"/>
                </a:cubicBezTo>
                <a:cubicBezTo>
                  <a:pt x="27153" y="93233"/>
                  <a:pt x="27292" y="95798"/>
                  <a:pt x="27292" y="98363"/>
                </a:cubicBezTo>
                <a:cubicBezTo>
                  <a:pt x="26321" y="94273"/>
                  <a:pt x="24034" y="90322"/>
                  <a:pt x="22509" y="86579"/>
                </a:cubicBezTo>
                <a:cubicBezTo>
                  <a:pt x="22578" y="86579"/>
                  <a:pt x="22578" y="86579"/>
                  <a:pt x="22578" y="86510"/>
                </a:cubicBezTo>
                <a:cubicBezTo>
                  <a:pt x="23063" y="84153"/>
                  <a:pt x="23271" y="81727"/>
                  <a:pt x="23133" y="79300"/>
                </a:cubicBezTo>
                <a:cubicBezTo>
                  <a:pt x="23341" y="76597"/>
                  <a:pt x="23202" y="73894"/>
                  <a:pt x="22855" y="71190"/>
                </a:cubicBezTo>
                <a:cubicBezTo>
                  <a:pt x="22925" y="70566"/>
                  <a:pt x="22786" y="69942"/>
                  <a:pt x="22509" y="69388"/>
                </a:cubicBezTo>
                <a:cubicBezTo>
                  <a:pt x="22648" y="68903"/>
                  <a:pt x="22717" y="68487"/>
                  <a:pt x="22786" y="68071"/>
                </a:cubicBezTo>
                <a:cubicBezTo>
                  <a:pt x="22786" y="67903"/>
                  <a:pt x="22684" y="67811"/>
                  <a:pt x="22589" y="67811"/>
                </a:cubicBezTo>
                <a:cubicBezTo>
                  <a:pt x="22527" y="67811"/>
                  <a:pt x="22467" y="67850"/>
                  <a:pt x="22440" y="67932"/>
                </a:cubicBezTo>
                <a:cubicBezTo>
                  <a:pt x="22370" y="68279"/>
                  <a:pt x="22301" y="68625"/>
                  <a:pt x="22301" y="68903"/>
                </a:cubicBezTo>
                <a:cubicBezTo>
                  <a:pt x="22162" y="69596"/>
                  <a:pt x="21954" y="70220"/>
                  <a:pt x="21816" y="70844"/>
                </a:cubicBezTo>
                <a:cubicBezTo>
                  <a:pt x="21330" y="72438"/>
                  <a:pt x="20776" y="74032"/>
                  <a:pt x="20429" y="75696"/>
                </a:cubicBezTo>
                <a:cubicBezTo>
                  <a:pt x="20152" y="77082"/>
                  <a:pt x="20152" y="78607"/>
                  <a:pt x="20429" y="80063"/>
                </a:cubicBezTo>
                <a:cubicBezTo>
                  <a:pt x="19736" y="77360"/>
                  <a:pt x="19320" y="74587"/>
                  <a:pt x="19182" y="71745"/>
                </a:cubicBezTo>
                <a:cubicBezTo>
                  <a:pt x="19528" y="71190"/>
                  <a:pt x="19875" y="70497"/>
                  <a:pt x="20083" y="69873"/>
                </a:cubicBezTo>
                <a:cubicBezTo>
                  <a:pt x="20429" y="69180"/>
                  <a:pt x="20568" y="68487"/>
                  <a:pt x="20429" y="67794"/>
                </a:cubicBezTo>
                <a:cubicBezTo>
                  <a:pt x="20395" y="67690"/>
                  <a:pt x="20325" y="67638"/>
                  <a:pt x="20256" y="67638"/>
                </a:cubicBezTo>
                <a:cubicBezTo>
                  <a:pt x="20187" y="67638"/>
                  <a:pt x="20117" y="67690"/>
                  <a:pt x="20083" y="67794"/>
                </a:cubicBezTo>
                <a:cubicBezTo>
                  <a:pt x="19667" y="68348"/>
                  <a:pt x="19320" y="69041"/>
                  <a:pt x="19043" y="69734"/>
                </a:cubicBezTo>
                <a:cubicBezTo>
                  <a:pt x="19043" y="68764"/>
                  <a:pt x="19043" y="67863"/>
                  <a:pt x="19112" y="66892"/>
                </a:cubicBezTo>
                <a:cubicBezTo>
                  <a:pt x="19320" y="63288"/>
                  <a:pt x="20152" y="59822"/>
                  <a:pt x="21608" y="56495"/>
                </a:cubicBezTo>
                <a:cubicBezTo>
                  <a:pt x="21608" y="56772"/>
                  <a:pt x="21677" y="57049"/>
                  <a:pt x="21746" y="57326"/>
                </a:cubicBezTo>
                <a:cubicBezTo>
                  <a:pt x="21746" y="57396"/>
                  <a:pt x="21798" y="57430"/>
                  <a:pt x="21850" y="57430"/>
                </a:cubicBezTo>
                <a:cubicBezTo>
                  <a:pt x="21902" y="57430"/>
                  <a:pt x="21954" y="57396"/>
                  <a:pt x="21954" y="57326"/>
                </a:cubicBezTo>
                <a:cubicBezTo>
                  <a:pt x="21954" y="56911"/>
                  <a:pt x="21885" y="56425"/>
                  <a:pt x="21816" y="56079"/>
                </a:cubicBezTo>
                <a:cubicBezTo>
                  <a:pt x="21885" y="55940"/>
                  <a:pt x="21954" y="55732"/>
                  <a:pt x="22024" y="55593"/>
                </a:cubicBezTo>
                <a:close/>
                <a:moveTo>
                  <a:pt x="25568" y="100934"/>
                </a:moveTo>
                <a:cubicBezTo>
                  <a:pt x="26529" y="101630"/>
                  <a:pt x="26530" y="103150"/>
                  <a:pt x="26876" y="104324"/>
                </a:cubicBezTo>
                <a:cubicBezTo>
                  <a:pt x="26129" y="103306"/>
                  <a:pt x="25714" y="102154"/>
                  <a:pt x="25568" y="100934"/>
                </a:cubicBezTo>
                <a:close/>
                <a:moveTo>
                  <a:pt x="29579" y="103493"/>
                </a:moveTo>
                <a:lnTo>
                  <a:pt x="29579" y="103493"/>
                </a:lnTo>
                <a:cubicBezTo>
                  <a:pt x="29441" y="105087"/>
                  <a:pt x="28470" y="106265"/>
                  <a:pt x="27569" y="107444"/>
                </a:cubicBezTo>
                <a:cubicBezTo>
                  <a:pt x="27638" y="107305"/>
                  <a:pt x="27638" y="107097"/>
                  <a:pt x="27638" y="106889"/>
                </a:cubicBezTo>
                <a:cubicBezTo>
                  <a:pt x="28262" y="105780"/>
                  <a:pt x="28540" y="104324"/>
                  <a:pt x="29579" y="103493"/>
                </a:cubicBezTo>
                <a:close/>
                <a:moveTo>
                  <a:pt x="24588" y="0"/>
                </a:moveTo>
                <a:cubicBezTo>
                  <a:pt x="22994" y="485"/>
                  <a:pt x="22648" y="1941"/>
                  <a:pt x="22578" y="3466"/>
                </a:cubicBezTo>
                <a:cubicBezTo>
                  <a:pt x="22093" y="2218"/>
                  <a:pt x="21330" y="1109"/>
                  <a:pt x="20429" y="139"/>
                </a:cubicBezTo>
                <a:cubicBezTo>
                  <a:pt x="20389" y="118"/>
                  <a:pt x="20348" y="110"/>
                  <a:pt x="20311" y="110"/>
                </a:cubicBezTo>
                <a:cubicBezTo>
                  <a:pt x="20221" y="110"/>
                  <a:pt x="20152" y="159"/>
                  <a:pt x="20152" y="208"/>
                </a:cubicBezTo>
                <a:cubicBezTo>
                  <a:pt x="19528" y="1733"/>
                  <a:pt x="19528" y="3397"/>
                  <a:pt x="20013" y="4991"/>
                </a:cubicBezTo>
                <a:cubicBezTo>
                  <a:pt x="19182" y="4159"/>
                  <a:pt x="18211" y="3535"/>
                  <a:pt x="17171" y="3050"/>
                </a:cubicBezTo>
                <a:cubicBezTo>
                  <a:pt x="17158" y="3037"/>
                  <a:pt x="17142" y="3031"/>
                  <a:pt x="17126" y="3031"/>
                </a:cubicBezTo>
                <a:cubicBezTo>
                  <a:pt x="17057" y="3031"/>
                  <a:pt x="16977" y="3133"/>
                  <a:pt x="17033" y="3189"/>
                </a:cubicBezTo>
                <a:cubicBezTo>
                  <a:pt x="17795" y="4783"/>
                  <a:pt x="17795" y="6516"/>
                  <a:pt x="18835" y="7972"/>
                </a:cubicBezTo>
                <a:cubicBezTo>
                  <a:pt x="19459" y="8665"/>
                  <a:pt x="20221" y="9289"/>
                  <a:pt x="21053" y="9705"/>
                </a:cubicBezTo>
                <a:cubicBezTo>
                  <a:pt x="21123" y="10121"/>
                  <a:pt x="21330" y="10467"/>
                  <a:pt x="21538" y="10814"/>
                </a:cubicBezTo>
                <a:cubicBezTo>
                  <a:pt x="21885" y="11230"/>
                  <a:pt x="22370" y="11507"/>
                  <a:pt x="22855" y="11576"/>
                </a:cubicBezTo>
                <a:cubicBezTo>
                  <a:pt x="22530" y="14243"/>
                  <a:pt x="22144" y="16910"/>
                  <a:pt x="21754" y="19577"/>
                </a:cubicBezTo>
                <a:lnTo>
                  <a:pt x="21754" y="19577"/>
                </a:lnTo>
                <a:cubicBezTo>
                  <a:pt x="21797" y="18782"/>
                  <a:pt x="21587" y="17992"/>
                  <a:pt x="21123" y="17330"/>
                </a:cubicBezTo>
                <a:cubicBezTo>
                  <a:pt x="21091" y="17267"/>
                  <a:pt x="21032" y="17233"/>
                  <a:pt x="20976" y="17233"/>
                </a:cubicBezTo>
                <a:cubicBezTo>
                  <a:pt x="20908" y="17233"/>
                  <a:pt x="20845" y="17284"/>
                  <a:pt x="20845" y="17399"/>
                </a:cubicBezTo>
                <a:cubicBezTo>
                  <a:pt x="20776" y="18508"/>
                  <a:pt x="21123" y="19617"/>
                  <a:pt x="21677" y="20588"/>
                </a:cubicBezTo>
                <a:cubicBezTo>
                  <a:pt x="21261" y="23568"/>
                  <a:pt x="20915" y="26549"/>
                  <a:pt x="20707" y="29530"/>
                </a:cubicBezTo>
                <a:cubicBezTo>
                  <a:pt x="20499" y="29252"/>
                  <a:pt x="20221" y="29114"/>
                  <a:pt x="19944" y="29044"/>
                </a:cubicBezTo>
                <a:cubicBezTo>
                  <a:pt x="19805" y="29044"/>
                  <a:pt x="19736" y="29114"/>
                  <a:pt x="19736" y="29252"/>
                </a:cubicBezTo>
                <a:cubicBezTo>
                  <a:pt x="19805" y="30015"/>
                  <a:pt x="20013" y="30708"/>
                  <a:pt x="20360" y="31401"/>
                </a:cubicBezTo>
                <a:cubicBezTo>
                  <a:pt x="20429" y="31540"/>
                  <a:pt x="20499" y="31679"/>
                  <a:pt x="20568" y="31817"/>
                </a:cubicBezTo>
                <a:cubicBezTo>
                  <a:pt x="20499" y="33342"/>
                  <a:pt x="20429" y="34798"/>
                  <a:pt x="20429" y="36323"/>
                </a:cubicBezTo>
                <a:cubicBezTo>
                  <a:pt x="20429" y="37640"/>
                  <a:pt x="20499" y="39026"/>
                  <a:pt x="20568" y="40413"/>
                </a:cubicBezTo>
                <a:cubicBezTo>
                  <a:pt x="20360" y="39858"/>
                  <a:pt x="20083" y="39373"/>
                  <a:pt x="19667" y="38957"/>
                </a:cubicBezTo>
                <a:cubicBezTo>
                  <a:pt x="19624" y="38914"/>
                  <a:pt x="19574" y="38898"/>
                  <a:pt x="19528" y="38898"/>
                </a:cubicBezTo>
                <a:cubicBezTo>
                  <a:pt x="19426" y="38898"/>
                  <a:pt x="19342" y="38979"/>
                  <a:pt x="19390" y="39026"/>
                </a:cubicBezTo>
                <a:cubicBezTo>
                  <a:pt x="19528" y="40343"/>
                  <a:pt x="20013" y="41591"/>
                  <a:pt x="20707" y="42700"/>
                </a:cubicBezTo>
                <a:lnTo>
                  <a:pt x="20776" y="42700"/>
                </a:lnTo>
                <a:cubicBezTo>
                  <a:pt x="21053" y="46651"/>
                  <a:pt x="21469" y="50603"/>
                  <a:pt x="21954" y="54554"/>
                </a:cubicBezTo>
                <a:cubicBezTo>
                  <a:pt x="21816" y="54762"/>
                  <a:pt x="21746" y="54900"/>
                  <a:pt x="21677" y="55108"/>
                </a:cubicBezTo>
                <a:cubicBezTo>
                  <a:pt x="20915" y="51573"/>
                  <a:pt x="19112" y="48176"/>
                  <a:pt x="17310" y="44988"/>
                </a:cubicBezTo>
                <a:cubicBezTo>
                  <a:pt x="17310" y="44918"/>
                  <a:pt x="17310" y="44918"/>
                  <a:pt x="17310" y="44849"/>
                </a:cubicBezTo>
                <a:cubicBezTo>
                  <a:pt x="17449" y="44364"/>
                  <a:pt x="17518" y="43879"/>
                  <a:pt x="17449" y="43393"/>
                </a:cubicBezTo>
                <a:cubicBezTo>
                  <a:pt x="17449" y="42770"/>
                  <a:pt x="17241" y="42215"/>
                  <a:pt x="16894" y="41799"/>
                </a:cubicBezTo>
                <a:cubicBezTo>
                  <a:pt x="16837" y="41770"/>
                  <a:pt x="16779" y="41754"/>
                  <a:pt x="16727" y="41754"/>
                </a:cubicBezTo>
                <a:cubicBezTo>
                  <a:pt x="16653" y="41754"/>
                  <a:pt x="16588" y="41787"/>
                  <a:pt x="16548" y="41868"/>
                </a:cubicBezTo>
                <a:cubicBezTo>
                  <a:pt x="16409" y="42423"/>
                  <a:pt x="16409" y="42908"/>
                  <a:pt x="16478" y="43393"/>
                </a:cubicBezTo>
                <a:cubicBezTo>
                  <a:pt x="16340" y="43116"/>
                  <a:pt x="16201" y="42839"/>
                  <a:pt x="15993" y="42562"/>
                </a:cubicBezTo>
                <a:cubicBezTo>
                  <a:pt x="15161" y="41037"/>
                  <a:pt x="14399" y="39373"/>
                  <a:pt x="13705" y="37779"/>
                </a:cubicBezTo>
                <a:cubicBezTo>
                  <a:pt x="14399" y="37155"/>
                  <a:pt x="14329" y="35699"/>
                  <a:pt x="14260" y="34798"/>
                </a:cubicBezTo>
                <a:cubicBezTo>
                  <a:pt x="14260" y="34750"/>
                  <a:pt x="14161" y="34669"/>
                  <a:pt x="14077" y="34669"/>
                </a:cubicBezTo>
                <a:cubicBezTo>
                  <a:pt x="14039" y="34669"/>
                  <a:pt x="14004" y="34686"/>
                  <a:pt x="13983" y="34729"/>
                </a:cubicBezTo>
                <a:cubicBezTo>
                  <a:pt x="13498" y="35352"/>
                  <a:pt x="13290" y="36184"/>
                  <a:pt x="13290" y="37016"/>
                </a:cubicBezTo>
                <a:cubicBezTo>
                  <a:pt x="11765" y="33204"/>
                  <a:pt x="10586" y="29252"/>
                  <a:pt x="9685" y="25232"/>
                </a:cubicBezTo>
                <a:cubicBezTo>
                  <a:pt x="9754" y="25093"/>
                  <a:pt x="9824" y="25024"/>
                  <a:pt x="9893" y="24885"/>
                </a:cubicBezTo>
                <a:cubicBezTo>
                  <a:pt x="10101" y="24677"/>
                  <a:pt x="10309" y="24400"/>
                  <a:pt x="10378" y="24123"/>
                </a:cubicBezTo>
                <a:cubicBezTo>
                  <a:pt x="11349" y="23984"/>
                  <a:pt x="12250" y="23707"/>
                  <a:pt x="13151" y="23291"/>
                </a:cubicBezTo>
                <a:cubicBezTo>
                  <a:pt x="13567" y="23014"/>
                  <a:pt x="14884" y="21974"/>
                  <a:pt x="13775" y="21558"/>
                </a:cubicBezTo>
                <a:cubicBezTo>
                  <a:pt x="13725" y="21558"/>
                  <a:pt x="13676" y="21558"/>
                  <a:pt x="13652" y="21583"/>
                </a:cubicBezTo>
                <a:lnTo>
                  <a:pt x="13652" y="21583"/>
                </a:lnTo>
                <a:cubicBezTo>
                  <a:pt x="14230" y="20877"/>
                  <a:pt x="14602" y="20037"/>
                  <a:pt x="14745" y="19132"/>
                </a:cubicBezTo>
                <a:cubicBezTo>
                  <a:pt x="14745" y="19030"/>
                  <a:pt x="14708" y="18966"/>
                  <a:pt x="14661" y="18966"/>
                </a:cubicBezTo>
                <a:cubicBezTo>
                  <a:pt x="14644" y="18966"/>
                  <a:pt x="14625" y="18975"/>
                  <a:pt x="14607" y="18993"/>
                </a:cubicBezTo>
                <a:cubicBezTo>
                  <a:pt x="14476" y="18976"/>
                  <a:pt x="14346" y="18967"/>
                  <a:pt x="14218" y="18967"/>
                </a:cubicBezTo>
                <a:cubicBezTo>
                  <a:pt x="13329" y="18967"/>
                  <a:pt x="12527" y="19384"/>
                  <a:pt x="12042" y="20172"/>
                </a:cubicBezTo>
                <a:cubicBezTo>
                  <a:pt x="12458" y="19063"/>
                  <a:pt x="12596" y="17884"/>
                  <a:pt x="12388" y="16775"/>
                </a:cubicBezTo>
                <a:cubicBezTo>
                  <a:pt x="12388" y="16694"/>
                  <a:pt x="12341" y="16660"/>
                  <a:pt x="12301" y="16660"/>
                </a:cubicBezTo>
                <a:cubicBezTo>
                  <a:pt x="12274" y="16660"/>
                  <a:pt x="12250" y="16677"/>
                  <a:pt x="12250" y="16706"/>
                </a:cubicBezTo>
                <a:cubicBezTo>
                  <a:pt x="11557" y="17399"/>
                  <a:pt x="10933" y="18161"/>
                  <a:pt x="10517" y="18993"/>
                </a:cubicBezTo>
                <a:cubicBezTo>
                  <a:pt x="10378" y="17884"/>
                  <a:pt x="10032" y="16775"/>
                  <a:pt x="9477" y="15805"/>
                </a:cubicBezTo>
                <a:cubicBezTo>
                  <a:pt x="9442" y="15770"/>
                  <a:pt x="9390" y="15753"/>
                  <a:pt x="9338" y="15753"/>
                </a:cubicBezTo>
                <a:cubicBezTo>
                  <a:pt x="9286" y="15753"/>
                  <a:pt x="9234" y="15770"/>
                  <a:pt x="9200" y="15805"/>
                </a:cubicBezTo>
                <a:cubicBezTo>
                  <a:pt x="8368" y="16706"/>
                  <a:pt x="8021" y="17884"/>
                  <a:pt x="8160" y="19063"/>
                </a:cubicBezTo>
                <a:cubicBezTo>
                  <a:pt x="7536" y="18231"/>
                  <a:pt x="6843" y="17468"/>
                  <a:pt x="6427" y="16775"/>
                </a:cubicBezTo>
                <a:cubicBezTo>
                  <a:pt x="6392" y="16706"/>
                  <a:pt x="6340" y="16671"/>
                  <a:pt x="6288" y="16671"/>
                </a:cubicBezTo>
                <a:cubicBezTo>
                  <a:pt x="6236" y="16671"/>
                  <a:pt x="6184" y="16706"/>
                  <a:pt x="6150" y="16775"/>
                </a:cubicBezTo>
                <a:cubicBezTo>
                  <a:pt x="5179" y="18092"/>
                  <a:pt x="5179" y="19964"/>
                  <a:pt x="6219" y="21281"/>
                </a:cubicBezTo>
                <a:cubicBezTo>
                  <a:pt x="5318" y="20865"/>
                  <a:pt x="4417" y="20657"/>
                  <a:pt x="3446" y="20518"/>
                </a:cubicBezTo>
                <a:cubicBezTo>
                  <a:pt x="3377" y="20518"/>
                  <a:pt x="3308" y="20657"/>
                  <a:pt x="3308" y="20726"/>
                </a:cubicBezTo>
                <a:cubicBezTo>
                  <a:pt x="4001" y="23291"/>
                  <a:pt x="6427" y="24400"/>
                  <a:pt x="8853" y="24677"/>
                </a:cubicBezTo>
                <a:lnTo>
                  <a:pt x="9061" y="24677"/>
                </a:lnTo>
                <a:cubicBezTo>
                  <a:pt x="9130" y="24677"/>
                  <a:pt x="9200" y="24539"/>
                  <a:pt x="9130" y="24469"/>
                </a:cubicBezTo>
                <a:cubicBezTo>
                  <a:pt x="8992" y="24331"/>
                  <a:pt x="8784" y="24123"/>
                  <a:pt x="8715" y="23984"/>
                </a:cubicBezTo>
                <a:lnTo>
                  <a:pt x="8715" y="23846"/>
                </a:lnTo>
                <a:cubicBezTo>
                  <a:pt x="8853" y="24054"/>
                  <a:pt x="9061" y="24192"/>
                  <a:pt x="9200" y="24400"/>
                </a:cubicBezTo>
                <a:cubicBezTo>
                  <a:pt x="9200" y="24539"/>
                  <a:pt x="9269" y="24608"/>
                  <a:pt x="9408" y="24608"/>
                </a:cubicBezTo>
                <a:lnTo>
                  <a:pt x="9408" y="24816"/>
                </a:lnTo>
                <a:lnTo>
                  <a:pt x="9338" y="24955"/>
                </a:lnTo>
                <a:cubicBezTo>
                  <a:pt x="9269" y="25093"/>
                  <a:pt x="9338" y="25232"/>
                  <a:pt x="9546" y="25232"/>
                </a:cubicBezTo>
                <a:cubicBezTo>
                  <a:pt x="9893" y="27173"/>
                  <a:pt x="10378" y="29044"/>
                  <a:pt x="10933" y="30916"/>
                </a:cubicBezTo>
                <a:cubicBezTo>
                  <a:pt x="10101" y="30916"/>
                  <a:pt x="9477" y="30362"/>
                  <a:pt x="9408" y="29530"/>
                </a:cubicBezTo>
                <a:lnTo>
                  <a:pt x="9408" y="29530"/>
                </a:lnTo>
                <a:cubicBezTo>
                  <a:pt x="9616" y="29738"/>
                  <a:pt x="9824" y="29876"/>
                  <a:pt x="10032" y="30084"/>
                </a:cubicBezTo>
                <a:cubicBezTo>
                  <a:pt x="10170" y="30362"/>
                  <a:pt x="10448" y="30639"/>
                  <a:pt x="10655" y="30847"/>
                </a:cubicBezTo>
                <a:cubicBezTo>
                  <a:pt x="10674" y="30865"/>
                  <a:pt x="10698" y="30874"/>
                  <a:pt x="10721" y="30874"/>
                </a:cubicBezTo>
                <a:cubicBezTo>
                  <a:pt x="10784" y="30874"/>
                  <a:pt x="10845" y="30810"/>
                  <a:pt x="10794" y="30708"/>
                </a:cubicBezTo>
                <a:cubicBezTo>
                  <a:pt x="10725" y="30362"/>
                  <a:pt x="10517" y="30084"/>
                  <a:pt x="10240" y="29807"/>
                </a:cubicBezTo>
                <a:cubicBezTo>
                  <a:pt x="10032" y="29530"/>
                  <a:pt x="9685" y="29322"/>
                  <a:pt x="9408" y="29114"/>
                </a:cubicBezTo>
                <a:cubicBezTo>
                  <a:pt x="9367" y="29093"/>
                  <a:pt x="9332" y="29085"/>
                  <a:pt x="9302" y="29085"/>
                </a:cubicBezTo>
                <a:cubicBezTo>
                  <a:pt x="9228" y="29085"/>
                  <a:pt x="9179" y="29134"/>
                  <a:pt x="9130" y="29183"/>
                </a:cubicBezTo>
                <a:cubicBezTo>
                  <a:pt x="8930" y="30255"/>
                  <a:pt x="9699" y="31197"/>
                  <a:pt x="10752" y="31197"/>
                </a:cubicBezTo>
                <a:cubicBezTo>
                  <a:pt x="10789" y="31197"/>
                  <a:pt x="10826" y="31196"/>
                  <a:pt x="10863" y="31193"/>
                </a:cubicBezTo>
                <a:cubicBezTo>
                  <a:pt x="10863" y="31193"/>
                  <a:pt x="10933" y="31193"/>
                  <a:pt x="10933" y="31124"/>
                </a:cubicBezTo>
                <a:cubicBezTo>
                  <a:pt x="11765" y="34035"/>
                  <a:pt x="12804" y="36877"/>
                  <a:pt x="14052" y="39581"/>
                </a:cubicBezTo>
                <a:cubicBezTo>
                  <a:pt x="13428" y="38680"/>
                  <a:pt x="12735" y="37848"/>
                  <a:pt x="12111" y="37016"/>
                </a:cubicBezTo>
                <a:cubicBezTo>
                  <a:pt x="9546" y="32718"/>
                  <a:pt x="5873" y="28490"/>
                  <a:pt x="466" y="28421"/>
                </a:cubicBezTo>
                <a:cubicBezTo>
                  <a:pt x="327" y="28421"/>
                  <a:pt x="327" y="28559"/>
                  <a:pt x="466" y="28559"/>
                </a:cubicBezTo>
                <a:cubicBezTo>
                  <a:pt x="3238" y="29183"/>
                  <a:pt x="5595" y="29876"/>
                  <a:pt x="7744" y="31748"/>
                </a:cubicBezTo>
                <a:cubicBezTo>
                  <a:pt x="8992" y="32926"/>
                  <a:pt x="10101" y="34243"/>
                  <a:pt x="11002" y="35699"/>
                </a:cubicBezTo>
                <a:cubicBezTo>
                  <a:pt x="8229" y="32441"/>
                  <a:pt x="5041" y="29599"/>
                  <a:pt x="604" y="28767"/>
                </a:cubicBezTo>
                <a:cubicBezTo>
                  <a:pt x="535" y="28767"/>
                  <a:pt x="535" y="28906"/>
                  <a:pt x="604" y="28906"/>
                </a:cubicBezTo>
                <a:cubicBezTo>
                  <a:pt x="3793" y="29946"/>
                  <a:pt x="6704" y="31748"/>
                  <a:pt x="9130" y="34035"/>
                </a:cubicBezTo>
                <a:cubicBezTo>
                  <a:pt x="10170" y="35075"/>
                  <a:pt x="11141" y="36184"/>
                  <a:pt x="12042" y="37363"/>
                </a:cubicBezTo>
                <a:cubicBezTo>
                  <a:pt x="10725" y="35907"/>
                  <a:pt x="8715" y="35214"/>
                  <a:pt x="6982" y="34382"/>
                </a:cubicBezTo>
                <a:cubicBezTo>
                  <a:pt x="4278" y="32996"/>
                  <a:pt x="2268" y="30777"/>
                  <a:pt x="188" y="28698"/>
                </a:cubicBezTo>
                <a:cubicBezTo>
                  <a:pt x="168" y="28678"/>
                  <a:pt x="142" y="28669"/>
                  <a:pt x="117" y="28669"/>
                </a:cubicBezTo>
                <a:cubicBezTo>
                  <a:pt x="56" y="28669"/>
                  <a:pt x="1" y="28718"/>
                  <a:pt x="50" y="28767"/>
                </a:cubicBezTo>
                <a:cubicBezTo>
                  <a:pt x="1575" y="30569"/>
                  <a:pt x="3238" y="32164"/>
                  <a:pt x="5110" y="33550"/>
                </a:cubicBezTo>
                <a:cubicBezTo>
                  <a:pt x="7328" y="35145"/>
                  <a:pt x="9962" y="35976"/>
                  <a:pt x="12180" y="37709"/>
                </a:cubicBezTo>
                <a:lnTo>
                  <a:pt x="12319" y="37709"/>
                </a:lnTo>
                <a:lnTo>
                  <a:pt x="12319" y="37779"/>
                </a:lnTo>
                <a:lnTo>
                  <a:pt x="12458" y="37779"/>
                </a:lnTo>
                <a:lnTo>
                  <a:pt x="14399" y="40274"/>
                </a:lnTo>
                <a:cubicBezTo>
                  <a:pt x="16062" y="43532"/>
                  <a:pt x="17795" y="46651"/>
                  <a:pt x="19251" y="49909"/>
                </a:cubicBezTo>
                <a:cubicBezTo>
                  <a:pt x="18696" y="49216"/>
                  <a:pt x="17934" y="48800"/>
                  <a:pt x="17102" y="48731"/>
                </a:cubicBezTo>
                <a:cubicBezTo>
                  <a:pt x="16963" y="48731"/>
                  <a:pt x="16894" y="48870"/>
                  <a:pt x="16963" y="49008"/>
                </a:cubicBezTo>
                <a:cubicBezTo>
                  <a:pt x="17449" y="49909"/>
                  <a:pt x="18350" y="50464"/>
                  <a:pt x="19320" y="50533"/>
                </a:cubicBezTo>
                <a:cubicBezTo>
                  <a:pt x="19390" y="50533"/>
                  <a:pt x="19459" y="50464"/>
                  <a:pt x="19459" y="50395"/>
                </a:cubicBezTo>
                <a:cubicBezTo>
                  <a:pt x="20221" y="52128"/>
                  <a:pt x="20845" y="53861"/>
                  <a:pt x="21330" y="55732"/>
                </a:cubicBezTo>
                <a:cubicBezTo>
                  <a:pt x="20915" y="56633"/>
                  <a:pt x="20499" y="57673"/>
                  <a:pt x="20152" y="58644"/>
                </a:cubicBezTo>
                <a:cubicBezTo>
                  <a:pt x="20360" y="57812"/>
                  <a:pt x="20152" y="56911"/>
                  <a:pt x="19528" y="56287"/>
                </a:cubicBezTo>
                <a:cubicBezTo>
                  <a:pt x="19499" y="56258"/>
                  <a:pt x="19459" y="56241"/>
                  <a:pt x="19416" y="56241"/>
                </a:cubicBezTo>
                <a:cubicBezTo>
                  <a:pt x="19356" y="56241"/>
                  <a:pt x="19292" y="56275"/>
                  <a:pt x="19251" y="56356"/>
                </a:cubicBezTo>
                <a:cubicBezTo>
                  <a:pt x="19043" y="57257"/>
                  <a:pt x="19320" y="58228"/>
                  <a:pt x="19875" y="58990"/>
                </a:cubicBezTo>
                <a:lnTo>
                  <a:pt x="19875" y="59129"/>
                </a:lnTo>
                <a:lnTo>
                  <a:pt x="19944" y="59129"/>
                </a:lnTo>
                <a:cubicBezTo>
                  <a:pt x="19528" y="60376"/>
                  <a:pt x="19251" y="61624"/>
                  <a:pt x="18974" y="62872"/>
                </a:cubicBezTo>
                <a:cubicBezTo>
                  <a:pt x="18904" y="63357"/>
                  <a:pt x="18835" y="63842"/>
                  <a:pt x="18766" y="64258"/>
                </a:cubicBezTo>
                <a:cubicBezTo>
                  <a:pt x="18835" y="63219"/>
                  <a:pt x="18835" y="62179"/>
                  <a:pt x="18835" y="61139"/>
                </a:cubicBezTo>
                <a:cubicBezTo>
                  <a:pt x="18835" y="58713"/>
                  <a:pt x="18003" y="56564"/>
                  <a:pt x="17518" y="54207"/>
                </a:cubicBezTo>
                <a:cubicBezTo>
                  <a:pt x="17518" y="54138"/>
                  <a:pt x="17449" y="54103"/>
                  <a:pt x="17371" y="54103"/>
                </a:cubicBezTo>
                <a:cubicBezTo>
                  <a:pt x="17293" y="54103"/>
                  <a:pt x="17206" y="54138"/>
                  <a:pt x="17171" y="54207"/>
                </a:cubicBezTo>
                <a:cubicBezTo>
                  <a:pt x="16201" y="58921"/>
                  <a:pt x="16617" y="63842"/>
                  <a:pt x="18419" y="68348"/>
                </a:cubicBezTo>
                <a:cubicBezTo>
                  <a:pt x="18350" y="72299"/>
                  <a:pt x="18835" y="76181"/>
                  <a:pt x="19875" y="80063"/>
                </a:cubicBezTo>
                <a:cubicBezTo>
                  <a:pt x="18280" y="77429"/>
                  <a:pt x="16409" y="75072"/>
                  <a:pt x="14260" y="72923"/>
                </a:cubicBezTo>
                <a:cubicBezTo>
                  <a:pt x="14191" y="72369"/>
                  <a:pt x="14121" y="71883"/>
                  <a:pt x="14052" y="71329"/>
                </a:cubicBezTo>
                <a:cubicBezTo>
                  <a:pt x="14607" y="69734"/>
                  <a:pt x="15508" y="68002"/>
                  <a:pt x="14884" y="66407"/>
                </a:cubicBezTo>
                <a:cubicBezTo>
                  <a:pt x="14849" y="66338"/>
                  <a:pt x="14780" y="66303"/>
                  <a:pt x="14711" y="66303"/>
                </a:cubicBezTo>
                <a:cubicBezTo>
                  <a:pt x="14641" y="66303"/>
                  <a:pt x="14572" y="66338"/>
                  <a:pt x="14537" y="66407"/>
                </a:cubicBezTo>
                <a:cubicBezTo>
                  <a:pt x="14329" y="66892"/>
                  <a:pt x="14121" y="67308"/>
                  <a:pt x="13844" y="67794"/>
                </a:cubicBezTo>
                <a:cubicBezTo>
                  <a:pt x="13844" y="66892"/>
                  <a:pt x="13844" y="66061"/>
                  <a:pt x="13913" y="65159"/>
                </a:cubicBezTo>
                <a:cubicBezTo>
                  <a:pt x="13913" y="65090"/>
                  <a:pt x="13775" y="65021"/>
                  <a:pt x="13705" y="65021"/>
                </a:cubicBezTo>
                <a:cubicBezTo>
                  <a:pt x="12527" y="65575"/>
                  <a:pt x="11834" y="66892"/>
                  <a:pt x="11973" y="68209"/>
                </a:cubicBezTo>
                <a:cubicBezTo>
                  <a:pt x="11210" y="67239"/>
                  <a:pt x="10309" y="66477"/>
                  <a:pt x="9200" y="65922"/>
                </a:cubicBezTo>
                <a:cubicBezTo>
                  <a:pt x="9181" y="65903"/>
                  <a:pt x="9158" y="65895"/>
                  <a:pt x="9133" y="65895"/>
                </a:cubicBezTo>
                <a:cubicBezTo>
                  <a:pt x="9066" y="65895"/>
                  <a:pt x="8992" y="65959"/>
                  <a:pt x="8992" y="66061"/>
                </a:cubicBezTo>
                <a:cubicBezTo>
                  <a:pt x="9061" y="67170"/>
                  <a:pt x="9408" y="68209"/>
                  <a:pt x="9962" y="69180"/>
                </a:cubicBezTo>
                <a:lnTo>
                  <a:pt x="9824" y="69111"/>
                </a:lnTo>
                <a:cubicBezTo>
                  <a:pt x="9370" y="68758"/>
                  <a:pt x="8514" y="68222"/>
                  <a:pt x="7787" y="68222"/>
                </a:cubicBezTo>
                <a:cubicBezTo>
                  <a:pt x="7514" y="68222"/>
                  <a:pt x="7259" y="68297"/>
                  <a:pt x="7051" y="68487"/>
                </a:cubicBezTo>
                <a:cubicBezTo>
                  <a:pt x="5942" y="69527"/>
                  <a:pt x="7120" y="70428"/>
                  <a:pt x="8507" y="70982"/>
                </a:cubicBezTo>
                <a:lnTo>
                  <a:pt x="7883" y="70982"/>
                </a:lnTo>
                <a:cubicBezTo>
                  <a:pt x="6358" y="71121"/>
                  <a:pt x="6219" y="72438"/>
                  <a:pt x="6774" y="73616"/>
                </a:cubicBezTo>
                <a:cubicBezTo>
                  <a:pt x="6808" y="73686"/>
                  <a:pt x="6860" y="73720"/>
                  <a:pt x="6921" y="73720"/>
                </a:cubicBezTo>
                <a:cubicBezTo>
                  <a:pt x="6982" y="73720"/>
                  <a:pt x="7051" y="73686"/>
                  <a:pt x="7120" y="73616"/>
                </a:cubicBezTo>
                <a:cubicBezTo>
                  <a:pt x="7661" y="72824"/>
                  <a:pt x="8688" y="72593"/>
                  <a:pt x="9764" y="72593"/>
                </a:cubicBezTo>
                <a:cubicBezTo>
                  <a:pt x="10758" y="72593"/>
                  <a:pt x="11795" y="72790"/>
                  <a:pt x="12527" y="72923"/>
                </a:cubicBezTo>
                <a:cubicBezTo>
                  <a:pt x="12596" y="72923"/>
                  <a:pt x="12666" y="72784"/>
                  <a:pt x="12527" y="72784"/>
                </a:cubicBezTo>
                <a:cubicBezTo>
                  <a:pt x="11779" y="72478"/>
                  <a:pt x="10713" y="72256"/>
                  <a:pt x="9675" y="72256"/>
                </a:cubicBezTo>
                <a:cubicBezTo>
                  <a:pt x="8597" y="72256"/>
                  <a:pt x="7548" y="72496"/>
                  <a:pt x="6912" y="73131"/>
                </a:cubicBezTo>
                <a:cubicBezTo>
                  <a:pt x="6704" y="72715"/>
                  <a:pt x="6704" y="72091"/>
                  <a:pt x="7051" y="71675"/>
                </a:cubicBezTo>
                <a:cubicBezTo>
                  <a:pt x="7383" y="71439"/>
                  <a:pt x="7779" y="71331"/>
                  <a:pt x="8196" y="71331"/>
                </a:cubicBezTo>
                <a:cubicBezTo>
                  <a:pt x="8389" y="71331"/>
                  <a:pt x="8586" y="71354"/>
                  <a:pt x="8784" y="71398"/>
                </a:cubicBezTo>
                <a:cubicBezTo>
                  <a:pt x="9824" y="71606"/>
                  <a:pt x="10863" y="71953"/>
                  <a:pt x="11765" y="72369"/>
                </a:cubicBezTo>
                <a:lnTo>
                  <a:pt x="11834" y="72369"/>
                </a:lnTo>
                <a:cubicBezTo>
                  <a:pt x="12319" y="72646"/>
                  <a:pt x="12874" y="72854"/>
                  <a:pt x="13428" y="72923"/>
                </a:cubicBezTo>
                <a:lnTo>
                  <a:pt x="13428" y="72992"/>
                </a:lnTo>
                <a:cubicBezTo>
                  <a:pt x="13471" y="73078"/>
                  <a:pt x="13567" y="73137"/>
                  <a:pt x="13650" y="73137"/>
                </a:cubicBezTo>
                <a:cubicBezTo>
                  <a:pt x="13702" y="73137"/>
                  <a:pt x="13748" y="73115"/>
                  <a:pt x="13775" y="73062"/>
                </a:cubicBezTo>
                <a:cubicBezTo>
                  <a:pt x="13775" y="73131"/>
                  <a:pt x="13844" y="73131"/>
                  <a:pt x="13913" y="73131"/>
                </a:cubicBezTo>
                <a:cubicBezTo>
                  <a:pt x="13913" y="73200"/>
                  <a:pt x="13983" y="73270"/>
                  <a:pt x="13983" y="73339"/>
                </a:cubicBezTo>
                <a:cubicBezTo>
                  <a:pt x="13983" y="73433"/>
                  <a:pt x="14039" y="73470"/>
                  <a:pt x="14101" y="73470"/>
                </a:cubicBezTo>
                <a:cubicBezTo>
                  <a:pt x="14177" y="73470"/>
                  <a:pt x="14260" y="73415"/>
                  <a:pt x="14260" y="73339"/>
                </a:cubicBezTo>
                <a:lnTo>
                  <a:pt x="14260" y="73270"/>
                </a:lnTo>
                <a:cubicBezTo>
                  <a:pt x="15300" y="74448"/>
                  <a:pt x="16340" y="75696"/>
                  <a:pt x="17241" y="76944"/>
                </a:cubicBezTo>
                <a:cubicBezTo>
                  <a:pt x="18419" y="78469"/>
                  <a:pt x="19251" y="80202"/>
                  <a:pt x="20291" y="81796"/>
                </a:cubicBezTo>
                <a:lnTo>
                  <a:pt x="20429" y="82142"/>
                </a:lnTo>
                <a:cubicBezTo>
                  <a:pt x="20637" y="82905"/>
                  <a:pt x="20845" y="83668"/>
                  <a:pt x="21123" y="84430"/>
                </a:cubicBezTo>
                <a:cubicBezTo>
                  <a:pt x="18649" y="80582"/>
                  <a:pt x="14609" y="76735"/>
                  <a:pt x="10488" y="76735"/>
                </a:cubicBezTo>
                <a:cubicBezTo>
                  <a:pt x="10451" y="76735"/>
                  <a:pt x="10415" y="76735"/>
                  <a:pt x="10378" y="76736"/>
                </a:cubicBezTo>
                <a:cubicBezTo>
                  <a:pt x="10170" y="76736"/>
                  <a:pt x="10101" y="76944"/>
                  <a:pt x="10240" y="77082"/>
                </a:cubicBezTo>
                <a:cubicBezTo>
                  <a:pt x="12042" y="79023"/>
                  <a:pt x="13290" y="81727"/>
                  <a:pt x="15438" y="83390"/>
                </a:cubicBezTo>
                <a:cubicBezTo>
                  <a:pt x="17241" y="84777"/>
                  <a:pt x="19459" y="85608"/>
                  <a:pt x="21192" y="86995"/>
                </a:cubicBezTo>
                <a:cubicBezTo>
                  <a:pt x="21538" y="87411"/>
                  <a:pt x="21885" y="87896"/>
                  <a:pt x="22232" y="88243"/>
                </a:cubicBezTo>
                <a:cubicBezTo>
                  <a:pt x="22232" y="88263"/>
                  <a:pt x="22244" y="88271"/>
                  <a:pt x="22259" y="88271"/>
                </a:cubicBezTo>
                <a:cubicBezTo>
                  <a:pt x="22295" y="88271"/>
                  <a:pt x="22350" y="88222"/>
                  <a:pt x="22301" y="88173"/>
                </a:cubicBezTo>
                <a:cubicBezTo>
                  <a:pt x="22301" y="88104"/>
                  <a:pt x="22232" y="88035"/>
                  <a:pt x="22162" y="87896"/>
                </a:cubicBezTo>
                <a:lnTo>
                  <a:pt x="22162" y="87896"/>
                </a:lnTo>
                <a:cubicBezTo>
                  <a:pt x="22370" y="88104"/>
                  <a:pt x="22509" y="88312"/>
                  <a:pt x="22717" y="88589"/>
                </a:cubicBezTo>
                <a:cubicBezTo>
                  <a:pt x="23341" y="90183"/>
                  <a:pt x="24034" y="91778"/>
                  <a:pt x="24727" y="93372"/>
                </a:cubicBezTo>
                <a:cubicBezTo>
                  <a:pt x="24588" y="93303"/>
                  <a:pt x="24450" y="93233"/>
                  <a:pt x="24311" y="93164"/>
                </a:cubicBezTo>
                <a:cubicBezTo>
                  <a:pt x="24034" y="92679"/>
                  <a:pt x="23618" y="92194"/>
                  <a:pt x="23202" y="91778"/>
                </a:cubicBezTo>
                <a:cubicBezTo>
                  <a:pt x="22786" y="91223"/>
                  <a:pt x="22232" y="90807"/>
                  <a:pt x="21608" y="90599"/>
                </a:cubicBezTo>
                <a:cubicBezTo>
                  <a:pt x="21583" y="90587"/>
                  <a:pt x="21559" y="90581"/>
                  <a:pt x="21535" y="90581"/>
                </a:cubicBezTo>
                <a:cubicBezTo>
                  <a:pt x="21427" y="90581"/>
                  <a:pt x="21343" y="90706"/>
                  <a:pt x="21400" y="90877"/>
                </a:cubicBezTo>
                <a:cubicBezTo>
                  <a:pt x="22093" y="92332"/>
                  <a:pt x="23341" y="93372"/>
                  <a:pt x="24866" y="93788"/>
                </a:cubicBezTo>
                <a:cubicBezTo>
                  <a:pt x="25905" y="96283"/>
                  <a:pt x="26668" y="98918"/>
                  <a:pt x="27153" y="101621"/>
                </a:cubicBezTo>
                <a:cubicBezTo>
                  <a:pt x="27153" y="102037"/>
                  <a:pt x="27153" y="102522"/>
                  <a:pt x="27084" y="102938"/>
                </a:cubicBezTo>
                <a:cubicBezTo>
                  <a:pt x="26945" y="101829"/>
                  <a:pt x="26321" y="100859"/>
                  <a:pt x="25351" y="100304"/>
                </a:cubicBezTo>
                <a:cubicBezTo>
                  <a:pt x="25326" y="100291"/>
                  <a:pt x="25298" y="100286"/>
                  <a:pt x="25270" y="100286"/>
                </a:cubicBezTo>
                <a:cubicBezTo>
                  <a:pt x="25145" y="100286"/>
                  <a:pt x="25017" y="100399"/>
                  <a:pt x="25074" y="100512"/>
                </a:cubicBezTo>
                <a:cubicBezTo>
                  <a:pt x="25282" y="101968"/>
                  <a:pt x="25628" y="103909"/>
                  <a:pt x="26945" y="104810"/>
                </a:cubicBezTo>
                <a:cubicBezTo>
                  <a:pt x="26529" y="109315"/>
                  <a:pt x="25767" y="113752"/>
                  <a:pt x="24519" y="118119"/>
                </a:cubicBezTo>
                <a:cubicBezTo>
                  <a:pt x="24519" y="118253"/>
                  <a:pt x="24606" y="118330"/>
                  <a:pt x="24686" y="118330"/>
                </a:cubicBezTo>
                <a:cubicBezTo>
                  <a:pt x="24730" y="118330"/>
                  <a:pt x="24772" y="118307"/>
                  <a:pt x="24796" y="118257"/>
                </a:cubicBezTo>
                <a:cubicBezTo>
                  <a:pt x="26044" y="114999"/>
                  <a:pt x="26945" y="111672"/>
                  <a:pt x="27430" y="108276"/>
                </a:cubicBezTo>
                <a:cubicBezTo>
                  <a:pt x="28817" y="107097"/>
                  <a:pt x="30134" y="104948"/>
                  <a:pt x="29926" y="103146"/>
                </a:cubicBezTo>
                <a:cubicBezTo>
                  <a:pt x="29926" y="103045"/>
                  <a:pt x="29852" y="102980"/>
                  <a:pt x="29757" y="102980"/>
                </a:cubicBezTo>
                <a:cubicBezTo>
                  <a:pt x="29723" y="102980"/>
                  <a:pt x="29686" y="102989"/>
                  <a:pt x="29649" y="103007"/>
                </a:cubicBezTo>
                <a:cubicBezTo>
                  <a:pt x="28540" y="103770"/>
                  <a:pt x="28193" y="104948"/>
                  <a:pt x="27708" y="106057"/>
                </a:cubicBezTo>
                <a:cubicBezTo>
                  <a:pt x="27985" y="103146"/>
                  <a:pt x="28054" y="100165"/>
                  <a:pt x="27916" y="97185"/>
                </a:cubicBezTo>
                <a:cubicBezTo>
                  <a:pt x="28817" y="95937"/>
                  <a:pt x="29371" y="94412"/>
                  <a:pt x="29510" y="92887"/>
                </a:cubicBezTo>
                <a:cubicBezTo>
                  <a:pt x="29510" y="92780"/>
                  <a:pt x="29469" y="92633"/>
                  <a:pt x="29388" y="92633"/>
                </a:cubicBezTo>
                <a:cubicBezTo>
                  <a:pt x="29363" y="92633"/>
                  <a:pt x="29334" y="92647"/>
                  <a:pt x="29302" y="92679"/>
                </a:cubicBezTo>
                <a:cubicBezTo>
                  <a:pt x="28678" y="93372"/>
                  <a:pt x="28193" y="94135"/>
                  <a:pt x="27777" y="94966"/>
                </a:cubicBezTo>
                <a:lnTo>
                  <a:pt x="27777" y="94343"/>
                </a:lnTo>
                <a:cubicBezTo>
                  <a:pt x="28054" y="91570"/>
                  <a:pt x="28401" y="88797"/>
                  <a:pt x="28817" y="86094"/>
                </a:cubicBezTo>
                <a:cubicBezTo>
                  <a:pt x="30688" y="83806"/>
                  <a:pt x="32421" y="81449"/>
                  <a:pt x="34016" y="78954"/>
                </a:cubicBezTo>
                <a:cubicBezTo>
                  <a:pt x="36511" y="75627"/>
                  <a:pt x="38729" y="72022"/>
                  <a:pt x="40670" y="68279"/>
                </a:cubicBezTo>
                <a:cubicBezTo>
                  <a:pt x="40730" y="68159"/>
                  <a:pt x="40687" y="67988"/>
                  <a:pt x="40540" y="67988"/>
                </a:cubicBezTo>
                <a:cubicBezTo>
                  <a:pt x="40517" y="67988"/>
                  <a:pt x="40491" y="67992"/>
                  <a:pt x="40462" y="68002"/>
                </a:cubicBezTo>
                <a:cubicBezTo>
                  <a:pt x="35610" y="69388"/>
                  <a:pt x="32213" y="73339"/>
                  <a:pt x="30273" y="77914"/>
                </a:cubicBezTo>
                <a:cubicBezTo>
                  <a:pt x="30688" y="75904"/>
                  <a:pt x="31174" y="73894"/>
                  <a:pt x="31659" y="71883"/>
                </a:cubicBezTo>
                <a:cubicBezTo>
                  <a:pt x="31659" y="71883"/>
                  <a:pt x="31659" y="71883"/>
                  <a:pt x="31659" y="71953"/>
                </a:cubicBezTo>
                <a:cubicBezTo>
                  <a:pt x="31659" y="71987"/>
                  <a:pt x="31676" y="72005"/>
                  <a:pt x="31702" y="72005"/>
                </a:cubicBezTo>
                <a:cubicBezTo>
                  <a:pt x="31728" y="72005"/>
                  <a:pt x="31763" y="71987"/>
                  <a:pt x="31798" y="71953"/>
                </a:cubicBezTo>
                <a:cubicBezTo>
                  <a:pt x="31867" y="71537"/>
                  <a:pt x="31867" y="71121"/>
                  <a:pt x="31867" y="70705"/>
                </a:cubicBezTo>
                <a:cubicBezTo>
                  <a:pt x="32213" y="69527"/>
                  <a:pt x="32491" y="68417"/>
                  <a:pt x="32768" y="67239"/>
                </a:cubicBezTo>
                <a:cubicBezTo>
                  <a:pt x="33808" y="66684"/>
                  <a:pt x="34640" y="65853"/>
                  <a:pt x="35194" y="64813"/>
                </a:cubicBezTo>
                <a:cubicBezTo>
                  <a:pt x="35263" y="64674"/>
                  <a:pt x="35125" y="64536"/>
                  <a:pt x="34986" y="64536"/>
                </a:cubicBezTo>
                <a:cubicBezTo>
                  <a:pt x="34293" y="64744"/>
                  <a:pt x="33669" y="65090"/>
                  <a:pt x="33184" y="65714"/>
                </a:cubicBezTo>
                <a:cubicBezTo>
                  <a:pt x="33392" y="64882"/>
                  <a:pt x="33669" y="64050"/>
                  <a:pt x="33877" y="63219"/>
                </a:cubicBezTo>
                <a:cubicBezTo>
                  <a:pt x="34432" y="62803"/>
                  <a:pt x="34986" y="62387"/>
                  <a:pt x="35541" y="61901"/>
                </a:cubicBezTo>
                <a:lnTo>
                  <a:pt x="35541" y="61901"/>
                </a:lnTo>
                <a:lnTo>
                  <a:pt x="35333" y="62179"/>
                </a:lnTo>
                <a:cubicBezTo>
                  <a:pt x="35333" y="62248"/>
                  <a:pt x="35402" y="62317"/>
                  <a:pt x="35471" y="62317"/>
                </a:cubicBezTo>
                <a:cubicBezTo>
                  <a:pt x="35610" y="62179"/>
                  <a:pt x="35749" y="62040"/>
                  <a:pt x="35887" y="61901"/>
                </a:cubicBezTo>
                <a:cubicBezTo>
                  <a:pt x="35928" y="61903"/>
                  <a:pt x="35969" y="61904"/>
                  <a:pt x="36010" y="61904"/>
                </a:cubicBezTo>
                <a:cubicBezTo>
                  <a:pt x="37580" y="61904"/>
                  <a:pt x="39449" y="60633"/>
                  <a:pt x="40462" y="59822"/>
                </a:cubicBezTo>
                <a:cubicBezTo>
                  <a:pt x="40601" y="59753"/>
                  <a:pt x="40462" y="59545"/>
                  <a:pt x="40324" y="59545"/>
                </a:cubicBezTo>
                <a:cubicBezTo>
                  <a:pt x="39284" y="59614"/>
                  <a:pt x="38313" y="59822"/>
                  <a:pt x="37343" y="60169"/>
                </a:cubicBezTo>
                <a:cubicBezTo>
                  <a:pt x="38591" y="59198"/>
                  <a:pt x="39561" y="58020"/>
                  <a:pt x="40393" y="56703"/>
                </a:cubicBezTo>
                <a:cubicBezTo>
                  <a:pt x="40462" y="56633"/>
                  <a:pt x="40393" y="56495"/>
                  <a:pt x="40254" y="56495"/>
                </a:cubicBezTo>
                <a:cubicBezTo>
                  <a:pt x="38937" y="56495"/>
                  <a:pt x="37690" y="57049"/>
                  <a:pt x="36927" y="58089"/>
                </a:cubicBezTo>
                <a:cubicBezTo>
                  <a:pt x="37343" y="56772"/>
                  <a:pt x="37274" y="55386"/>
                  <a:pt x="36650" y="54138"/>
                </a:cubicBezTo>
                <a:cubicBezTo>
                  <a:pt x="36615" y="54103"/>
                  <a:pt x="36563" y="54086"/>
                  <a:pt x="36511" y="54086"/>
                </a:cubicBezTo>
                <a:cubicBezTo>
                  <a:pt x="36459" y="54086"/>
                  <a:pt x="36407" y="54103"/>
                  <a:pt x="36373" y="54138"/>
                </a:cubicBezTo>
                <a:cubicBezTo>
                  <a:pt x="35541" y="54970"/>
                  <a:pt x="34848" y="55940"/>
                  <a:pt x="34570" y="57118"/>
                </a:cubicBezTo>
                <a:cubicBezTo>
                  <a:pt x="34432" y="56495"/>
                  <a:pt x="34154" y="55940"/>
                  <a:pt x="33738" y="55455"/>
                </a:cubicBezTo>
                <a:cubicBezTo>
                  <a:pt x="33525" y="55135"/>
                  <a:pt x="32617" y="54284"/>
                  <a:pt x="32018" y="54284"/>
                </a:cubicBezTo>
                <a:cubicBezTo>
                  <a:pt x="31838" y="54284"/>
                  <a:pt x="31686" y="54361"/>
                  <a:pt x="31590" y="54554"/>
                </a:cubicBezTo>
                <a:cubicBezTo>
                  <a:pt x="31035" y="55732"/>
                  <a:pt x="31451" y="57188"/>
                  <a:pt x="31867" y="58366"/>
                </a:cubicBezTo>
                <a:cubicBezTo>
                  <a:pt x="31368" y="57923"/>
                  <a:pt x="30736" y="57701"/>
                  <a:pt x="30077" y="57701"/>
                </a:cubicBezTo>
                <a:cubicBezTo>
                  <a:pt x="29912" y="57701"/>
                  <a:pt x="29746" y="57715"/>
                  <a:pt x="29579" y="57742"/>
                </a:cubicBezTo>
                <a:cubicBezTo>
                  <a:pt x="29510" y="57742"/>
                  <a:pt x="29441" y="57812"/>
                  <a:pt x="29441" y="57881"/>
                </a:cubicBezTo>
                <a:cubicBezTo>
                  <a:pt x="29579" y="59961"/>
                  <a:pt x="31174" y="61624"/>
                  <a:pt x="33253" y="61901"/>
                </a:cubicBezTo>
                <a:cubicBezTo>
                  <a:pt x="33323" y="62248"/>
                  <a:pt x="33461" y="62595"/>
                  <a:pt x="33600" y="62941"/>
                </a:cubicBezTo>
                <a:lnTo>
                  <a:pt x="33669" y="63011"/>
                </a:lnTo>
                <a:cubicBezTo>
                  <a:pt x="33600" y="63011"/>
                  <a:pt x="33600" y="63080"/>
                  <a:pt x="33669" y="63080"/>
                </a:cubicBezTo>
                <a:cubicBezTo>
                  <a:pt x="33253" y="64189"/>
                  <a:pt x="32907" y="65298"/>
                  <a:pt x="32560" y="66477"/>
                </a:cubicBezTo>
                <a:cubicBezTo>
                  <a:pt x="32560" y="66477"/>
                  <a:pt x="32560" y="66546"/>
                  <a:pt x="32560" y="66546"/>
                </a:cubicBezTo>
                <a:lnTo>
                  <a:pt x="32421" y="66962"/>
                </a:lnTo>
                <a:cubicBezTo>
                  <a:pt x="32283" y="67100"/>
                  <a:pt x="32144" y="67170"/>
                  <a:pt x="32005" y="67308"/>
                </a:cubicBezTo>
                <a:cubicBezTo>
                  <a:pt x="31867" y="67447"/>
                  <a:pt x="32005" y="67516"/>
                  <a:pt x="32144" y="67516"/>
                </a:cubicBezTo>
                <a:cubicBezTo>
                  <a:pt x="32213" y="67447"/>
                  <a:pt x="32283" y="67447"/>
                  <a:pt x="32352" y="67447"/>
                </a:cubicBezTo>
                <a:lnTo>
                  <a:pt x="31728" y="69388"/>
                </a:lnTo>
                <a:cubicBezTo>
                  <a:pt x="31590" y="68764"/>
                  <a:pt x="31312" y="68140"/>
                  <a:pt x="30827" y="67586"/>
                </a:cubicBezTo>
                <a:cubicBezTo>
                  <a:pt x="30798" y="67557"/>
                  <a:pt x="30758" y="67540"/>
                  <a:pt x="30720" y="67540"/>
                </a:cubicBezTo>
                <a:cubicBezTo>
                  <a:pt x="30667" y="67540"/>
                  <a:pt x="30619" y="67574"/>
                  <a:pt x="30619" y="67655"/>
                </a:cubicBezTo>
                <a:cubicBezTo>
                  <a:pt x="30480" y="68764"/>
                  <a:pt x="30758" y="69942"/>
                  <a:pt x="31312" y="70913"/>
                </a:cubicBezTo>
                <a:cubicBezTo>
                  <a:pt x="30966" y="72161"/>
                  <a:pt x="30619" y="73478"/>
                  <a:pt x="30342" y="74725"/>
                </a:cubicBezTo>
                <a:cubicBezTo>
                  <a:pt x="30342" y="73755"/>
                  <a:pt x="30065" y="72854"/>
                  <a:pt x="29510" y="72091"/>
                </a:cubicBezTo>
                <a:cubicBezTo>
                  <a:pt x="29510" y="72057"/>
                  <a:pt x="29458" y="72039"/>
                  <a:pt x="29406" y="72039"/>
                </a:cubicBezTo>
                <a:cubicBezTo>
                  <a:pt x="29354" y="72039"/>
                  <a:pt x="29302" y="72057"/>
                  <a:pt x="29302" y="72091"/>
                </a:cubicBezTo>
                <a:cubicBezTo>
                  <a:pt x="28886" y="73339"/>
                  <a:pt x="29163" y="74725"/>
                  <a:pt x="30065" y="75765"/>
                </a:cubicBezTo>
                <a:lnTo>
                  <a:pt x="30065" y="75835"/>
                </a:lnTo>
                <a:cubicBezTo>
                  <a:pt x="29302" y="79023"/>
                  <a:pt x="28609" y="82281"/>
                  <a:pt x="28124" y="85539"/>
                </a:cubicBezTo>
                <a:cubicBezTo>
                  <a:pt x="27916" y="86163"/>
                  <a:pt x="27638" y="86787"/>
                  <a:pt x="27292" y="87341"/>
                </a:cubicBezTo>
                <a:cubicBezTo>
                  <a:pt x="27243" y="87439"/>
                  <a:pt x="27332" y="87537"/>
                  <a:pt x="27414" y="87537"/>
                </a:cubicBezTo>
                <a:cubicBezTo>
                  <a:pt x="27447" y="87537"/>
                  <a:pt x="27480" y="87521"/>
                  <a:pt x="27500" y="87480"/>
                </a:cubicBezTo>
                <a:cubicBezTo>
                  <a:pt x="27569" y="87341"/>
                  <a:pt x="27638" y="87203"/>
                  <a:pt x="27708" y="87064"/>
                </a:cubicBezTo>
                <a:cubicBezTo>
                  <a:pt x="27708" y="87099"/>
                  <a:pt x="27742" y="87116"/>
                  <a:pt x="27777" y="87116"/>
                </a:cubicBezTo>
                <a:cubicBezTo>
                  <a:pt x="27812" y="87116"/>
                  <a:pt x="27846" y="87099"/>
                  <a:pt x="27846" y="87064"/>
                </a:cubicBezTo>
                <a:lnTo>
                  <a:pt x="27916" y="86995"/>
                </a:lnTo>
                <a:lnTo>
                  <a:pt x="27916" y="86995"/>
                </a:lnTo>
                <a:cubicBezTo>
                  <a:pt x="27777" y="88173"/>
                  <a:pt x="27638" y="89352"/>
                  <a:pt x="27569" y="90461"/>
                </a:cubicBezTo>
                <a:cubicBezTo>
                  <a:pt x="27153" y="86371"/>
                  <a:pt x="26529" y="82212"/>
                  <a:pt x="25836" y="78191"/>
                </a:cubicBezTo>
                <a:cubicBezTo>
                  <a:pt x="25836" y="78122"/>
                  <a:pt x="25836" y="78122"/>
                  <a:pt x="25836" y="78122"/>
                </a:cubicBezTo>
                <a:cubicBezTo>
                  <a:pt x="26737" y="76874"/>
                  <a:pt x="27292" y="75003"/>
                  <a:pt x="26737" y="73686"/>
                </a:cubicBezTo>
                <a:cubicBezTo>
                  <a:pt x="26694" y="73600"/>
                  <a:pt x="26599" y="73541"/>
                  <a:pt x="26515" y="73541"/>
                </a:cubicBezTo>
                <a:cubicBezTo>
                  <a:pt x="26464" y="73541"/>
                  <a:pt x="26417" y="73563"/>
                  <a:pt x="26391" y="73616"/>
                </a:cubicBezTo>
                <a:cubicBezTo>
                  <a:pt x="25905" y="74240"/>
                  <a:pt x="25559" y="74933"/>
                  <a:pt x="25351" y="75765"/>
                </a:cubicBezTo>
                <a:cubicBezTo>
                  <a:pt x="24866" y="72784"/>
                  <a:pt x="24380" y="69873"/>
                  <a:pt x="24034" y="67100"/>
                </a:cubicBezTo>
                <a:cubicBezTo>
                  <a:pt x="23826" y="65506"/>
                  <a:pt x="23618" y="63981"/>
                  <a:pt x="23410" y="62387"/>
                </a:cubicBezTo>
                <a:cubicBezTo>
                  <a:pt x="24173" y="61416"/>
                  <a:pt x="24519" y="60238"/>
                  <a:pt x="24519" y="58990"/>
                </a:cubicBezTo>
                <a:cubicBezTo>
                  <a:pt x="24519" y="58889"/>
                  <a:pt x="24408" y="58824"/>
                  <a:pt x="24294" y="58824"/>
                </a:cubicBezTo>
                <a:cubicBezTo>
                  <a:pt x="24252" y="58824"/>
                  <a:pt x="24210" y="58833"/>
                  <a:pt x="24173" y="58851"/>
                </a:cubicBezTo>
                <a:cubicBezTo>
                  <a:pt x="23757" y="59406"/>
                  <a:pt x="23410" y="60030"/>
                  <a:pt x="23202" y="60654"/>
                </a:cubicBezTo>
                <a:cubicBezTo>
                  <a:pt x="22925" y="58713"/>
                  <a:pt x="22648" y="56703"/>
                  <a:pt x="22440" y="54692"/>
                </a:cubicBezTo>
                <a:cubicBezTo>
                  <a:pt x="23133" y="53375"/>
                  <a:pt x="23965" y="52058"/>
                  <a:pt x="24866" y="50811"/>
                </a:cubicBezTo>
                <a:lnTo>
                  <a:pt x="25004" y="50811"/>
                </a:lnTo>
                <a:cubicBezTo>
                  <a:pt x="25381" y="50542"/>
                  <a:pt x="25840" y="50440"/>
                  <a:pt x="26318" y="50440"/>
                </a:cubicBezTo>
                <a:cubicBezTo>
                  <a:pt x="26457" y="50440"/>
                  <a:pt x="26597" y="50448"/>
                  <a:pt x="26737" y="50464"/>
                </a:cubicBezTo>
                <a:cubicBezTo>
                  <a:pt x="26529" y="50741"/>
                  <a:pt x="26321" y="50949"/>
                  <a:pt x="26044" y="51088"/>
                </a:cubicBezTo>
                <a:cubicBezTo>
                  <a:pt x="25628" y="51296"/>
                  <a:pt x="25212" y="51365"/>
                  <a:pt x="24727" y="51365"/>
                </a:cubicBezTo>
                <a:cubicBezTo>
                  <a:pt x="24658" y="51365"/>
                  <a:pt x="24519" y="51573"/>
                  <a:pt x="24658" y="51642"/>
                </a:cubicBezTo>
                <a:cubicBezTo>
                  <a:pt x="24828" y="51715"/>
                  <a:pt x="25003" y="51748"/>
                  <a:pt x="25178" y="51748"/>
                </a:cubicBezTo>
                <a:cubicBezTo>
                  <a:pt x="25999" y="51748"/>
                  <a:pt x="26823" y="51035"/>
                  <a:pt x="27223" y="50464"/>
                </a:cubicBezTo>
                <a:cubicBezTo>
                  <a:pt x="27223" y="50325"/>
                  <a:pt x="27223" y="50187"/>
                  <a:pt x="27084" y="50187"/>
                </a:cubicBezTo>
                <a:cubicBezTo>
                  <a:pt x="26876" y="50140"/>
                  <a:pt x="26660" y="50117"/>
                  <a:pt x="26445" y="50117"/>
                </a:cubicBezTo>
                <a:cubicBezTo>
                  <a:pt x="26013" y="50117"/>
                  <a:pt x="25582" y="50210"/>
                  <a:pt x="25212" y="50395"/>
                </a:cubicBezTo>
                <a:cubicBezTo>
                  <a:pt x="25905" y="49493"/>
                  <a:pt x="26668" y="48662"/>
                  <a:pt x="27430" y="47830"/>
                </a:cubicBezTo>
                <a:cubicBezTo>
                  <a:pt x="27916" y="47345"/>
                  <a:pt x="28401" y="46859"/>
                  <a:pt x="28886" y="46374"/>
                </a:cubicBezTo>
                <a:cubicBezTo>
                  <a:pt x="29926" y="45889"/>
                  <a:pt x="31035" y="45404"/>
                  <a:pt x="32213" y="44988"/>
                </a:cubicBezTo>
                <a:cubicBezTo>
                  <a:pt x="34709" y="44017"/>
                  <a:pt x="37343" y="43324"/>
                  <a:pt x="40046" y="43047"/>
                </a:cubicBezTo>
                <a:cubicBezTo>
                  <a:pt x="40185" y="43047"/>
                  <a:pt x="40185" y="42839"/>
                  <a:pt x="40046" y="42839"/>
                </a:cubicBezTo>
                <a:cubicBezTo>
                  <a:pt x="39957" y="42837"/>
                  <a:pt x="39869" y="42836"/>
                  <a:pt x="39780" y="42836"/>
                </a:cubicBezTo>
                <a:cubicBezTo>
                  <a:pt x="36904" y="42836"/>
                  <a:pt x="34280" y="43912"/>
                  <a:pt x="31590" y="44988"/>
                </a:cubicBezTo>
                <a:cubicBezTo>
                  <a:pt x="30966" y="45196"/>
                  <a:pt x="30203" y="45473"/>
                  <a:pt x="29579" y="45750"/>
                </a:cubicBezTo>
                <a:cubicBezTo>
                  <a:pt x="31035" y="45057"/>
                  <a:pt x="32421" y="44087"/>
                  <a:pt x="33877" y="43324"/>
                </a:cubicBezTo>
                <a:cubicBezTo>
                  <a:pt x="35424" y="42550"/>
                  <a:pt x="37074" y="42185"/>
                  <a:pt x="38738" y="42185"/>
                </a:cubicBezTo>
                <a:cubicBezTo>
                  <a:pt x="39012" y="42185"/>
                  <a:pt x="39287" y="42195"/>
                  <a:pt x="39561" y="42215"/>
                </a:cubicBezTo>
                <a:cubicBezTo>
                  <a:pt x="39801" y="42215"/>
                  <a:pt x="40244" y="42204"/>
                  <a:pt x="40755" y="42204"/>
                </a:cubicBezTo>
                <a:cubicBezTo>
                  <a:pt x="42457" y="42204"/>
                  <a:pt x="44909" y="42327"/>
                  <a:pt x="43096" y="43393"/>
                </a:cubicBezTo>
                <a:cubicBezTo>
                  <a:pt x="40564" y="44926"/>
                  <a:pt x="37647" y="45754"/>
                  <a:pt x="34654" y="45754"/>
                </a:cubicBezTo>
                <a:cubicBezTo>
                  <a:pt x="34534" y="45754"/>
                  <a:pt x="34413" y="45753"/>
                  <a:pt x="34293" y="45750"/>
                </a:cubicBezTo>
                <a:cubicBezTo>
                  <a:pt x="34173" y="45746"/>
                  <a:pt x="34053" y="45744"/>
                  <a:pt x="33933" y="45744"/>
                </a:cubicBezTo>
                <a:cubicBezTo>
                  <a:pt x="31905" y="45744"/>
                  <a:pt x="29891" y="46294"/>
                  <a:pt x="28124" y="47275"/>
                </a:cubicBezTo>
                <a:cubicBezTo>
                  <a:pt x="28054" y="47275"/>
                  <a:pt x="28124" y="47414"/>
                  <a:pt x="28193" y="47414"/>
                </a:cubicBezTo>
                <a:cubicBezTo>
                  <a:pt x="31451" y="46097"/>
                  <a:pt x="34570" y="46235"/>
                  <a:pt x="37967" y="45958"/>
                </a:cubicBezTo>
                <a:cubicBezTo>
                  <a:pt x="40532" y="45750"/>
                  <a:pt x="42750" y="43948"/>
                  <a:pt x="44899" y="42770"/>
                </a:cubicBezTo>
                <a:cubicBezTo>
                  <a:pt x="45037" y="42700"/>
                  <a:pt x="45037" y="42492"/>
                  <a:pt x="44899" y="42423"/>
                </a:cubicBezTo>
                <a:cubicBezTo>
                  <a:pt x="43168" y="42043"/>
                  <a:pt x="41438" y="41869"/>
                  <a:pt x="39708" y="41869"/>
                </a:cubicBezTo>
                <a:cubicBezTo>
                  <a:pt x="38596" y="41869"/>
                  <a:pt x="37484" y="41941"/>
                  <a:pt x="36373" y="42076"/>
                </a:cubicBezTo>
                <a:cubicBezTo>
                  <a:pt x="34154" y="42423"/>
                  <a:pt x="32283" y="43879"/>
                  <a:pt x="30342" y="45057"/>
                </a:cubicBezTo>
                <a:cubicBezTo>
                  <a:pt x="31520" y="43948"/>
                  <a:pt x="32768" y="42839"/>
                  <a:pt x="34016" y="41730"/>
                </a:cubicBezTo>
                <a:cubicBezTo>
                  <a:pt x="35194" y="40551"/>
                  <a:pt x="36373" y="39581"/>
                  <a:pt x="37620" y="38610"/>
                </a:cubicBezTo>
                <a:cubicBezTo>
                  <a:pt x="38106" y="38818"/>
                  <a:pt x="38660" y="38888"/>
                  <a:pt x="39215" y="38888"/>
                </a:cubicBezTo>
                <a:cubicBezTo>
                  <a:pt x="39492" y="38818"/>
                  <a:pt x="40046" y="38541"/>
                  <a:pt x="39977" y="38195"/>
                </a:cubicBezTo>
                <a:cubicBezTo>
                  <a:pt x="39908" y="37779"/>
                  <a:pt x="39492" y="37709"/>
                  <a:pt x="39215" y="37640"/>
                </a:cubicBezTo>
                <a:lnTo>
                  <a:pt x="39007" y="37571"/>
                </a:lnTo>
                <a:cubicBezTo>
                  <a:pt x="39700" y="37016"/>
                  <a:pt x="40462" y="36531"/>
                  <a:pt x="41225" y="36115"/>
                </a:cubicBezTo>
                <a:cubicBezTo>
                  <a:pt x="41294" y="36184"/>
                  <a:pt x="41363" y="36184"/>
                  <a:pt x="41433" y="36184"/>
                </a:cubicBezTo>
                <a:lnTo>
                  <a:pt x="41571" y="36184"/>
                </a:lnTo>
                <a:cubicBezTo>
                  <a:pt x="41779" y="36323"/>
                  <a:pt x="41987" y="36462"/>
                  <a:pt x="42195" y="36531"/>
                </a:cubicBezTo>
                <a:lnTo>
                  <a:pt x="42542" y="36531"/>
                </a:lnTo>
                <a:cubicBezTo>
                  <a:pt x="43790" y="38610"/>
                  <a:pt x="45661" y="40690"/>
                  <a:pt x="48226" y="40690"/>
                </a:cubicBezTo>
                <a:cubicBezTo>
                  <a:pt x="48365" y="40690"/>
                  <a:pt x="48434" y="40551"/>
                  <a:pt x="48434" y="40413"/>
                </a:cubicBezTo>
                <a:cubicBezTo>
                  <a:pt x="48018" y="39442"/>
                  <a:pt x="47463" y="38541"/>
                  <a:pt x="46701" y="37848"/>
                </a:cubicBezTo>
                <a:lnTo>
                  <a:pt x="46701" y="37848"/>
                </a:lnTo>
                <a:cubicBezTo>
                  <a:pt x="46805" y="37855"/>
                  <a:pt x="46910" y="37858"/>
                  <a:pt x="47015" y="37858"/>
                </a:cubicBezTo>
                <a:cubicBezTo>
                  <a:pt x="47961" y="37858"/>
                  <a:pt x="48947" y="37578"/>
                  <a:pt x="49820" y="37016"/>
                </a:cubicBezTo>
                <a:cubicBezTo>
                  <a:pt x="49959" y="37016"/>
                  <a:pt x="49959" y="36877"/>
                  <a:pt x="49890" y="36808"/>
                </a:cubicBezTo>
                <a:cubicBezTo>
                  <a:pt x="49386" y="35612"/>
                  <a:pt x="48024" y="35273"/>
                  <a:pt x="46584" y="35273"/>
                </a:cubicBezTo>
                <a:cubicBezTo>
                  <a:pt x="46439" y="35273"/>
                  <a:pt x="46292" y="35277"/>
                  <a:pt x="46146" y="35283"/>
                </a:cubicBezTo>
                <a:lnTo>
                  <a:pt x="46770" y="35006"/>
                </a:lnTo>
                <a:cubicBezTo>
                  <a:pt x="47602" y="34659"/>
                  <a:pt x="49266" y="34105"/>
                  <a:pt x="49335" y="32996"/>
                </a:cubicBezTo>
                <a:cubicBezTo>
                  <a:pt x="49373" y="32273"/>
                  <a:pt x="48723" y="32072"/>
                  <a:pt x="48025" y="32072"/>
                </a:cubicBezTo>
                <a:cubicBezTo>
                  <a:pt x="47451" y="32072"/>
                  <a:pt x="46844" y="32209"/>
                  <a:pt x="46562" y="32302"/>
                </a:cubicBezTo>
                <a:cubicBezTo>
                  <a:pt x="46285" y="32372"/>
                  <a:pt x="45938" y="32510"/>
                  <a:pt x="45661" y="32718"/>
                </a:cubicBezTo>
                <a:cubicBezTo>
                  <a:pt x="46424" y="31817"/>
                  <a:pt x="46978" y="30708"/>
                  <a:pt x="47256" y="29599"/>
                </a:cubicBezTo>
                <a:cubicBezTo>
                  <a:pt x="47256" y="29460"/>
                  <a:pt x="47186" y="29391"/>
                  <a:pt x="47117" y="29391"/>
                </a:cubicBezTo>
                <a:cubicBezTo>
                  <a:pt x="45731" y="29460"/>
                  <a:pt x="44552" y="30292"/>
                  <a:pt x="43998" y="31540"/>
                </a:cubicBezTo>
                <a:cubicBezTo>
                  <a:pt x="44136" y="29876"/>
                  <a:pt x="43651" y="28282"/>
                  <a:pt x="42611" y="27034"/>
                </a:cubicBezTo>
                <a:cubicBezTo>
                  <a:pt x="42577" y="27000"/>
                  <a:pt x="42525" y="26982"/>
                  <a:pt x="42473" y="26982"/>
                </a:cubicBezTo>
                <a:cubicBezTo>
                  <a:pt x="42421" y="26982"/>
                  <a:pt x="42369" y="27000"/>
                  <a:pt x="42334" y="27034"/>
                </a:cubicBezTo>
                <a:cubicBezTo>
                  <a:pt x="41849" y="28143"/>
                  <a:pt x="41502" y="29322"/>
                  <a:pt x="41433" y="30500"/>
                </a:cubicBezTo>
                <a:cubicBezTo>
                  <a:pt x="41294" y="30223"/>
                  <a:pt x="41156" y="29946"/>
                  <a:pt x="41017" y="29668"/>
                </a:cubicBezTo>
                <a:cubicBezTo>
                  <a:pt x="40948" y="29599"/>
                  <a:pt x="40878" y="29530"/>
                  <a:pt x="40809" y="29530"/>
                </a:cubicBezTo>
                <a:lnTo>
                  <a:pt x="40670" y="29530"/>
                </a:lnTo>
                <a:cubicBezTo>
                  <a:pt x="40532" y="29530"/>
                  <a:pt x="40462" y="29599"/>
                  <a:pt x="40462" y="29668"/>
                </a:cubicBezTo>
                <a:cubicBezTo>
                  <a:pt x="39838" y="31540"/>
                  <a:pt x="39700" y="34174"/>
                  <a:pt x="41294" y="35630"/>
                </a:cubicBezTo>
                <a:cubicBezTo>
                  <a:pt x="41225" y="35699"/>
                  <a:pt x="41225" y="35768"/>
                  <a:pt x="41294" y="35838"/>
                </a:cubicBezTo>
                <a:cubicBezTo>
                  <a:pt x="40254" y="36323"/>
                  <a:pt x="39284" y="36877"/>
                  <a:pt x="38313" y="37571"/>
                </a:cubicBezTo>
                <a:cubicBezTo>
                  <a:pt x="38244" y="37571"/>
                  <a:pt x="38106" y="37640"/>
                  <a:pt x="38036" y="37640"/>
                </a:cubicBezTo>
                <a:cubicBezTo>
                  <a:pt x="38036" y="37709"/>
                  <a:pt x="37967" y="37709"/>
                  <a:pt x="38036" y="37779"/>
                </a:cubicBezTo>
                <a:cubicBezTo>
                  <a:pt x="37204" y="38333"/>
                  <a:pt x="36442" y="38888"/>
                  <a:pt x="35749" y="39512"/>
                </a:cubicBezTo>
                <a:cubicBezTo>
                  <a:pt x="36234" y="38818"/>
                  <a:pt x="36373" y="37917"/>
                  <a:pt x="36026" y="37085"/>
                </a:cubicBezTo>
                <a:cubicBezTo>
                  <a:pt x="35991" y="37051"/>
                  <a:pt x="35957" y="37033"/>
                  <a:pt x="35922" y="37033"/>
                </a:cubicBezTo>
                <a:cubicBezTo>
                  <a:pt x="35887" y="37033"/>
                  <a:pt x="35853" y="37051"/>
                  <a:pt x="35818" y="37085"/>
                </a:cubicBezTo>
                <a:cubicBezTo>
                  <a:pt x="35125" y="37848"/>
                  <a:pt x="34848" y="38818"/>
                  <a:pt x="35056" y="39789"/>
                </a:cubicBezTo>
                <a:cubicBezTo>
                  <a:pt x="34986" y="39927"/>
                  <a:pt x="34986" y="40066"/>
                  <a:pt x="34917" y="40135"/>
                </a:cubicBezTo>
                <a:cubicBezTo>
                  <a:pt x="34917" y="40205"/>
                  <a:pt x="34917" y="40205"/>
                  <a:pt x="34917" y="40205"/>
                </a:cubicBezTo>
                <a:cubicBezTo>
                  <a:pt x="32768" y="42076"/>
                  <a:pt x="30688" y="44156"/>
                  <a:pt x="28748" y="46028"/>
                </a:cubicBezTo>
                <a:lnTo>
                  <a:pt x="28609" y="46097"/>
                </a:lnTo>
                <a:cubicBezTo>
                  <a:pt x="28609" y="46097"/>
                  <a:pt x="28609" y="46166"/>
                  <a:pt x="28609" y="46166"/>
                </a:cubicBezTo>
                <a:lnTo>
                  <a:pt x="27916" y="46859"/>
                </a:lnTo>
                <a:cubicBezTo>
                  <a:pt x="27569" y="47137"/>
                  <a:pt x="27292" y="47414"/>
                  <a:pt x="27015" y="47691"/>
                </a:cubicBezTo>
                <a:cubicBezTo>
                  <a:pt x="26807" y="47899"/>
                  <a:pt x="26668" y="48038"/>
                  <a:pt x="26460" y="48246"/>
                </a:cubicBezTo>
                <a:cubicBezTo>
                  <a:pt x="27430" y="46443"/>
                  <a:pt x="28124" y="44503"/>
                  <a:pt x="28609" y="42492"/>
                </a:cubicBezTo>
                <a:cubicBezTo>
                  <a:pt x="28886" y="41383"/>
                  <a:pt x="29163" y="40274"/>
                  <a:pt x="29441" y="39165"/>
                </a:cubicBezTo>
                <a:cubicBezTo>
                  <a:pt x="29926" y="38957"/>
                  <a:pt x="30342" y="38610"/>
                  <a:pt x="30688" y="38125"/>
                </a:cubicBezTo>
                <a:cubicBezTo>
                  <a:pt x="31035" y="37779"/>
                  <a:pt x="31174" y="37293"/>
                  <a:pt x="31174" y="36808"/>
                </a:cubicBezTo>
                <a:cubicBezTo>
                  <a:pt x="31174" y="36707"/>
                  <a:pt x="31099" y="36642"/>
                  <a:pt x="31005" y="36642"/>
                </a:cubicBezTo>
                <a:cubicBezTo>
                  <a:pt x="30971" y="36642"/>
                  <a:pt x="30934" y="36651"/>
                  <a:pt x="30896" y="36670"/>
                </a:cubicBezTo>
                <a:cubicBezTo>
                  <a:pt x="30480" y="36947"/>
                  <a:pt x="30134" y="37293"/>
                  <a:pt x="29857" y="37709"/>
                </a:cubicBezTo>
                <a:cubicBezTo>
                  <a:pt x="30203" y="36184"/>
                  <a:pt x="30480" y="34590"/>
                  <a:pt x="30619" y="32996"/>
                </a:cubicBezTo>
                <a:cubicBezTo>
                  <a:pt x="30654" y="33030"/>
                  <a:pt x="30706" y="33048"/>
                  <a:pt x="30758" y="33048"/>
                </a:cubicBezTo>
                <a:cubicBezTo>
                  <a:pt x="30810" y="33048"/>
                  <a:pt x="30862" y="33030"/>
                  <a:pt x="30896" y="32996"/>
                </a:cubicBezTo>
                <a:cubicBezTo>
                  <a:pt x="30966" y="32857"/>
                  <a:pt x="31035" y="32718"/>
                  <a:pt x="31104" y="32580"/>
                </a:cubicBezTo>
                <a:cubicBezTo>
                  <a:pt x="31243" y="32441"/>
                  <a:pt x="31312" y="32302"/>
                  <a:pt x="31382" y="32164"/>
                </a:cubicBezTo>
                <a:cubicBezTo>
                  <a:pt x="33600" y="31540"/>
                  <a:pt x="35818" y="29044"/>
                  <a:pt x="34986" y="26826"/>
                </a:cubicBezTo>
                <a:cubicBezTo>
                  <a:pt x="34960" y="26773"/>
                  <a:pt x="34913" y="26751"/>
                  <a:pt x="34865" y="26751"/>
                </a:cubicBezTo>
                <a:cubicBezTo>
                  <a:pt x="34788" y="26751"/>
                  <a:pt x="34709" y="26810"/>
                  <a:pt x="34709" y="26896"/>
                </a:cubicBezTo>
                <a:cubicBezTo>
                  <a:pt x="35471" y="28975"/>
                  <a:pt x="33461" y="30708"/>
                  <a:pt x="31659" y="31609"/>
                </a:cubicBezTo>
                <a:cubicBezTo>
                  <a:pt x="31798" y="31401"/>
                  <a:pt x="31936" y="31193"/>
                  <a:pt x="32005" y="30916"/>
                </a:cubicBezTo>
                <a:cubicBezTo>
                  <a:pt x="32075" y="30847"/>
                  <a:pt x="32144" y="30777"/>
                  <a:pt x="32144" y="30708"/>
                </a:cubicBezTo>
                <a:cubicBezTo>
                  <a:pt x="32144" y="30639"/>
                  <a:pt x="32144" y="30639"/>
                  <a:pt x="32144" y="30569"/>
                </a:cubicBezTo>
                <a:cubicBezTo>
                  <a:pt x="33738" y="29460"/>
                  <a:pt x="34640" y="27519"/>
                  <a:pt x="34501" y="25509"/>
                </a:cubicBezTo>
                <a:cubicBezTo>
                  <a:pt x="34501" y="25440"/>
                  <a:pt x="34432" y="25371"/>
                  <a:pt x="34362" y="25371"/>
                </a:cubicBezTo>
                <a:cubicBezTo>
                  <a:pt x="33738" y="25579"/>
                  <a:pt x="33184" y="25994"/>
                  <a:pt x="32907" y="26549"/>
                </a:cubicBezTo>
                <a:cubicBezTo>
                  <a:pt x="32907" y="25856"/>
                  <a:pt x="32907" y="25163"/>
                  <a:pt x="32907" y="24469"/>
                </a:cubicBezTo>
                <a:cubicBezTo>
                  <a:pt x="32907" y="24400"/>
                  <a:pt x="32768" y="24331"/>
                  <a:pt x="32699" y="24331"/>
                </a:cubicBezTo>
                <a:cubicBezTo>
                  <a:pt x="31728" y="24677"/>
                  <a:pt x="31035" y="25509"/>
                  <a:pt x="30827" y="26549"/>
                </a:cubicBezTo>
                <a:cubicBezTo>
                  <a:pt x="30611" y="26170"/>
                  <a:pt x="29844" y="25072"/>
                  <a:pt x="29321" y="25072"/>
                </a:cubicBezTo>
                <a:cubicBezTo>
                  <a:pt x="29174" y="25072"/>
                  <a:pt x="29047" y="25158"/>
                  <a:pt x="28955" y="25371"/>
                </a:cubicBezTo>
                <a:cubicBezTo>
                  <a:pt x="28886" y="25163"/>
                  <a:pt x="28886" y="25024"/>
                  <a:pt x="28886" y="24885"/>
                </a:cubicBezTo>
                <a:cubicBezTo>
                  <a:pt x="28886" y="24751"/>
                  <a:pt x="28799" y="24675"/>
                  <a:pt x="28719" y="24675"/>
                </a:cubicBezTo>
                <a:cubicBezTo>
                  <a:pt x="28675" y="24675"/>
                  <a:pt x="28633" y="24698"/>
                  <a:pt x="28609" y="24747"/>
                </a:cubicBezTo>
                <a:cubicBezTo>
                  <a:pt x="27223" y="25925"/>
                  <a:pt x="27292" y="29807"/>
                  <a:pt x="28955" y="30916"/>
                </a:cubicBezTo>
                <a:cubicBezTo>
                  <a:pt x="28262" y="30777"/>
                  <a:pt x="27569" y="30362"/>
                  <a:pt x="27015" y="29807"/>
                </a:cubicBezTo>
                <a:cubicBezTo>
                  <a:pt x="26668" y="29460"/>
                  <a:pt x="26391" y="28975"/>
                  <a:pt x="26391" y="28421"/>
                </a:cubicBezTo>
                <a:cubicBezTo>
                  <a:pt x="26391" y="27866"/>
                  <a:pt x="26599" y="27312"/>
                  <a:pt x="26945" y="26826"/>
                </a:cubicBezTo>
                <a:cubicBezTo>
                  <a:pt x="26945" y="26757"/>
                  <a:pt x="26945" y="26688"/>
                  <a:pt x="26807" y="26688"/>
                </a:cubicBezTo>
                <a:cubicBezTo>
                  <a:pt x="25975" y="27381"/>
                  <a:pt x="25767" y="28559"/>
                  <a:pt x="26391" y="29530"/>
                </a:cubicBezTo>
                <a:cubicBezTo>
                  <a:pt x="27015" y="30500"/>
                  <a:pt x="28054" y="31124"/>
                  <a:pt x="29233" y="31193"/>
                </a:cubicBezTo>
                <a:lnTo>
                  <a:pt x="29302" y="31193"/>
                </a:lnTo>
                <a:lnTo>
                  <a:pt x="29649" y="31263"/>
                </a:lnTo>
                <a:cubicBezTo>
                  <a:pt x="29718" y="31679"/>
                  <a:pt x="29787" y="32094"/>
                  <a:pt x="29857" y="32510"/>
                </a:cubicBezTo>
                <a:cubicBezTo>
                  <a:pt x="29857" y="32625"/>
                  <a:pt x="29941" y="32676"/>
                  <a:pt x="30028" y="32676"/>
                </a:cubicBezTo>
                <a:cubicBezTo>
                  <a:pt x="30099" y="32676"/>
                  <a:pt x="30172" y="32642"/>
                  <a:pt x="30203" y="32580"/>
                </a:cubicBezTo>
                <a:cubicBezTo>
                  <a:pt x="30273" y="32580"/>
                  <a:pt x="30273" y="32510"/>
                  <a:pt x="30342" y="32510"/>
                </a:cubicBezTo>
                <a:cubicBezTo>
                  <a:pt x="29995" y="35630"/>
                  <a:pt x="29441" y="38680"/>
                  <a:pt x="28609" y="41591"/>
                </a:cubicBezTo>
                <a:cubicBezTo>
                  <a:pt x="28748" y="40482"/>
                  <a:pt x="28748" y="39304"/>
                  <a:pt x="28609" y="38125"/>
                </a:cubicBezTo>
                <a:cubicBezTo>
                  <a:pt x="28193" y="35560"/>
                  <a:pt x="25905" y="34451"/>
                  <a:pt x="24727" y="32233"/>
                </a:cubicBezTo>
                <a:cubicBezTo>
                  <a:pt x="24701" y="32180"/>
                  <a:pt x="24654" y="32158"/>
                  <a:pt x="24610" y="32158"/>
                </a:cubicBezTo>
                <a:cubicBezTo>
                  <a:pt x="24539" y="32158"/>
                  <a:pt x="24476" y="32217"/>
                  <a:pt x="24519" y="32302"/>
                </a:cubicBezTo>
                <a:cubicBezTo>
                  <a:pt x="25143" y="34798"/>
                  <a:pt x="24866" y="37363"/>
                  <a:pt x="25143" y="39927"/>
                </a:cubicBezTo>
                <a:cubicBezTo>
                  <a:pt x="25490" y="42631"/>
                  <a:pt x="26807" y="44710"/>
                  <a:pt x="26321" y="47553"/>
                </a:cubicBezTo>
                <a:cubicBezTo>
                  <a:pt x="26044" y="48246"/>
                  <a:pt x="25698" y="48870"/>
                  <a:pt x="25351" y="49493"/>
                </a:cubicBezTo>
                <a:cubicBezTo>
                  <a:pt x="24173" y="50811"/>
                  <a:pt x="23202" y="52266"/>
                  <a:pt x="22301" y="53791"/>
                </a:cubicBezTo>
                <a:cubicBezTo>
                  <a:pt x="22093" y="51850"/>
                  <a:pt x="21885" y="49840"/>
                  <a:pt x="21677" y="47899"/>
                </a:cubicBezTo>
                <a:cubicBezTo>
                  <a:pt x="22301" y="46998"/>
                  <a:pt x="22578" y="45958"/>
                  <a:pt x="22370" y="44918"/>
                </a:cubicBezTo>
                <a:cubicBezTo>
                  <a:pt x="22370" y="44837"/>
                  <a:pt x="22323" y="44804"/>
                  <a:pt x="22269" y="44804"/>
                </a:cubicBezTo>
                <a:cubicBezTo>
                  <a:pt x="22232" y="44804"/>
                  <a:pt x="22191" y="44820"/>
                  <a:pt x="22162" y="44849"/>
                </a:cubicBezTo>
                <a:cubicBezTo>
                  <a:pt x="21885" y="45057"/>
                  <a:pt x="21608" y="45334"/>
                  <a:pt x="21469" y="45681"/>
                </a:cubicBezTo>
                <a:cubicBezTo>
                  <a:pt x="21261" y="43255"/>
                  <a:pt x="21123" y="40898"/>
                  <a:pt x="21053" y="38472"/>
                </a:cubicBezTo>
                <a:lnTo>
                  <a:pt x="21053" y="36739"/>
                </a:lnTo>
                <a:cubicBezTo>
                  <a:pt x="21885" y="35907"/>
                  <a:pt x="22301" y="34729"/>
                  <a:pt x="22232" y="33550"/>
                </a:cubicBezTo>
                <a:cubicBezTo>
                  <a:pt x="22232" y="33449"/>
                  <a:pt x="22157" y="33384"/>
                  <a:pt x="22063" y="33384"/>
                </a:cubicBezTo>
                <a:cubicBezTo>
                  <a:pt x="22029" y="33384"/>
                  <a:pt x="21991" y="33393"/>
                  <a:pt x="21954" y="33412"/>
                </a:cubicBezTo>
                <a:cubicBezTo>
                  <a:pt x="21538" y="33827"/>
                  <a:pt x="21192" y="34382"/>
                  <a:pt x="21053" y="34937"/>
                </a:cubicBezTo>
                <a:cubicBezTo>
                  <a:pt x="21053" y="34174"/>
                  <a:pt x="21053" y="33412"/>
                  <a:pt x="21123" y="32580"/>
                </a:cubicBezTo>
                <a:cubicBezTo>
                  <a:pt x="21330" y="28074"/>
                  <a:pt x="23618" y="23846"/>
                  <a:pt x="26113" y="20172"/>
                </a:cubicBezTo>
                <a:cubicBezTo>
                  <a:pt x="27985" y="17330"/>
                  <a:pt x="30550" y="15042"/>
                  <a:pt x="31798" y="11853"/>
                </a:cubicBezTo>
                <a:lnTo>
                  <a:pt x="31798" y="11853"/>
                </a:lnTo>
                <a:cubicBezTo>
                  <a:pt x="31867" y="12339"/>
                  <a:pt x="31798" y="12893"/>
                  <a:pt x="31590" y="13378"/>
                </a:cubicBezTo>
                <a:cubicBezTo>
                  <a:pt x="31451" y="13933"/>
                  <a:pt x="31243" y="14557"/>
                  <a:pt x="31035" y="15111"/>
                </a:cubicBezTo>
                <a:cubicBezTo>
                  <a:pt x="30411" y="16775"/>
                  <a:pt x="29579" y="18439"/>
                  <a:pt x="28609" y="19964"/>
                </a:cubicBezTo>
                <a:cubicBezTo>
                  <a:pt x="27015" y="22529"/>
                  <a:pt x="24588" y="24469"/>
                  <a:pt x="22717" y="26896"/>
                </a:cubicBezTo>
                <a:cubicBezTo>
                  <a:pt x="22668" y="26945"/>
                  <a:pt x="22723" y="26994"/>
                  <a:pt x="22784" y="26994"/>
                </a:cubicBezTo>
                <a:cubicBezTo>
                  <a:pt x="22809" y="26994"/>
                  <a:pt x="22835" y="26985"/>
                  <a:pt x="22855" y="26965"/>
                </a:cubicBezTo>
                <a:cubicBezTo>
                  <a:pt x="27500" y="22529"/>
                  <a:pt x="31798" y="17330"/>
                  <a:pt x="32283" y="10675"/>
                </a:cubicBezTo>
                <a:cubicBezTo>
                  <a:pt x="32283" y="10574"/>
                  <a:pt x="32208" y="10509"/>
                  <a:pt x="32141" y="10509"/>
                </a:cubicBezTo>
                <a:cubicBezTo>
                  <a:pt x="32117" y="10509"/>
                  <a:pt x="32093" y="10518"/>
                  <a:pt x="32075" y="10536"/>
                </a:cubicBezTo>
                <a:cubicBezTo>
                  <a:pt x="29926" y="13101"/>
                  <a:pt x="27223" y="15111"/>
                  <a:pt x="25212" y="17746"/>
                </a:cubicBezTo>
                <a:cubicBezTo>
                  <a:pt x="23271" y="20449"/>
                  <a:pt x="22093" y="23638"/>
                  <a:pt x="21816" y="26965"/>
                </a:cubicBezTo>
                <a:cubicBezTo>
                  <a:pt x="21816" y="27034"/>
                  <a:pt x="21816" y="27034"/>
                  <a:pt x="21885" y="27034"/>
                </a:cubicBezTo>
                <a:cubicBezTo>
                  <a:pt x="21677" y="27727"/>
                  <a:pt x="21469" y="28351"/>
                  <a:pt x="21261" y="29044"/>
                </a:cubicBezTo>
                <a:cubicBezTo>
                  <a:pt x="21608" y="25024"/>
                  <a:pt x="22162" y="21004"/>
                  <a:pt x="22648" y="16914"/>
                </a:cubicBezTo>
                <a:cubicBezTo>
                  <a:pt x="23271" y="16221"/>
                  <a:pt x="23757" y="15319"/>
                  <a:pt x="23895" y="14349"/>
                </a:cubicBezTo>
                <a:cubicBezTo>
                  <a:pt x="23895" y="14210"/>
                  <a:pt x="23757" y="14210"/>
                  <a:pt x="23687" y="14210"/>
                </a:cubicBezTo>
                <a:cubicBezTo>
                  <a:pt x="23341" y="14418"/>
                  <a:pt x="23063" y="14696"/>
                  <a:pt x="22855" y="15042"/>
                </a:cubicBezTo>
                <a:cubicBezTo>
                  <a:pt x="22925" y="14002"/>
                  <a:pt x="23063" y="12963"/>
                  <a:pt x="23133" y="11923"/>
                </a:cubicBezTo>
                <a:cubicBezTo>
                  <a:pt x="23202" y="11923"/>
                  <a:pt x="23202" y="11853"/>
                  <a:pt x="23202" y="11784"/>
                </a:cubicBezTo>
                <a:cubicBezTo>
                  <a:pt x="23202" y="11784"/>
                  <a:pt x="23202" y="11715"/>
                  <a:pt x="23202" y="11646"/>
                </a:cubicBezTo>
                <a:lnTo>
                  <a:pt x="23202" y="11368"/>
                </a:lnTo>
                <a:cubicBezTo>
                  <a:pt x="24103" y="11022"/>
                  <a:pt x="24796" y="10328"/>
                  <a:pt x="25074" y="9358"/>
                </a:cubicBezTo>
                <a:cubicBezTo>
                  <a:pt x="25074" y="9358"/>
                  <a:pt x="25143" y="9358"/>
                  <a:pt x="25212" y="9289"/>
                </a:cubicBezTo>
                <a:cubicBezTo>
                  <a:pt x="25821" y="9750"/>
                  <a:pt x="26499" y="9907"/>
                  <a:pt x="27208" y="9907"/>
                </a:cubicBezTo>
                <a:cubicBezTo>
                  <a:pt x="28713" y="9907"/>
                  <a:pt x="30358" y="9202"/>
                  <a:pt x="31778" y="9202"/>
                </a:cubicBezTo>
                <a:cubicBezTo>
                  <a:pt x="31902" y="9202"/>
                  <a:pt x="32024" y="9208"/>
                  <a:pt x="32144" y="9219"/>
                </a:cubicBezTo>
                <a:cubicBezTo>
                  <a:pt x="32283" y="9219"/>
                  <a:pt x="32352" y="9081"/>
                  <a:pt x="32352" y="9011"/>
                </a:cubicBezTo>
                <a:cubicBezTo>
                  <a:pt x="32097" y="7734"/>
                  <a:pt x="30841" y="7339"/>
                  <a:pt x="29669" y="7339"/>
                </a:cubicBezTo>
                <a:cubicBezTo>
                  <a:pt x="29569" y="7339"/>
                  <a:pt x="29470" y="7342"/>
                  <a:pt x="29371" y="7348"/>
                </a:cubicBezTo>
                <a:cubicBezTo>
                  <a:pt x="30411" y="6447"/>
                  <a:pt x="31243" y="5268"/>
                  <a:pt x="31798" y="4020"/>
                </a:cubicBezTo>
                <a:cubicBezTo>
                  <a:pt x="31867" y="3882"/>
                  <a:pt x="31798" y="3743"/>
                  <a:pt x="31659" y="3743"/>
                </a:cubicBezTo>
                <a:cubicBezTo>
                  <a:pt x="31332" y="3724"/>
                  <a:pt x="30995" y="3705"/>
                  <a:pt x="30658" y="3705"/>
                </a:cubicBezTo>
                <a:cubicBezTo>
                  <a:pt x="29782" y="3705"/>
                  <a:pt x="28914" y="3835"/>
                  <a:pt x="28262" y="4436"/>
                </a:cubicBezTo>
                <a:cubicBezTo>
                  <a:pt x="28470" y="3605"/>
                  <a:pt x="28540" y="2773"/>
                  <a:pt x="28401" y="1941"/>
                </a:cubicBezTo>
                <a:cubicBezTo>
                  <a:pt x="28401" y="1872"/>
                  <a:pt x="28262" y="1872"/>
                  <a:pt x="28262" y="1872"/>
                </a:cubicBezTo>
                <a:lnTo>
                  <a:pt x="28054" y="2010"/>
                </a:lnTo>
                <a:cubicBezTo>
                  <a:pt x="28124" y="1594"/>
                  <a:pt x="28401" y="1525"/>
                  <a:pt x="28332" y="1178"/>
                </a:cubicBezTo>
                <a:cubicBezTo>
                  <a:pt x="28332" y="1109"/>
                  <a:pt x="28332" y="1040"/>
                  <a:pt x="28262" y="1040"/>
                </a:cubicBezTo>
                <a:cubicBezTo>
                  <a:pt x="28048" y="989"/>
                  <a:pt x="27845" y="965"/>
                  <a:pt x="27654" y="965"/>
                </a:cubicBezTo>
                <a:cubicBezTo>
                  <a:pt x="26547" y="965"/>
                  <a:pt x="25814" y="1768"/>
                  <a:pt x="25282" y="2773"/>
                </a:cubicBezTo>
                <a:cubicBezTo>
                  <a:pt x="25212" y="1872"/>
                  <a:pt x="24935" y="1040"/>
                  <a:pt x="24796" y="139"/>
                </a:cubicBezTo>
                <a:cubicBezTo>
                  <a:pt x="24796" y="69"/>
                  <a:pt x="24658" y="0"/>
                  <a:pt x="245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073"/>
        <p:cNvGrpSpPr/>
        <p:nvPr/>
      </p:nvGrpSpPr>
      <p:grpSpPr>
        <a:xfrm>
          <a:off x="0" y="0"/>
          <a:ext cx="0" cy="0"/>
          <a:chOff x="0" y="0"/>
          <a:chExt cx="0" cy="0"/>
        </a:xfrm>
      </p:grpSpPr>
      <p:pic>
        <p:nvPicPr>
          <p:cNvPr id="1074" name="Google Shape;1074;p52"/>
          <p:cNvPicPr preferRelativeResize="0"/>
          <p:nvPr/>
        </p:nvPicPr>
        <p:blipFill>
          <a:blip r:embed="rId3">
            <a:alphaModFix/>
          </a:blip>
          <a:stretch>
            <a:fillRect/>
          </a:stretch>
        </p:blipFill>
        <p:spPr>
          <a:xfrm>
            <a:off x="2215050" y="1509000"/>
            <a:ext cx="4509651" cy="2634900"/>
          </a:xfrm>
          <a:prstGeom prst="rect">
            <a:avLst/>
          </a:prstGeom>
          <a:noFill/>
          <a:ln>
            <a:noFill/>
          </a:ln>
        </p:spPr>
      </p:pic>
      <p:sp>
        <p:nvSpPr>
          <p:cNvPr id="1075" name="Google Shape;1075;p52"/>
          <p:cNvSpPr txBox="1">
            <a:spLocks noGrp="1"/>
          </p:cNvSpPr>
          <p:nvPr>
            <p:ph type="title"/>
          </p:nvPr>
        </p:nvSpPr>
        <p:spPr>
          <a:xfrm>
            <a:off x="311700" y="1759600"/>
            <a:ext cx="8520600" cy="165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14,112</a:t>
            </a:r>
            <a:endParaRPr/>
          </a:p>
        </p:txBody>
      </p:sp>
      <p:sp>
        <p:nvSpPr>
          <p:cNvPr id="1076" name="Google Shape;1076;p52"/>
          <p:cNvSpPr txBox="1">
            <a:spLocks noGrp="1"/>
          </p:cNvSpPr>
          <p:nvPr>
            <p:ph type="subTitle" idx="1"/>
          </p:nvPr>
        </p:nvSpPr>
        <p:spPr>
          <a:xfrm>
            <a:off x="801750" y="3210575"/>
            <a:ext cx="7540500" cy="3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2"/>
                </a:solidFill>
              </a:rPr>
              <a:t>Big numbers catch your audience’s attention</a:t>
            </a:r>
            <a:endParaRPr>
              <a:solidFill>
                <a:schemeClr val="lt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258"/>
        <p:cNvGrpSpPr/>
        <p:nvPr/>
      </p:nvGrpSpPr>
      <p:grpSpPr>
        <a:xfrm>
          <a:off x="0" y="0"/>
          <a:ext cx="0" cy="0"/>
          <a:chOff x="0" y="0"/>
          <a:chExt cx="0" cy="0"/>
        </a:xfrm>
      </p:grpSpPr>
      <p:sp>
        <p:nvSpPr>
          <p:cNvPr id="259" name="Google Shape;259;p34"/>
          <p:cNvSpPr txBox="1">
            <a:spLocks noGrp="1"/>
          </p:cNvSpPr>
          <p:nvPr>
            <p:ph type="title"/>
          </p:nvPr>
        </p:nvSpPr>
        <p:spPr>
          <a:xfrm>
            <a:off x="1043300" y="1792475"/>
            <a:ext cx="7179300" cy="114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太顶了</a:t>
            </a:r>
            <a:endParaRPr dirty="0"/>
          </a:p>
        </p:txBody>
      </p:sp>
      <p:sp>
        <p:nvSpPr>
          <p:cNvPr id="260" name="Google Shape;260;p34"/>
          <p:cNvSpPr txBox="1">
            <a:spLocks noGrp="1"/>
          </p:cNvSpPr>
          <p:nvPr>
            <p:ph type="subTitle" idx="1"/>
          </p:nvPr>
        </p:nvSpPr>
        <p:spPr>
          <a:xfrm>
            <a:off x="3120505" y="2937275"/>
            <a:ext cx="3024900" cy="189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261" name="Google Shape;261;p34"/>
          <p:cNvSpPr/>
          <p:nvPr/>
        </p:nvSpPr>
        <p:spPr>
          <a:xfrm>
            <a:off x="6607975" y="548425"/>
            <a:ext cx="2287906" cy="5304914"/>
          </a:xfrm>
          <a:custGeom>
            <a:avLst/>
            <a:gdLst/>
            <a:ahLst/>
            <a:cxnLst/>
            <a:rect l="l" t="t" r="r" b="b"/>
            <a:pathLst>
              <a:path w="38958" h="90331" extrusionOk="0">
                <a:moveTo>
                  <a:pt x="36629" y="1550"/>
                </a:moveTo>
                <a:cubicBezTo>
                  <a:pt x="36579" y="1678"/>
                  <a:pt x="36523" y="1801"/>
                  <a:pt x="36467" y="1915"/>
                </a:cubicBezTo>
                <a:lnTo>
                  <a:pt x="36467" y="1915"/>
                </a:lnTo>
                <a:cubicBezTo>
                  <a:pt x="36530" y="1795"/>
                  <a:pt x="36585" y="1673"/>
                  <a:pt x="36629" y="1550"/>
                </a:cubicBezTo>
                <a:close/>
                <a:moveTo>
                  <a:pt x="38472" y="1828"/>
                </a:moveTo>
                <a:cubicBezTo>
                  <a:pt x="38750" y="1828"/>
                  <a:pt x="38957" y="2036"/>
                  <a:pt x="38750" y="2244"/>
                </a:cubicBezTo>
                <a:cubicBezTo>
                  <a:pt x="38334" y="2660"/>
                  <a:pt x="37710" y="2938"/>
                  <a:pt x="37086" y="3076"/>
                </a:cubicBezTo>
                <a:cubicBezTo>
                  <a:pt x="37294" y="2938"/>
                  <a:pt x="37432" y="2799"/>
                  <a:pt x="37502" y="2591"/>
                </a:cubicBezTo>
                <a:cubicBezTo>
                  <a:pt x="37502" y="2522"/>
                  <a:pt x="37432" y="2522"/>
                  <a:pt x="37432" y="2522"/>
                </a:cubicBezTo>
                <a:lnTo>
                  <a:pt x="36809" y="2868"/>
                </a:lnTo>
                <a:cubicBezTo>
                  <a:pt x="37017" y="2660"/>
                  <a:pt x="37294" y="2452"/>
                  <a:pt x="37571" y="2314"/>
                </a:cubicBezTo>
                <a:lnTo>
                  <a:pt x="37571" y="2244"/>
                </a:lnTo>
                <a:cubicBezTo>
                  <a:pt x="37779" y="2036"/>
                  <a:pt x="38126" y="1898"/>
                  <a:pt x="38472" y="1828"/>
                </a:cubicBezTo>
                <a:close/>
                <a:moveTo>
                  <a:pt x="36508" y="5014"/>
                </a:moveTo>
                <a:cubicBezTo>
                  <a:pt x="36797" y="5014"/>
                  <a:pt x="37095" y="5091"/>
                  <a:pt x="37363" y="5225"/>
                </a:cubicBezTo>
                <a:cubicBezTo>
                  <a:pt x="37571" y="5294"/>
                  <a:pt x="37848" y="5502"/>
                  <a:pt x="37640" y="5780"/>
                </a:cubicBezTo>
                <a:cubicBezTo>
                  <a:pt x="37225" y="6057"/>
                  <a:pt x="36670" y="6196"/>
                  <a:pt x="36115" y="6196"/>
                </a:cubicBezTo>
                <a:cubicBezTo>
                  <a:pt x="35838" y="6196"/>
                  <a:pt x="35561" y="6196"/>
                  <a:pt x="35353" y="6126"/>
                </a:cubicBezTo>
                <a:lnTo>
                  <a:pt x="35561" y="5918"/>
                </a:lnTo>
                <a:cubicBezTo>
                  <a:pt x="35684" y="5857"/>
                  <a:pt x="35588" y="5630"/>
                  <a:pt x="35419" y="5630"/>
                </a:cubicBezTo>
                <a:cubicBezTo>
                  <a:pt x="35398" y="5630"/>
                  <a:pt x="35376" y="5633"/>
                  <a:pt x="35353" y="5641"/>
                </a:cubicBezTo>
                <a:cubicBezTo>
                  <a:pt x="35076" y="5780"/>
                  <a:pt x="34729" y="5849"/>
                  <a:pt x="34382" y="5988"/>
                </a:cubicBezTo>
                <a:lnTo>
                  <a:pt x="34452" y="5849"/>
                </a:lnTo>
                <a:cubicBezTo>
                  <a:pt x="34937" y="5502"/>
                  <a:pt x="35492" y="5225"/>
                  <a:pt x="36046" y="5086"/>
                </a:cubicBezTo>
                <a:cubicBezTo>
                  <a:pt x="36193" y="5037"/>
                  <a:pt x="36349" y="5014"/>
                  <a:pt x="36508" y="5014"/>
                </a:cubicBezTo>
                <a:close/>
                <a:moveTo>
                  <a:pt x="33183" y="2721"/>
                </a:moveTo>
                <a:cubicBezTo>
                  <a:pt x="33296" y="2721"/>
                  <a:pt x="33403" y="2820"/>
                  <a:pt x="33481" y="3076"/>
                </a:cubicBezTo>
                <a:cubicBezTo>
                  <a:pt x="33551" y="3423"/>
                  <a:pt x="33551" y="3839"/>
                  <a:pt x="33551" y="4255"/>
                </a:cubicBezTo>
                <a:cubicBezTo>
                  <a:pt x="33551" y="4948"/>
                  <a:pt x="33412" y="5641"/>
                  <a:pt x="33204" y="6265"/>
                </a:cubicBezTo>
                <a:cubicBezTo>
                  <a:pt x="33204" y="5988"/>
                  <a:pt x="33135" y="5641"/>
                  <a:pt x="33135" y="5364"/>
                </a:cubicBezTo>
                <a:cubicBezTo>
                  <a:pt x="33135" y="5294"/>
                  <a:pt x="33083" y="5260"/>
                  <a:pt x="33031" y="5260"/>
                </a:cubicBezTo>
                <a:cubicBezTo>
                  <a:pt x="32979" y="5260"/>
                  <a:pt x="32927" y="5294"/>
                  <a:pt x="32927" y="5364"/>
                </a:cubicBezTo>
                <a:lnTo>
                  <a:pt x="32927" y="5918"/>
                </a:lnTo>
                <a:cubicBezTo>
                  <a:pt x="32719" y="5156"/>
                  <a:pt x="32580" y="4463"/>
                  <a:pt x="32580" y="3700"/>
                </a:cubicBezTo>
                <a:cubicBezTo>
                  <a:pt x="32580" y="3353"/>
                  <a:pt x="32900" y="2721"/>
                  <a:pt x="33183" y="2721"/>
                </a:cubicBezTo>
                <a:close/>
                <a:moveTo>
                  <a:pt x="30560" y="4206"/>
                </a:moveTo>
                <a:cubicBezTo>
                  <a:pt x="31029" y="4206"/>
                  <a:pt x="31263" y="6212"/>
                  <a:pt x="31263" y="6403"/>
                </a:cubicBezTo>
                <a:cubicBezTo>
                  <a:pt x="31402" y="7235"/>
                  <a:pt x="31402" y="8067"/>
                  <a:pt x="31263" y="8899"/>
                </a:cubicBezTo>
                <a:lnTo>
                  <a:pt x="31263" y="8830"/>
                </a:lnTo>
                <a:cubicBezTo>
                  <a:pt x="31263" y="8691"/>
                  <a:pt x="31194" y="8552"/>
                  <a:pt x="31194" y="8344"/>
                </a:cubicBezTo>
                <a:cubicBezTo>
                  <a:pt x="31125" y="7998"/>
                  <a:pt x="31055" y="7651"/>
                  <a:pt x="30917" y="7374"/>
                </a:cubicBezTo>
                <a:cubicBezTo>
                  <a:pt x="30917" y="7305"/>
                  <a:pt x="30865" y="7270"/>
                  <a:pt x="30813" y="7270"/>
                </a:cubicBezTo>
                <a:cubicBezTo>
                  <a:pt x="30761" y="7270"/>
                  <a:pt x="30709" y="7305"/>
                  <a:pt x="30709" y="7374"/>
                </a:cubicBezTo>
                <a:cubicBezTo>
                  <a:pt x="30709" y="7582"/>
                  <a:pt x="30709" y="7859"/>
                  <a:pt x="30778" y="8067"/>
                </a:cubicBezTo>
                <a:cubicBezTo>
                  <a:pt x="30778" y="8136"/>
                  <a:pt x="30778" y="8206"/>
                  <a:pt x="30778" y="8275"/>
                </a:cubicBezTo>
                <a:cubicBezTo>
                  <a:pt x="30778" y="8457"/>
                  <a:pt x="30831" y="8586"/>
                  <a:pt x="30891" y="8708"/>
                </a:cubicBezTo>
                <a:lnTo>
                  <a:pt x="30891" y="8708"/>
                </a:lnTo>
                <a:cubicBezTo>
                  <a:pt x="30626" y="8171"/>
                  <a:pt x="30427" y="7634"/>
                  <a:pt x="30293" y="7097"/>
                </a:cubicBezTo>
                <a:cubicBezTo>
                  <a:pt x="30085" y="6334"/>
                  <a:pt x="29600" y="4878"/>
                  <a:pt x="30431" y="4255"/>
                </a:cubicBezTo>
                <a:cubicBezTo>
                  <a:pt x="30476" y="4221"/>
                  <a:pt x="30519" y="4206"/>
                  <a:pt x="30560" y="4206"/>
                </a:cubicBezTo>
                <a:close/>
                <a:moveTo>
                  <a:pt x="35178" y="7835"/>
                </a:moveTo>
                <a:cubicBezTo>
                  <a:pt x="35519" y="7835"/>
                  <a:pt x="35857" y="7903"/>
                  <a:pt x="36185" y="8067"/>
                </a:cubicBezTo>
                <a:lnTo>
                  <a:pt x="36185" y="7998"/>
                </a:lnTo>
                <a:lnTo>
                  <a:pt x="36185" y="7998"/>
                </a:lnTo>
                <a:cubicBezTo>
                  <a:pt x="37502" y="8691"/>
                  <a:pt x="35145" y="9176"/>
                  <a:pt x="34660" y="9246"/>
                </a:cubicBezTo>
                <a:cubicBezTo>
                  <a:pt x="34244" y="9246"/>
                  <a:pt x="33828" y="9246"/>
                  <a:pt x="33412" y="9176"/>
                </a:cubicBezTo>
                <a:cubicBezTo>
                  <a:pt x="33620" y="9038"/>
                  <a:pt x="33551" y="8830"/>
                  <a:pt x="33343" y="8830"/>
                </a:cubicBezTo>
                <a:lnTo>
                  <a:pt x="32372" y="8830"/>
                </a:lnTo>
                <a:cubicBezTo>
                  <a:pt x="33241" y="8370"/>
                  <a:pt x="34222" y="7835"/>
                  <a:pt x="35178" y="7835"/>
                </a:cubicBezTo>
                <a:close/>
                <a:moveTo>
                  <a:pt x="28072" y="6955"/>
                </a:moveTo>
                <a:cubicBezTo>
                  <a:pt x="28095" y="6955"/>
                  <a:pt x="28119" y="6956"/>
                  <a:pt x="28144" y="6958"/>
                </a:cubicBezTo>
                <a:cubicBezTo>
                  <a:pt x="29184" y="7097"/>
                  <a:pt x="29184" y="9246"/>
                  <a:pt x="29184" y="9939"/>
                </a:cubicBezTo>
                <a:cubicBezTo>
                  <a:pt x="29253" y="10771"/>
                  <a:pt x="29114" y="11533"/>
                  <a:pt x="28976" y="12296"/>
                </a:cubicBezTo>
                <a:cubicBezTo>
                  <a:pt x="28976" y="11880"/>
                  <a:pt x="28906" y="11533"/>
                  <a:pt x="28698" y="11186"/>
                </a:cubicBezTo>
                <a:cubicBezTo>
                  <a:pt x="28698" y="11117"/>
                  <a:pt x="28629" y="11117"/>
                  <a:pt x="28560" y="11117"/>
                </a:cubicBezTo>
                <a:cubicBezTo>
                  <a:pt x="28560" y="11082"/>
                  <a:pt x="28525" y="11065"/>
                  <a:pt x="28482" y="11065"/>
                </a:cubicBezTo>
                <a:cubicBezTo>
                  <a:pt x="28438" y="11065"/>
                  <a:pt x="28386" y="11082"/>
                  <a:pt x="28352" y="11117"/>
                </a:cubicBezTo>
                <a:cubicBezTo>
                  <a:pt x="28352" y="11325"/>
                  <a:pt x="28352" y="11533"/>
                  <a:pt x="28421" y="11741"/>
                </a:cubicBezTo>
                <a:lnTo>
                  <a:pt x="28421" y="11880"/>
                </a:lnTo>
                <a:cubicBezTo>
                  <a:pt x="28421" y="12088"/>
                  <a:pt x="28490" y="12296"/>
                  <a:pt x="28560" y="12504"/>
                </a:cubicBezTo>
                <a:cubicBezTo>
                  <a:pt x="27468" y="11275"/>
                  <a:pt x="26577" y="6955"/>
                  <a:pt x="28072" y="6955"/>
                </a:cubicBezTo>
                <a:close/>
                <a:moveTo>
                  <a:pt x="33296" y="10976"/>
                </a:moveTo>
                <a:cubicBezTo>
                  <a:pt x="33519" y="10976"/>
                  <a:pt x="33743" y="10999"/>
                  <a:pt x="33967" y="11048"/>
                </a:cubicBezTo>
                <a:cubicBezTo>
                  <a:pt x="34937" y="11256"/>
                  <a:pt x="34452" y="12018"/>
                  <a:pt x="33967" y="12434"/>
                </a:cubicBezTo>
                <a:cubicBezTo>
                  <a:pt x="33481" y="12642"/>
                  <a:pt x="33065" y="12850"/>
                  <a:pt x="32580" y="12919"/>
                </a:cubicBezTo>
                <a:cubicBezTo>
                  <a:pt x="31748" y="13197"/>
                  <a:pt x="30847" y="13266"/>
                  <a:pt x="30015" y="13335"/>
                </a:cubicBezTo>
                <a:cubicBezTo>
                  <a:pt x="30223" y="13127"/>
                  <a:pt x="30431" y="12989"/>
                  <a:pt x="30570" y="12781"/>
                </a:cubicBezTo>
                <a:cubicBezTo>
                  <a:pt x="30627" y="12668"/>
                  <a:pt x="30545" y="12554"/>
                  <a:pt x="30437" y="12554"/>
                </a:cubicBezTo>
                <a:cubicBezTo>
                  <a:pt x="30413" y="12554"/>
                  <a:pt x="30387" y="12560"/>
                  <a:pt x="30362" y="12573"/>
                </a:cubicBezTo>
                <a:cubicBezTo>
                  <a:pt x="30085" y="12781"/>
                  <a:pt x="29738" y="12919"/>
                  <a:pt x="29461" y="13058"/>
                </a:cubicBezTo>
                <a:lnTo>
                  <a:pt x="29600" y="12781"/>
                </a:lnTo>
                <a:cubicBezTo>
                  <a:pt x="30612" y="11827"/>
                  <a:pt x="31933" y="10976"/>
                  <a:pt x="33296" y="10976"/>
                </a:cubicBezTo>
                <a:close/>
                <a:moveTo>
                  <a:pt x="24686" y="10883"/>
                </a:moveTo>
                <a:cubicBezTo>
                  <a:pt x="24921" y="10883"/>
                  <a:pt x="25192" y="11021"/>
                  <a:pt x="25440" y="11325"/>
                </a:cubicBezTo>
                <a:cubicBezTo>
                  <a:pt x="25718" y="11741"/>
                  <a:pt x="25926" y="12157"/>
                  <a:pt x="26064" y="12711"/>
                </a:cubicBezTo>
                <a:cubicBezTo>
                  <a:pt x="26619" y="14098"/>
                  <a:pt x="26342" y="15484"/>
                  <a:pt x="26272" y="16871"/>
                </a:cubicBezTo>
                <a:cubicBezTo>
                  <a:pt x="26252" y="16891"/>
                  <a:pt x="26238" y="16899"/>
                  <a:pt x="26227" y="16899"/>
                </a:cubicBezTo>
                <a:cubicBezTo>
                  <a:pt x="26203" y="16899"/>
                  <a:pt x="26203" y="16850"/>
                  <a:pt x="26203" y="16801"/>
                </a:cubicBezTo>
                <a:cubicBezTo>
                  <a:pt x="26203" y="16801"/>
                  <a:pt x="26203" y="16732"/>
                  <a:pt x="26203" y="16732"/>
                </a:cubicBezTo>
                <a:cubicBezTo>
                  <a:pt x="26203" y="16732"/>
                  <a:pt x="26203" y="16663"/>
                  <a:pt x="26134" y="16663"/>
                </a:cubicBezTo>
                <a:cubicBezTo>
                  <a:pt x="26064" y="16524"/>
                  <a:pt x="25995" y="16385"/>
                  <a:pt x="25926" y="16247"/>
                </a:cubicBezTo>
                <a:cubicBezTo>
                  <a:pt x="25787" y="15900"/>
                  <a:pt x="25648" y="15554"/>
                  <a:pt x="25510" y="15207"/>
                </a:cubicBezTo>
                <a:cubicBezTo>
                  <a:pt x="25481" y="15120"/>
                  <a:pt x="25427" y="15081"/>
                  <a:pt x="25380" y="15081"/>
                </a:cubicBezTo>
                <a:cubicBezTo>
                  <a:pt x="25315" y="15081"/>
                  <a:pt x="25261" y="15155"/>
                  <a:pt x="25302" y="15276"/>
                </a:cubicBezTo>
                <a:cubicBezTo>
                  <a:pt x="25371" y="15554"/>
                  <a:pt x="25440" y="15831"/>
                  <a:pt x="25510" y="16108"/>
                </a:cubicBezTo>
                <a:cubicBezTo>
                  <a:pt x="25510" y="16177"/>
                  <a:pt x="25510" y="16247"/>
                  <a:pt x="25510" y="16316"/>
                </a:cubicBezTo>
                <a:cubicBezTo>
                  <a:pt x="25579" y="16455"/>
                  <a:pt x="25648" y="16593"/>
                  <a:pt x="25718" y="16732"/>
                </a:cubicBezTo>
                <a:lnTo>
                  <a:pt x="25787" y="16940"/>
                </a:lnTo>
                <a:cubicBezTo>
                  <a:pt x="24609" y="15761"/>
                  <a:pt x="23985" y="13335"/>
                  <a:pt x="24054" y="11741"/>
                </a:cubicBezTo>
                <a:cubicBezTo>
                  <a:pt x="24054" y="11199"/>
                  <a:pt x="24330" y="10883"/>
                  <a:pt x="24686" y="10883"/>
                </a:cubicBezTo>
                <a:close/>
                <a:moveTo>
                  <a:pt x="30879" y="14990"/>
                </a:moveTo>
                <a:cubicBezTo>
                  <a:pt x="30983" y="14990"/>
                  <a:pt x="31088" y="14993"/>
                  <a:pt x="31194" y="14999"/>
                </a:cubicBezTo>
                <a:cubicBezTo>
                  <a:pt x="31610" y="14999"/>
                  <a:pt x="32719" y="15138"/>
                  <a:pt x="32234" y="15761"/>
                </a:cubicBezTo>
                <a:cubicBezTo>
                  <a:pt x="31748" y="16177"/>
                  <a:pt x="31194" y="16455"/>
                  <a:pt x="30639" y="16593"/>
                </a:cubicBezTo>
                <a:cubicBezTo>
                  <a:pt x="29738" y="16940"/>
                  <a:pt x="28837" y="17079"/>
                  <a:pt x="27936" y="17217"/>
                </a:cubicBezTo>
                <a:cubicBezTo>
                  <a:pt x="28144" y="17079"/>
                  <a:pt x="28352" y="16871"/>
                  <a:pt x="28490" y="16663"/>
                </a:cubicBezTo>
                <a:cubicBezTo>
                  <a:pt x="28490" y="16524"/>
                  <a:pt x="28421" y="16385"/>
                  <a:pt x="28282" y="16385"/>
                </a:cubicBezTo>
                <a:cubicBezTo>
                  <a:pt x="27936" y="16524"/>
                  <a:pt x="27589" y="16593"/>
                  <a:pt x="27312" y="16801"/>
                </a:cubicBezTo>
                <a:cubicBezTo>
                  <a:pt x="27173" y="16871"/>
                  <a:pt x="27035" y="16940"/>
                  <a:pt x="26965" y="17009"/>
                </a:cubicBezTo>
                <a:cubicBezTo>
                  <a:pt x="27243" y="16663"/>
                  <a:pt x="27451" y="16316"/>
                  <a:pt x="27659" y="15900"/>
                </a:cubicBezTo>
                <a:cubicBezTo>
                  <a:pt x="28674" y="15329"/>
                  <a:pt x="29747" y="14990"/>
                  <a:pt x="30879" y="14990"/>
                </a:cubicBezTo>
                <a:close/>
                <a:moveTo>
                  <a:pt x="27936" y="16871"/>
                </a:moveTo>
                <a:lnTo>
                  <a:pt x="27936" y="16871"/>
                </a:lnTo>
                <a:cubicBezTo>
                  <a:pt x="27659" y="17079"/>
                  <a:pt x="27312" y="17217"/>
                  <a:pt x="27035" y="17425"/>
                </a:cubicBezTo>
                <a:lnTo>
                  <a:pt x="26827" y="17425"/>
                </a:lnTo>
                <a:cubicBezTo>
                  <a:pt x="26896" y="17356"/>
                  <a:pt x="27035" y="17356"/>
                  <a:pt x="27104" y="17287"/>
                </a:cubicBezTo>
                <a:cubicBezTo>
                  <a:pt x="27243" y="17217"/>
                  <a:pt x="27381" y="17148"/>
                  <a:pt x="27520" y="17079"/>
                </a:cubicBezTo>
                <a:cubicBezTo>
                  <a:pt x="27659" y="17009"/>
                  <a:pt x="27797" y="16940"/>
                  <a:pt x="27936" y="16871"/>
                </a:cubicBezTo>
                <a:close/>
                <a:moveTo>
                  <a:pt x="22158" y="16292"/>
                </a:moveTo>
                <a:cubicBezTo>
                  <a:pt x="22633" y="16292"/>
                  <a:pt x="23285" y="17336"/>
                  <a:pt x="23430" y="17772"/>
                </a:cubicBezTo>
                <a:cubicBezTo>
                  <a:pt x="23915" y="19089"/>
                  <a:pt x="23707" y="20337"/>
                  <a:pt x="23707" y="21654"/>
                </a:cubicBezTo>
                <a:lnTo>
                  <a:pt x="23638" y="21654"/>
                </a:lnTo>
                <a:lnTo>
                  <a:pt x="23638" y="21584"/>
                </a:lnTo>
                <a:cubicBezTo>
                  <a:pt x="23638" y="21584"/>
                  <a:pt x="23638" y="21515"/>
                  <a:pt x="23638" y="21515"/>
                </a:cubicBezTo>
                <a:cubicBezTo>
                  <a:pt x="23638" y="21238"/>
                  <a:pt x="23499" y="21030"/>
                  <a:pt x="23430" y="20752"/>
                </a:cubicBezTo>
                <a:cubicBezTo>
                  <a:pt x="23361" y="20614"/>
                  <a:pt x="23292" y="20475"/>
                  <a:pt x="23292" y="20337"/>
                </a:cubicBezTo>
                <a:cubicBezTo>
                  <a:pt x="23262" y="20278"/>
                  <a:pt x="23221" y="20256"/>
                  <a:pt x="23182" y="20256"/>
                </a:cubicBezTo>
                <a:cubicBezTo>
                  <a:pt x="23130" y="20256"/>
                  <a:pt x="23084" y="20297"/>
                  <a:pt x="23084" y="20337"/>
                </a:cubicBezTo>
                <a:cubicBezTo>
                  <a:pt x="22945" y="20337"/>
                  <a:pt x="22876" y="20475"/>
                  <a:pt x="22876" y="20614"/>
                </a:cubicBezTo>
                <a:cubicBezTo>
                  <a:pt x="22945" y="20683"/>
                  <a:pt x="23014" y="20822"/>
                  <a:pt x="23084" y="20960"/>
                </a:cubicBezTo>
                <a:cubicBezTo>
                  <a:pt x="22113" y="19851"/>
                  <a:pt x="21628" y="18465"/>
                  <a:pt x="21697" y="17009"/>
                </a:cubicBezTo>
                <a:cubicBezTo>
                  <a:pt x="21781" y="16487"/>
                  <a:pt x="21953" y="16292"/>
                  <a:pt x="22158" y="16292"/>
                </a:cubicBezTo>
                <a:close/>
                <a:moveTo>
                  <a:pt x="29020" y="19222"/>
                </a:moveTo>
                <a:cubicBezTo>
                  <a:pt x="29567" y="19222"/>
                  <a:pt x="30093" y="19468"/>
                  <a:pt x="30501" y="19921"/>
                </a:cubicBezTo>
                <a:cubicBezTo>
                  <a:pt x="30847" y="20475"/>
                  <a:pt x="29877" y="20891"/>
                  <a:pt x="29530" y="21030"/>
                </a:cubicBezTo>
                <a:cubicBezTo>
                  <a:pt x="28144" y="21446"/>
                  <a:pt x="26757" y="21654"/>
                  <a:pt x="25302" y="21654"/>
                </a:cubicBezTo>
                <a:cubicBezTo>
                  <a:pt x="25440" y="21584"/>
                  <a:pt x="25510" y="21376"/>
                  <a:pt x="25579" y="21238"/>
                </a:cubicBezTo>
                <a:cubicBezTo>
                  <a:pt x="25579" y="21124"/>
                  <a:pt x="25487" y="21011"/>
                  <a:pt x="25377" y="21011"/>
                </a:cubicBezTo>
                <a:cubicBezTo>
                  <a:pt x="25353" y="21011"/>
                  <a:pt x="25327" y="21017"/>
                  <a:pt x="25302" y="21030"/>
                </a:cubicBezTo>
                <a:cubicBezTo>
                  <a:pt x="25163" y="21168"/>
                  <a:pt x="24955" y="21238"/>
                  <a:pt x="24817" y="21307"/>
                </a:cubicBezTo>
                <a:lnTo>
                  <a:pt x="24609" y="21376"/>
                </a:lnTo>
                <a:lnTo>
                  <a:pt x="24678" y="21168"/>
                </a:lnTo>
                <a:cubicBezTo>
                  <a:pt x="25718" y="20337"/>
                  <a:pt x="26896" y="19782"/>
                  <a:pt x="28144" y="19435"/>
                </a:cubicBezTo>
                <a:cubicBezTo>
                  <a:pt x="28432" y="19291"/>
                  <a:pt x="28729" y="19222"/>
                  <a:pt x="29020" y="19222"/>
                </a:cubicBezTo>
                <a:close/>
                <a:moveTo>
                  <a:pt x="19336" y="20763"/>
                </a:moveTo>
                <a:cubicBezTo>
                  <a:pt x="19540" y="20763"/>
                  <a:pt x="19758" y="20880"/>
                  <a:pt x="19964" y="21168"/>
                </a:cubicBezTo>
                <a:cubicBezTo>
                  <a:pt x="20242" y="21584"/>
                  <a:pt x="20519" y="22000"/>
                  <a:pt x="20657" y="22485"/>
                </a:cubicBezTo>
                <a:cubicBezTo>
                  <a:pt x="20935" y="23525"/>
                  <a:pt x="21073" y="24634"/>
                  <a:pt x="21004" y="25674"/>
                </a:cubicBezTo>
                <a:cubicBezTo>
                  <a:pt x="20727" y="24981"/>
                  <a:pt x="20449" y="24288"/>
                  <a:pt x="20242" y="23594"/>
                </a:cubicBezTo>
                <a:cubicBezTo>
                  <a:pt x="20242" y="23542"/>
                  <a:pt x="20201" y="23519"/>
                  <a:pt x="20155" y="23519"/>
                </a:cubicBezTo>
                <a:cubicBezTo>
                  <a:pt x="20080" y="23519"/>
                  <a:pt x="19991" y="23578"/>
                  <a:pt x="20034" y="23664"/>
                </a:cubicBezTo>
                <a:cubicBezTo>
                  <a:pt x="20242" y="24704"/>
                  <a:pt x="20657" y="25743"/>
                  <a:pt x="21073" y="26783"/>
                </a:cubicBezTo>
                <a:lnTo>
                  <a:pt x="21073" y="27130"/>
                </a:lnTo>
                <a:lnTo>
                  <a:pt x="21004" y="27199"/>
                </a:lnTo>
                <a:lnTo>
                  <a:pt x="20865" y="26991"/>
                </a:lnTo>
                <a:cubicBezTo>
                  <a:pt x="20935" y="26922"/>
                  <a:pt x="20935" y="26852"/>
                  <a:pt x="20865" y="26852"/>
                </a:cubicBezTo>
                <a:cubicBezTo>
                  <a:pt x="20865" y="26506"/>
                  <a:pt x="20727" y="26159"/>
                  <a:pt x="20519" y="25882"/>
                </a:cubicBezTo>
                <a:cubicBezTo>
                  <a:pt x="20449" y="25605"/>
                  <a:pt x="20311" y="25327"/>
                  <a:pt x="20242" y="25050"/>
                </a:cubicBezTo>
                <a:cubicBezTo>
                  <a:pt x="20221" y="25030"/>
                  <a:pt x="20195" y="25021"/>
                  <a:pt x="20168" y="25021"/>
                </a:cubicBezTo>
                <a:cubicBezTo>
                  <a:pt x="20103" y="25021"/>
                  <a:pt x="20034" y="25070"/>
                  <a:pt x="20034" y="25120"/>
                </a:cubicBezTo>
                <a:cubicBezTo>
                  <a:pt x="20172" y="25605"/>
                  <a:pt x="20242" y="26021"/>
                  <a:pt x="20449" y="26506"/>
                </a:cubicBezTo>
                <a:cubicBezTo>
                  <a:pt x="19340" y="25258"/>
                  <a:pt x="18647" y="23664"/>
                  <a:pt x="18509" y="22000"/>
                </a:cubicBezTo>
                <a:cubicBezTo>
                  <a:pt x="18460" y="21416"/>
                  <a:pt x="18856" y="20763"/>
                  <a:pt x="19336" y="20763"/>
                </a:cubicBezTo>
                <a:close/>
                <a:moveTo>
                  <a:pt x="26758" y="24439"/>
                </a:moveTo>
                <a:cubicBezTo>
                  <a:pt x="27517" y="24439"/>
                  <a:pt x="28123" y="24687"/>
                  <a:pt x="28352" y="25327"/>
                </a:cubicBezTo>
                <a:cubicBezTo>
                  <a:pt x="28906" y="27060"/>
                  <a:pt x="25025" y="27268"/>
                  <a:pt x="22806" y="27268"/>
                </a:cubicBezTo>
                <a:cubicBezTo>
                  <a:pt x="23292" y="27199"/>
                  <a:pt x="23777" y="26991"/>
                  <a:pt x="24123" y="26645"/>
                </a:cubicBezTo>
                <a:cubicBezTo>
                  <a:pt x="24262" y="26506"/>
                  <a:pt x="24123" y="26298"/>
                  <a:pt x="23985" y="26298"/>
                </a:cubicBezTo>
                <a:cubicBezTo>
                  <a:pt x="23430" y="26367"/>
                  <a:pt x="22945" y="26506"/>
                  <a:pt x="22460" y="26714"/>
                </a:cubicBezTo>
                <a:cubicBezTo>
                  <a:pt x="22252" y="26783"/>
                  <a:pt x="21974" y="26852"/>
                  <a:pt x="21767" y="26922"/>
                </a:cubicBezTo>
                <a:lnTo>
                  <a:pt x="22113" y="26298"/>
                </a:lnTo>
                <a:cubicBezTo>
                  <a:pt x="23042" y="25462"/>
                  <a:pt x="25216" y="24439"/>
                  <a:pt x="26758" y="24439"/>
                </a:cubicBezTo>
                <a:close/>
                <a:moveTo>
                  <a:pt x="17072" y="26327"/>
                </a:moveTo>
                <a:cubicBezTo>
                  <a:pt x="17275" y="26327"/>
                  <a:pt x="17503" y="26420"/>
                  <a:pt x="17746" y="26645"/>
                </a:cubicBezTo>
                <a:cubicBezTo>
                  <a:pt x="18162" y="27130"/>
                  <a:pt x="18439" y="27615"/>
                  <a:pt x="18578" y="28239"/>
                </a:cubicBezTo>
                <a:cubicBezTo>
                  <a:pt x="19063" y="29625"/>
                  <a:pt x="18717" y="31150"/>
                  <a:pt x="18786" y="32606"/>
                </a:cubicBezTo>
                <a:lnTo>
                  <a:pt x="18647" y="32814"/>
                </a:lnTo>
                <a:cubicBezTo>
                  <a:pt x="17261" y="31427"/>
                  <a:pt x="16429" y="29556"/>
                  <a:pt x="16221" y="27615"/>
                </a:cubicBezTo>
                <a:cubicBezTo>
                  <a:pt x="16170" y="27008"/>
                  <a:pt x="16526" y="26327"/>
                  <a:pt x="17072" y="26327"/>
                </a:cubicBezTo>
                <a:close/>
                <a:moveTo>
                  <a:pt x="24343" y="29909"/>
                </a:moveTo>
                <a:cubicBezTo>
                  <a:pt x="25109" y="29909"/>
                  <a:pt x="25893" y="30123"/>
                  <a:pt x="25995" y="30942"/>
                </a:cubicBezTo>
                <a:cubicBezTo>
                  <a:pt x="25995" y="31497"/>
                  <a:pt x="25232" y="31843"/>
                  <a:pt x="24747" y="32051"/>
                </a:cubicBezTo>
                <a:cubicBezTo>
                  <a:pt x="23376" y="32550"/>
                  <a:pt x="21949" y="32824"/>
                  <a:pt x="20466" y="32824"/>
                </a:cubicBezTo>
                <a:cubicBezTo>
                  <a:pt x="20300" y="32824"/>
                  <a:pt x="20132" y="32821"/>
                  <a:pt x="19964" y="32814"/>
                </a:cubicBezTo>
                <a:lnTo>
                  <a:pt x="20172" y="32745"/>
                </a:lnTo>
                <a:cubicBezTo>
                  <a:pt x="21073" y="32467"/>
                  <a:pt x="21905" y="32190"/>
                  <a:pt x="22737" y="31843"/>
                </a:cubicBezTo>
                <a:cubicBezTo>
                  <a:pt x="22806" y="31843"/>
                  <a:pt x="22737" y="31705"/>
                  <a:pt x="22737" y="31705"/>
                </a:cubicBezTo>
                <a:cubicBezTo>
                  <a:pt x="22113" y="31774"/>
                  <a:pt x="21559" y="31913"/>
                  <a:pt x="21004" y="32051"/>
                </a:cubicBezTo>
                <a:lnTo>
                  <a:pt x="21073" y="31982"/>
                </a:lnTo>
                <a:cubicBezTo>
                  <a:pt x="21242" y="31870"/>
                  <a:pt x="21138" y="31667"/>
                  <a:pt x="20982" y="31667"/>
                </a:cubicBezTo>
                <a:cubicBezTo>
                  <a:pt x="20945" y="31667"/>
                  <a:pt x="20905" y="31678"/>
                  <a:pt x="20865" y="31705"/>
                </a:cubicBezTo>
                <a:cubicBezTo>
                  <a:pt x="20395" y="31974"/>
                  <a:pt x="19924" y="32178"/>
                  <a:pt x="19390" y="32379"/>
                </a:cubicBezTo>
                <a:lnTo>
                  <a:pt x="19390" y="32379"/>
                </a:lnTo>
                <a:cubicBezTo>
                  <a:pt x="19410" y="32359"/>
                  <a:pt x="19410" y="32329"/>
                  <a:pt x="19410" y="32329"/>
                </a:cubicBezTo>
                <a:cubicBezTo>
                  <a:pt x="20519" y="31081"/>
                  <a:pt x="21974" y="30318"/>
                  <a:pt x="23569" y="29972"/>
                </a:cubicBezTo>
                <a:cubicBezTo>
                  <a:pt x="23804" y="29936"/>
                  <a:pt x="24073" y="29909"/>
                  <a:pt x="24343" y="29909"/>
                </a:cubicBezTo>
                <a:close/>
                <a:moveTo>
                  <a:pt x="12645" y="21392"/>
                </a:moveTo>
                <a:cubicBezTo>
                  <a:pt x="13022" y="21392"/>
                  <a:pt x="13934" y="24981"/>
                  <a:pt x="13934" y="24981"/>
                </a:cubicBezTo>
                <a:cubicBezTo>
                  <a:pt x="14072" y="26090"/>
                  <a:pt x="14142" y="27130"/>
                  <a:pt x="14142" y="28239"/>
                </a:cubicBezTo>
                <a:cubicBezTo>
                  <a:pt x="14280" y="31220"/>
                  <a:pt x="14280" y="34270"/>
                  <a:pt x="14557" y="37250"/>
                </a:cubicBezTo>
                <a:cubicBezTo>
                  <a:pt x="14072" y="35101"/>
                  <a:pt x="13587" y="32952"/>
                  <a:pt x="12963" y="30873"/>
                </a:cubicBezTo>
                <a:cubicBezTo>
                  <a:pt x="12686" y="29902"/>
                  <a:pt x="12339" y="29071"/>
                  <a:pt x="11854" y="28239"/>
                </a:cubicBezTo>
                <a:cubicBezTo>
                  <a:pt x="11715" y="26021"/>
                  <a:pt x="11923" y="23733"/>
                  <a:pt x="12547" y="21584"/>
                </a:cubicBezTo>
                <a:lnTo>
                  <a:pt x="12547" y="21515"/>
                </a:lnTo>
                <a:cubicBezTo>
                  <a:pt x="12573" y="21431"/>
                  <a:pt x="12606" y="21392"/>
                  <a:pt x="12645" y="21392"/>
                </a:cubicBezTo>
                <a:close/>
                <a:moveTo>
                  <a:pt x="5047" y="31679"/>
                </a:moveTo>
                <a:cubicBezTo>
                  <a:pt x="6436" y="31679"/>
                  <a:pt x="7828" y="31979"/>
                  <a:pt x="8804" y="32467"/>
                </a:cubicBezTo>
                <a:lnTo>
                  <a:pt x="9012" y="32745"/>
                </a:lnTo>
                <a:lnTo>
                  <a:pt x="9081" y="32745"/>
                </a:lnTo>
                <a:cubicBezTo>
                  <a:pt x="10190" y="34270"/>
                  <a:pt x="11369" y="35725"/>
                  <a:pt x="12270" y="37320"/>
                </a:cubicBezTo>
                <a:cubicBezTo>
                  <a:pt x="12755" y="38082"/>
                  <a:pt x="13518" y="39191"/>
                  <a:pt x="14142" y="40300"/>
                </a:cubicBezTo>
                <a:cubicBezTo>
                  <a:pt x="13448" y="39260"/>
                  <a:pt x="12617" y="38290"/>
                  <a:pt x="11785" y="37389"/>
                </a:cubicBezTo>
                <a:cubicBezTo>
                  <a:pt x="11161" y="36418"/>
                  <a:pt x="10468" y="35587"/>
                  <a:pt x="9567" y="34893"/>
                </a:cubicBezTo>
                <a:cubicBezTo>
                  <a:pt x="9557" y="34884"/>
                  <a:pt x="9547" y="34879"/>
                  <a:pt x="9537" y="34879"/>
                </a:cubicBezTo>
                <a:cubicBezTo>
                  <a:pt x="9480" y="34879"/>
                  <a:pt x="9438" y="35032"/>
                  <a:pt x="9497" y="35032"/>
                </a:cubicBezTo>
                <a:cubicBezTo>
                  <a:pt x="10329" y="35864"/>
                  <a:pt x="11022" y="36834"/>
                  <a:pt x="11785" y="37805"/>
                </a:cubicBezTo>
                <a:cubicBezTo>
                  <a:pt x="10398" y="36488"/>
                  <a:pt x="8873" y="35309"/>
                  <a:pt x="7210" y="34408"/>
                </a:cubicBezTo>
                <a:cubicBezTo>
                  <a:pt x="6595" y="34073"/>
                  <a:pt x="3007" y="33197"/>
                  <a:pt x="1385" y="33197"/>
                </a:cubicBezTo>
                <a:cubicBezTo>
                  <a:pt x="995" y="33197"/>
                  <a:pt x="718" y="33248"/>
                  <a:pt x="624" y="33368"/>
                </a:cubicBezTo>
                <a:cubicBezTo>
                  <a:pt x="1517" y="32165"/>
                  <a:pt x="3279" y="31679"/>
                  <a:pt x="5047" y="31679"/>
                </a:cubicBezTo>
                <a:close/>
                <a:moveTo>
                  <a:pt x="7483" y="23542"/>
                </a:moveTo>
                <a:cubicBezTo>
                  <a:pt x="7506" y="23542"/>
                  <a:pt x="7531" y="23559"/>
                  <a:pt x="7556" y="23594"/>
                </a:cubicBezTo>
                <a:cubicBezTo>
                  <a:pt x="9081" y="25189"/>
                  <a:pt x="10468" y="26852"/>
                  <a:pt x="11646" y="28655"/>
                </a:cubicBezTo>
                <a:cubicBezTo>
                  <a:pt x="12824" y="30665"/>
                  <a:pt x="13102" y="33022"/>
                  <a:pt x="13518" y="35240"/>
                </a:cubicBezTo>
                <a:cubicBezTo>
                  <a:pt x="13864" y="36626"/>
                  <a:pt x="14211" y="38013"/>
                  <a:pt x="14557" y="39399"/>
                </a:cubicBezTo>
                <a:cubicBezTo>
                  <a:pt x="14072" y="38013"/>
                  <a:pt x="13379" y="36765"/>
                  <a:pt x="12824" y="35448"/>
                </a:cubicBezTo>
                <a:cubicBezTo>
                  <a:pt x="11854" y="33299"/>
                  <a:pt x="11092" y="30942"/>
                  <a:pt x="9636" y="29001"/>
                </a:cubicBezTo>
                <a:cubicBezTo>
                  <a:pt x="9567" y="29001"/>
                  <a:pt x="9497" y="29001"/>
                  <a:pt x="9567" y="29071"/>
                </a:cubicBezTo>
                <a:cubicBezTo>
                  <a:pt x="10537" y="31012"/>
                  <a:pt x="11369" y="32952"/>
                  <a:pt x="12270" y="34963"/>
                </a:cubicBezTo>
                <a:cubicBezTo>
                  <a:pt x="13240" y="36765"/>
                  <a:pt x="14072" y="38706"/>
                  <a:pt x="14696" y="40716"/>
                </a:cubicBezTo>
                <a:cubicBezTo>
                  <a:pt x="14349" y="39954"/>
                  <a:pt x="13795" y="39260"/>
                  <a:pt x="13448" y="38637"/>
                </a:cubicBezTo>
                <a:lnTo>
                  <a:pt x="13379" y="38637"/>
                </a:lnTo>
                <a:cubicBezTo>
                  <a:pt x="12409" y="36904"/>
                  <a:pt x="11507" y="35171"/>
                  <a:pt x="10329" y="33576"/>
                </a:cubicBezTo>
                <a:cubicBezTo>
                  <a:pt x="9012" y="32051"/>
                  <a:pt x="7972" y="30249"/>
                  <a:pt x="7348" y="28308"/>
                </a:cubicBezTo>
                <a:cubicBezTo>
                  <a:pt x="7210" y="27684"/>
                  <a:pt x="7071" y="26991"/>
                  <a:pt x="7071" y="26298"/>
                </a:cubicBezTo>
                <a:cubicBezTo>
                  <a:pt x="7071" y="26169"/>
                  <a:pt x="7190" y="23542"/>
                  <a:pt x="7483" y="23542"/>
                </a:cubicBezTo>
                <a:close/>
                <a:moveTo>
                  <a:pt x="23732" y="37429"/>
                </a:moveTo>
                <a:cubicBezTo>
                  <a:pt x="24096" y="37429"/>
                  <a:pt x="24473" y="37479"/>
                  <a:pt x="24817" y="37528"/>
                </a:cubicBezTo>
                <a:cubicBezTo>
                  <a:pt x="25787" y="37735"/>
                  <a:pt x="24747" y="38567"/>
                  <a:pt x="24539" y="38775"/>
                </a:cubicBezTo>
                <a:cubicBezTo>
                  <a:pt x="23499" y="39676"/>
                  <a:pt x="22252" y="40300"/>
                  <a:pt x="20865" y="40647"/>
                </a:cubicBezTo>
                <a:cubicBezTo>
                  <a:pt x="20034" y="40786"/>
                  <a:pt x="19132" y="40924"/>
                  <a:pt x="18301" y="40993"/>
                </a:cubicBezTo>
                <a:cubicBezTo>
                  <a:pt x="18717" y="40786"/>
                  <a:pt x="19132" y="40508"/>
                  <a:pt x="19548" y="40162"/>
                </a:cubicBezTo>
                <a:cubicBezTo>
                  <a:pt x="19672" y="40100"/>
                  <a:pt x="19575" y="39873"/>
                  <a:pt x="19455" y="39873"/>
                </a:cubicBezTo>
                <a:cubicBezTo>
                  <a:pt x="19440" y="39873"/>
                  <a:pt x="19425" y="39877"/>
                  <a:pt x="19410" y="39884"/>
                </a:cubicBezTo>
                <a:cubicBezTo>
                  <a:pt x="18370" y="40162"/>
                  <a:pt x="17330" y="40647"/>
                  <a:pt x="16429" y="41201"/>
                </a:cubicBezTo>
                <a:cubicBezTo>
                  <a:pt x="17538" y="40162"/>
                  <a:pt x="18717" y="39330"/>
                  <a:pt x="20034" y="38637"/>
                </a:cubicBezTo>
                <a:cubicBezTo>
                  <a:pt x="21004" y="38013"/>
                  <a:pt x="22113" y="37597"/>
                  <a:pt x="23292" y="37458"/>
                </a:cubicBezTo>
                <a:cubicBezTo>
                  <a:pt x="23434" y="37438"/>
                  <a:pt x="23582" y="37429"/>
                  <a:pt x="23732" y="37429"/>
                </a:cubicBezTo>
                <a:close/>
                <a:moveTo>
                  <a:pt x="7689" y="40069"/>
                </a:moveTo>
                <a:cubicBezTo>
                  <a:pt x="8412" y="40069"/>
                  <a:pt x="9551" y="41500"/>
                  <a:pt x="9705" y="41756"/>
                </a:cubicBezTo>
                <a:cubicBezTo>
                  <a:pt x="10398" y="42588"/>
                  <a:pt x="10884" y="43489"/>
                  <a:pt x="11299" y="44529"/>
                </a:cubicBezTo>
                <a:cubicBezTo>
                  <a:pt x="11785" y="45707"/>
                  <a:pt x="12131" y="46886"/>
                  <a:pt x="12478" y="48133"/>
                </a:cubicBezTo>
                <a:cubicBezTo>
                  <a:pt x="12131" y="47163"/>
                  <a:pt x="11507" y="46331"/>
                  <a:pt x="10606" y="45776"/>
                </a:cubicBezTo>
                <a:cubicBezTo>
                  <a:pt x="10569" y="45758"/>
                  <a:pt x="10532" y="45749"/>
                  <a:pt x="10498" y="45749"/>
                </a:cubicBezTo>
                <a:cubicBezTo>
                  <a:pt x="10403" y="45749"/>
                  <a:pt x="10329" y="45814"/>
                  <a:pt x="10329" y="45915"/>
                </a:cubicBezTo>
                <a:cubicBezTo>
                  <a:pt x="10329" y="45984"/>
                  <a:pt x="10329" y="46123"/>
                  <a:pt x="10329" y="46192"/>
                </a:cubicBezTo>
                <a:cubicBezTo>
                  <a:pt x="10304" y="46180"/>
                  <a:pt x="10278" y="46174"/>
                  <a:pt x="10254" y="46174"/>
                </a:cubicBezTo>
                <a:cubicBezTo>
                  <a:pt x="10147" y="46174"/>
                  <a:pt x="10064" y="46287"/>
                  <a:pt x="10121" y="46400"/>
                </a:cubicBezTo>
                <a:cubicBezTo>
                  <a:pt x="10260" y="46539"/>
                  <a:pt x="10329" y="46678"/>
                  <a:pt x="10468" y="46816"/>
                </a:cubicBezTo>
                <a:cubicBezTo>
                  <a:pt x="10883" y="47646"/>
                  <a:pt x="11435" y="48407"/>
                  <a:pt x="12057" y="49099"/>
                </a:cubicBezTo>
                <a:lnTo>
                  <a:pt x="12057" y="49099"/>
                </a:lnTo>
                <a:cubicBezTo>
                  <a:pt x="9370" y="47096"/>
                  <a:pt x="6523" y="44243"/>
                  <a:pt x="7140" y="40786"/>
                </a:cubicBezTo>
                <a:lnTo>
                  <a:pt x="7140" y="40716"/>
                </a:lnTo>
                <a:cubicBezTo>
                  <a:pt x="7231" y="40246"/>
                  <a:pt x="7434" y="40069"/>
                  <a:pt x="7689" y="40069"/>
                </a:cubicBezTo>
                <a:close/>
                <a:moveTo>
                  <a:pt x="10676" y="46331"/>
                </a:moveTo>
                <a:lnTo>
                  <a:pt x="10676" y="46331"/>
                </a:lnTo>
                <a:cubicBezTo>
                  <a:pt x="11646" y="46955"/>
                  <a:pt x="11993" y="48411"/>
                  <a:pt x="12617" y="49312"/>
                </a:cubicBezTo>
                <a:cubicBezTo>
                  <a:pt x="12643" y="49365"/>
                  <a:pt x="12680" y="49387"/>
                  <a:pt x="12711" y="49387"/>
                </a:cubicBezTo>
                <a:cubicBezTo>
                  <a:pt x="12761" y="49387"/>
                  <a:pt x="12798" y="49328"/>
                  <a:pt x="12755" y="49242"/>
                </a:cubicBezTo>
                <a:lnTo>
                  <a:pt x="12755" y="49242"/>
                </a:lnTo>
                <a:cubicBezTo>
                  <a:pt x="12894" y="49450"/>
                  <a:pt x="12963" y="49658"/>
                  <a:pt x="13032" y="49797"/>
                </a:cubicBezTo>
                <a:cubicBezTo>
                  <a:pt x="12730" y="49588"/>
                  <a:pt x="12419" y="49367"/>
                  <a:pt x="12106" y="49135"/>
                </a:cubicBezTo>
                <a:lnTo>
                  <a:pt x="12106" y="49135"/>
                </a:lnTo>
                <a:cubicBezTo>
                  <a:pt x="12128" y="49145"/>
                  <a:pt x="12151" y="49149"/>
                  <a:pt x="12174" y="49149"/>
                </a:cubicBezTo>
                <a:cubicBezTo>
                  <a:pt x="12307" y="49149"/>
                  <a:pt x="12446" y="49002"/>
                  <a:pt x="12339" y="48896"/>
                </a:cubicBezTo>
                <a:cubicBezTo>
                  <a:pt x="11923" y="48272"/>
                  <a:pt x="11507" y="47717"/>
                  <a:pt x="11022" y="47163"/>
                </a:cubicBezTo>
                <a:cubicBezTo>
                  <a:pt x="10814" y="46886"/>
                  <a:pt x="10745" y="46608"/>
                  <a:pt x="10676" y="46331"/>
                </a:cubicBezTo>
                <a:close/>
                <a:moveTo>
                  <a:pt x="27156" y="44781"/>
                </a:moveTo>
                <a:cubicBezTo>
                  <a:pt x="27751" y="44781"/>
                  <a:pt x="27191" y="46122"/>
                  <a:pt x="26827" y="46955"/>
                </a:cubicBezTo>
                <a:cubicBezTo>
                  <a:pt x="25995" y="48896"/>
                  <a:pt x="24539" y="50559"/>
                  <a:pt x="22737" y="51669"/>
                </a:cubicBezTo>
                <a:cubicBezTo>
                  <a:pt x="21905" y="51530"/>
                  <a:pt x="21143" y="51461"/>
                  <a:pt x="20311" y="51461"/>
                </a:cubicBezTo>
                <a:cubicBezTo>
                  <a:pt x="19479" y="51461"/>
                  <a:pt x="18647" y="51599"/>
                  <a:pt x="17885" y="51807"/>
                </a:cubicBezTo>
                <a:cubicBezTo>
                  <a:pt x="18509" y="51530"/>
                  <a:pt x="19132" y="51322"/>
                  <a:pt x="19756" y="51045"/>
                </a:cubicBezTo>
                <a:cubicBezTo>
                  <a:pt x="21628" y="50282"/>
                  <a:pt x="23499" y="49312"/>
                  <a:pt x="24609" y="47579"/>
                </a:cubicBezTo>
                <a:cubicBezTo>
                  <a:pt x="24658" y="47530"/>
                  <a:pt x="24637" y="47481"/>
                  <a:pt x="24597" y="47481"/>
                </a:cubicBezTo>
                <a:cubicBezTo>
                  <a:pt x="24580" y="47481"/>
                  <a:pt x="24560" y="47489"/>
                  <a:pt x="24539" y="47509"/>
                </a:cubicBezTo>
                <a:cubicBezTo>
                  <a:pt x="22390" y="49381"/>
                  <a:pt x="19964" y="50837"/>
                  <a:pt x="17261" y="51738"/>
                </a:cubicBezTo>
                <a:cubicBezTo>
                  <a:pt x="15805" y="52292"/>
                  <a:pt x="14003" y="52708"/>
                  <a:pt x="13171" y="54164"/>
                </a:cubicBezTo>
                <a:cubicBezTo>
                  <a:pt x="12894" y="54441"/>
                  <a:pt x="12686" y="54788"/>
                  <a:pt x="12478" y="55204"/>
                </a:cubicBezTo>
                <a:lnTo>
                  <a:pt x="12409" y="55134"/>
                </a:lnTo>
                <a:cubicBezTo>
                  <a:pt x="12894" y="53124"/>
                  <a:pt x="15667" y="51461"/>
                  <a:pt x="17261" y="50629"/>
                </a:cubicBezTo>
                <a:cubicBezTo>
                  <a:pt x="19479" y="49381"/>
                  <a:pt x="21697" y="48411"/>
                  <a:pt x="23915" y="47024"/>
                </a:cubicBezTo>
                <a:cubicBezTo>
                  <a:pt x="24678" y="46539"/>
                  <a:pt x="25371" y="45915"/>
                  <a:pt x="26134" y="45291"/>
                </a:cubicBezTo>
                <a:cubicBezTo>
                  <a:pt x="26634" y="44929"/>
                  <a:pt x="26959" y="44781"/>
                  <a:pt x="27156" y="44781"/>
                </a:cubicBezTo>
                <a:close/>
                <a:moveTo>
                  <a:pt x="20323" y="52026"/>
                </a:moveTo>
                <a:cubicBezTo>
                  <a:pt x="20979" y="52026"/>
                  <a:pt x="21628" y="52071"/>
                  <a:pt x="22252" y="52154"/>
                </a:cubicBezTo>
                <a:lnTo>
                  <a:pt x="22876" y="52154"/>
                </a:lnTo>
                <a:cubicBezTo>
                  <a:pt x="22876" y="52203"/>
                  <a:pt x="22910" y="52252"/>
                  <a:pt x="22931" y="52252"/>
                </a:cubicBezTo>
                <a:cubicBezTo>
                  <a:pt x="22939" y="52252"/>
                  <a:pt x="22945" y="52243"/>
                  <a:pt x="22945" y="52223"/>
                </a:cubicBezTo>
                <a:lnTo>
                  <a:pt x="23707" y="52362"/>
                </a:lnTo>
                <a:cubicBezTo>
                  <a:pt x="24401" y="52570"/>
                  <a:pt x="31471" y="55966"/>
                  <a:pt x="29530" y="56590"/>
                </a:cubicBezTo>
                <a:lnTo>
                  <a:pt x="29530" y="56521"/>
                </a:lnTo>
                <a:cubicBezTo>
                  <a:pt x="28975" y="56724"/>
                  <a:pt x="28365" y="56804"/>
                  <a:pt x="27731" y="56804"/>
                </a:cubicBezTo>
                <a:cubicBezTo>
                  <a:pt x="25992" y="56804"/>
                  <a:pt x="24072" y="56202"/>
                  <a:pt x="22598" y="55897"/>
                </a:cubicBezTo>
                <a:cubicBezTo>
                  <a:pt x="20768" y="55453"/>
                  <a:pt x="17874" y="54344"/>
                  <a:pt x="15405" y="54344"/>
                </a:cubicBezTo>
                <a:cubicBezTo>
                  <a:pt x="14788" y="54344"/>
                  <a:pt x="14197" y="54414"/>
                  <a:pt x="13656" y="54580"/>
                </a:cubicBezTo>
                <a:cubicBezTo>
                  <a:pt x="14765" y="54164"/>
                  <a:pt x="15944" y="53956"/>
                  <a:pt x="17122" y="53956"/>
                </a:cubicBezTo>
                <a:cubicBezTo>
                  <a:pt x="17354" y="53936"/>
                  <a:pt x="17583" y="53927"/>
                  <a:pt x="17810" y="53927"/>
                </a:cubicBezTo>
                <a:cubicBezTo>
                  <a:pt x="19961" y="53927"/>
                  <a:pt x="21922" y="54745"/>
                  <a:pt x="24054" y="54996"/>
                </a:cubicBezTo>
                <a:cubicBezTo>
                  <a:pt x="24054" y="54996"/>
                  <a:pt x="24054" y="54926"/>
                  <a:pt x="24054" y="54926"/>
                </a:cubicBezTo>
                <a:cubicBezTo>
                  <a:pt x="22070" y="54091"/>
                  <a:pt x="19930" y="53688"/>
                  <a:pt x="17809" y="53688"/>
                </a:cubicBezTo>
                <a:cubicBezTo>
                  <a:pt x="17114" y="53688"/>
                  <a:pt x="16421" y="53732"/>
                  <a:pt x="15736" y="53817"/>
                </a:cubicBezTo>
                <a:cubicBezTo>
                  <a:pt x="14835" y="53887"/>
                  <a:pt x="14003" y="54164"/>
                  <a:pt x="13171" y="54511"/>
                </a:cubicBezTo>
                <a:cubicBezTo>
                  <a:pt x="14946" y="52736"/>
                  <a:pt x="17696" y="52026"/>
                  <a:pt x="20323" y="52026"/>
                </a:cubicBezTo>
                <a:close/>
                <a:moveTo>
                  <a:pt x="6912" y="55130"/>
                </a:moveTo>
                <a:cubicBezTo>
                  <a:pt x="7235" y="55130"/>
                  <a:pt x="7607" y="55274"/>
                  <a:pt x="7903" y="55481"/>
                </a:cubicBezTo>
                <a:cubicBezTo>
                  <a:pt x="8388" y="55758"/>
                  <a:pt x="8804" y="56244"/>
                  <a:pt x="9081" y="56729"/>
                </a:cubicBezTo>
                <a:cubicBezTo>
                  <a:pt x="9705" y="57977"/>
                  <a:pt x="10260" y="59363"/>
                  <a:pt x="10676" y="60749"/>
                </a:cubicBezTo>
                <a:lnTo>
                  <a:pt x="10537" y="61304"/>
                </a:lnTo>
                <a:lnTo>
                  <a:pt x="10190" y="60957"/>
                </a:lnTo>
                <a:cubicBezTo>
                  <a:pt x="10190" y="60888"/>
                  <a:pt x="10190" y="60819"/>
                  <a:pt x="10190" y="60819"/>
                </a:cubicBezTo>
                <a:cubicBezTo>
                  <a:pt x="9982" y="60472"/>
                  <a:pt x="9774" y="60125"/>
                  <a:pt x="9636" y="59779"/>
                </a:cubicBezTo>
                <a:cubicBezTo>
                  <a:pt x="9601" y="59709"/>
                  <a:pt x="9549" y="59675"/>
                  <a:pt x="9497" y="59675"/>
                </a:cubicBezTo>
                <a:cubicBezTo>
                  <a:pt x="9445" y="59675"/>
                  <a:pt x="9393" y="59709"/>
                  <a:pt x="9359" y="59779"/>
                </a:cubicBezTo>
                <a:cubicBezTo>
                  <a:pt x="9289" y="59640"/>
                  <a:pt x="9220" y="59502"/>
                  <a:pt x="9151" y="59363"/>
                </a:cubicBezTo>
                <a:cubicBezTo>
                  <a:pt x="9110" y="59322"/>
                  <a:pt x="9069" y="59305"/>
                  <a:pt x="9034" y="59305"/>
                </a:cubicBezTo>
                <a:cubicBezTo>
                  <a:pt x="8949" y="59305"/>
                  <a:pt x="8894" y="59403"/>
                  <a:pt x="8943" y="59502"/>
                </a:cubicBezTo>
                <a:cubicBezTo>
                  <a:pt x="9081" y="59779"/>
                  <a:pt x="9220" y="60056"/>
                  <a:pt x="9359" y="60333"/>
                </a:cubicBezTo>
                <a:cubicBezTo>
                  <a:pt x="7903" y="59224"/>
                  <a:pt x="6309" y="58046"/>
                  <a:pt x="6170" y="56105"/>
                </a:cubicBezTo>
                <a:cubicBezTo>
                  <a:pt x="6130" y="55390"/>
                  <a:pt x="6478" y="55130"/>
                  <a:pt x="6912" y="55130"/>
                </a:cubicBezTo>
                <a:close/>
                <a:moveTo>
                  <a:pt x="15112" y="54788"/>
                </a:moveTo>
                <a:cubicBezTo>
                  <a:pt x="15597" y="54788"/>
                  <a:pt x="16082" y="54788"/>
                  <a:pt x="16568" y="54857"/>
                </a:cubicBezTo>
                <a:cubicBezTo>
                  <a:pt x="17885" y="55412"/>
                  <a:pt x="19063" y="56244"/>
                  <a:pt x="20034" y="57353"/>
                </a:cubicBezTo>
                <a:cubicBezTo>
                  <a:pt x="20935" y="58323"/>
                  <a:pt x="21697" y="59640"/>
                  <a:pt x="22806" y="60403"/>
                </a:cubicBezTo>
                <a:cubicBezTo>
                  <a:pt x="22827" y="60423"/>
                  <a:pt x="22847" y="60431"/>
                  <a:pt x="22865" y="60431"/>
                </a:cubicBezTo>
                <a:cubicBezTo>
                  <a:pt x="22910" y="60431"/>
                  <a:pt x="22945" y="60382"/>
                  <a:pt x="22945" y="60333"/>
                </a:cubicBezTo>
                <a:cubicBezTo>
                  <a:pt x="21974" y="58878"/>
                  <a:pt x="20865" y="57561"/>
                  <a:pt x="19618" y="56382"/>
                </a:cubicBezTo>
                <a:cubicBezTo>
                  <a:pt x="19132" y="55897"/>
                  <a:pt x="18578" y="55481"/>
                  <a:pt x="18023" y="55134"/>
                </a:cubicBezTo>
                <a:lnTo>
                  <a:pt x="18023" y="55134"/>
                </a:lnTo>
                <a:cubicBezTo>
                  <a:pt x="19132" y="55412"/>
                  <a:pt x="20172" y="55689"/>
                  <a:pt x="21004" y="55966"/>
                </a:cubicBezTo>
                <a:cubicBezTo>
                  <a:pt x="21004" y="55966"/>
                  <a:pt x="21004" y="55966"/>
                  <a:pt x="21004" y="56036"/>
                </a:cubicBezTo>
                <a:cubicBezTo>
                  <a:pt x="23084" y="57491"/>
                  <a:pt x="24678" y="59502"/>
                  <a:pt x="25648" y="61789"/>
                </a:cubicBezTo>
                <a:lnTo>
                  <a:pt x="25648" y="61720"/>
                </a:lnTo>
                <a:lnTo>
                  <a:pt x="25648" y="61720"/>
                </a:lnTo>
                <a:cubicBezTo>
                  <a:pt x="25992" y="62539"/>
                  <a:pt x="25852" y="62814"/>
                  <a:pt x="25501" y="62814"/>
                </a:cubicBezTo>
                <a:cubicBezTo>
                  <a:pt x="24931" y="62814"/>
                  <a:pt x="23806" y="62089"/>
                  <a:pt x="23292" y="61789"/>
                </a:cubicBezTo>
                <a:cubicBezTo>
                  <a:pt x="22044" y="61027"/>
                  <a:pt x="20935" y="60056"/>
                  <a:pt x="19964" y="58947"/>
                </a:cubicBezTo>
                <a:cubicBezTo>
                  <a:pt x="18786" y="57630"/>
                  <a:pt x="17122" y="55204"/>
                  <a:pt x="15112" y="54788"/>
                </a:cubicBezTo>
                <a:close/>
                <a:moveTo>
                  <a:pt x="14319" y="59260"/>
                </a:moveTo>
                <a:cubicBezTo>
                  <a:pt x="14812" y="59260"/>
                  <a:pt x="15259" y="59472"/>
                  <a:pt x="15181" y="60056"/>
                </a:cubicBezTo>
                <a:cubicBezTo>
                  <a:pt x="15112" y="61096"/>
                  <a:pt x="13795" y="62205"/>
                  <a:pt x="13102" y="62898"/>
                </a:cubicBezTo>
                <a:cubicBezTo>
                  <a:pt x="12478" y="63453"/>
                  <a:pt x="11785" y="63938"/>
                  <a:pt x="11092" y="64423"/>
                </a:cubicBezTo>
                <a:cubicBezTo>
                  <a:pt x="11438" y="64007"/>
                  <a:pt x="11785" y="63591"/>
                  <a:pt x="12062" y="63106"/>
                </a:cubicBezTo>
                <a:cubicBezTo>
                  <a:pt x="12131" y="63037"/>
                  <a:pt x="12131" y="62967"/>
                  <a:pt x="12062" y="62967"/>
                </a:cubicBezTo>
                <a:cubicBezTo>
                  <a:pt x="12062" y="62898"/>
                  <a:pt x="12062" y="62898"/>
                  <a:pt x="12062" y="62829"/>
                </a:cubicBezTo>
                <a:cubicBezTo>
                  <a:pt x="12062" y="62780"/>
                  <a:pt x="11993" y="62731"/>
                  <a:pt x="11928" y="62731"/>
                </a:cubicBezTo>
                <a:cubicBezTo>
                  <a:pt x="11901" y="62731"/>
                  <a:pt x="11874" y="62739"/>
                  <a:pt x="11854" y="62759"/>
                </a:cubicBezTo>
                <a:cubicBezTo>
                  <a:pt x="11507" y="63106"/>
                  <a:pt x="11161" y="63522"/>
                  <a:pt x="10884" y="63938"/>
                </a:cubicBezTo>
                <a:cubicBezTo>
                  <a:pt x="11022" y="63661"/>
                  <a:pt x="11161" y="63453"/>
                  <a:pt x="11299" y="63175"/>
                </a:cubicBezTo>
                <a:cubicBezTo>
                  <a:pt x="11577" y="62759"/>
                  <a:pt x="11785" y="62344"/>
                  <a:pt x="11993" y="61858"/>
                </a:cubicBezTo>
                <a:cubicBezTo>
                  <a:pt x="11993" y="61824"/>
                  <a:pt x="11975" y="61806"/>
                  <a:pt x="11949" y="61806"/>
                </a:cubicBezTo>
                <a:cubicBezTo>
                  <a:pt x="11923" y="61806"/>
                  <a:pt x="11889" y="61824"/>
                  <a:pt x="11854" y="61858"/>
                </a:cubicBezTo>
                <a:lnTo>
                  <a:pt x="11854" y="61789"/>
                </a:lnTo>
                <a:cubicBezTo>
                  <a:pt x="11646" y="62066"/>
                  <a:pt x="11438" y="62344"/>
                  <a:pt x="11230" y="62690"/>
                </a:cubicBezTo>
                <a:cubicBezTo>
                  <a:pt x="11438" y="62205"/>
                  <a:pt x="11646" y="61789"/>
                  <a:pt x="11854" y="61373"/>
                </a:cubicBezTo>
                <a:cubicBezTo>
                  <a:pt x="12201" y="60680"/>
                  <a:pt x="12686" y="60056"/>
                  <a:pt x="13310" y="59571"/>
                </a:cubicBezTo>
                <a:cubicBezTo>
                  <a:pt x="13522" y="59389"/>
                  <a:pt x="13934" y="59260"/>
                  <a:pt x="14319" y="59260"/>
                </a:cubicBezTo>
                <a:close/>
                <a:moveTo>
                  <a:pt x="35905" y="0"/>
                </a:moveTo>
                <a:cubicBezTo>
                  <a:pt x="34662" y="0"/>
                  <a:pt x="34452" y="3256"/>
                  <a:pt x="34452" y="4463"/>
                </a:cubicBezTo>
                <a:cubicBezTo>
                  <a:pt x="34452" y="4532"/>
                  <a:pt x="34452" y="4671"/>
                  <a:pt x="34452" y="4740"/>
                </a:cubicBezTo>
                <a:cubicBezTo>
                  <a:pt x="34382" y="4809"/>
                  <a:pt x="34452" y="4948"/>
                  <a:pt x="34521" y="4948"/>
                </a:cubicBezTo>
                <a:lnTo>
                  <a:pt x="34175" y="5433"/>
                </a:lnTo>
                <a:cubicBezTo>
                  <a:pt x="33967" y="5572"/>
                  <a:pt x="33759" y="5710"/>
                  <a:pt x="33620" y="5849"/>
                </a:cubicBezTo>
                <a:cubicBezTo>
                  <a:pt x="33412" y="6057"/>
                  <a:pt x="33620" y="6057"/>
                  <a:pt x="33689" y="6057"/>
                </a:cubicBezTo>
                <a:lnTo>
                  <a:pt x="33412" y="6334"/>
                </a:lnTo>
                <a:cubicBezTo>
                  <a:pt x="33689" y="5502"/>
                  <a:pt x="33759" y="4671"/>
                  <a:pt x="33759" y="3908"/>
                </a:cubicBezTo>
                <a:cubicBezTo>
                  <a:pt x="33759" y="3353"/>
                  <a:pt x="33620" y="2175"/>
                  <a:pt x="32857" y="2175"/>
                </a:cubicBezTo>
                <a:cubicBezTo>
                  <a:pt x="32095" y="2244"/>
                  <a:pt x="31956" y="3631"/>
                  <a:pt x="32026" y="4185"/>
                </a:cubicBezTo>
                <a:cubicBezTo>
                  <a:pt x="32095" y="4740"/>
                  <a:pt x="32164" y="5225"/>
                  <a:pt x="32303" y="5710"/>
                </a:cubicBezTo>
                <a:cubicBezTo>
                  <a:pt x="32372" y="6196"/>
                  <a:pt x="32442" y="6611"/>
                  <a:pt x="32650" y="7027"/>
                </a:cubicBezTo>
                <a:cubicBezTo>
                  <a:pt x="32650" y="7097"/>
                  <a:pt x="32650" y="7097"/>
                  <a:pt x="32650" y="7097"/>
                </a:cubicBezTo>
                <a:cubicBezTo>
                  <a:pt x="32650" y="7166"/>
                  <a:pt x="32650" y="7235"/>
                  <a:pt x="32719" y="7305"/>
                </a:cubicBezTo>
                <a:cubicBezTo>
                  <a:pt x="32303" y="7790"/>
                  <a:pt x="31887" y="8344"/>
                  <a:pt x="31471" y="8968"/>
                </a:cubicBezTo>
                <a:lnTo>
                  <a:pt x="31402" y="8968"/>
                </a:lnTo>
                <a:cubicBezTo>
                  <a:pt x="31715" y="7903"/>
                  <a:pt x="31518" y="3832"/>
                  <a:pt x="30401" y="3832"/>
                </a:cubicBezTo>
                <a:cubicBezTo>
                  <a:pt x="30283" y="3832"/>
                  <a:pt x="30155" y="3878"/>
                  <a:pt x="30015" y="3977"/>
                </a:cubicBezTo>
                <a:cubicBezTo>
                  <a:pt x="28906" y="4878"/>
                  <a:pt x="30015" y="9176"/>
                  <a:pt x="31125" y="9454"/>
                </a:cubicBezTo>
                <a:cubicBezTo>
                  <a:pt x="30501" y="10355"/>
                  <a:pt x="29877" y="11186"/>
                  <a:pt x="29322" y="12088"/>
                </a:cubicBezTo>
                <a:cubicBezTo>
                  <a:pt x="29783" y="10243"/>
                  <a:pt x="29556" y="6581"/>
                  <a:pt x="27984" y="6581"/>
                </a:cubicBezTo>
                <a:cubicBezTo>
                  <a:pt x="27902" y="6581"/>
                  <a:pt x="27817" y="6591"/>
                  <a:pt x="27728" y="6611"/>
                </a:cubicBezTo>
                <a:cubicBezTo>
                  <a:pt x="26480" y="6889"/>
                  <a:pt x="26827" y="8691"/>
                  <a:pt x="26965" y="9592"/>
                </a:cubicBezTo>
                <a:cubicBezTo>
                  <a:pt x="27104" y="10493"/>
                  <a:pt x="27589" y="12781"/>
                  <a:pt x="28698" y="12919"/>
                </a:cubicBezTo>
                <a:lnTo>
                  <a:pt x="28768" y="12919"/>
                </a:lnTo>
                <a:cubicBezTo>
                  <a:pt x="28144" y="13890"/>
                  <a:pt x="27589" y="14791"/>
                  <a:pt x="26965" y="15761"/>
                </a:cubicBezTo>
                <a:cubicBezTo>
                  <a:pt x="26827" y="15900"/>
                  <a:pt x="26688" y="16039"/>
                  <a:pt x="26550" y="16177"/>
                </a:cubicBezTo>
                <a:cubicBezTo>
                  <a:pt x="26827" y="14722"/>
                  <a:pt x="26619" y="13197"/>
                  <a:pt x="25995" y="11880"/>
                </a:cubicBezTo>
                <a:cubicBezTo>
                  <a:pt x="25692" y="11224"/>
                  <a:pt x="25132" y="10347"/>
                  <a:pt x="24475" y="10347"/>
                </a:cubicBezTo>
                <a:cubicBezTo>
                  <a:pt x="24230" y="10347"/>
                  <a:pt x="23971" y="10469"/>
                  <a:pt x="23707" y="10771"/>
                </a:cubicBezTo>
                <a:cubicBezTo>
                  <a:pt x="23014" y="11672"/>
                  <a:pt x="23638" y="13543"/>
                  <a:pt x="23915" y="14444"/>
                </a:cubicBezTo>
                <a:cubicBezTo>
                  <a:pt x="24193" y="15346"/>
                  <a:pt x="24817" y="17217"/>
                  <a:pt x="25926" y="17494"/>
                </a:cubicBezTo>
                <a:cubicBezTo>
                  <a:pt x="25302" y="18534"/>
                  <a:pt x="24678" y="19643"/>
                  <a:pt x="24123" y="20752"/>
                </a:cubicBezTo>
                <a:cubicBezTo>
                  <a:pt x="24193" y="19574"/>
                  <a:pt x="23985" y="18326"/>
                  <a:pt x="23499" y="17217"/>
                </a:cubicBezTo>
                <a:cubicBezTo>
                  <a:pt x="23215" y="16705"/>
                  <a:pt x="22698" y="15914"/>
                  <a:pt x="22100" y="15914"/>
                </a:cubicBezTo>
                <a:cubicBezTo>
                  <a:pt x="21969" y="15914"/>
                  <a:pt x="21834" y="15952"/>
                  <a:pt x="21697" y="16039"/>
                </a:cubicBezTo>
                <a:cubicBezTo>
                  <a:pt x="20935" y="16524"/>
                  <a:pt x="21212" y="18188"/>
                  <a:pt x="21489" y="18950"/>
                </a:cubicBezTo>
                <a:cubicBezTo>
                  <a:pt x="21767" y="20198"/>
                  <a:pt x="22460" y="21238"/>
                  <a:pt x="23499" y="21931"/>
                </a:cubicBezTo>
                <a:cubicBezTo>
                  <a:pt x="22737" y="23387"/>
                  <a:pt x="21974" y="24842"/>
                  <a:pt x="21281" y="26367"/>
                </a:cubicBezTo>
                <a:cubicBezTo>
                  <a:pt x="21420" y="24704"/>
                  <a:pt x="21143" y="23040"/>
                  <a:pt x="20519" y="21515"/>
                </a:cubicBezTo>
                <a:cubicBezTo>
                  <a:pt x="20183" y="20891"/>
                  <a:pt x="19681" y="20234"/>
                  <a:pt x="19104" y="20234"/>
                </a:cubicBezTo>
                <a:cubicBezTo>
                  <a:pt x="18848" y="20234"/>
                  <a:pt x="18578" y="20363"/>
                  <a:pt x="18301" y="20683"/>
                </a:cubicBezTo>
                <a:cubicBezTo>
                  <a:pt x="17469" y="21654"/>
                  <a:pt x="18162" y="23248"/>
                  <a:pt x="18578" y="24218"/>
                </a:cubicBezTo>
                <a:cubicBezTo>
                  <a:pt x="18994" y="25466"/>
                  <a:pt x="19756" y="26506"/>
                  <a:pt x="20796" y="27338"/>
                </a:cubicBezTo>
                <a:cubicBezTo>
                  <a:pt x="20242" y="28585"/>
                  <a:pt x="19687" y="29902"/>
                  <a:pt x="19063" y="31289"/>
                </a:cubicBezTo>
                <a:cubicBezTo>
                  <a:pt x="19202" y="29833"/>
                  <a:pt x="18994" y="28447"/>
                  <a:pt x="18439" y="27130"/>
                </a:cubicBezTo>
                <a:cubicBezTo>
                  <a:pt x="18071" y="26439"/>
                  <a:pt x="17489" y="25841"/>
                  <a:pt x="16896" y="25841"/>
                </a:cubicBezTo>
                <a:cubicBezTo>
                  <a:pt x="16596" y="25841"/>
                  <a:pt x="16293" y="25994"/>
                  <a:pt x="16013" y="26367"/>
                </a:cubicBezTo>
                <a:cubicBezTo>
                  <a:pt x="15251" y="27268"/>
                  <a:pt x="16013" y="29001"/>
                  <a:pt x="16360" y="29833"/>
                </a:cubicBezTo>
                <a:cubicBezTo>
                  <a:pt x="16706" y="31012"/>
                  <a:pt x="17399" y="32051"/>
                  <a:pt x="18301" y="32883"/>
                </a:cubicBezTo>
                <a:cubicBezTo>
                  <a:pt x="18162" y="33022"/>
                  <a:pt x="18023" y="33160"/>
                  <a:pt x="17954" y="33368"/>
                </a:cubicBezTo>
                <a:cubicBezTo>
                  <a:pt x="17954" y="33417"/>
                  <a:pt x="17989" y="33466"/>
                  <a:pt x="18034" y="33466"/>
                </a:cubicBezTo>
                <a:cubicBezTo>
                  <a:pt x="18052" y="33466"/>
                  <a:pt x="18072" y="33458"/>
                  <a:pt x="18093" y="33438"/>
                </a:cubicBezTo>
                <a:lnTo>
                  <a:pt x="18162" y="33438"/>
                </a:lnTo>
                <a:cubicBezTo>
                  <a:pt x="17192" y="36072"/>
                  <a:pt x="16221" y="38706"/>
                  <a:pt x="15320" y="41409"/>
                </a:cubicBezTo>
                <a:cubicBezTo>
                  <a:pt x="14349" y="37320"/>
                  <a:pt x="14488" y="33091"/>
                  <a:pt x="14488" y="28932"/>
                </a:cubicBezTo>
                <a:cubicBezTo>
                  <a:pt x="14488" y="25951"/>
                  <a:pt x="14349" y="22971"/>
                  <a:pt x="12686" y="20406"/>
                </a:cubicBezTo>
                <a:cubicBezTo>
                  <a:pt x="12633" y="20353"/>
                  <a:pt x="12560" y="20330"/>
                  <a:pt x="12486" y="20330"/>
                </a:cubicBezTo>
                <a:cubicBezTo>
                  <a:pt x="12366" y="20330"/>
                  <a:pt x="12243" y="20389"/>
                  <a:pt x="12201" y="20475"/>
                </a:cubicBezTo>
                <a:cubicBezTo>
                  <a:pt x="11577" y="22555"/>
                  <a:pt x="11230" y="24634"/>
                  <a:pt x="11230" y="26783"/>
                </a:cubicBezTo>
                <a:cubicBezTo>
                  <a:pt x="11092" y="26159"/>
                  <a:pt x="10953" y="25466"/>
                  <a:pt x="10884" y="24773"/>
                </a:cubicBezTo>
                <a:cubicBezTo>
                  <a:pt x="10884" y="24288"/>
                  <a:pt x="10814" y="23872"/>
                  <a:pt x="10745" y="23456"/>
                </a:cubicBezTo>
                <a:lnTo>
                  <a:pt x="10676" y="23040"/>
                </a:lnTo>
                <a:cubicBezTo>
                  <a:pt x="10745" y="22832"/>
                  <a:pt x="10676" y="22624"/>
                  <a:pt x="10537" y="22485"/>
                </a:cubicBezTo>
                <a:lnTo>
                  <a:pt x="10537" y="22416"/>
                </a:lnTo>
                <a:cubicBezTo>
                  <a:pt x="10537" y="22347"/>
                  <a:pt x="10537" y="22277"/>
                  <a:pt x="10537" y="22208"/>
                </a:cubicBezTo>
                <a:cubicBezTo>
                  <a:pt x="10814" y="21654"/>
                  <a:pt x="10884" y="20960"/>
                  <a:pt x="10606" y="20337"/>
                </a:cubicBezTo>
                <a:cubicBezTo>
                  <a:pt x="10537" y="20163"/>
                  <a:pt x="10398" y="20077"/>
                  <a:pt x="10268" y="20077"/>
                </a:cubicBezTo>
                <a:cubicBezTo>
                  <a:pt x="10138" y="20077"/>
                  <a:pt x="10017" y="20163"/>
                  <a:pt x="9982" y="20337"/>
                </a:cubicBezTo>
                <a:cubicBezTo>
                  <a:pt x="9774" y="20822"/>
                  <a:pt x="9774" y="21376"/>
                  <a:pt x="9982" y="21931"/>
                </a:cubicBezTo>
                <a:lnTo>
                  <a:pt x="9982" y="22139"/>
                </a:lnTo>
                <a:cubicBezTo>
                  <a:pt x="9913" y="22277"/>
                  <a:pt x="10052" y="22416"/>
                  <a:pt x="10190" y="22416"/>
                </a:cubicBezTo>
                <a:lnTo>
                  <a:pt x="10260" y="22416"/>
                </a:lnTo>
                <a:cubicBezTo>
                  <a:pt x="10260" y="22485"/>
                  <a:pt x="10260" y="22555"/>
                  <a:pt x="10260" y="22555"/>
                </a:cubicBezTo>
                <a:cubicBezTo>
                  <a:pt x="10676" y="24149"/>
                  <a:pt x="10606" y="25813"/>
                  <a:pt x="11161" y="27407"/>
                </a:cubicBezTo>
                <a:cubicBezTo>
                  <a:pt x="11092" y="27338"/>
                  <a:pt x="11022" y="27268"/>
                  <a:pt x="11022" y="27199"/>
                </a:cubicBezTo>
                <a:cubicBezTo>
                  <a:pt x="10537" y="25397"/>
                  <a:pt x="9705" y="23733"/>
                  <a:pt x="9151" y="22000"/>
                </a:cubicBezTo>
                <a:cubicBezTo>
                  <a:pt x="9289" y="21307"/>
                  <a:pt x="9081" y="20614"/>
                  <a:pt x="8596" y="20129"/>
                </a:cubicBezTo>
                <a:cubicBezTo>
                  <a:pt x="8535" y="20047"/>
                  <a:pt x="8456" y="20014"/>
                  <a:pt x="8375" y="20014"/>
                </a:cubicBezTo>
                <a:cubicBezTo>
                  <a:pt x="8180" y="20014"/>
                  <a:pt x="7972" y="20210"/>
                  <a:pt x="7972" y="20406"/>
                </a:cubicBezTo>
                <a:cubicBezTo>
                  <a:pt x="7972" y="21168"/>
                  <a:pt x="8180" y="21931"/>
                  <a:pt x="8665" y="22485"/>
                </a:cubicBezTo>
                <a:cubicBezTo>
                  <a:pt x="8692" y="22538"/>
                  <a:pt x="8749" y="22561"/>
                  <a:pt x="8805" y="22561"/>
                </a:cubicBezTo>
                <a:cubicBezTo>
                  <a:pt x="8896" y="22561"/>
                  <a:pt x="8985" y="22502"/>
                  <a:pt x="8943" y="22416"/>
                </a:cubicBezTo>
                <a:lnTo>
                  <a:pt x="8943" y="22277"/>
                </a:lnTo>
                <a:cubicBezTo>
                  <a:pt x="9567" y="23664"/>
                  <a:pt x="10052" y="25189"/>
                  <a:pt x="10537" y="26645"/>
                </a:cubicBezTo>
                <a:cubicBezTo>
                  <a:pt x="9497" y="25258"/>
                  <a:pt x="8319" y="24010"/>
                  <a:pt x="7279" y="22763"/>
                </a:cubicBezTo>
                <a:cubicBezTo>
                  <a:pt x="7244" y="22728"/>
                  <a:pt x="7192" y="22711"/>
                  <a:pt x="7132" y="22711"/>
                </a:cubicBezTo>
                <a:cubicBezTo>
                  <a:pt x="7071" y="22711"/>
                  <a:pt x="7002" y="22728"/>
                  <a:pt x="6932" y="22763"/>
                </a:cubicBezTo>
                <a:cubicBezTo>
                  <a:pt x="5754" y="24080"/>
                  <a:pt x="6170" y="26783"/>
                  <a:pt x="6794" y="28793"/>
                </a:cubicBezTo>
                <a:cubicBezTo>
                  <a:pt x="6170" y="27476"/>
                  <a:pt x="5407" y="26298"/>
                  <a:pt x="4576" y="25120"/>
                </a:cubicBezTo>
                <a:cubicBezTo>
                  <a:pt x="4506" y="25120"/>
                  <a:pt x="4506" y="25050"/>
                  <a:pt x="4437" y="25050"/>
                </a:cubicBezTo>
                <a:lnTo>
                  <a:pt x="4437" y="24981"/>
                </a:lnTo>
                <a:cubicBezTo>
                  <a:pt x="4462" y="24994"/>
                  <a:pt x="4488" y="24999"/>
                  <a:pt x="4512" y="24999"/>
                </a:cubicBezTo>
                <a:cubicBezTo>
                  <a:pt x="4619" y="24999"/>
                  <a:pt x="4702" y="24886"/>
                  <a:pt x="4645" y="24773"/>
                </a:cubicBezTo>
                <a:cubicBezTo>
                  <a:pt x="4506" y="24704"/>
                  <a:pt x="4437" y="24565"/>
                  <a:pt x="4368" y="24496"/>
                </a:cubicBezTo>
                <a:cubicBezTo>
                  <a:pt x="4437" y="24426"/>
                  <a:pt x="4437" y="24357"/>
                  <a:pt x="4368" y="24357"/>
                </a:cubicBezTo>
                <a:cubicBezTo>
                  <a:pt x="4298" y="24010"/>
                  <a:pt x="4160" y="23733"/>
                  <a:pt x="4021" y="23456"/>
                </a:cubicBezTo>
                <a:cubicBezTo>
                  <a:pt x="3970" y="23354"/>
                  <a:pt x="3863" y="23308"/>
                  <a:pt x="3752" y="23308"/>
                </a:cubicBezTo>
                <a:cubicBezTo>
                  <a:pt x="3559" y="23308"/>
                  <a:pt x="3353" y="23444"/>
                  <a:pt x="3397" y="23664"/>
                </a:cubicBezTo>
                <a:cubicBezTo>
                  <a:pt x="3397" y="23733"/>
                  <a:pt x="3467" y="23872"/>
                  <a:pt x="3467" y="23941"/>
                </a:cubicBezTo>
                <a:cubicBezTo>
                  <a:pt x="3328" y="24080"/>
                  <a:pt x="3328" y="24288"/>
                  <a:pt x="3467" y="24426"/>
                </a:cubicBezTo>
                <a:cubicBezTo>
                  <a:pt x="3744" y="24773"/>
                  <a:pt x="4021" y="25189"/>
                  <a:pt x="4090" y="25605"/>
                </a:cubicBezTo>
                <a:cubicBezTo>
                  <a:pt x="4160" y="25709"/>
                  <a:pt x="4264" y="25761"/>
                  <a:pt x="4359" y="25761"/>
                </a:cubicBezTo>
                <a:cubicBezTo>
                  <a:pt x="4454" y="25761"/>
                  <a:pt x="4541" y="25709"/>
                  <a:pt x="4576" y="25605"/>
                </a:cubicBezTo>
                <a:cubicBezTo>
                  <a:pt x="5685" y="27130"/>
                  <a:pt x="6239" y="29001"/>
                  <a:pt x="7348" y="30457"/>
                </a:cubicBezTo>
                <a:cubicBezTo>
                  <a:pt x="7383" y="30492"/>
                  <a:pt x="7418" y="30509"/>
                  <a:pt x="7444" y="30509"/>
                </a:cubicBezTo>
                <a:cubicBezTo>
                  <a:pt x="7470" y="30509"/>
                  <a:pt x="7487" y="30492"/>
                  <a:pt x="7487" y="30457"/>
                </a:cubicBezTo>
                <a:cubicBezTo>
                  <a:pt x="7695" y="30804"/>
                  <a:pt x="7903" y="31220"/>
                  <a:pt x="8180" y="31566"/>
                </a:cubicBezTo>
                <a:cubicBezTo>
                  <a:pt x="6932" y="30041"/>
                  <a:pt x="5477" y="28724"/>
                  <a:pt x="3882" y="27615"/>
                </a:cubicBezTo>
                <a:cubicBezTo>
                  <a:pt x="3882" y="27546"/>
                  <a:pt x="3813" y="27476"/>
                  <a:pt x="3744" y="27407"/>
                </a:cubicBezTo>
                <a:cubicBezTo>
                  <a:pt x="3674" y="27407"/>
                  <a:pt x="3674" y="27338"/>
                  <a:pt x="3536" y="27338"/>
                </a:cubicBezTo>
                <a:cubicBezTo>
                  <a:pt x="3397" y="27199"/>
                  <a:pt x="3189" y="27060"/>
                  <a:pt x="2912" y="26991"/>
                </a:cubicBezTo>
                <a:cubicBezTo>
                  <a:pt x="2855" y="26962"/>
                  <a:pt x="2797" y="26946"/>
                  <a:pt x="2740" y="26946"/>
                </a:cubicBezTo>
                <a:cubicBezTo>
                  <a:pt x="2658" y="26946"/>
                  <a:pt x="2577" y="26979"/>
                  <a:pt x="2496" y="27060"/>
                </a:cubicBezTo>
                <a:cubicBezTo>
                  <a:pt x="2357" y="27199"/>
                  <a:pt x="2288" y="27407"/>
                  <a:pt x="2427" y="27546"/>
                </a:cubicBezTo>
                <a:lnTo>
                  <a:pt x="2565" y="27615"/>
                </a:lnTo>
                <a:cubicBezTo>
                  <a:pt x="2664" y="28009"/>
                  <a:pt x="2903" y="28369"/>
                  <a:pt x="3232" y="28369"/>
                </a:cubicBezTo>
                <a:cubicBezTo>
                  <a:pt x="3366" y="28369"/>
                  <a:pt x="3514" y="28310"/>
                  <a:pt x="3674" y="28170"/>
                </a:cubicBezTo>
                <a:cubicBezTo>
                  <a:pt x="3744" y="28100"/>
                  <a:pt x="3744" y="28100"/>
                  <a:pt x="3813" y="28031"/>
                </a:cubicBezTo>
                <a:cubicBezTo>
                  <a:pt x="5477" y="28932"/>
                  <a:pt x="6932" y="30180"/>
                  <a:pt x="8180" y="31705"/>
                </a:cubicBezTo>
                <a:cubicBezTo>
                  <a:pt x="7538" y="31384"/>
                  <a:pt x="6746" y="31243"/>
                  <a:pt x="5907" y="31243"/>
                </a:cubicBezTo>
                <a:cubicBezTo>
                  <a:pt x="3669" y="31243"/>
                  <a:pt x="1097" y="32246"/>
                  <a:pt x="139" y="33507"/>
                </a:cubicBezTo>
                <a:cubicBezTo>
                  <a:pt x="1" y="33646"/>
                  <a:pt x="70" y="33854"/>
                  <a:pt x="278" y="33854"/>
                </a:cubicBezTo>
                <a:cubicBezTo>
                  <a:pt x="537" y="33842"/>
                  <a:pt x="798" y="33837"/>
                  <a:pt x="1060" y="33837"/>
                </a:cubicBezTo>
                <a:cubicBezTo>
                  <a:pt x="4033" y="33837"/>
                  <a:pt x="7199" y="34577"/>
                  <a:pt x="9428" y="36488"/>
                </a:cubicBezTo>
                <a:cubicBezTo>
                  <a:pt x="11646" y="38359"/>
                  <a:pt x="14349" y="39884"/>
                  <a:pt x="15112" y="42934"/>
                </a:cubicBezTo>
                <a:cubicBezTo>
                  <a:pt x="15043" y="42934"/>
                  <a:pt x="15043" y="42934"/>
                  <a:pt x="15112" y="43004"/>
                </a:cubicBezTo>
                <a:cubicBezTo>
                  <a:pt x="14904" y="43558"/>
                  <a:pt x="14696" y="44113"/>
                  <a:pt x="14557" y="44667"/>
                </a:cubicBezTo>
                <a:cubicBezTo>
                  <a:pt x="14142" y="46123"/>
                  <a:pt x="13726" y="47648"/>
                  <a:pt x="13310" y="49173"/>
                </a:cubicBezTo>
                <a:cubicBezTo>
                  <a:pt x="12755" y="46539"/>
                  <a:pt x="11715" y="44043"/>
                  <a:pt x="10260" y="41825"/>
                </a:cubicBezTo>
                <a:cubicBezTo>
                  <a:pt x="9918" y="41313"/>
                  <a:pt x="8691" y="39775"/>
                  <a:pt x="7763" y="39775"/>
                </a:cubicBezTo>
                <a:cubicBezTo>
                  <a:pt x="7560" y="39775"/>
                  <a:pt x="7372" y="39849"/>
                  <a:pt x="7210" y="40023"/>
                </a:cubicBezTo>
                <a:cubicBezTo>
                  <a:pt x="5962" y="41340"/>
                  <a:pt x="7071" y="43974"/>
                  <a:pt x="7834" y="45222"/>
                </a:cubicBezTo>
                <a:cubicBezTo>
                  <a:pt x="9151" y="47163"/>
                  <a:pt x="10953" y="48826"/>
                  <a:pt x="13032" y="50074"/>
                </a:cubicBezTo>
                <a:cubicBezTo>
                  <a:pt x="12478" y="52154"/>
                  <a:pt x="11993" y="54303"/>
                  <a:pt x="11507" y="56451"/>
                </a:cubicBezTo>
                <a:cubicBezTo>
                  <a:pt x="11507" y="56451"/>
                  <a:pt x="11507" y="56521"/>
                  <a:pt x="11507" y="56521"/>
                </a:cubicBezTo>
                <a:cubicBezTo>
                  <a:pt x="11299" y="57561"/>
                  <a:pt x="11092" y="58600"/>
                  <a:pt x="10884" y="59640"/>
                </a:cubicBezTo>
                <a:cubicBezTo>
                  <a:pt x="10350" y="57566"/>
                  <a:pt x="8804" y="54733"/>
                  <a:pt x="7154" y="54733"/>
                </a:cubicBezTo>
                <a:cubicBezTo>
                  <a:pt x="6874" y="54733"/>
                  <a:pt x="6590" y="54815"/>
                  <a:pt x="6309" y="54996"/>
                </a:cubicBezTo>
                <a:cubicBezTo>
                  <a:pt x="5199" y="55689"/>
                  <a:pt x="6170" y="57699"/>
                  <a:pt x="6724" y="58462"/>
                </a:cubicBezTo>
                <a:cubicBezTo>
                  <a:pt x="7764" y="59779"/>
                  <a:pt x="9081" y="60888"/>
                  <a:pt x="10468" y="61789"/>
                </a:cubicBezTo>
                <a:cubicBezTo>
                  <a:pt x="8804" y="71078"/>
                  <a:pt x="8249" y="80644"/>
                  <a:pt x="8735" y="90071"/>
                </a:cubicBezTo>
                <a:cubicBezTo>
                  <a:pt x="8769" y="90244"/>
                  <a:pt x="8908" y="90331"/>
                  <a:pt x="9047" y="90331"/>
                </a:cubicBezTo>
                <a:cubicBezTo>
                  <a:pt x="9185" y="90331"/>
                  <a:pt x="9324" y="90244"/>
                  <a:pt x="9359" y="90071"/>
                </a:cubicBezTo>
                <a:cubicBezTo>
                  <a:pt x="8873" y="81822"/>
                  <a:pt x="9289" y="73573"/>
                  <a:pt x="10468" y="65394"/>
                </a:cubicBezTo>
                <a:cubicBezTo>
                  <a:pt x="10537" y="65394"/>
                  <a:pt x="10606" y="65324"/>
                  <a:pt x="10606" y="65324"/>
                </a:cubicBezTo>
                <a:cubicBezTo>
                  <a:pt x="11854" y="65116"/>
                  <a:pt x="13102" y="63661"/>
                  <a:pt x="13934" y="62829"/>
                </a:cubicBezTo>
                <a:cubicBezTo>
                  <a:pt x="14557" y="62136"/>
                  <a:pt x="16082" y="60611"/>
                  <a:pt x="15320" y="59571"/>
                </a:cubicBezTo>
                <a:cubicBezTo>
                  <a:pt x="15075" y="59203"/>
                  <a:pt x="14751" y="59058"/>
                  <a:pt x="14402" y="59058"/>
                </a:cubicBezTo>
                <a:cubicBezTo>
                  <a:pt x="13568" y="59058"/>
                  <a:pt x="12592" y="59886"/>
                  <a:pt x="12201" y="60472"/>
                </a:cubicBezTo>
                <a:cubicBezTo>
                  <a:pt x="11646" y="61096"/>
                  <a:pt x="11230" y="61928"/>
                  <a:pt x="10953" y="62690"/>
                </a:cubicBezTo>
                <a:cubicBezTo>
                  <a:pt x="11299" y="60541"/>
                  <a:pt x="11715" y="58323"/>
                  <a:pt x="12201" y="56105"/>
                </a:cubicBezTo>
                <a:cubicBezTo>
                  <a:pt x="12617" y="55689"/>
                  <a:pt x="13102" y="55342"/>
                  <a:pt x="13726" y="55134"/>
                </a:cubicBezTo>
                <a:cubicBezTo>
                  <a:pt x="13786" y="55132"/>
                  <a:pt x="13846" y="55130"/>
                  <a:pt x="13905" y="55130"/>
                </a:cubicBezTo>
                <a:cubicBezTo>
                  <a:pt x="16714" y="55130"/>
                  <a:pt x="18544" y="58291"/>
                  <a:pt x="20242" y="60056"/>
                </a:cubicBezTo>
                <a:cubicBezTo>
                  <a:pt x="21905" y="61858"/>
                  <a:pt x="23985" y="63037"/>
                  <a:pt x="26342" y="63661"/>
                </a:cubicBezTo>
                <a:cubicBezTo>
                  <a:pt x="26480" y="63661"/>
                  <a:pt x="26619" y="63522"/>
                  <a:pt x="26550" y="63383"/>
                </a:cubicBezTo>
                <a:cubicBezTo>
                  <a:pt x="25648" y="60680"/>
                  <a:pt x="24193" y="57977"/>
                  <a:pt x="21767" y="56313"/>
                </a:cubicBezTo>
                <a:lnTo>
                  <a:pt x="21767" y="56313"/>
                </a:lnTo>
                <a:cubicBezTo>
                  <a:pt x="23471" y="56750"/>
                  <a:pt x="25590" y="57325"/>
                  <a:pt x="27548" y="57325"/>
                </a:cubicBezTo>
                <a:cubicBezTo>
                  <a:pt x="28695" y="57325"/>
                  <a:pt x="29787" y="57128"/>
                  <a:pt x="30709" y="56590"/>
                </a:cubicBezTo>
                <a:cubicBezTo>
                  <a:pt x="30778" y="56521"/>
                  <a:pt x="30847" y="56451"/>
                  <a:pt x="30778" y="56382"/>
                </a:cubicBezTo>
                <a:cubicBezTo>
                  <a:pt x="30431" y="55134"/>
                  <a:pt x="28213" y="54095"/>
                  <a:pt x="27173" y="53471"/>
                </a:cubicBezTo>
                <a:cubicBezTo>
                  <a:pt x="26757" y="53194"/>
                  <a:pt x="26342" y="52986"/>
                  <a:pt x="25926" y="52847"/>
                </a:cubicBezTo>
                <a:lnTo>
                  <a:pt x="25926" y="52847"/>
                </a:lnTo>
                <a:cubicBezTo>
                  <a:pt x="26688" y="52916"/>
                  <a:pt x="27451" y="52986"/>
                  <a:pt x="28213" y="53055"/>
                </a:cubicBezTo>
                <a:cubicBezTo>
                  <a:pt x="29184" y="53124"/>
                  <a:pt x="30154" y="53263"/>
                  <a:pt x="31055" y="53609"/>
                </a:cubicBezTo>
                <a:cubicBezTo>
                  <a:pt x="31055" y="53748"/>
                  <a:pt x="31055" y="53817"/>
                  <a:pt x="31125" y="53956"/>
                </a:cubicBezTo>
                <a:cubicBezTo>
                  <a:pt x="31402" y="54164"/>
                  <a:pt x="31679" y="54372"/>
                  <a:pt x="31956" y="54580"/>
                </a:cubicBezTo>
                <a:cubicBezTo>
                  <a:pt x="32015" y="54615"/>
                  <a:pt x="32072" y="54631"/>
                  <a:pt x="32125" y="54631"/>
                </a:cubicBezTo>
                <a:cubicBezTo>
                  <a:pt x="32381" y="54631"/>
                  <a:pt x="32533" y="54267"/>
                  <a:pt x="32303" y="54095"/>
                </a:cubicBezTo>
                <a:cubicBezTo>
                  <a:pt x="32234" y="53956"/>
                  <a:pt x="32164" y="53887"/>
                  <a:pt x="32095" y="53817"/>
                </a:cubicBezTo>
                <a:lnTo>
                  <a:pt x="32164" y="53609"/>
                </a:lnTo>
                <a:cubicBezTo>
                  <a:pt x="32218" y="53393"/>
                  <a:pt x="32019" y="53219"/>
                  <a:pt x="31797" y="53219"/>
                </a:cubicBezTo>
                <a:cubicBezTo>
                  <a:pt x="31735" y="53219"/>
                  <a:pt x="31671" y="53232"/>
                  <a:pt x="31610" y="53263"/>
                </a:cubicBezTo>
                <a:lnTo>
                  <a:pt x="31540" y="53263"/>
                </a:lnTo>
                <a:cubicBezTo>
                  <a:pt x="31506" y="53228"/>
                  <a:pt x="31471" y="53211"/>
                  <a:pt x="31436" y="53211"/>
                </a:cubicBezTo>
                <a:cubicBezTo>
                  <a:pt x="31402" y="53211"/>
                  <a:pt x="31367" y="53228"/>
                  <a:pt x="31332" y="53263"/>
                </a:cubicBezTo>
                <a:cubicBezTo>
                  <a:pt x="30709" y="52986"/>
                  <a:pt x="30085" y="52847"/>
                  <a:pt x="29461" y="52778"/>
                </a:cubicBezTo>
                <a:cubicBezTo>
                  <a:pt x="27936" y="52570"/>
                  <a:pt x="26342" y="52431"/>
                  <a:pt x="24817" y="52292"/>
                </a:cubicBezTo>
                <a:cubicBezTo>
                  <a:pt x="24401" y="52154"/>
                  <a:pt x="23915" y="52015"/>
                  <a:pt x="23569" y="51946"/>
                </a:cubicBezTo>
                <a:cubicBezTo>
                  <a:pt x="23638" y="51876"/>
                  <a:pt x="23777" y="51807"/>
                  <a:pt x="23915" y="51738"/>
                </a:cubicBezTo>
                <a:cubicBezTo>
                  <a:pt x="25025" y="51738"/>
                  <a:pt x="26134" y="51669"/>
                  <a:pt x="27173" y="51461"/>
                </a:cubicBezTo>
                <a:cubicBezTo>
                  <a:pt x="27867" y="51322"/>
                  <a:pt x="28421" y="51114"/>
                  <a:pt x="29045" y="50975"/>
                </a:cubicBezTo>
                <a:cubicBezTo>
                  <a:pt x="29322" y="50906"/>
                  <a:pt x="29669" y="50837"/>
                  <a:pt x="29946" y="50837"/>
                </a:cubicBezTo>
                <a:cubicBezTo>
                  <a:pt x="29807" y="50906"/>
                  <a:pt x="29669" y="50975"/>
                  <a:pt x="29600" y="51114"/>
                </a:cubicBezTo>
                <a:cubicBezTo>
                  <a:pt x="29461" y="51183"/>
                  <a:pt x="29530" y="51391"/>
                  <a:pt x="29738" y="51391"/>
                </a:cubicBezTo>
                <a:cubicBezTo>
                  <a:pt x="29877" y="51391"/>
                  <a:pt x="30015" y="51322"/>
                  <a:pt x="30154" y="51322"/>
                </a:cubicBezTo>
                <a:cubicBezTo>
                  <a:pt x="30223" y="51322"/>
                  <a:pt x="30223" y="51391"/>
                  <a:pt x="30293" y="51391"/>
                </a:cubicBezTo>
                <a:cubicBezTo>
                  <a:pt x="30323" y="51399"/>
                  <a:pt x="30353" y="51402"/>
                  <a:pt x="30384" y="51402"/>
                </a:cubicBezTo>
                <a:cubicBezTo>
                  <a:pt x="30631" y="51402"/>
                  <a:pt x="30878" y="51176"/>
                  <a:pt x="31125" y="51114"/>
                </a:cubicBezTo>
                <a:cubicBezTo>
                  <a:pt x="31125" y="51045"/>
                  <a:pt x="31194" y="51045"/>
                  <a:pt x="31194" y="50975"/>
                </a:cubicBezTo>
                <a:cubicBezTo>
                  <a:pt x="31332" y="50906"/>
                  <a:pt x="31402" y="50837"/>
                  <a:pt x="31540" y="50767"/>
                </a:cubicBezTo>
                <a:cubicBezTo>
                  <a:pt x="31610" y="50629"/>
                  <a:pt x="31610" y="50559"/>
                  <a:pt x="31540" y="50490"/>
                </a:cubicBezTo>
                <a:cubicBezTo>
                  <a:pt x="31397" y="50275"/>
                  <a:pt x="31112" y="50200"/>
                  <a:pt x="30779" y="50200"/>
                </a:cubicBezTo>
                <a:cubicBezTo>
                  <a:pt x="30147" y="50200"/>
                  <a:pt x="29339" y="50469"/>
                  <a:pt x="28976" y="50559"/>
                </a:cubicBezTo>
                <a:cubicBezTo>
                  <a:pt x="27867" y="50837"/>
                  <a:pt x="26827" y="51114"/>
                  <a:pt x="25718" y="51322"/>
                </a:cubicBezTo>
                <a:cubicBezTo>
                  <a:pt x="25926" y="51253"/>
                  <a:pt x="26134" y="51183"/>
                  <a:pt x="26342" y="51114"/>
                </a:cubicBezTo>
                <a:cubicBezTo>
                  <a:pt x="27797" y="50490"/>
                  <a:pt x="29114" y="49728"/>
                  <a:pt x="30362" y="48757"/>
                </a:cubicBezTo>
                <a:cubicBezTo>
                  <a:pt x="30501" y="48688"/>
                  <a:pt x="30501" y="48480"/>
                  <a:pt x="30293" y="48411"/>
                </a:cubicBezTo>
                <a:cubicBezTo>
                  <a:pt x="30456" y="48192"/>
                  <a:pt x="30234" y="47931"/>
                  <a:pt x="29996" y="47931"/>
                </a:cubicBezTo>
                <a:cubicBezTo>
                  <a:pt x="29932" y="47931"/>
                  <a:pt x="29867" y="47950"/>
                  <a:pt x="29807" y="47995"/>
                </a:cubicBezTo>
                <a:cubicBezTo>
                  <a:pt x="29392" y="48203"/>
                  <a:pt x="29045" y="48411"/>
                  <a:pt x="28698" y="48757"/>
                </a:cubicBezTo>
                <a:cubicBezTo>
                  <a:pt x="28560" y="48826"/>
                  <a:pt x="28629" y="49034"/>
                  <a:pt x="28768" y="49104"/>
                </a:cubicBezTo>
                <a:cubicBezTo>
                  <a:pt x="28768" y="49242"/>
                  <a:pt x="28768" y="49381"/>
                  <a:pt x="28837" y="49450"/>
                </a:cubicBezTo>
                <a:cubicBezTo>
                  <a:pt x="27797" y="50213"/>
                  <a:pt x="26550" y="50767"/>
                  <a:pt x="25302" y="51183"/>
                </a:cubicBezTo>
                <a:cubicBezTo>
                  <a:pt x="24955" y="51253"/>
                  <a:pt x="24539" y="51322"/>
                  <a:pt x="24123" y="51391"/>
                </a:cubicBezTo>
                <a:cubicBezTo>
                  <a:pt x="26272" y="49936"/>
                  <a:pt x="27728" y="46747"/>
                  <a:pt x="28005" y="44459"/>
                </a:cubicBezTo>
                <a:cubicBezTo>
                  <a:pt x="28062" y="44346"/>
                  <a:pt x="27980" y="44233"/>
                  <a:pt x="27872" y="44233"/>
                </a:cubicBezTo>
                <a:cubicBezTo>
                  <a:pt x="27848" y="44233"/>
                  <a:pt x="27823" y="44239"/>
                  <a:pt x="27797" y="44251"/>
                </a:cubicBezTo>
                <a:cubicBezTo>
                  <a:pt x="26134" y="44667"/>
                  <a:pt x="25025" y="45915"/>
                  <a:pt x="23707" y="46816"/>
                </a:cubicBezTo>
                <a:cubicBezTo>
                  <a:pt x="21974" y="47995"/>
                  <a:pt x="20172" y="49034"/>
                  <a:pt x="18231" y="49936"/>
                </a:cubicBezTo>
                <a:cubicBezTo>
                  <a:pt x="18578" y="49450"/>
                  <a:pt x="18924" y="48965"/>
                  <a:pt x="19202" y="48480"/>
                </a:cubicBezTo>
                <a:cubicBezTo>
                  <a:pt x="19687" y="47717"/>
                  <a:pt x="20311" y="46955"/>
                  <a:pt x="20796" y="46192"/>
                </a:cubicBezTo>
                <a:cubicBezTo>
                  <a:pt x="20852" y="46192"/>
                  <a:pt x="20818" y="46104"/>
                  <a:pt x="20767" y="46104"/>
                </a:cubicBezTo>
                <a:cubicBezTo>
                  <a:pt x="20754" y="46104"/>
                  <a:pt x="20741" y="46109"/>
                  <a:pt x="20727" y="46123"/>
                </a:cubicBezTo>
                <a:cubicBezTo>
                  <a:pt x="19410" y="47093"/>
                  <a:pt x="18855" y="48826"/>
                  <a:pt x="17885" y="50074"/>
                </a:cubicBezTo>
                <a:lnTo>
                  <a:pt x="17815" y="50144"/>
                </a:lnTo>
                <a:cubicBezTo>
                  <a:pt x="17399" y="50282"/>
                  <a:pt x="16914" y="50559"/>
                  <a:pt x="16429" y="50837"/>
                </a:cubicBezTo>
                <a:cubicBezTo>
                  <a:pt x="17538" y="49589"/>
                  <a:pt x="18370" y="47856"/>
                  <a:pt x="19479" y="46608"/>
                </a:cubicBezTo>
                <a:cubicBezTo>
                  <a:pt x="20380" y="45361"/>
                  <a:pt x="21628" y="44390"/>
                  <a:pt x="23014" y="43836"/>
                </a:cubicBezTo>
                <a:cubicBezTo>
                  <a:pt x="23066" y="43820"/>
                  <a:pt x="23110" y="43812"/>
                  <a:pt x="23149" y="43812"/>
                </a:cubicBezTo>
                <a:cubicBezTo>
                  <a:pt x="23792" y="43812"/>
                  <a:pt x="22798" y="45858"/>
                  <a:pt x="22668" y="46054"/>
                </a:cubicBezTo>
                <a:cubicBezTo>
                  <a:pt x="22182" y="46816"/>
                  <a:pt x="21628" y="47579"/>
                  <a:pt x="21004" y="48203"/>
                </a:cubicBezTo>
                <a:cubicBezTo>
                  <a:pt x="20948" y="48259"/>
                  <a:pt x="21028" y="48360"/>
                  <a:pt x="21097" y="48360"/>
                </a:cubicBezTo>
                <a:cubicBezTo>
                  <a:pt x="21114" y="48360"/>
                  <a:pt x="21129" y="48354"/>
                  <a:pt x="21143" y="48341"/>
                </a:cubicBezTo>
                <a:cubicBezTo>
                  <a:pt x="22668" y="47232"/>
                  <a:pt x="23638" y="45499"/>
                  <a:pt x="23915" y="43628"/>
                </a:cubicBezTo>
                <a:cubicBezTo>
                  <a:pt x="23985" y="43489"/>
                  <a:pt x="23846" y="43350"/>
                  <a:pt x="23707" y="43350"/>
                </a:cubicBezTo>
                <a:cubicBezTo>
                  <a:pt x="19687" y="43350"/>
                  <a:pt x="17954" y="48688"/>
                  <a:pt x="15667" y="51253"/>
                </a:cubicBezTo>
                <a:cubicBezTo>
                  <a:pt x="14557" y="51876"/>
                  <a:pt x="13518" y="52778"/>
                  <a:pt x="12686" y="53817"/>
                </a:cubicBezTo>
                <a:cubicBezTo>
                  <a:pt x="13310" y="51114"/>
                  <a:pt x="14003" y="48411"/>
                  <a:pt x="14765" y="45707"/>
                </a:cubicBezTo>
                <a:cubicBezTo>
                  <a:pt x="15112" y="44459"/>
                  <a:pt x="15528" y="43212"/>
                  <a:pt x="15944" y="41964"/>
                </a:cubicBezTo>
                <a:cubicBezTo>
                  <a:pt x="18231" y="41687"/>
                  <a:pt x="20865" y="41409"/>
                  <a:pt x="22945" y="40300"/>
                </a:cubicBezTo>
                <a:cubicBezTo>
                  <a:pt x="23499" y="40023"/>
                  <a:pt x="25995" y="38706"/>
                  <a:pt x="25510" y="37735"/>
                </a:cubicBezTo>
                <a:cubicBezTo>
                  <a:pt x="25269" y="37200"/>
                  <a:pt x="24686" y="37016"/>
                  <a:pt x="24007" y="37016"/>
                </a:cubicBezTo>
                <a:cubicBezTo>
                  <a:pt x="22926" y="37016"/>
                  <a:pt x="21600" y="37480"/>
                  <a:pt x="21004" y="37735"/>
                </a:cubicBezTo>
                <a:cubicBezTo>
                  <a:pt x="19271" y="38429"/>
                  <a:pt x="17677" y="39468"/>
                  <a:pt x="16290" y="40716"/>
                </a:cubicBezTo>
                <a:cubicBezTo>
                  <a:pt x="17122" y="38221"/>
                  <a:pt x="18023" y="35725"/>
                  <a:pt x="18994" y="33230"/>
                </a:cubicBezTo>
                <a:lnTo>
                  <a:pt x="19202" y="33160"/>
                </a:lnTo>
                <a:cubicBezTo>
                  <a:pt x="19597" y="33204"/>
                  <a:pt x="19992" y="33227"/>
                  <a:pt x="20385" y="33227"/>
                </a:cubicBezTo>
                <a:cubicBezTo>
                  <a:pt x="21233" y="33227"/>
                  <a:pt x="22070" y="33120"/>
                  <a:pt x="22876" y="32883"/>
                </a:cubicBezTo>
                <a:cubicBezTo>
                  <a:pt x="23915" y="32745"/>
                  <a:pt x="25718" y="32398"/>
                  <a:pt x="26203" y="31289"/>
                </a:cubicBezTo>
                <a:cubicBezTo>
                  <a:pt x="26688" y="30180"/>
                  <a:pt x="25025" y="29556"/>
                  <a:pt x="24193" y="29556"/>
                </a:cubicBezTo>
                <a:cubicBezTo>
                  <a:pt x="22460" y="29695"/>
                  <a:pt x="20796" y="30457"/>
                  <a:pt x="19618" y="31705"/>
                </a:cubicBezTo>
                <a:cubicBezTo>
                  <a:pt x="20172" y="30318"/>
                  <a:pt x="20796" y="29001"/>
                  <a:pt x="21420" y="27615"/>
                </a:cubicBezTo>
                <a:cubicBezTo>
                  <a:pt x="21752" y="27702"/>
                  <a:pt x="22331" y="27752"/>
                  <a:pt x="23022" y="27752"/>
                </a:cubicBezTo>
                <a:cubicBezTo>
                  <a:pt x="25647" y="27752"/>
                  <a:pt x="29888" y="27023"/>
                  <a:pt x="28352" y="24773"/>
                </a:cubicBezTo>
                <a:cubicBezTo>
                  <a:pt x="28056" y="24340"/>
                  <a:pt x="27482" y="24162"/>
                  <a:pt x="26785" y="24162"/>
                </a:cubicBezTo>
                <a:cubicBezTo>
                  <a:pt x="25360" y="24162"/>
                  <a:pt x="23415" y="24906"/>
                  <a:pt x="22252" y="25743"/>
                </a:cubicBezTo>
                <a:cubicBezTo>
                  <a:pt x="22876" y="24496"/>
                  <a:pt x="23430" y="23317"/>
                  <a:pt x="24054" y="22139"/>
                </a:cubicBezTo>
                <a:cubicBezTo>
                  <a:pt x="24268" y="22151"/>
                  <a:pt x="24480" y="22156"/>
                  <a:pt x="24690" y="22156"/>
                </a:cubicBezTo>
                <a:cubicBezTo>
                  <a:pt x="25704" y="22156"/>
                  <a:pt x="26670" y="22022"/>
                  <a:pt x="27589" y="21792"/>
                </a:cubicBezTo>
                <a:cubicBezTo>
                  <a:pt x="28560" y="21654"/>
                  <a:pt x="30223" y="21446"/>
                  <a:pt x="30709" y="20475"/>
                </a:cubicBezTo>
                <a:cubicBezTo>
                  <a:pt x="31167" y="19494"/>
                  <a:pt x="29586" y="18944"/>
                  <a:pt x="28883" y="18944"/>
                </a:cubicBezTo>
                <a:cubicBezTo>
                  <a:pt x="28841" y="18944"/>
                  <a:pt x="28803" y="18946"/>
                  <a:pt x="28768" y="18950"/>
                </a:cubicBezTo>
                <a:cubicBezTo>
                  <a:pt x="27312" y="19158"/>
                  <a:pt x="25995" y="19713"/>
                  <a:pt x="24886" y="20683"/>
                </a:cubicBezTo>
                <a:cubicBezTo>
                  <a:pt x="25440" y="19643"/>
                  <a:pt x="25995" y="18673"/>
                  <a:pt x="26550" y="17633"/>
                </a:cubicBezTo>
                <a:cubicBezTo>
                  <a:pt x="26878" y="17673"/>
                  <a:pt x="27210" y="17692"/>
                  <a:pt x="27541" y="17692"/>
                </a:cubicBezTo>
                <a:cubicBezTo>
                  <a:pt x="28956" y="17692"/>
                  <a:pt x="30374" y="17337"/>
                  <a:pt x="31610" y="16663"/>
                </a:cubicBezTo>
                <a:cubicBezTo>
                  <a:pt x="32303" y="16316"/>
                  <a:pt x="33204" y="15415"/>
                  <a:pt x="32164" y="14860"/>
                </a:cubicBezTo>
                <a:cubicBezTo>
                  <a:pt x="31825" y="14702"/>
                  <a:pt x="31418" y="14639"/>
                  <a:pt x="30989" y="14639"/>
                </a:cubicBezTo>
                <a:cubicBezTo>
                  <a:pt x="30104" y="14639"/>
                  <a:pt x="29121" y="14904"/>
                  <a:pt x="28421" y="15138"/>
                </a:cubicBezTo>
                <a:cubicBezTo>
                  <a:pt x="28213" y="15207"/>
                  <a:pt x="28075" y="15276"/>
                  <a:pt x="27936" y="15346"/>
                </a:cubicBezTo>
                <a:cubicBezTo>
                  <a:pt x="28213" y="14791"/>
                  <a:pt x="28560" y="14306"/>
                  <a:pt x="28906" y="13751"/>
                </a:cubicBezTo>
                <a:cubicBezTo>
                  <a:pt x="29045" y="13751"/>
                  <a:pt x="29184" y="13682"/>
                  <a:pt x="29253" y="13682"/>
                </a:cubicBezTo>
                <a:cubicBezTo>
                  <a:pt x="29552" y="13709"/>
                  <a:pt x="29849" y="13723"/>
                  <a:pt x="30142" y="13723"/>
                </a:cubicBezTo>
                <a:cubicBezTo>
                  <a:pt x="31346" y="13723"/>
                  <a:pt x="32506" y="13490"/>
                  <a:pt x="33620" y="12989"/>
                </a:cubicBezTo>
                <a:cubicBezTo>
                  <a:pt x="34105" y="12781"/>
                  <a:pt x="35214" y="12088"/>
                  <a:pt x="34798" y="11325"/>
                </a:cubicBezTo>
                <a:cubicBezTo>
                  <a:pt x="34496" y="10833"/>
                  <a:pt x="33924" y="10672"/>
                  <a:pt x="33321" y="10672"/>
                </a:cubicBezTo>
                <a:cubicBezTo>
                  <a:pt x="32820" y="10672"/>
                  <a:pt x="32296" y="10783"/>
                  <a:pt x="31887" y="10909"/>
                </a:cubicBezTo>
                <a:cubicBezTo>
                  <a:pt x="31263" y="11117"/>
                  <a:pt x="30639" y="11464"/>
                  <a:pt x="30085" y="11880"/>
                </a:cubicBezTo>
                <a:cubicBezTo>
                  <a:pt x="30709" y="11048"/>
                  <a:pt x="31263" y="10147"/>
                  <a:pt x="31818" y="9315"/>
                </a:cubicBezTo>
                <a:lnTo>
                  <a:pt x="32164" y="9384"/>
                </a:lnTo>
                <a:cubicBezTo>
                  <a:pt x="32026" y="9454"/>
                  <a:pt x="32095" y="9592"/>
                  <a:pt x="32164" y="9592"/>
                </a:cubicBezTo>
                <a:cubicBezTo>
                  <a:pt x="32303" y="9592"/>
                  <a:pt x="32442" y="9592"/>
                  <a:pt x="32511" y="9523"/>
                </a:cubicBezTo>
                <a:cubicBezTo>
                  <a:pt x="32996" y="9627"/>
                  <a:pt x="33481" y="9679"/>
                  <a:pt x="33958" y="9679"/>
                </a:cubicBezTo>
                <a:cubicBezTo>
                  <a:pt x="34434" y="9679"/>
                  <a:pt x="34902" y="9627"/>
                  <a:pt x="35353" y="9523"/>
                </a:cubicBezTo>
                <a:cubicBezTo>
                  <a:pt x="35977" y="9384"/>
                  <a:pt x="37086" y="8968"/>
                  <a:pt x="36947" y="8206"/>
                </a:cubicBezTo>
                <a:cubicBezTo>
                  <a:pt x="36809" y="7374"/>
                  <a:pt x="35284" y="7305"/>
                  <a:pt x="34660" y="7305"/>
                </a:cubicBezTo>
                <a:cubicBezTo>
                  <a:pt x="33897" y="7513"/>
                  <a:pt x="33135" y="7859"/>
                  <a:pt x="32442" y="8275"/>
                </a:cubicBezTo>
                <a:cubicBezTo>
                  <a:pt x="32996" y="7582"/>
                  <a:pt x="33481" y="6819"/>
                  <a:pt x="34036" y="6057"/>
                </a:cubicBezTo>
                <a:cubicBezTo>
                  <a:pt x="34105" y="6092"/>
                  <a:pt x="34157" y="6109"/>
                  <a:pt x="34209" y="6109"/>
                </a:cubicBezTo>
                <a:cubicBezTo>
                  <a:pt x="34261" y="6109"/>
                  <a:pt x="34313" y="6092"/>
                  <a:pt x="34382" y="6057"/>
                </a:cubicBezTo>
                <a:lnTo>
                  <a:pt x="34382" y="6057"/>
                </a:lnTo>
                <a:cubicBezTo>
                  <a:pt x="34313" y="6126"/>
                  <a:pt x="34313" y="6265"/>
                  <a:pt x="34382" y="6265"/>
                </a:cubicBezTo>
                <a:lnTo>
                  <a:pt x="34590" y="6265"/>
                </a:lnTo>
                <a:cubicBezTo>
                  <a:pt x="34960" y="6450"/>
                  <a:pt x="35361" y="6542"/>
                  <a:pt x="35751" y="6542"/>
                </a:cubicBezTo>
                <a:cubicBezTo>
                  <a:pt x="35946" y="6542"/>
                  <a:pt x="36139" y="6519"/>
                  <a:pt x="36323" y="6473"/>
                </a:cubicBezTo>
                <a:cubicBezTo>
                  <a:pt x="36878" y="6403"/>
                  <a:pt x="37710" y="6196"/>
                  <a:pt x="37918" y="5572"/>
                </a:cubicBezTo>
                <a:cubicBezTo>
                  <a:pt x="38126" y="4948"/>
                  <a:pt x="37017" y="4532"/>
                  <a:pt x="36601" y="4463"/>
                </a:cubicBezTo>
                <a:cubicBezTo>
                  <a:pt x="35977" y="4463"/>
                  <a:pt x="35422" y="4601"/>
                  <a:pt x="34868" y="4948"/>
                </a:cubicBezTo>
                <a:lnTo>
                  <a:pt x="35076" y="4671"/>
                </a:lnTo>
                <a:lnTo>
                  <a:pt x="35214" y="4671"/>
                </a:lnTo>
                <a:cubicBezTo>
                  <a:pt x="35214" y="4601"/>
                  <a:pt x="35284" y="4463"/>
                  <a:pt x="35353" y="4393"/>
                </a:cubicBezTo>
                <a:lnTo>
                  <a:pt x="35353" y="4324"/>
                </a:lnTo>
                <a:cubicBezTo>
                  <a:pt x="35353" y="4324"/>
                  <a:pt x="35353" y="4255"/>
                  <a:pt x="35353" y="4255"/>
                </a:cubicBezTo>
                <a:cubicBezTo>
                  <a:pt x="35353" y="4116"/>
                  <a:pt x="35422" y="4047"/>
                  <a:pt x="35422" y="3908"/>
                </a:cubicBezTo>
                <a:cubicBezTo>
                  <a:pt x="35561" y="3769"/>
                  <a:pt x="35630" y="3631"/>
                  <a:pt x="35700" y="3492"/>
                </a:cubicBezTo>
                <a:cubicBezTo>
                  <a:pt x="35700" y="3541"/>
                  <a:pt x="35734" y="3590"/>
                  <a:pt x="35779" y="3590"/>
                </a:cubicBezTo>
                <a:cubicBezTo>
                  <a:pt x="35798" y="3590"/>
                  <a:pt x="35818" y="3582"/>
                  <a:pt x="35838" y="3561"/>
                </a:cubicBezTo>
                <a:lnTo>
                  <a:pt x="35907" y="3561"/>
                </a:lnTo>
                <a:cubicBezTo>
                  <a:pt x="36462" y="3492"/>
                  <a:pt x="37017" y="3353"/>
                  <a:pt x="37502" y="3076"/>
                </a:cubicBezTo>
                <a:cubicBezTo>
                  <a:pt x="37918" y="2868"/>
                  <a:pt x="38957" y="2522"/>
                  <a:pt x="38957" y="1967"/>
                </a:cubicBezTo>
                <a:cubicBezTo>
                  <a:pt x="38918" y="1650"/>
                  <a:pt x="38607" y="1537"/>
                  <a:pt x="38270" y="1537"/>
                </a:cubicBezTo>
                <a:cubicBezTo>
                  <a:pt x="38017" y="1537"/>
                  <a:pt x="37749" y="1601"/>
                  <a:pt x="37571" y="1690"/>
                </a:cubicBezTo>
                <a:cubicBezTo>
                  <a:pt x="37155" y="1898"/>
                  <a:pt x="36739" y="2175"/>
                  <a:pt x="36393" y="2522"/>
                </a:cubicBezTo>
                <a:cubicBezTo>
                  <a:pt x="36254" y="2660"/>
                  <a:pt x="36115" y="2868"/>
                  <a:pt x="35907" y="3007"/>
                </a:cubicBezTo>
                <a:cubicBezTo>
                  <a:pt x="36046" y="2799"/>
                  <a:pt x="36185" y="2522"/>
                  <a:pt x="36254" y="2314"/>
                </a:cubicBezTo>
                <a:cubicBezTo>
                  <a:pt x="36314" y="2208"/>
                  <a:pt x="36391" y="2070"/>
                  <a:pt x="36467" y="1915"/>
                </a:cubicBezTo>
                <a:lnTo>
                  <a:pt x="36467" y="1915"/>
                </a:lnTo>
                <a:cubicBezTo>
                  <a:pt x="36249" y="2332"/>
                  <a:pt x="35946" y="2724"/>
                  <a:pt x="35769" y="3007"/>
                </a:cubicBezTo>
                <a:cubicBezTo>
                  <a:pt x="35630" y="3215"/>
                  <a:pt x="35492" y="3423"/>
                  <a:pt x="35353" y="3631"/>
                </a:cubicBezTo>
                <a:cubicBezTo>
                  <a:pt x="35422" y="3284"/>
                  <a:pt x="35492" y="2938"/>
                  <a:pt x="35492" y="2522"/>
                </a:cubicBezTo>
                <a:cubicBezTo>
                  <a:pt x="35492" y="2487"/>
                  <a:pt x="35457" y="2470"/>
                  <a:pt x="35422" y="2470"/>
                </a:cubicBezTo>
                <a:cubicBezTo>
                  <a:pt x="35388" y="2470"/>
                  <a:pt x="35353" y="2487"/>
                  <a:pt x="35353" y="2522"/>
                </a:cubicBezTo>
                <a:cubicBezTo>
                  <a:pt x="35284" y="2660"/>
                  <a:pt x="35214" y="2868"/>
                  <a:pt x="35145" y="3076"/>
                </a:cubicBezTo>
                <a:lnTo>
                  <a:pt x="35145" y="2730"/>
                </a:lnTo>
                <a:cubicBezTo>
                  <a:pt x="35145" y="2244"/>
                  <a:pt x="35214" y="1690"/>
                  <a:pt x="35422" y="1205"/>
                </a:cubicBezTo>
                <a:cubicBezTo>
                  <a:pt x="35471" y="912"/>
                  <a:pt x="35932" y="379"/>
                  <a:pt x="36297" y="379"/>
                </a:cubicBezTo>
                <a:cubicBezTo>
                  <a:pt x="36451" y="379"/>
                  <a:pt x="36588" y="473"/>
                  <a:pt x="36670" y="719"/>
                </a:cubicBezTo>
                <a:cubicBezTo>
                  <a:pt x="36765" y="980"/>
                  <a:pt x="36730" y="1266"/>
                  <a:pt x="36629" y="1550"/>
                </a:cubicBezTo>
                <a:lnTo>
                  <a:pt x="36629" y="1550"/>
                </a:lnTo>
                <a:cubicBezTo>
                  <a:pt x="36824" y="1051"/>
                  <a:pt x="36921" y="494"/>
                  <a:pt x="36531" y="234"/>
                </a:cubicBezTo>
                <a:cubicBezTo>
                  <a:pt x="36298" y="73"/>
                  <a:pt x="36090" y="0"/>
                  <a:pt x="359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rot="7689674">
            <a:off x="-738421" y="-302773"/>
            <a:ext cx="3008707" cy="3903556"/>
          </a:xfrm>
          <a:custGeom>
            <a:avLst/>
            <a:gdLst/>
            <a:ahLst/>
            <a:cxnLst/>
            <a:rect l="l" t="t" r="r" b="b"/>
            <a:pathLst>
              <a:path w="60031" h="77883" extrusionOk="0">
                <a:moveTo>
                  <a:pt x="59337" y="378"/>
                </a:moveTo>
                <a:cubicBezTo>
                  <a:pt x="59822" y="378"/>
                  <a:pt x="59476" y="655"/>
                  <a:pt x="59268" y="863"/>
                </a:cubicBezTo>
                <a:cubicBezTo>
                  <a:pt x="58990" y="1071"/>
                  <a:pt x="58644" y="1348"/>
                  <a:pt x="58367" y="1487"/>
                </a:cubicBezTo>
                <a:cubicBezTo>
                  <a:pt x="58089" y="1625"/>
                  <a:pt x="57465" y="2180"/>
                  <a:pt x="57050" y="2180"/>
                </a:cubicBezTo>
                <a:lnTo>
                  <a:pt x="57465" y="1903"/>
                </a:lnTo>
                <a:cubicBezTo>
                  <a:pt x="57535" y="1833"/>
                  <a:pt x="57535" y="1695"/>
                  <a:pt x="57396" y="1625"/>
                </a:cubicBezTo>
                <a:cubicBezTo>
                  <a:pt x="58020" y="1002"/>
                  <a:pt x="58575" y="378"/>
                  <a:pt x="59337" y="378"/>
                </a:cubicBezTo>
                <a:close/>
                <a:moveTo>
                  <a:pt x="54623" y="2041"/>
                </a:moveTo>
                <a:lnTo>
                  <a:pt x="54623" y="2111"/>
                </a:lnTo>
                <a:cubicBezTo>
                  <a:pt x="54415" y="2527"/>
                  <a:pt x="54138" y="3012"/>
                  <a:pt x="53792" y="3358"/>
                </a:cubicBezTo>
                <a:cubicBezTo>
                  <a:pt x="54000" y="2873"/>
                  <a:pt x="54277" y="2457"/>
                  <a:pt x="54623" y="2041"/>
                </a:cubicBezTo>
                <a:close/>
                <a:moveTo>
                  <a:pt x="55499" y="4204"/>
                </a:moveTo>
                <a:cubicBezTo>
                  <a:pt x="55737" y="4204"/>
                  <a:pt x="55977" y="4261"/>
                  <a:pt x="56218" y="4398"/>
                </a:cubicBezTo>
                <a:cubicBezTo>
                  <a:pt x="55317" y="4814"/>
                  <a:pt x="54415" y="5091"/>
                  <a:pt x="53445" y="5091"/>
                </a:cubicBezTo>
                <a:cubicBezTo>
                  <a:pt x="54071" y="4726"/>
                  <a:pt x="54775" y="4204"/>
                  <a:pt x="55499" y="4204"/>
                </a:cubicBezTo>
                <a:close/>
                <a:moveTo>
                  <a:pt x="51157" y="3774"/>
                </a:moveTo>
                <a:cubicBezTo>
                  <a:pt x="51019" y="4745"/>
                  <a:pt x="50672" y="5577"/>
                  <a:pt x="50048" y="6339"/>
                </a:cubicBezTo>
                <a:lnTo>
                  <a:pt x="49979" y="6408"/>
                </a:lnTo>
                <a:cubicBezTo>
                  <a:pt x="49979" y="6339"/>
                  <a:pt x="49979" y="6270"/>
                  <a:pt x="49979" y="6270"/>
                </a:cubicBezTo>
                <a:cubicBezTo>
                  <a:pt x="50256" y="5785"/>
                  <a:pt x="50603" y="5369"/>
                  <a:pt x="50880" y="4883"/>
                </a:cubicBezTo>
                <a:cubicBezTo>
                  <a:pt x="50929" y="4785"/>
                  <a:pt x="50840" y="4687"/>
                  <a:pt x="50758" y="4687"/>
                </a:cubicBezTo>
                <a:cubicBezTo>
                  <a:pt x="50725" y="4687"/>
                  <a:pt x="50693" y="4704"/>
                  <a:pt x="50672" y="4745"/>
                </a:cubicBezTo>
                <a:cubicBezTo>
                  <a:pt x="50326" y="5091"/>
                  <a:pt x="50048" y="5438"/>
                  <a:pt x="49771" y="5785"/>
                </a:cubicBezTo>
                <a:cubicBezTo>
                  <a:pt x="49840" y="5646"/>
                  <a:pt x="49910" y="5507"/>
                  <a:pt x="49979" y="5369"/>
                </a:cubicBezTo>
                <a:cubicBezTo>
                  <a:pt x="49979" y="5320"/>
                  <a:pt x="49910" y="5271"/>
                  <a:pt x="49869" y="5271"/>
                </a:cubicBezTo>
                <a:cubicBezTo>
                  <a:pt x="49852" y="5271"/>
                  <a:pt x="49840" y="5279"/>
                  <a:pt x="49840" y="5299"/>
                </a:cubicBezTo>
                <a:cubicBezTo>
                  <a:pt x="49702" y="5577"/>
                  <a:pt x="49632" y="5785"/>
                  <a:pt x="49494" y="6062"/>
                </a:cubicBezTo>
                <a:cubicBezTo>
                  <a:pt x="49425" y="6062"/>
                  <a:pt x="49425" y="6131"/>
                  <a:pt x="49494" y="6131"/>
                </a:cubicBezTo>
                <a:cubicBezTo>
                  <a:pt x="49355" y="6339"/>
                  <a:pt x="49217" y="6616"/>
                  <a:pt x="49078" y="6824"/>
                </a:cubicBezTo>
                <a:cubicBezTo>
                  <a:pt x="49009" y="6894"/>
                  <a:pt x="49009" y="6963"/>
                  <a:pt x="49078" y="7032"/>
                </a:cubicBezTo>
                <a:lnTo>
                  <a:pt x="48939" y="7102"/>
                </a:lnTo>
                <a:cubicBezTo>
                  <a:pt x="48662" y="6339"/>
                  <a:pt x="50256" y="4467"/>
                  <a:pt x="51088" y="3774"/>
                </a:cubicBezTo>
                <a:close/>
                <a:moveTo>
                  <a:pt x="52206" y="6842"/>
                </a:moveTo>
                <a:cubicBezTo>
                  <a:pt x="52353" y="6842"/>
                  <a:pt x="52509" y="6859"/>
                  <a:pt x="52682" y="6894"/>
                </a:cubicBezTo>
                <a:cubicBezTo>
                  <a:pt x="52368" y="7019"/>
                  <a:pt x="52111" y="7088"/>
                  <a:pt x="51808" y="7203"/>
                </a:cubicBezTo>
                <a:lnTo>
                  <a:pt x="51808" y="7203"/>
                </a:lnTo>
                <a:cubicBezTo>
                  <a:pt x="51845" y="7176"/>
                  <a:pt x="51883" y="7139"/>
                  <a:pt x="51920" y="7102"/>
                </a:cubicBezTo>
                <a:cubicBezTo>
                  <a:pt x="51920" y="7032"/>
                  <a:pt x="51851" y="6894"/>
                  <a:pt x="51781" y="6894"/>
                </a:cubicBezTo>
                <a:cubicBezTo>
                  <a:pt x="51920" y="6859"/>
                  <a:pt x="52059" y="6842"/>
                  <a:pt x="52206" y="6842"/>
                </a:cubicBezTo>
                <a:close/>
                <a:moveTo>
                  <a:pt x="17815" y="6755"/>
                </a:moveTo>
                <a:cubicBezTo>
                  <a:pt x="17954" y="7032"/>
                  <a:pt x="18023" y="7240"/>
                  <a:pt x="18023" y="7517"/>
                </a:cubicBezTo>
                <a:lnTo>
                  <a:pt x="18093" y="7517"/>
                </a:lnTo>
                <a:cubicBezTo>
                  <a:pt x="18023" y="7517"/>
                  <a:pt x="18023" y="7587"/>
                  <a:pt x="18023" y="7656"/>
                </a:cubicBezTo>
                <a:cubicBezTo>
                  <a:pt x="17954" y="7310"/>
                  <a:pt x="17885" y="7032"/>
                  <a:pt x="17815" y="6755"/>
                </a:cubicBezTo>
                <a:close/>
                <a:moveTo>
                  <a:pt x="20865" y="6755"/>
                </a:moveTo>
                <a:cubicBezTo>
                  <a:pt x="20727" y="7517"/>
                  <a:pt x="20380" y="8211"/>
                  <a:pt x="19895" y="8765"/>
                </a:cubicBezTo>
                <a:cubicBezTo>
                  <a:pt x="19964" y="8627"/>
                  <a:pt x="20034" y="8419"/>
                  <a:pt x="20103" y="8211"/>
                </a:cubicBezTo>
                <a:cubicBezTo>
                  <a:pt x="20242" y="7725"/>
                  <a:pt x="20449" y="7240"/>
                  <a:pt x="20796" y="6755"/>
                </a:cubicBezTo>
                <a:close/>
                <a:moveTo>
                  <a:pt x="49078" y="9944"/>
                </a:moveTo>
                <a:cubicBezTo>
                  <a:pt x="49355" y="9944"/>
                  <a:pt x="49702" y="9944"/>
                  <a:pt x="50048" y="10013"/>
                </a:cubicBezTo>
                <a:cubicBezTo>
                  <a:pt x="49563" y="10221"/>
                  <a:pt x="49078" y="10360"/>
                  <a:pt x="48593" y="10429"/>
                </a:cubicBezTo>
                <a:cubicBezTo>
                  <a:pt x="48801" y="10290"/>
                  <a:pt x="48939" y="10152"/>
                  <a:pt x="49078" y="9944"/>
                </a:cubicBezTo>
                <a:close/>
                <a:moveTo>
                  <a:pt x="41661" y="11469"/>
                </a:moveTo>
                <a:lnTo>
                  <a:pt x="41314" y="12162"/>
                </a:lnTo>
                <a:lnTo>
                  <a:pt x="40552" y="13618"/>
                </a:lnTo>
                <a:cubicBezTo>
                  <a:pt x="40760" y="12855"/>
                  <a:pt x="41176" y="12093"/>
                  <a:pt x="41661" y="11469"/>
                </a:cubicBezTo>
                <a:close/>
                <a:moveTo>
                  <a:pt x="20519" y="12093"/>
                </a:moveTo>
                <a:lnTo>
                  <a:pt x="20519" y="12093"/>
                </a:lnTo>
                <a:cubicBezTo>
                  <a:pt x="20172" y="12855"/>
                  <a:pt x="19618" y="13548"/>
                  <a:pt x="18994" y="14103"/>
                </a:cubicBezTo>
                <a:cubicBezTo>
                  <a:pt x="19202" y="13756"/>
                  <a:pt x="19756" y="13132"/>
                  <a:pt x="19826" y="12994"/>
                </a:cubicBezTo>
                <a:cubicBezTo>
                  <a:pt x="20034" y="12647"/>
                  <a:pt x="20242" y="12370"/>
                  <a:pt x="20519" y="12093"/>
                </a:cubicBezTo>
                <a:close/>
                <a:moveTo>
                  <a:pt x="45335" y="13548"/>
                </a:moveTo>
                <a:cubicBezTo>
                  <a:pt x="44836" y="13992"/>
                  <a:pt x="44159" y="14214"/>
                  <a:pt x="43518" y="14214"/>
                </a:cubicBezTo>
                <a:cubicBezTo>
                  <a:pt x="43358" y="14214"/>
                  <a:pt x="43200" y="14200"/>
                  <a:pt x="43047" y="14172"/>
                </a:cubicBezTo>
                <a:cubicBezTo>
                  <a:pt x="43810" y="13895"/>
                  <a:pt x="44572" y="13687"/>
                  <a:pt x="45335" y="13548"/>
                </a:cubicBezTo>
                <a:close/>
                <a:moveTo>
                  <a:pt x="42152" y="14061"/>
                </a:moveTo>
                <a:cubicBezTo>
                  <a:pt x="42098" y="14152"/>
                  <a:pt x="42139" y="14278"/>
                  <a:pt x="42274" y="14373"/>
                </a:cubicBezTo>
                <a:lnTo>
                  <a:pt x="42274" y="14373"/>
                </a:lnTo>
                <a:cubicBezTo>
                  <a:pt x="42162" y="14353"/>
                  <a:pt x="42050" y="14297"/>
                  <a:pt x="41938" y="14241"/>
                </a:cubicBezTo>
                <a:cubicBezTo>
                  <a:pt x="42009" y="14182"/>
                  <a:pt x="42080" y="14122"/>
                  <a:pt x="42152" y="14061"/>
                </a:cubicBezTo>
                <a:close/>
                <a:moveTo>
                  <a:pt x="37363" y="15004"/>
                </a:moveTo>
                <a:cubicBezTo>
                  <a:pt x="37363" y="15552"/>
                  <a:pt x="37276" y="16101"/>
                  <a:pt x="37068" y="16615"/>
                </a:cubicBezTo>
                <a:lnTo>
                  <a:pt x="37068" y="16615"/>
                </a:lnTo>
                <a:cubicBezTo>
                  <a:pt x="37210" y="16101"/>
                  <a:pt x="37308" y="15552"/>
                  <a:pt x="37363" y="15004"/>
                </a:cubicBezTo>
                <a:close/>
                <a:moveTo>
                  <a:pt x="16706" y="16598"/>
                </a:moveTo>
                <a:cubicBezTo>
                  <a:pt x="16845" y="16737"/>
                  <a:pt x="16914" y="16945"/>
                  <a:pt x="16984" y="17153"/>
                </a:cubicBezTo>
                <a:cubicBezTo>
                  <a:pt x="16914" y="17153"/>
                  <a:pt x="16845" y="17222"/>
                  <a:pt x="16845" y="17291"/>
                </a:cubicBezTo>
                <a:cubicBezTo>
                  <a:pt x="16803" y="17588"/>
                  <a:pt x="16786" y="17858"/>
                  <a:pt x="16780" y="18135"/>
                </a:cubicBezTo>
                <a:lnTo>
                  <a:pt x="16780" y="18135"/>
                </a:lnTo>
                <a:cubicBezTo>
                  <a:pt x="16680" y="17623"/>
                  <a:pt x="16655" y="17110"/>
                  <a:pt x="16706" y="16598"/>
                </a:cubicBezTo>
                <a:close/>
                <a:moveTo>
                  <a:pt x="40760" y="17499"/>
                </a:moveTo>
                <a:lnTo>
                  <a:pt x="40760" y="17499"/>
                </a:lnTo>
                <a:cubicBezTo>
                  <a:pt x="40413" y="17777"/>
                  <a:pt x="40067" y="17985"/>
                  <a:pt x="39720" y="18193"/>
                </a:cubicBezTo>
                <a:lnTo>
                  <a:pt x="39581" y="18193"/>
                </a:lnTo>
                <a:cubicBezTo>
                  <a:pt x="39189" y="18258"/>
                  <a:pt x="38796" y="18323"/>
                  <a:pt x="38404" y="18331"/>
                </a:cubicBezTo>
                <a:lnTo>
                  <a:pt x="38404" y="18331"/>
                </a:lnTo>
                <a:cubicBezTo>
                  <a:pt x="39097" y="17915"/>
                  <a:pt x="39928" y="17638"/>
                  <a:pt x="40760" y="17499"/>
                </a:cubicBezTo>
                <a:close/>
                <a:moveTo>
                  <a:pt x="36531" y="16460"/>
                </a:moveTo>
                <a:lnTo>
                  <a:pt x="36601" y="16529"/>
                </a:lnTo>
                <a:cubicBezTo>
                  <a:pt x="36393" y="17153"/>
                  <a:pt x="36185" y="17777"/>
                  <a:pt x="35838" y="18401"/>
                </a:cubicBezTo>
                <a:cubicBezTo>
                  <a:pt x="36046" y="17777"/>
                  <a:pt x="36323" y="17083"/>
                  <a:pt x="36531" y="16460"/>
                </a:cubicBezTo>
                <a:close/>
                <a:moveTo>
                  <a:pt x="20935" y="16460"/>
                </a:moveTo>
                <a:lnTo>
                  <a:pt x="20935" y="16460"/>
                </a:lnTo>
                <a:cubicBezTo>
                  <a:pt x="20519" y="17569"/>
                  <a:pt x="19340" y="19510"/>
                  <a:pt x="18301" y="19787"/>
                </a:cubicBezTo>
                <a:cubicBezTo>
                  <a:pt x="19132" y="18608"/>
                  <a:pt x="19548" y="17222"/>
                  <a:pt x="20935" y="16460"/>
                </a:cubicBezTo>
                <a:close/>
                <a:moveTo>
                  <a:pt x="32234" y="19094"/>
                </a:moveTo>
                <a:lnTo>
                  <a:pt x="32234" y="19094"/>
                </a:lnTo>
                <a:cubicBezTo>
                  <a:pt x="32367" y="19891"/>
                  <a:pt x="32244" y="20753"/>
                  <a:pt x="31929" y="21556"/>
                </a:cubicBezTo>
                <a:lnTo>
                  <a:pt x="31929" y="21556"/>
                </a:lnTo>
                <a:cubicBezTo>
                  <a:pt x="32039" y="20874"/>
                  <a:pt x="32095" y="20199"/>
                  <a:pt x="32095" y="19579"/>
                </a:cubicBezTo>
                <a:cubicBezTo>
                  <a:pt x="32095" y="19440"/>
                  <a:pt x="32026" y="19371"/>
                  <a:pt x="31956" y="19302"/>
                </a:cubicBezTo>
                <a:cubicBezTo>
                  <a:pt x="32026" y="19232"/>
                  <a:pt x="32164" y="19163"/>
                  <a:pt x="32234" y="19094"/>
                </a:cubicBezTo>
                <a:close/>
                <a:moveTo>
                  <a:pt x="37640" y="21936"/>
                </a:moveTo>
                <a:cubicBezTo>
                  <a:pt x="37779" y="21936"/>
                  <a:pt x="37918" y="22005"/>
                  <a:pt x="38056" y="22074"/>
                </a:cubicBezTo>
                <a:cubicBezTo>
                  <a:pt x="37607" y="22331"/>
                  <a:pt x="37218" y="22528"/>
                  <a:pt x="36723" y="22666"/>
                </a:cubicBezTo>
                <a:lnTo>
                  <a:pt x="36723" y="22666"/>
                </a:lnTo>
                <a:cubicBezTo>
                  <a:pt x="37052" y="22462"/>
                  <a:pt x="37377" y="22199"/>
                  <a:pt x="37640" y="21936"/>
                </a:cubicBezTo>
                <a:close/>
                <a:moveTo>
                  <a:pt x="36739" y="22074"/>
                </a:moveTo>
                <a:lnTo>
                  <a:pt x="36739" y="22074"/>
                </a:lnTo>
                <a:cubicBezTo>
                  <a:pt x="35907" y="22698"/>
                  <a:pt x="34937" y="23114"/>
                  <a:pt x="33897" y="23253"/>
                </a:cubicBezTo>
                <a:lnTo>
                  <a:pt x="33412" y="23253"/>
                </a:lnTo>
                <a:cubicBezTo>
                  <a:pt x="34452" y="22698"/>
                  <a:pt x="35630" y="22352"/>
                  <a:pt x="36739" y="22074"/>
                </a:cubicBezTo>
                <a:close/>
                <a:moveTo>
                  <a:pt x="31540" y="20688"/>
                </a:moveTo>
                <a:cubicBezTo>
                  <a:pt x="31471" y="21658"/>
                  <a:pt x="31194" y="22629"/>
                  <a:pt x="30639" y="23461"/>
                </a:cubicBezTo>
                <a:cubicBezTo>
                  <a:pt x="30986" y="22490"/>
                  <a:pt x="31125" y="21589"/>
                  <a:pt x="31540" y="20688"/>
                </a:cubicBezTo>
                <a:close/>
                <a:moveTo>
                  <a:pt x="30431" y="24085"/>
                </a:moveTo>
                <a:cubicBezTo>
                  <a:pt x="30431" y="24085"/>
                  <a:pt x="30501" y="24154"/>
                  <a:pt x="30570" y="24154"/>
                </a:cubicBezTo>
                <a:cubicBezTo>
                  <a:pt x="30477" y="24247"/>
                  <a:pt x="30384" y="24340"/>
                  <a:pt x="30292" y="24433"/>
                </a:cubicBezTo>
                <a:lnTo>
                  <a:pt x="30292" y="24433"/>
                </a:lnTo>
                <a:cubicBezTo>
                  <a:pt x="30292" y="24433"/>
                  <a:pt x="30292" y="24432"/>
                  <a:pt x="30293" y="24431"/>
                </a:cubicBezTo>
                <a:cubicBezTo>
                  <a:pt x="30362" y="24223"/>
                  <a:pt x="30362" y="24154"/>
                  <a:pt x="30431" y="24085"/>
                </a:cubicBezTo>
                <a:close/>
                <a:moveTo>
                  <a:pt x="15043" y="21589"/>
                </a:moveTo>
                <a:lnTo>
                  <a:pt x="15043" y="21589"/>
                </a:lnTo>
                <a:cubicBezTo>
                  <a:pt x="15251" y="21866"/>
                  <a:pt x="15389" y="22144"/>
                  <a:pt x="15597" y="22421"/>
                </a:cubicBezTo>
                <a:cubicBezTo>
                  <a:pt x="15597" y="22421"/>
                  <a:pt x="15528" y="22490"/>
                  <a:pt x="15528" y="22560"/>
                </a:cubicBezTo>
                <a:cubicBezTo>
                  <a:pt x="15724" y="23346"/>
                  <a:pt x="15859" y="24194"/>
                  <a:pt x="15932" y="24987"/>
                </a:cubicBezTo>
                <a:lnTo>
                  <a:pt x="15932" y="24987"/>
                </a:lnTo>
                <a:cubicBezTo>
                  <a:pt x="15331" y="23959"/>
                  <a:pt x="14711" y="22584"/>
                  <a:pt x="15043" y="21589"/>
                </a:cubicBezTo>
                <a:close/>
                <a:moveTo>
                  <a:pt x="32164" y="26303"/>
                </a:moveTo>
                <a:cubicBezTo>
                  <a:pt x="32511" y="26303"/>
                  <a:pt x="32857" y="26303"/>
                  <a:pt x="33204" y="26441"/>
                </a:cubicBezTo>
                <a:cubicBezTo>
                  <a:pt x="32996" y="26580"/>
                  <a:pt x="32719" y="26788"/>
                  <a:pt x="32442" y="26927"/>
                </a:cubicBezTo>
                <a:lnTo>
                  <a:pt x="32580" y="26719"/>
                </a:lnTo>
                <a:cubicBezTo>
                  <a:pt x="32650" y="26580"/>
                  <a:pt x="32580" y="26372"/>
                  <a:pt x="32442" y="26372"/>
                </a:cubicBezTo>
                <a:cubicBezTo>
                  <a:pt x="32303" y="26303"/>
                  <a:pt x="32234" y="26303"/>
                  <a:pt x="32095" y="26303"/>
                </a:cubicBezTo>
                <a:close/>
                <a:moveTo>
                  <a:pt x="31818" y="26788"/>
                </a:moveTo>
                <a:cubicBezTo>
                  <a:pt x="31167" y="27330"/>
                  <a:pt x="30346" y="27618"/>
                  <a:pt x="29522" y="27618"/>
                </a:cubicBezTo>
                <a:cubicBezTo>
                  <a:pt x="29293" y="27618"/>
                  <a:pt x="29063" y="27596"/>
                  <a:pt x="28837" y="27551"/>
                </a:cubicBezTo>
                <a:cubicBezTo>
                  <a:pt x="29877" y="27551"/>
                  <a:pt x="30778" y="26788"/>
                  <a:pt x="31818" y="26788"/>
                </a:cubicBezTo>
                <a:close/>
                <a:moveTo>
                  <a:pt x="26619" y="26303"/>
                </a:moveTo>
                <a:lnTo>
                  <a:pt x="26619" y="26303"/>
                </a:lnTo>
                <a:cubicBezTo>
                  <a:pt x="26480" y="26996"/>
                  <a:pt x="26272" y="27759"/>
                  <a:pt x="25995" y="28521"/>
                </a:cubicBezTo>
                <a:lnTo>
                  <a:pt x="25926" y="28521"/>
                </a:lnTo>
                <a:lnTo>
                  <a:pt x="25926" y="28244"/>
                </a:lnTo>
                <a:cubicBezTo>
                  <a:pt x="26134" y="27551"/>
                  <a:pt x="26342" y="26927"/>
                  <a:pt x="26619" y="26303"/>
                </a:cubicBezTo>
                <a:close/>
                <a:moveTo>
                  <a:pt x="18786" y="27481"/>
                </a:moveTo>
                <a:cubicBezTo>
                  <a:pt x="18301" y="28174"/>
                  <a:pt x="17746" y="28729"/>
                  <a:pt x="17053" y="29214"/>
                </a:cubicBezTo>
                <a:cubicBezTo>
                  <a:pt x="17122" y="29006"/>
                  <a:pt x="17261" y="28798"/>
                  <a:pt x="17399" y="28660"/>
                </a:cubicBezTo>
                <a:lnTo>
                  <a:pt x="17746" y="28313"/>
                </a:lnTo>
                <a:lnTo>
                  <a:pt x="18162" y="27897"/>
                </a:lnTo>
                <a:cubicBezTo>
                  <a:pt x="18370" y="27759"/>
                  <a:pt x="18578" y="27620"/>
                  <a:pt x="18786" y="27481"/>
                </a:cubicBezTo>
                <a:close/>
                <a:moveTo>
                  <a:pt x="14835" y="27759"/>
                </a:moveTo>
                <a:lnTo>
                  <a:pt x="14835" y="27759"/>
                </a:lnTo>
                <a:cubicBezTo>
                  <a:pt x="14973" y="28174"/>
                  <a:pt x="15112" y="28590"/>
                  <a:pt x="15181" y="29006"/>
                </a:cubicBezTo>
                <a:cubicBezTo>
                  <a:pt x="15065" y="29356"/>
                  <a:pt x="14997" y="29706"/>
                  <a:pt x="14979" y="30055"/>
                </a:cubicBezTo>
                <a:lnTo>
                  <a:pt x="14979" y="30055"/>
                </a:lnTo>
                <a:cubicBezTo>
                  <a:pt x="14936" y="29913"/>
                  <a:pt x="14904" y="29772"/>
                  <a:pt x="14904" y="29630"/>
                </a:cubicBezTo>
                <a:cubicBezTo>
                  <a:pt x="14765" y="29076"/>
                  <a:pt x="14765" y="28382"/>
                  <a:pt x="14835" y="27759"/>
                </a:cubicBezTo>
                <a:close/>
                <a:moveTo>
                  <a:pt x="18855" y="32472"/>
                </a:moveTo>
                <a:lnTo>
                  <a:pt x="18855" y="32472"/>
                </a:lnTo>
                <a:cubicBezTo>
                  <a:pt x="18679" y="32648"/>
                  <a:pt x="18454" y="32923"/>
                  <a:pt x="18178" y="33130"/>
                </a:cubicBezTo>
                <a:lnTo>
                  <a:pt x="18178" y="33130"/>
                </a:lnTo>
                <a:cubicBezTo>
                  <a:pt x="18266" y="33001"/>
                  <a:pt x="18332" y="32841"/>
                  <a:pt x="18439" y="32680"/>
                </a:cubicBezTo>
                <a:lnTo>
                  <a:pt x="18855" y="32472"/>
                </a:lnTo>
                <a:close/>
                <a:moveTo>
                  <a:pt x="17746" y="32611"/>
                </a:moveTo>
                <a:lnTo>
                  <a:pt x="17746" y="32611"/>
                </a:lnTo>
                <a:cubicBezTo>
                  <a:pt x="16984" y="33096"/>
                  <a:pt x="16290" y="33720"/>
                  <a:pt x="15736" y="34482"/>
                </a:cubicBezTo>
                <a:cubicBezTo>
                  <a:pt x="15667" y="34621"/>
                  <a:pt x="15736" y="34760"/>
                  <a:pt x="15805" y="34829"/>
                </a:cubicBezTo>
                <a:cubicBezTo>
                  <a:pt x="15701" y="34864"/>
                  <a:pt x="15615" y="34881"/>
                  <a:pt x="15528" y="34881"/>
                </a:cubicBezTo>
                <a:cubicBezTo>
                  <a:pt x="15441" y="34881"/>
                  <a:pt x="15355" y="34864"/>
                  <a:pt x="15251" y="34829"/>
                </a:cubicBezTo>
                <a:cubicBezTo>
                  <a:pt x="16013" y="34136"/>
                  <a:pt x="16706" y="32957"/>
                  <a:pt x="17746" y="32611"/>
                </a:cubicBezTo>
                <a:close/>
                <a:moveTo>
                  <a:pt x="13656" y="33720"/>
                </a:moveTo>
                <a:lnTo>
                  <a:pt x="13656" y="33720"/>
                </a:lnTo>
                <a:cubicBezTo>
                  <a:pt x="13889" y="34186"/>
                  <a:pt x="14024" y="34701"/>
                  <a:pt x="14144" y="35183"/>
                </a:cubicBezTo>
                <a:lnTo>
                  <a:pt x="14144" y="35183"/>
                </a:lnTo>
                <a:cubicBezTo>
                  <a:pt x="13981" y="34695"/>
                  <a:pt x="13819" y="34208"/>
                  <a:pt x="13656" y="33720"/>
                </a:cubicBezTo>
                <a:close/>
                <a:moveTo>
                  <a:pt x="14280" y="35453"/>
                </a:moveTo>
                <a:lnTo>
                  <a:pt x="14280" y="35592"/>
                </a:lnTo>
                <a:cubicBezTo>
                  <a:pt x="14265" y="35545"/>
                  <a:pt x="14249" y="35499"/>
                  <a:pt x="14234" y="35453"/>
                </a:cubicBezTo>
                <a:close/>
                <a:moveTo>
                  <a:pt x="30431" y="38711"/>
                </a:moveTo>
                <a:lnTo>
                  <a:pt x="30431" y="38711"/>
                </a:lnTo>
                <a:cubicBezTo>
                  <a:pt x="29946" y="39057"/>
                  <a:pt x="29322" y="39265"/>
                  <a:pt x="28698" y="39335"/>
                </a:cubicBezTo>
                <a:lnTo>
                  <a:pt x="29600" y="38988"/>
                </a:lnTo>
                <a:cubicBezTo>
                  <a:pt x="29600" y="38988"/>
                  <a:pt x="29600" y="38919"/>
                  <a:pt x="29600" y="38919"/>
                </a:cubicBezTo>
                <a:cubicBezTo>
                  <a:pt x="29877" y="38849"/>
                  <a:pt x="30154" y="38780"/>
                  <a:pt x="30431" y="38711"/>
                </a:cubicBezTo>
                <a:close/>
                <a:moveTo>
                  <a:pt x="31125" y="38711"/>
                </a:moveTo>
                <a:cubicBezTo>
                  <a:pt x="31402" y="38711"/>
                  <a:pt x="31610" y="38711"/>
                  <a:pt x="31818" y="38780"/>
                </a:cubicBezTo>
                <a:cubicBezTo>
                  <a:pt x="31029" y="39306"/>
                  <a:pt x="29840" y="39872"/>
                  <a:pt x="28798" y="39872"/>
                </a:cubicBezTo>
                <a:cubicBezTo>
                  <a:pt x="28467" y="39872"/>
                  <a:pt x="28151" y="39815"/>
                  <a:pt x="27867" y="39681"/>
                </a:cubicBezTo>
                <a:lnTo>
                  <a:pt x="27936" y="39681"/>
                </a:lnTo>
                <a:cubicBezTo>
                  <a:pt x="28096" y="39701"/>
                  <a:pt x="28259" y="39711"/>
                  <a:pt x="28423" y="39711"/>
                </a:cubicBezTo>
                <a:cubicBezTo>
                  <a:pt x="29396" y="39711"/>
                  <a:pt x="30413" y="39363"/>
                  <a:pt x="31125" y="38711"/>
                </a:cubicBezTo>
                <a:close/>
                <a:moveTo>
                  <a:pt x="24747" y="39404"/>
                </a:moveTo>
                <a:cubicBezTo>
                  <a:pt x="24262" y="39820"/>
                  <a:pt x="23777" y="40167"/>
                  <a:pt x="23292" y="40444"/>
                </a:cubicBezTo>
                <a:cubicBezTo>
                  <a:pt x="23707" y="40028"/>
                  <a:pt x="24193" y="39681"/>
                  <a:pt x="24678" y="39404"/>
                </a:cubicBezTo>
                <a:close/>
                <a:moveTo>
                  <a:pt x="25648" y="39057"/>
                </a:moveTo>
                <a:cubicBezTo>
                  <a:pt x="24886" y="40167"/>
                  <a:pt x="23777" y="40998"/>
                  <a:pt x="22529" y="41345"/>
                </a:cubicBezTo>
                <a:cubicBezTo>
                  <a:pt x="23707" y="40790"/>
                  <a:pt x="24747" y="39959"/>
                  <a:pt x="25648" y="39057"/>
                </a:cubicBezTo>
                <a:close/>
                <a:moveTo>
                  <a:pt x="25371" y="41414"/>
                </a:moveTo>
                <a:cubicBezTo>
                  <a:pt x="25787" y="41414"/>
                  <a:pt x="26272" y="41484"/>
                  <a:pt x="26688" y="41553"/>
                </a:cubicBezTo>
                <a:cubicBezTo>
                  <a:pt x="26272" y="41692"/>
                  <a:pt x="25822" y="41761"/>
                  <a:pt x="25371" y="41761"/>
                </a:cubicBezTo>
                <a:cubicBezTo>
                  <a:pt x="24921" y="41761"/>
                  <a:pt x="24470" y="41692"/>
                  <a:pt x="24054" y="41553"/>
                </a:cubicBezTo>
                <a:lnTo>
                  <a:pt x="24123" y="41553"/>
                </a:lnTo>
                <a:cubicBezTo>
                  <a:pt x="24539" y="41484"/>
                  <a:pt x="24886" y="41414"/>
                  <a:pt x="25302" y="41414"/>
                </a:cubicBezTo>
                <a:close/>
                <a:moveTo>
                  <a:pt x="27173" y="41761"/>
                </a:moveTo>
                <a:cubicBezTo>
                  <a:pt x="27381" y="41830"/>
                  <a:pt x="27589" y="41900"/>
                  <a:pt x="27728" y="42038"/>
                </a:cubicBezTo>
                <a:cubicBezTo>
                  <a:pt x="27325" y="42159"/>
                  <a:pt x="26899" y="42233"/>
                  <a:pt x="26463" y="42233"/>
                </a:cubicBezTo>
                <a:cubicBezTo>
                  <a:pt x="26148" y="42233"/>
                  <a:pt x="25829" y="42195"/>
                  <a:pt x="25510" y="42107"/>
                </a:cubicBezTo>
                <a:lnTo>
                  <a:pt x="25579" y="42107"/>
                </a:lnTo>
                <a:cubicBezTo>
                  <a:pt x="26134" y="42107"/>
                  <a:pt x="26688" y="41969"/>
                  <a:pt x="27173" y="41761"/>
                </a:cubicBezTo>
                <a:close/>
                <a:moveTo>
                  <a:pt x="19548" y="42593"/>
                </a:moveTo>
                <a:lnTo>
                  <a:pt x="19548" y="42593"/>
                </a:lnTo>
                <a:cubicBezTo>
                  <a:pt x="19410" y="42870"/>
                  <a:pt x="19271" y="43147"/>
                  <a:pt x="19063" y="43425"/>
                </a:cubicBezTo>
                <a:lnTo>
                  <a:pt x="18509" y="43771"/>
                </a:lnTo>
                <a:cubicBezTo>
                  <a:pt x="18786" y="43355"/>
                  <a:pt x="19132" y="42939"/>
                  <a:pt x="19548" y="42593"/>
                </a:cubicBezTo>
                <a:close/>
                <a:moveTo>
                  <a:pt x="20187" y="41006"/>
                </a:moveTo>
                <a:cubicBezTo>
                  <a:pt x="20264" y="41006"/>
                  <a:pt x="20296" y="41060"/>
                  <a:pt x="20242" y="41206"/>
                </a:cubicBezTo>
                <a:cubicBezTo>
                  <a:pt x="20103" y="41553"/>
                  <a:pt x="19964" y="41900"/>
                  <a:pt x="19756" y="42246"/>
                </a:cubicBezTo>
                <a:cubicBezTo>
                  <a:pt x="19202" y="42523"/>
                  <a:pt x="18647" y="42939"/>
                  <a:pt x="18231" y="43494"/>
                </a:cubicBezTo>
                <a:cubicBezTo>
                  <a:pt x="17954" y="43840"/>
                  <a:pt x="17469" y="44187"/>
                  <a:pt x="17192" y="44603"/>
                </a:cubicBezTo>
                <a:cubicBezTo>
                  <a:pt x="17399" y="43840"/>
                  <a:pt x="17746" y="43147"/>
                  <a:pt x="18301" y="42593"/>
                </a:cubicBezTo>
                <a:lnTo>
                  <a:pt x="18301" y="42523"/>
                </a:lnTo>
                <a:cubicBezTo>
                  <a:pt x="18647" y="42177"/>
                  <a:pt x="18994" y="41830"/>
                  <a:pt x="19340" y="41484"/>
                </a:cubicBezTo>
                <a:cubicBezTo>
                  <a:pt x="19391" y="41433"/>
                  <a:pt x="19969" y="41006"/>
                  <a:pt x="20187" y="41006"/>
                </a:cubicBezTo>
                <a:close/>
                <a:moveTo>
                  <a:pt x="21087" y="44240"/>
                </a:moveTo>
                <a:cubicBezTo>
                  <a:pt x="21293" y="44240"/>
                  <a:pt x="21497" y="44264"/>
                  <a:pt x="21697" y="44326"/>
                </a:cubicBezTo>
                <a:cubicBezTo>
                  <a:pt x="21014" y="44644"/>
                  <a:pt x="20242" y="44814"/>
                  <a:pt x="19477" y="44814"/>
                </a:cubicBezTo>
                <a:cubicBezTo>
                  <a:pt x="19078" y="44814"/>
                  <a:pt x="18681" y="44767"/>
                  <a:pt x="18301" y="44672"/>
                </a:cubicBezTo>
                <a:lnTo>
                  <a:pt x="18370" y="44672"/>
                </a:lnTo>
                <a:lnTo>
                  <a:pt x="18786" y="44464"/>
                </a:lnTo>
                <a:cubicBezTo>
                  <a:pt x="18786" y="44534"/>
                  <a:pt x="18855" y="44534"/>
                  <a:pt x="18855" y="44534"/>
                </a:cubicBezTo>
                <a:cubicBezTo>
                  <a:pt x="19610" y="44534"/>
                  <a:pt x="20365" y="44240"/>
                  <a:pt x="21087" y="44240"/>
                </a:cubicBezTo>
                <a:close/>
                <a:moveTo>
                  <a:pt x="59352" y="1"/>
                </a:moveTo>
                <a:cubicBezTo>
                  <a:pt x="58246" y="1"/>
                  <a:pt x="57080" y="1149"/>
                  <a:pt x="56426" y="2041"/>
                </a:cubicBezTo>
                <a:cubicBezTo>
                  <a:pt x="55663" y="2388"/>
                  <a:pt x="54901" y="2873"/>
                  <a:pt x="54207" y="3289"/>
                </a:cubicBezTo>
                <a:cubicBezTo>
                  <a:pt x="54623" y="2804"/>
                  <a:pt x="54901" y="2180"/>
                  <a:pt x="55178" y="1556"/>
                </a:cubicBezTo>
                <a:cubicBezTo>
                  <a:pt x="55178" y="1400"/>
                  <a:pt x="55100" y="1322"/>
                  <a:pt x="55002" y="1322"/>
                </a:cubicBezTo>
                <a:cubicBezTo>
                  <a:pt x="54970" y="1322"/>
                  <a:pt x="54935" y="1331"/>
                  <a:pt x="54901" y="1348"/>
                </a:cubicBezTo>
                <a:cubicBezTo>
                  <a:pt x="54346" y="1695"/>
                  <a:pt x="53861" y="2180"/>
                  <a:pt x="53584" y="2735"/>
                </a:cubicBezTo>
                <a:cubicBezTo>
                  <a:pt x="53306" y="3220"/>
                  <a:pt x="52890" y="3774"/>
                  <a:pt x="52682" y="4260"/>
                </a:cubicBezTo>
                <a:cubicBezTo>
                  <a:pt x="52128" y="4675"/>
                  <a:pt x="51504" y="5161"/>
                  <a:pt x="50880" y="5577"/>
                </a:cubicBezTo>
                <a:cubicBezTo>
                  <a:pt x="51296" y="4953"/>
                  <a:pt x="51504" y="4190"/>
                  <a:pt x="51504" y="3428"/>
                </a:cubicBezTo>
                <a:cubicBezTo>
                  <a:pt x="51453" y="3326"/>
                  <a:pt x="51365" y="3262"/>
                  <a:pt x="51268" y="3262"/>
                </a:cubicBezTo>
                <a:cubicBezTo>
                  <a:pt x="51232" y="3262"/>
                  <a:pt x="51195" y="3270"/>
                  <a:pt x="51157" y="3289"/>
                </a:cubicBezTo>
                <a:cubicBezTo>
                  <a:pt x="50534" y="3566"/>
                  <a:pt x="47622" y="6755"/>
                  <a:pt x="48731" y="7379"/>
                </a:cubicBezTo>
                <a:lnTo>
                  <a:pt x="48315" y="7725"/>
                </a:lnTo>
                <a:cubicBezTo>
                  <a:pt x="48315" y="7725"/>
                  <a:pt x="48246" y="7725"/>
                  <a:pt x="48246" y="7795"/>
                </a:cubicBezTo>
                <a:cubicBezTo>
                  <a:pt x="47345" y="8557"/>
                  <a:pt x="46582" y="9250"/>
                  <a:pt x="45751" y="10013"/>
                </a:cubicBezTo>
                <a:cubicBezTo>
                  <a:pt x="45889" y="9736"/>
                  <a:pt x="46028" y="9458"/>
                  <a:pt x="46167" y="9181"/>
                </a:cubicBezTo>
                <a:cubicBezTo>
                  <a:pt x="46582" y="8419"/>
                  <a:pt x="46860" y="7587"/>
                  <a:pt x="46929" y="6755"/>
                </a:cubicBezTo>
                <a:cubicBezTo>
                  <a:pt x="46929" y="6654"/>
                  <a:pt x="46855" y="6589"/>
                  <a:pt x="46761" y="6589"/>
                </a:cubicBezTo>
                <a:cubicBezTo>
                  <a:pt x="46726" y="6589"/>
                  <a:pt x="46689" y="6598"/>
                  <a:pt x="46652" y="6616"/>
                </a:cubicBezTo>
                <a:cubicBezTo>
                  <a:pt x="45404" y="7587"/>
                  <a:pt x="44572" y="9112"/>
                  <a:pt x="44503" y="10706"/>
                </a:cubicBezTo>
                <a:cubicBezTo>
                  <a:pt x="44503" y="10775"/>
                  <a:pt x="44572" y="10914"/>
                  <a:pt x="44711" y="10914"/>
                </a:cubicBezTo>
                <a:lnTo>
                  <a:pt x="44572" y="10983"/>
                </a:lnTo>
                <a:cubicBezTo>
                  <a:pt x="44572" y="10983"/>
                  <a:pt x="44572" y="11053"/>
                  <a:pt x="44572" y="11053"/>
                </a:cubicBezTo>
                <a:lnTo>
                  <a:pt x="41730" y="13756"/>
                </a:lnTo>
                <a:cubicBezTo>
                  <a:pt x="42493" y="12716"/>
                  <a:pt x="42909" y="11469"/>
                  <a:pt x="42839" y="10152"/>
                </a:cubicBezTo>
                <a:cubicBezTo>
                  <a:pt x="42839" y="10054"/>
                  <a:pt x="42770" y="9956"/>
                  <a:pt x="42680" y="9956"/>
                </a:cubicBezTo>
                <a:cubicBezTo>
                  <a:pt x="42643" y="9956"/>
                  <a:pt x="42603" y="9972"/>
                  <a:pt x="42562" y="10013"/>
                </a:cubicBezTo>
                <a:cubicBezTo>
                  <a:pt x="40968" y="11191"/>
                  <a:pt x="39928" y="12994"/>
                  <a:pt x="39789" y="14935"/>
                </a:cubicBezTo>
                <a:cubicBezTo>
                  <a:pt x="39789" y="15097"/>
                  <a:pt x="39884" y="15164"/>
                  <a:pt x="39991" y="15164"/>
                </a:cubicBezTo>
                <a:cubicBezTo>
                  <a:pt x="40067" y="15164"/>
                  <a:pt x="40148" y="15131"/>
                  <a:pt x="40205" y="15073"/>
                </a:cubicBezTo>
                <a:lnTo>
                  <a:pt x="40482" y="14588"/>
                </a:lnTo>
                <a:lnTo>
                  <a:pt x="40552" y="14519"/>
                </a:lnTo>
                <a:cubicBezTo>
                  <a:pt x="41176" y="13479"/>
                  <a:pt x="41661" y="12370"/>
                  <a:pt x="42285" y="11330"/>
                </a:cubicBezTo>
                <a:cubicBezTo>
                  <a:pt x="42354" y="11191"/>
                  <a:pt x="42215" y="10983"/>
                  <a:pt x="42077" y="10983"/>
                </a:cubicBezTo>
                <a:lnTo>
                  <a:pt x="42423" y="10637"/>
                </a:lnTo>
                <a:lnTo>
                  <a:pt x="42423" y="10637"/>
                </a:lnTo>
                <a:cubicBezTo>
                  <a:pt x="42285" y="12231"/>
                  <a:pt x="41522" y="13687"/>
                  <a:pt x="40413" y="14796"/>
                </a:cubicBezTo>
                <a:cubicBezTo>
                  <a:pt x="40344" y="14865"/>
                  <a:pt x="40344" y="14935"/>
                  <a:pt x="40413" y="15004"/>
                </a:cubicBezTo>
                <a:lnTo>
                  <a:pt x="39096" y="16182"/>
                </a:lnTo>
                <a:cubicBezTo>
                  <a:pt x="38264" y="16945"/>
                  <a:pt x="37363" y="17707"/>
                  <a:pt x="36531" y="18539"/>
                </a:cubicBezTo>
                <a:cubicBezTo>
                  <a:pt x="37432" y="17291"/>
                  <a:pt x="37848" y="15766"/>
                  <a:pt x="37710" y="14241"/>
                </a:cubicBezTo>
                <a:cubicBezTo>
                  <a:pt x="37710" y="14192"/>
                  <a:pt x="37640" y="14143"/>
                  <a:pt x="37551" y="14143"/>
                </a:cubicBezTo>
                <a:cubicBezTo>
                  <a:pt x="37514" y="14143"/>
                  <a:pt x="37473" y="14152"/>
                  <a:pt x="37432" y="14172"/>
                </a:cubicBezTo>
                <a:cubicBezTo>
                  <a:pt x="37294" y="14241"/>
                  <a:pt x="37155" y="14311"/>
                  <a:pt x="37017" y="14380"/>
                </a:cubicBezTo>
                <a:cubicBezTo>
                  <a:pt x="35700" y="15558"/>
                  <a:pt x="35006" y="17291"/>
                  <a:pt x="35006" y="19024"/>
                </a:cubicBezTo>
                <a:cubicBezTo>
                  <a:pt x="35006" y="19232"/>
                  <a:pt x="34937" y="19440"/>
                  <a:pt x="34868" y="19579"/>
                </a:cubicBezTo>
                <a:cubicBezTo>
                  <a:pt x="34868" y="19692"/>
                  <a:pt x="34914" y="19805"/>
                  <a:pt x="35006" y="19805"/>
                </a:cubicBezTo>
                <a:cubicBezTo>
                  <a:pt x="35027" y="19805"/>
                  <a:pt x="35050" y="19800"/>
                  <a:pt x="35076" y="19787"/>
                </a:cubicBezTo>
                <a:lnTo>
                  <a:pt x="35076" y="19787"/>
                </a:lnTo>
                <a:cubicBezTo>
                  <a:pt x="33828" y="20965"/>
                  <a:pt x="32650" y="22074"/>
                  <a:pt x="31471" y="23253"/>
                </a:cubicBezTo>
                <a:cubicBezTo>
                  <a:pt x="32442" y="21866"/>
                  <a:pt x="32857" y="20203"/>
                  <a:pt x="32650" y="18608"/>
                </a:cubicBezTo>
                <a:cubicBezTo>
                  <a:pt x="32599" y="18507"/>
                  <a:pt x="32511" y="18443"/>
                  <a:pt x="32413" y="18443"/>
                </a:cubicBezTo>
                <a:cubicBezTo>
                  <a:pt x="32377" y="18443"/>
                  <a:pt x="32340" y="18451"/>
                  <a:pt x="32303" y="18470"/>
                </a:cubicBezTo>
                <a:cubicBezTo>
                  <a:pt x="30709" y="19163"/>
                  <a:pt x="29738" y="21589"/>
                  <a:pt x="30154" y="23391"/>
                </a:cubicBezTo>
                <a:cubicBezTo>
                  <a:pt x="30085" y="23669"/>
                  <a:pt x="30085" y="24015"/>
                  <a:pt x="30015" y="24293"/>
                </a:cubicBezTo>
                <a:cubicBezTo>
                  <a:pt x="30015" y="24391"/>
                  <a:pt x="30119" y="24489"/>
                  <a:pt x="30205" y="24489"/>
                </a:cubicBezTo>
                <a:cubicBezTo>
                  <a:pt x="30219" y="24489"/>
                  <a:pt x="30233" y="24486"/>
                  <a:pt x="30245" y="24480"/>
                </a:cubicBezTo>
                <a:lnTo>
                  <a:pt x="30245" y="24480"/>
                </a:lnTo>
                <a:cubicBezTo>
                  <a:pt x="29047" y="25689"/>
                  <a:pt x="27902" y="26902"/>
                  <a:pt x="26757" y="28174"/>
                </a:cubicBezTo>
                <a:cubicBezTo>
                  <a:pt x="27520" y="27135"/>
                  <a:pt x="27589" y="24639"/>
                  <a:pt x="27520" y="23877"/>
                </a:cubicBezTo>
                <a:cubicBezTo>
                  <a:pt x="27520" y="23742"/>
                  <a:pt x="27433" y="23666"/>
                  <a:pt x="27334" y="23666"/>
                </a:cubicBezTo>
                <a:cubicBezTo>
                  <a:pt x="27280" y="23666"/>
                  <a:pt x="27222" y="23689"/>
                  <a:pt x="27173" y="23738"/>
                </a:cubicBezTo>
                <a:cubicBezTo>
                  <a:pt x="26411" y="24916"/>
                  <a:pt x="25856" y="26234"/>
                  <a:pt x="25648" y="27620"/>
                </a:cubicBezTo>
                <a:cubicBezTo>
                  <a:pt x="25371" y="28382"/>
                  <a:pt x="25232" y="29145"/>
                  <a:pt x="25163" y="29977"/>
                </a:cubicBezTo>
                <a:cubicBezTo>
                  <a:pt x="23846" y="31502"/>
                  <a:pt x="22529" y="33096"/>
                  <a:pt x="21212" y="34690"/>
                </a:cubicBezTo>
                <a:cubicBezTo>
                  <a:pt x="17746" y="39265"/>
                  <a:pt x="14557" y="43979"/>
                  <a:pt x="11715" y="48901"/>
                </a:cubicBezTo>
                <a:cubicBezTo>
                  <a:pt x="12617" y="45157"/>
                  <a:pt x="13518" y="41414"/>
                  <a:pt x="14349" y="37671"/>
                </a:cubicBezTo>
                <a:cubicBezTo>
                  <a:pt x="14488" y="37671"/>
                  <a:pt x="14557" y="37532"/>
                  <a:pt x="14488" y="37463"/>
                </a:cubicBezTo>
                <a:lnTo>
                  <a:pt x="14488" y="37324"/>
                </a:lnTo>
                <a:lnTo>
                  <a:pt x="14488" y="37186"/>
                </a:lnTo>
                <a:cubicBezTo>
                  <a:pt x="14696" y="36423"/>
                  <a:pt x="14835" y="35661"/>
                  <a:pt x="14973" y="34968"/>
                </a:cubicBezTo>
                <a:cubicBezTo>
                  <a:pt x="15129" y="35124"/>
                  <a:pt x="15328" y="35192"/>
                  <a:pt x="15555" y="35192"/>
                </a:cubicBezTo>
                <a:cubicBezTo>
                  <a:pt x="16944" y="35192"/>
                  <a:pt x="19409" y="32642"/>
                  <a:pt x="19826" y="31987"/>
                </a:cubicBezTo>
                <a:cubicBezTo>
                  <a:pt x="19895" y="31779"/>
                  <a:pt x="19756" y="31640"/>
                  <a:pt x="19618" y="31640"/>
                </a:cubicBezTo>
                <a:cubicBezTo>
                  <a:pt x="19271" y="31779"/>
                  <a:pt x="18994" y="31918"/>
                  <a:pt x="18647" y="32056"/>
                </a:cubicBezTo>
                <a:cubicBezTo>
                  <a:pt x="18647" y="31987"/>
                  <a:pt x="18578" y="31918"/>
                  <a:pt x="18509" y="31918"/>
                </a:cubicBezTo>
                <a:cubicBezTo>
                  <a:pt x="17053" y="31918"/>
                  <a:pt x="15874" y="33304"/>
                  <a:pt x="15112" y="34413"/>
                </a:cubicBezTo>
                <a:cubicBezTo>
                  <a:pt x="15251" y="33581"/>
                  <a:pt x="15459" y="32749"/>
                  <a:pt x="15597" y="31918"/>
                </a:cubicBezTo>
                <a:cubicBezTo>
                  <a:pt x="15667" y="31918"/>
                  <a:pt x="15736" y="31848"/>
                  <a:pt x="15736" y="31779"/>
                </a:cubicBezTo>
                <a:cubicBezTo>
                  <a:pt x="15736" y="31710"/>
                  <a:pt x="15736" y="31640"/>
                  <a:pt x="15667" y="31571"/>
                </a:cubicBezTo>
                <a:lnTo>
                  <a:pt x="16082" y="29491"/>
                </a:lnTo>
                <a:cubicBezTo>
                  <a:pt x="16082" y="29491"/>
                  <a:pt x="16082" y="29644"/>
                  <a:pt x="16126" y="29644"/>
                </a:cubicBezTo>
                <a:cubicBezTo>
                  <a:pt x="16133" y="29644"/>
                  <a:pt x="16142" y="29640"/>
                  <a:pt x="16152" y="29630"/>
                </a:cubicBezTo>
                <a:cubicBezTo>
                  <a:pt x="16221" y="29630"/>
                  <a:pt x="16290" y="29561"/>
                  <a:pt x="16360" y="29561"/>
                </a:cubicBezTo>
                <a:cubicBezTo>
                  <a:pt x="16388" y="29562"/>
                  <a:pt x="16417" y="29563"/>
                  <a:pt x="16445" y="29563"/>
                </a:cubicBezTo>
                <a:cubicBezTo>
                  <a:pt x="17588" y="29563"/>
                  <a:pt x="18596" y="28217"/>
                  <a:pt x="19340" y="27135"/>
                </a:cubicBezTo>
                <a:cubicBezTo>
                  <a:pt x="19479" y="27065"/>
                  <a:pt x="19548" y="27065"/>
                  <a:pt x="19687" y="27065"/>
                </a:cubicBezTo>
                <a:cubicBezTo>
                  <a:pt x="19410" y="28244"/>
                  <a:pt x="17815" y="29907"/>
                  <a:pt x="16568" y="29907"/>
                </a:cubicBezTo>
                <a:cubicBezTo>
                  <a:pt x="16429" y="29907"/>
                  <a:pt x="16429" y="30115"/>
                  <a:pt x="16568" y="30185"/>
                </a:cubicBezTo>
                <a:cubicBezTo>
                  <a:pt x="16616" y="30189"/>
                  <a:pt x="16665" y="30191"/>
                  <a:pt x="16714" y="30191"/>
                </a:cubicBezTo>
                <a:cubicBezTo>
                  <a:pt x="18206" y="30191"/>
                  <a:pt x="19902" y="28199"/>
                  <a:pt x="20103" y="26857"/>
                </a:cubicBezTo>
                <a:cubicBezTo>
                  <a:pt x="20103" y="26788"/>
                  <a:pt x="19964" y="26649"/>
                  <a:pt x="19895" y="26649"/>
                </a:cubicBezTo>
                <a:lnTo>
                  <a:pt x="19618" y="26649"/>
                </a:lnTo>
                <a:lnTo>
                  <a:pt x="19895" y="26303"/>
                </a:lnTo>
                <a:cubicBezTo>
                  <a:pt x="20008" y="26190"/>
                  <a:pt x="19890" y="26076"/>
                  <a:pt x="19768" y="26076"/>
                </a:cubicBezTo>
                <a:cubicBezTo>
                  <a:pt x="19740" y="26076"/>
                  <a:pt x="19712" y="26082"/>
                  <a:pt x="19687" y="26095"/>
                </a:cubicBezTo>
                <a:cubicBezTo>
                  <a:pt x="19063" y="26511"/>
                  <a:pt x="18439" y="26927"/>
                  <a:pt x="17954" y="27481"/>
                </a:cubicBezTo>
                <a:cubicBezTo>
                  <a:pt x="17261" y="27966"/>
                  <a:pt x="16706" y="28521"/>
                  <a:pt x="16221" y="29214"/>
                </a:cubicBezTo>
                <a:lnTo>
                  <a:pt x="16152" y="29214"/>
                </a:lnTo>
                <a:cubicBezTo>
                  <a:pt x="16117" y="29180"/>
                  <a:pt x="16100" y="29162"/>
                  <a:pt x="16082" y="29162"/>
                </a:cubicBezTo>
                <a:cubicBezTo>
                  <a:pt x="16065" y="29162"/>
                  <a:pt x="16048" y="29180"/>
                  <a:pt x="16013" y="29214"/>
                </a:cubicBezTo>
                <a:cubicBezTo>
                  <a:pt x="16568" y="26095"/>
                  <a:pt x="17122" y="22976"/>
                  <a:pt x="17607" y="19856"/>
                </a:cubicBezTo>
                <a:cubicBezTo>
                  <a:pt x="17607" y="19954"/>
                  <a:pt x="17711" y="20052"/>
                  <a:pt x="17797" y="20052"/>
                </a:cubicBezTo>
                <a:cubicBezTo>
                  <a:pt x="17832" y="20052"/>
                  <a:pt x="17864" y="20035"/>
                  <a:pt x="17885" y="19995"/>
                </a:cubicBezTo>
                <a:lnTo>
                  <a:pt x="17954" y="19926"/>
                </a:lnTo>
                <a:cubicBezTo>
                  <a:pt x="17988" y="19929"/>
                  <a:pt x="18022" y="19930"/>
                  <a:pt x="18056" y="19930"/>
                </a:cubicBezTo>
                <a:cubicBezTo>
                  <a:pt x="19552" y="19930"/>
                  <a:pt x="21150" y="16991"/>
                  <a:pt x="21489" y="15974"/>
                </a:cubicBezTo>
                <a:cubicBezTo>
                  <a:pt x="21559" y="15836"/>
                  <a:pt x="21420" y="15697"/>
                  <a:pt x="21281" y="15697"/>
                </a:cubicBezTo>
                <a:cubicBezTo>
                  <a:pt x="19687" y="16182"/>
                  <a:pt x="18301" y="17985"/>
                  <a:pt x="17746" y="19579"/>
                </a:cubicBezTo>
                <a:lnTo>
                  <a:pt x="17677" y="19579"/>
                </a:lnTo>
                <a:cubicBezTo>
                  <a:pt x="17746" y="19232"/>
                  <a:pt x="17746" y="18886"/>
                  <a:pt x="17815" y="18539"/>
                </a:cubicBezTo>
                <a:cubicBezTo>
                  <a:pt x="18093" y="17153"/>
                  <a:pt x="18370" y="15836"/>
                  <a:pt x="18647" y="14449"/>
                </a:cubicBezTo>
                <a:cubicBezTo>
                  <a:pt x="18717" y="14449"/>
                  <a:pt x="18786" y="14380"/>
                  <a:pt x="18855" y="14311"/>
                </a:cubicBezTo>
                <a:lnTo>
                  <a:pt x="18924" y="14241"/>
                </a:lnTo>
                <a:cubicBezTo>
                  <a:pt x="19826" y="14241"/>
                  <a:pt x="21073" y="11607"/>
                  <a:pt x="21351" y="11122"/>
                </a:cubicBezTo>
                <a:cubicBezTo>
                  <a:pt x="21470" y="11002"/>
                  <a:pt x="21332" y="10831"/>
                  <a:pt x="21158" y="10831"/>
                </a:cubicBezTo>
                <a:cubicBezTo>
                  <a:pt x="21130" y="10831"/>
                  <a:pt x="21102" y="10835"/>
                  <a:pt x="21073" y="10845"/>
                </a:cubicBezTo>
                <a:cubicBezTo>
                  <a:pt x="20380" y="11399"/>
                  <a:pt x="19756" y="12023"/>
                  <a:pt x="19271" y="12716"/>
                </a:cubicBezTo>
                <a:cubicBezTo>
                  <a:pt x="19202" y="12855"/>
                  <a:pt x="18994" y="13063"/>
                  <a:pt x="18855" y="13271"/>
                </a:cubicBezTo>
                <a:cubicBezTo>
                  <a:pt x="19063" y="12300"/>
                  <a:pt x="19132" y="11261"/>
                  <a:pt x="19202" y="10290"/>
                </a:cubicBezTo>
                <a:lnTo>
                  <a:pt x="19202" y="9736"/>
                </a:lnTo>
                <a:cubicBezTo>
                  <a:pt x="19271" y="9736"/>
                  <a:pt x="19271" y="9666"/>
                  <a:pt x="19340" y="9666"/>
                </a:cubicBezTo>
                <a:cubicBezTo>
                  <a:pt x="19479" y="9458"/>
                  <a:pt x="19548" y="9250"/>
                  <a:pt x="19618" y="8973"/>
                </a:cubicBezTo>
                <a:cubicBezTo>
                  <a:pt x="20657" y="8765"/>
                  <a:pt x="21212" y="6686"/>
                  <a:pt x="21281" y="5854"/>
                </a:cubicBezTo>
                <a:cubicBezTo>
                  <a:pt x="21281" y="5752"/>
                  <a:pt x="21133" y="5688"/>
                  <a:pt x="21026" y="5688"/>
                </a:cubicBezTo>
                <a:cubicBezTo>
                  <a:pt x="20987" y="5688"/>
                  <a:pt x="20953" y="5697"/>
                  <a:pt x="20935" y="5715"/>
                </a:cubicBezTo>
                <a:cubicBezTo>
                  <a:pt x="20172" y="6478"/>
                  <a:pt x="19618" y="7448"/>
                  <a:pt x="19271" y="8419"/>
                </a:cubicBezTo>
                <a:cubicBezTo>
                  <a:pt x="19340" y="6963"/>
                  <a:pt x="19410" y="5438"/>
                  <a:pt x="19548" y="3982"/>
                </a:cubicBezTo>
                <a:cubicBezTo>
                  <a:pt x="19618" y="4260"/>
                  <a:pt x="19687" y="4467"/>
                  <a:pt x="19756" y="4745"/>
                </a:cubicBezTo>
                <a:cubicBezTo>
                  <a:pt x="19822" y="4876"/>
                  <a:pt x="19949" y="4945"/>
                  <a:pt x="20065" y="4945"/>
                </a:cubicBezTo>
                <a:cubicBezTo>
                  <a:pt x="20195" y="4945"/>
                  <a:pt x="20311" y="4858"/>
                  <a:pt x="20311" y="4675"/>
                </a:cubicBezTo>
                <a:cubicBezTo>
                  <a:pt x="20242" y="4121"/>
                  <a:pt x="20103" y="3566"/>
                  <a:pt x="20034" y="2942"/>
                </a:cubicBezTo>
                <a:cubicBezTo>
                  <a:pt x="20242" y="2180"/>
                  <a:pt x="20311" y="1279"/>
                  <a:pt x="20242" y="447"/>
                </a:cubicBezTo>
                <a:cubicBezTo>
                  <a:pt x="20242" y="326"/>
                  <a:pt x="20148" y="252"/>
                  <a:pt x="20056" y="252"/>
                </a:cubicBezTo>
                <a:cubicBezTo>
                  <a:pt x="19989" y="252"/>
                  <a:pt x="19924" y="291"/>
                  <a:pt x="19895" y="378"/>
                </a:cubicBezTo>
                <a:cubicBezTo>
                  <a:pt x="19756" y="516"/>
                  <a:pt x="19687" y="655"/>
                  <a:pt x="19618" y="863"/>
                </a:cubicBezTo>
                <a:cubicBezTo>
                  <a:pt x="19596" y="858"/>
                  <a:pt x="19576" y="855"/>
                  <a:pt x="19557" y="855"/>
                </a:cubicBezTo>
                <a:cubicBezTo>
                  <a:pt x="19322" y="855"/>
                  <a:pt x="19228" y="1215"/>
                  <a:pt x="19548" y="1279"/>
                </a:cubicBezTo>
                <a:lnTo>
                  <a:pt x="19548" y="1348"/>
                </a:lnTo>
                <a:cubicBezTo>
                  <a:pt x="19410" y="1972"/>
                  <a:pt x="19410" y="2665"/>
                  <a:pt x="19479" y="3289"/>
                </a:cubicBezTo>
                <a:cubicBezTo>
                  <a:pt x="19479" y="3358"/>
                  <a:pt x="19479" y="3428"/>
                  <a:pt x="19479" y="3497"/>
                </a:cubicBezTo>
                <a:cubicBezTo>
                  <a:pt x="19202" y="5299"/>
                  <a:pt x="19063" y="7102"/>
                  <a:pt x="18924" y="8973"/>
                </a:cubicBezTo>
                <a:cubicBezTo>
                  <a:pt x="18924" y="8488"/>
                  <a:pt x="18717" y="8072"/>
                  <a:pt x="18439" y="7725"/>
                </a:cubicBezTo>
                <a:cubicBezTo>
                  <a:pt x="18439" y="7587"/>
                  <a:pt x="18370" y="7448"/>
                  <a:pt x="18370" y="7379"/>
                </a:cubicBezTo>
                <a:cubicBezTo>
                  <a:pt x="18231" y="6894"/>
                  <a:pt x="18023" y="6408"/>
                  <a:pt x="17677" y="5992"/>
                </a:cubicBezTo>
                <a:cubicBezTo>
                  <a:pt x="17656" y="5952"/>
                  <a:pt x="17624" y="5935"/>
                  <a:pt x="17587" y="5935"/>
                </a:cubicBezTo>
                <a:cubicBezTo>
                  <a:pt x="17498" y="5935"/>
                  <a:pt x="17379" y="6033"/>
                  <a:pt x="17330" y="6131"/>
                </a:cubicBezTo>
                <a:cubicBezTo>
                  <a:pt x="17330" y="7587"/>
                  <a:pt x="17815" y="9043"/>
                  <a:pt x="18647" y="10290"/>
                </a:cubicBezTo>
                <a:cubicBezTo>
                  <a:pt x="18647" y="10360"/>
                  <a:pt x="18717" y="10429"/>
                  <a:pt x="18855" y="10429"/>
                </a:cubicBezTo>
                <a:cubicBezTo>
                  <a:pt x="18717" y="11677"/>
                  <a:pt x="18439" y="12924"/>
                  <a:pt x="18231" y="14172"/>
                </a:cubicBezTo>
                <a:cubicBezTo>
                  <a:pt x="18231" y="13410"/>
                  <a:pt x="18093" y="12647"/>
                  <a:pt x="17815" y="11885"/>
                </a:cubicBezTo>
                <a:cubicBezTo>
                  <a:pt x="17773" y="11799"/>
                  <a:pt x="17703" y="11740"/>
                  <a:pt x="17624" y="11740"/>
                </a:cubicBezTo>
                <a:cubicBezTo>
                  <a:pt x="17575" y="11740"/>
                  <a:pt x="17522" y="11762"/>
                  <a:pt x="17469" y="11815"/>
                </a:cubicBezTo>
                <a:cubicBezTo>
                  <a:pt x="17330" y="11815"/>
                  <a:pt x="17192" y="11885"/>
                  <a:pt x="17192" y="12023"/>
                </a:cubicBezTo>
                <a:cubicBezTo>
                  <a:pt x="16914" y="12994"/>
                  <a:pt x="16984" y="13964"/>
                  <a:pt x="17399" y="14935"/>
                </a:cubicBezTo>
                <a:cubicBezTo>
                  <a:pt x="17399" y="15212"/>
                  <a:pt x="17469" y="15558"/>
                  <a:pt x="17538" y="15766"/>
                </a:cubicBezTo>
                <a:cubicBezTo>
                  <a:pt x="17595" y="15880"/>
                  <a:pt x="17651" y="15993"/>
                  <a:pt x="17746" y="15993"/>
                </a:cubicBezTo>
                <a:cubicBezTo>
                  <a:pt x="17767" y="15993"/>
                  <a:pt x="17790" y="15987"/>
                  <a:pt x="17815" y="15974"/>
                </a:cubicBezTo>
                <a:cubicBezTo>
                  <a:pt x="17815" y="16044"/>
                  <a:pt x="17815" y="16044"/>
                  <a:pt x="17815" y="16044"/>
                </a:cubicBezTo>
                <a:cubicBezTo>
                  <a:pt x="17746" y="16668"/>
                  <a:pt x="17607" y="17361"/>
                  <a:pt x="17469" y="17985"/>
                </a:cubicBezTo>
                <a:cubicBezTo>
                  <a:pt x="17469" y="17222"/>
                  <a:pt x="17192" y="16460"/>
                  <a:pt x="16706" y="15836"/>
                </a:cubicBezTo>
                <a:cubicBezTo>
                  <a:pt x="16656" y="15810"/>
                  <a:pt x="16596" y="15794"/>
                  <a:pt x="16540" y="15794"/>
                </a:cubicBezTo>
                <a:cubicBezTo>
                  <a:pt x="16443" y="15794"/>
                  <a:pt x="16360" y="15843"/>
                  <a:pt x="16360" y="15974"/>
                </a:cubicBezTo>
                <a:cubicBezTo>
                  <a:pt x="15944" y="17361"/>
                  <a:pt x="16429" y="19024"/>
                  <a:pt x="16845" y="20341"/>
                </a:cubicBezTo>
                <a:cubicBezTo>
                  <a:pt x="16845" y="20480"/>
                  <a:pt x="16914" y="20480"/>
                  <a:pt x="17053" y="20549"/>
                </a:cubicBezTo>
                <a:cubicBezTo>
                  <a:pt x="16845" y="21520"/>
                  <a:pt x="16706" y="22490"/>
                  <a:pt x="16498" y="23530"/>
                </a:cubicBezTo>
                <a:cubicBezTo>
                  <a:pt x="16221" y="22560"/>
                  <a:pt x="15736" y="21658"/>
                  <a:pt x="15112" y="20896"/>
                </a:cubicBezTo>
                <a:cubicBezTo>
                  <a:pt x="15055" y="20867"/>
                  <a:pt x="14997" y="20850"/>
                  <a:pt x="14940" y="20850"/>
                </a:cubicBezTo>
                <a:cubicBezTo>
                  <a:pt x="14858" y="20850"/>
                  <a:pt x="14777" y="20884"/>
                  <a:pt x="14696" y="20965"/>
                </a:cubicBezTo>
                <a:cubicBezTo>
                  <a:pt x="13864" y="22421"/>
                  <a:pt x="15112" y="24639"/>
                  <a:pt x="15944" y="25887"/>
                </a:cubicBezTo>
                <a:cubicBezTo>
                  <a:pt x="15944" y="25956"/>
                  <a:pt x="16013" y="25956"/>
                  <a:pt x="16082" y="26026"/>
                </a:cubicBezTo>
                <a:cubicBezTo>
                  <a:pt x="15944" y="26927"/>
                  <a:pt x="15736" y="27828"/>
                  <a:pt x="15597" y="28798"/>
                </a:cubicBezTo>
                <a:cubicBezTo>
                  <a:pt x="15597" y="28729"/>
                  <a:pt x="15528" y="28660"/>
                  <a:pt x="15528" y="28660"/>
                </a:cubicBezTo>
                <a:cubicBezTo>
                  <a:pt x="15459" y="28036"/>
                  <a:pt x="15181" y="27481"/>
                  <a:pt x="14835" y="26996"/>
                </a:cubicBezTo>
                <a:cubicBezTo>
                  <a:pt x="14782" y="26943"/>
                  <a:pt x="14719" y="26920"/>
                  <a:pt x="14657" y="26920"/>
                </a:cubicBezTo>
                <a:cubicBezTo>
                  <a:pt x="14557" y="26920"/>
                  <a:pt x="14462" y="26980"/>
                  <a:pt x="14419" y="27065"/>
                </a:cubicBezTo>
                <a:cubicBezTo>
                  <a:pt x="14280" y="27966"/>
                  <a:pt x="14280" y="28868"/>
                  <a:pt x="14419" y="29769"/>
                </a:cubicBezTo>
                <a:cubicBezTo>
                  <a:pt x="14488" y="30393"/>
                  <a:pt x="14765" y="31016"/>
                  <a:pt x="15043" y="31571"/>
                </a:cubicBezTo>
                <a:cubicBezTo>
                  <a:pt x="14835" y="32611"/>
                  <a:pt x="14627" y="33651"/>
                  <a:pt x="14419" y="34690"/>
                </a:cubicBezTo>
                <a:cubicBezTo>
                  <a:pt x="14072" y="33651"/>
                  <a:pt x="13587" y="32611"/>
                  <a:pt x="13032" y="31710"/>
                </a:cubicBezTo>
                <a:cubicBezTo>
                  <a:pt x="12998" y="31640"/>
                  <a:pt x="12928" y="31606"/>
                  <a:pt x="12859" y="31606"/>
                </a:cubicBezTo>
                <a:cubicBezTo>
                  <a:pt x="12790" y="31606"/>
                  <a:pt x="12720" y="31640"/>
                  <a:pt x="12686" y="31710"/>
                </a:cubicBezTo>
                <a:cubicBezTo>
                  <a:pt x="12201" y="32888"/>
                  <a:pt x="12824" y="34413"/>
                  <a:pt x="13448" y="35661"/>
                </a:cubicBezTo>
                <a:cubicBezTo>
                  <a:pt x="13587" y="36077"/>
                  <a:pt x="13726" y="36493"/>
                  <a:pt x="13934" y="36978"/>
                </a:cubicBezTo>
                <a:cubicBezTo>
                  <a:pt x="13795" y="37324"/>
                  <a:pt x="13726" y="37671"/>
                  <a:pt x="13656" y="38018"/>
                </a:cubicBezTo>
                <a:cubicBezTo>
                  <a:pt x="12617" y="42523"/>
                  <a:pt x="11438" y="46960"/>
                  <a:pt x="10260" y="51465"/>
                </a:cubicBezTo>
                <a:cubicBezTo>
                  <a:pt x="9567" y="52713"/>
                  <a:pt x="8873" y="53961"/>
                  <a:pt x="8249" y="55209"/>
                </a:cubicBezTo>
                <a:cubicBezTo>
                  <a:pt x="4714" y="62279"/>
                  <a:pt x="1456" y="69974"/>
                  <a:pt x="1" y="77737"/>
                </a:cubicBezTo>
                <a:cubicBezTo>
                  <a:pt x="1" y="77823"/>
                  <a:pt x="80" y="77882"/>
                  <a:pt x="141" y="77882"/>
                </a:cubicBezTo>
                <a:cubicBezTo>
                  <a:pt x="178" y="77882"/>
                  <a:pt x="209" y="77859"/>
                  <a:pt x="209" y="77807"/>
                </a:cubicBezTo>
                <a:cubicBezTo>
                  <a:pt x="2912" y="69904"/>
                  <a:pt x="5338" y="62071"/>
                  <a:pt x="9220" y="54654"/>
                </a:cubicBezTo>
                <a:cubicBezTo>
                  <a:pt x="9289" y="54446"/>
                  <a:pt x="9428" y="54238"/>
                  <a:pt x="9497" y="54030"/>
                </a:cubicBezTo>
                <a:lnTo>
                  <a:pt x="9497" y="54030"/>
                </a:lnTo>
                <a:cubicBezTo>
                  <a:pt x="9289" y="54723"/>
                  <a:pt x="9151" y="55486"/>
                  <a:pt x="8943" y="56179"/>
                </a:cubicBezTo>
                <a:cubicBezTo>
                  <a:pt x="7210" y="62348"/>
                  <a:pt x="4922" y="68310"/>
                  <a:pt x="3259" y="74410"/>
                </a:cubicBezTo>
                <a:cubicBezTo>
                  <a:pt x="3218" y="74531"/>
                  <a:pt x="3295" y="74605"/>
                  <a:pt x="3394" y="74605"/>
                </a:cubicBezTo>
                <a:cubicBezTo>
                  <a:pt x="3465" y="74605"/>
                  <a:pt x="3547" y="74566"/>
                  <a:pt x="3605" y="74479"/>
                </a:cubicBezTo>
                <a:cubicBezTo>
                  <a:pt x="6517" y="67131"/>
                  <a:pt x="8943" y="59576"/>
                  <a:pt x="10884" y="51881"/>
                </a:cubicBezTo>
                <a:cubicBezTo>
                  <a:pt x="12617" y="49594"/>
                  <a:pt x="14557" y="47514"/>
                  <a:pt x="16706" y="45643"/>
                </a:cubicBezTo>
                <a:cubicBezTo>
                  <a:pt x="16743" y="45661"/>
                  <a:pt x="16781" y="45670"/>
                  <a:pt x="16815" y="45670"/>
                </a:cubicBezTo>
                <a:cubicBezTo>
                  <a:pt x="16909" y="45670"/>
                  <a:pt x="16984" y="45606"/>
                  <a:pt x="16984" y="45504"/>
                </a:cubicBezTo>
                <a:lnTo>
                  <a:pt x="16984" y="45435"/>
                </a:lnTo>
                <a:lnTo>
                  <a:pt x="17122" y="45296"/>
                </a:lnTo>
                <a:cubicBezTo>
                  <a:pt x="17399" y="45157"/>
                  <a:pt x="17677" y="45019"/>
                  <a:pt x="17885" y="44880"/>
                </a:cubicBezTo>
                <a:lnTo>
                  <a:pt x="18162" y="44950"/>
                </a:lnTo>
                <a:cubicBezTo>
                  <a:pt x="18796" y="45187"/>
                  <a:pt x="19450" y="45304"/>
                  <a:pt x="20097" y="45304"/>
                </a:cubicBezTo>
                <a:cubicBezTo>
                  <a:pt x="21149" y="45304"/>
                  <a:pt x="22183" y="44996"/>
                  <a:pt x="23084" y="44395"/>
                </a:cubicBezTo>
                <a:cubicBezTo>
                  <a:pt x="23153" y="44326"/>
                  <a:pt x="23153" y="44118"/>
                  <a:pt x="23084" y="44048"/>
                </a:cubicBezTo>
                <a:cubicBezTo>
                  <a:pt x="22421" y="43697"/>
                  <a:pt x="21692" y="43522"/>
                  <a:pt x="20959" y="43522"/>
                </a:cubicBezTo>
                <a:cubicBezTo>
                  <a:pt x="20389" y="43522"/>
                  <a:pt x="19817" y="43628"/>
                  <a:pt x="19271" y="43840"/>
                </a:cubicBezTo>
                <a:cubicBezTo>
                  <a:pt x="20588" y="42939"/>
                  <a:pt x="22044" y="42107"/>
                  <a:pt x="23499" y="41414"/>
                </a:cubicBezTo>
                <a:cubicBezTo>
                  <a:pt x="23499" y="41484"/>
                  <a:pt x="23569" y="41553"/>
                  <a:pt x="23569" y="41622"/>
                </a:cubicBezTo>
                <a:cubicBezTo>
                  <a:pt x="23915" y="41761"/>
                  <a:pt x="24193" y="41900"/>
                  <a:pt x="24539" y="41969"/>
                </a:cubicBezTo>
                <a:cubicBezTo>
                  <a:pt x="25158" y="42239"/>
                  <a:pt x="25840" y="42381"/>
                  <a:pt x="26528" y="42381"/>
                </a:cubicBezTo>
                <a:cubicBezTo>
                  <a:pt x="27074" y="42381"/>
                  <a:pt x="27622" y="42292"/>
                  <a:pt x="28144" y="42107"/>
                </a:cubicBezTo>
                <a:cubicBezTo>
                  <a:pt x="28213" y="42107"/>
                  <a:pt x="28282" y="41969"/>
                  <a:pt x="28213" y="41900"/>
                </a:cubicBezTo>
                <a:cubicBezTo>
                  <a:pt x="27936" y="41692"/>
                  <a:pt x="27728" y="41553"/>
                  <a:pt x="27451" y="41414"/>
                </a:cubicBezTo>
                <a:cubicBezTo>
                  <a:pt x="27451" y="41345"/>
                  <a:pt x="27451" y="41276"/>
                  <a:pt x="27381" y="41276"/>
                </a:cubicBezTo>
                <a:cubicBezTo>
                  <a:pt x="26804" y="41009"/>
                  <a:pt x="26169" y="40885"/>
                  <a:pt x="25532" y="40885"/>
                </a:cubicBezTo>
                <a:cubicBezTo>
                  <a:pt x="25175" y="40885"/>
                  <a:pt x="24818" y="40924"/>
                  <a:pt x="24470" y="40998"/>
                </a:cubicBezTo>
                <a:cubicBezTo>
                  <a:pt x="25510" y="40513"/>
                  <a:pt x="26549" y="40097"/>
                  <a:pt x="27589" y="39681"/>
                </a:cubicBezTo>
                <a:cubicBezTo>
                  <a:pt x="27966" y="39926"/>
                  <a:pt x="28409" y="40028"/>
                  <a:pt x="28877" y="40028"/>
                </a:cubicBezTo>
                <a:cubicBezTo>
                  <a:pt x="30132" y="40028"/>
                  <a:pt x="31564" y="39298"/>
                  <a:pt x="32372" y="38642"/>
                </a:cubicBezTo>
                <a:cubicBezTo>
                  <a:pt x="32511" y="38503"/>
                  <a:pt x="32442" y="38364"/>
                  <a:pt x="32303" y="38364"/>
                </a:cubicBezTo>
                <a:cubicBezTo>
                  <a:pt x="32026" y="38295"/>
                  <a:pt x="31748" y="38226"/>
                  <a:pt x="31540" y="38226"/>
                </a:cubicBezTo>
                <a:lnTo>
                  <a:pt x="31610" y="38156"/>
                </a:lnTo>
                <a:cubicBezTo>
                  <a:pt x="31679" y="38018"/>
                  <a:pt x="31610" y="37879"/>
                  <a:pt x="31471" y="37879"/>
                </a:cubicBezTo>
                <a:cubicBezTo>
                  <a:pt x="30154" y="37879"/>
                  <a:pt x="28976" y="38226"/>
                  <a:pt x="27867" y="38919"/>
                </a:cubicBezTo>
                <a:cubicBezTo>
                  <a:pt x="27748" y="38919"/>
                  <a:pt x="27782" y="39072"/>
                  <a:pt x="27881" y="39072"/>
                </a:cubicBezTo>
                <a:cubicBezTo>
                  <a:pt x="27898" y="39072"/>
                  <a:pt x="27916" y="39067"/>
                  <a:pt x="27936" y="39057"/>
                </a:cubicBezTo>
                <a:lnTo>
                  <a:pt x="28282" y="38988"/>
                </a:lnTo>
                <a:lnTo>
                  <a:pt x="27936" y="39196"/>
                </a:lnTo>
                <a:lnTo>
                  <a:pt x="27520" y="39335"/>
                </a:lnTo>
                <a:cubicBezTo>
                  <a:pt x="27485" y="39300"/>
                  <a:pt x="27451" y="39283"/>
                  <a:pt x="27425" y="39283"/>
                </a:cubicBezTo>
                <a:cubicBezTo>
                  <a:pt x="27399" y="39283"/>
                  <a:pt x="27381" y="39300"/>
                  <a:pt x="27381" y="39335"/>
                </a:cubicBezTo>
                <a:cubicBezTo>
                  <a:pt x="26619" y="39612"/>
                  <a:pt x="25856" y="39889"/>
                  <a:pt x="25024" y="40236"/>
                </a:cubicBezTo>
                <a:cubicBezTo>
                  <a:pt x="25579" y="39751"/>
                  <a:pt x="25995" y="39196"/>
                  <a:pt x="26272" y="38572"/>
                </a:cubicBezTo>
                <a:cubicBezTo>
                  <a:pt x="26329" y="38459"/>
                  <a:pt x="26201" y="38346"/>
                  <a:pt x="26114" y="38346"/>
                </a:cubicBezTo>
                <a:cubicBezTo>
                  <a:pt x="26094" y="38346"/>
                  <a:pt x="26077" y="38352"/>
                  <a:pt x="26064" y="38364"/>
                </a:cubicBezTo>
                <a:cubicBezTo>
                  <a:pt x="24331" y="38642"/>
                  <a:pt x="23084" y="39959"/>
                  <a:pt x="21836" y="41137"/>
                </a:cubicBezTo>
                <a:cubicBezTo>
                  <a:pt x="21767" y="41206"/>
                  <a:pt x="21767" y="41345"/>
                  <a:pt x="21836" y="41414"/>
                </a:cubicBezTo>
                <a:lnTo>
                  <a:pt x="21767" y="41484"/>
                </a:lnTo>
                <a:cubicBezTo>
                  <a:pt x="21710" y="41540"/>
                  <a:pt x="21745" y="41641"/>
                  <a:pt x="21797" y="41641"/>
                </a:cubicBezTo>
                <a:cubicBezTo>
                  <a:pt x="21809" y="41641"/>
                  <a:pt x="21823" y="41635"/>
                  <a:pt x="21836" y="41622"/>
                </a:cubicBezTo>
                <a:lnTo>
                  <a:pt x="22044" y="41484"/>
                </a:lnTo>
                <a:cubicBezTo>
                  <a:pt x="22044" y="41484"/>
                  <a:pt x="22044" y="41553"/>
                  <a:pt x="22044" y="41553"/>
                </a:cubicBezTo>
                <a:cubicBezTo>
                  <a:pt x="21281" y="41969"/>
                  <a:pt x="20519" y="42454"/>
                  <a:pt x="19756" y="42870"/>
                </a:cubicBezTo>
                <a:cubicBezTo>
                  <a:pt x="20242" y="42177"/>
                  <a:pt x="20519" y="41414"/>
                  <a:pt x="20588" y="40582"/>
                </a:cubicBezTo>
                <a:cubicBezTo>
                  <a:pt x="20588" y="40526"/>
                  <a:pt x="20543" y="40425"/>
                  <a:pt x="20452" y="40425"/>
                </a:cubicBezTo>
                <a:cubicBezTo>
                  <a:pt x="20431" y="40425"/>
                  <a:pt x="20407" y="40431"/>
                  <a:pt x="20380" y="40444"/>
                </a:cubicBezTo>
                <a:cubicBezTo>
                  <a:pt x="18717" y="40929"/>
                  <a:pt x="16706" y="43078"/>
                  <a:pt x="16637" y="45019"/>
                </a:cubicBezTo>
                <a:cubicBezTo>
                  <a:pt x="14904" y="46336"/>
                  <a:pt x="13379" y="47861"/>
                  <a:pt x="11993" y="49525"/>
                </a:cubicBezTo>
                <a:cubicBezTo>
                  <a:pt x="15043" y="44187"/>
                  <a:pt x="18439" y="39127"/>
                  <a:pt x="22252" y="34274"/>
                </a:cubicBezTo>
                <a:cubicBezTo>
                  <a:pt x="23222" y="33096"/>
                  <a:pt x="24193" y="31918"/>
                  <a:pt x="25163" y="30739"/>
                </a:cubicBezTo>
                <a:cubicBezTo>
                  <a:pt x="25198" y="30774"/>
                  <a:pt x="25232" y="30791"/>
                  <a:pt x="25267" y="30791"/>
                </a:cubicBezTo>
                <a:cubicBezTo>
                  <a:pt x="25302" y="30791"/>
                  <a:pt x="25336" y="30774"/>
                  <a:pt x="25371" y="30739"/>
                </a:cubicBezTo>
                <a:lnTo>
                  <a:pt x="25440" y="30462"/>
                </a:lnTo>
                <a:cubicBezTo>
                  <a:pt x="26272" y="29491"/>
                  <a:pt x="27104" y="28521"/>
                  <a:pt x="27936" y="27620"/>
                </a:cubicBezTo>
                <a:lnTo>
                  <a:pt x="28005" y="27620"/>
                </a:lnTo>
                <a:cubicBezTo>
                  <a:pt x="27867" y="27689"/>
                  <a:pt x="27867" y="27828"/>
                  <a:pt x="28005" y="27897"/>
                </a:cubicBezTo>
                <a:cubicBezTo>
                  <a:pt x="28439" y="28114"/>
                  <a:pt x="28920" y="28206"/>
                  <a:pt x="29422" y="28206"/>
                </a:cubicBezTo>
                <a:cubicBezTo>
                  <a:pt x="31006" y="28206"/>
                  <a:pt x="32792" y="27284"/>
                  <a:pt x="33897" y="26441"/>
                </a:cubicBezTo>
                <a:cubicBezTo>
                  <a:pt x="34036" y="26303"/>
                  <a:pt x="33967" y="26095"/>
                  <a:pt x="33828" y="26026"/>
                </a:cubicBezTo>
                <a:cubicBezTo>
                  <a:pt x="33415" y="25790"/>
                  <a:pt x="32947" y="25693"/>
                  <a:pt x="32452" y="25693"/>
                </a:cubicBezTo>
                <a:cubicBezTo>
                  <a:pt x="31199" y="25693"/>
                  <a:pt x="29772" y="26311"/>
                  <a:pt x="28629" y="26857"/>
                </a:cubicBezTo>
                <a:cubicBezTo>
                  <a:pt x="29738" y="25679"/>
                  <a:pt x="30847" y="24501"/>
                  <a:pt x="32026" y="23391"/>
                </a:cubicBezTo>
                <a:cubicBezTo>
                  <a:pt x="32026" y="23391"/>
                  <a:pt x="32095" y="23461"/>
                  <a:pt x="32095" y="23461"/>
                </a:cubicBezTo>
                <a:lnTo>
                  <a:pt x="32303" y="23461"/>
                </a:lnTo>
                <a:cubicBezTo>
                  <a:pt x="32684" y="23565"/>
                  <a:pt x="33065" y="23617"/>
                  <a:pt x="33447" y="23617"/>
                </a:cubicBezTo>
                <a:cubicBezTo>
                  <a:pt x="33828" y="23617"/>
                  <a:pt x="34209" y="23565"/>
                  <a:pt x="34590" y="23461"/>
                </a:cubicBezTo>
                <a:cubicBezTo>
                  <a:pt x="35977" y="23322"/>
                  <a:pt x="37363" y="22906"/>
                  <a:pt x="38611" y="22213"/>
                </a:cubicBezTo>
                <a:cubicBezTo>
                  <a:pt x="38680" y="22144"/>
                  <a:pt x="38750" y="21936"/>
                  <a:pt x="38611" y="21866"/>
                </a:cubicBezTo>
                <a:cubicBezTo>
                  <a:pt x="38080" y="21437"/>
                  <a:pt x="37464" y="21267"/>
                  <a:pt x="36818" y="21267"/>
                </a:cubicBezTo>
                <a:cubicBezTo>
                  <a:pt x="35271" y="21267"/>
                  <a:pt x="33546" y="22242"/>
                  <a:pt x="32372" y="22976"/>
                </a:cubicBezTo>
                <a:cubicBezTo>
                  <a:pt x="33828" y="21520"/>
                  <a:pt x="35353" y="20064"/>
                  <a:pt x="36878" y="18678"/>
                </a:cubicBezTo>
                <a:cubicBezTo>
                  <a:pt x="37182" y="18779"/>
                  <a:pt x="37487" y="18844"/>
                  <a:pt x="37819" y="18844"/>
                </a:cubicBezTo>
                <a:cubicBezTo>
                  <a:pt x="37940" y="18844"/>
                  <a:pt x="38065" y="18835"/>
                  <a:pt x="38195" y="18816"/>
                </a:cubicBezTo>
                <a:cubicBezTo>
                  <a:pt x="38302" y="18828"/>
                  <a:pt x="38409" y="18834"/>
                  <a:pt x="38516" y="18834"/>
                </a:cubicBezTo>
                <a:cubicBezTo>
                  <a:pt x="39031" y="18834"/>
                  <a:pt x="39538" y="18700"/>
                  <a:pt x="39997" y="18470"/>
                </a:cubicBezTo>
                <a:cubicBezTo>
                  <a:pt x="40829" y="18262"/>
                  <a:pt x="41592" y="17915"/>
                  <a:pt x="42354" y="17499"/>
                </a:cubicBezTo>
                <a:cubicBezTo>
                  <a:pt x="42493" y="17430"/>
                  <a:pt x="42493" y="17153"/>
                  <a:pt x="42354" y="17083"/>
                </a:cubicBezTo>
                <a:cubicBezTo>
                  <a:pt x="41924" y="16859"/>
                  <a:pt x="41478" y="16766"/>
                  <a:pt x="41029" y="16766"/>
                </a:cubicBezTo>
                <a:cubicBezTo>
                  <a:pt x="39817" y="16766"/>
                  <a:pt x="38583" y="17447"/>
                  <a:pt x="37571" y="18054"/>
                </a:cubicBezTo>
                <a:cubicBezTo>
                  <a:pt x="38957" y="16806"/>
                  <a:pt x="40344" y="15558"/>
                  <a:pt x="41730" y="14311"/>
                </a:cubicBezTo>
                <a:cubicBezTo>
                  <a:pt x="41730" y="14311"/>
                  <a:pt x="41730" y="14311"/>
                  <a:pt x="41730" y="14380"/>
                </a:cubicBezTo>
                <a:cubicBezTo>
                  <a:pt x="42057" y="14670"/>
                  <a:pt x="42516" y="14771"/>
                  <a:pt x="42979" y="14771"/>
                </a:cubicBezTo>
                <a:cubicBezTo>
                  <a:pt x="43401" y="14771"/>
                  <a:pt x="43826" y="14687"/>
                  <a:pt x="44156" y="14588"/>
                </a:cubicBezTo>
                <a:cubicBezTo>
                  <a:pt x="45127" y="14449"/>
                  <a:pt x="45959" y="13964"/>
                  <a:pt x="46652" y="13340"/>
                </a:cubicBezTo>
                <a:cubicBezTo>
                  <a:pt x="46652" y="13202"/>
                  <a:pt x="46652" y="13132"/>
                  <a:pt x="46582" y="13132"/>
                </a:cubicBezTo>
                <a:cubicBezTo>
                  <a:pt x="46239" y="12970"/>
                  <a:pt x="45858" y="12901"/>
                  <a:pt x="45463" y="12901"/>
                </a:cubicBezTo>
                <a:cubicBezTo>
                  <a:pt x="44341" y="12901"/>
                  <a:pt x="43105" y="13452"/>
                  <a:pt x="42285" y="13964"/>
                </a:cubicBezTo>
                <a:cubicBezTo>
                  <a:pt x="42273" y="13968"/>
                  <a:pt x="42262" y="13972"/>
                  <a:pt x="42252" y="13977"/>
                </a:cubicBezTo>
                <a:lnTo>
                  <a:pt x="42252" y="13977"/>
                </a:lnTo>
                <a:cubicBezTo>
                  <a:pt x="43475" y="12946"/>
                  <a:pt x="44751" y="11861"/>
                  <a:pt x="46028" y="10775"/>
                </a:cubicBezTo>
                <a:cubicBezTo>
                  <a:pt x="46569" y="10940"/>
                  <a:pt x="47117" y="11017"/>
                  <a:pt x="47660" y="11017"/>
                </a:cubicBezTo>
                <a:cubicBezTo>
                  <a:pt x="48719" y="11017"/>
                  <a:pt x="49756" y="10725"/>
                  <a:pt x="50672" y="10221"/>
                </a:cubicBezTo>
                <a:cubicBezTo>
                  <a:pt x="50880" y="10082"/>
                  <a:pt x="50880" y="9874"/>
                  <a:pt x="50672" y="9805"/>
                </a:cubicBezTo>
                <a:cubicBezTo>
                  <a:pt x="50158" y="9612"/>
                  <a:pt x="49613" y="9509"/>
                  <a:pt x="49066" y="9509"/>
                </a:cubicBezTo>
                <a:cubicBezTo>
                  <a:pt x="48435" y="9509"/>
                  <a:pt x="47801" y="9646"/>
                  <a:pt x="47206" y="9944"/>
                </a:cubicBezTo>
                <a:lnTo>
                  <a:pt x="47068" y="9944"/>
                </a:lnTo>
                <a:lnTo>
                  <a:pt x="49494" y="7933"/>
                </a:lnTo>
                <a:cubicBezTo>
                  <a:pt x="49736" y="7968"/>
                  <a:pt x="49979" y="7985"/>
                  <a:pt x="50222" y="7985"/>
                </a:cubicBezTo>
                <a:cubicBezTo>
                  <a:pt x="50464" y="7985"/>
                  <a:pt x="50707" y="7968"/>
                  <a:pt x="50950" y="7933"/>
                </a:cubicBezTo>
                <a:cubicBezTo>
                  <a:pt x="51781" y="7725"/>
                  <a:pt x="52544" y="7448"/>
                  <a:pt x="53306" y="7032"/>
                </a:cubicBezTo>
                <a:cubicBezTo>
                  <a:pt x="53445" y="6963"/>
                  <a:pt x="53445" y="6755"/>
                  <a:pt x="53306" y="6686"/>
                </a:cubicBezTo>
                <a:cubicBezTo>
                  <a:pt x="52929" y="6518"/>
                  <a:pt x="52525" y="6426"/>
                  <a:pt x="52128" y="6426"/>
                </a:cubicBezTo>
                <a:cubicBezTo>
                  <a:pt x="51868" y="6426"/>
                  <a:pt x="51612" y="6465"/>
                  <a:pt x="51365" y="6547"/>
                </a:cubicBezTo>
                <a:lnTo>
                  <a:pt x="52821" y="5438"/>
                </a:lnTo>
                <a:lnTo>
                  <a:pt x="53098" y="5299"/>
                </a:lnTo>
                <a:cubicBezTo>
                  <a:pt x="53370" y="5345"/>
                  <a:pt x="53642" y="5367"/>
                  <a:pt x="53910" y="5367"/>
                </a:cubicBezTo>
                <a:cubicBezTo>
                  <a:pt x="54876" y="5367"/>
                  <a:pt x="55805" y="5079"/>
                  <a:pt x="56564" y="4537"/>
                </a:cubicBezTo>
                <a:cubicBezTo>
                  <a:pt x="56703" y="4467"/>
                  <a:pt x="56703" y="4260"/>
                  <a:pt x="56564" y="4260"/>
                </a:cubicBezTo>
                <a:cubicBezTo>
                  <a:pt x="56206" y="3991"/>
                  <a:pt x="55790" y="3838"/>
                  <a:pt x="55373" y="3838"/>
                </a:cubicBezTo>
                <a:cubicBezTo>
                  <a:pt x="55143" y="3838"/>
                  <a:pt x="54914" y="3884"/>
                  <a:pt x="54693" y="3982"/>
                </a:cubicBezTo>
                <a:lnTo>
                  <a:pt x="56911" y="2319"/>
                </a:lnTo>
                <a:cubicBezTo>
                  <a:pt x="57004" y="2372"/>
                  <a:pt x="57106" y="2394"/>
                  <a:pt x="57214" y="2394"/>
                </a:cubicBezTo>
                <a:cubicBezTo>
                  <a:pt x="57672" y="2394"/>
                  <a:pt x="58225" y="1988"/>
                  <a:pt x="58505" y="1764"/>
                </a:cubicBezTo>
                <a:cubicBezTo>
                  <a:pt x="59129" y="1417"/>
                  <a:pt x="59614" y="932"/>
                  <a:pt x="59961" y="308"/>
                </a:cubicBezTo>
                <a:cubicBezTo>
                  <a:pt x="60030" y="239"/>
                  <a:pt x="59961" y="170"/>
                  <a:pt x="59892" y="100"/>
                </a:cubicBezTo>
                <a:cubicBezTo>
                  <a:pt x="59715" y="32"/>
                  <a:pt x="59534" y="1"/>
                  <a:pt x="593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229"/>
        <p:cNvGrpSpPr/>
        <p:nvPr/>
      </p:nvGrpSpPr>
      <p:grpSpPr>
        <a:xfrm>
          <a:off x="0" y="0"/>
          <a:ext cx="0" cy="0"/>
          <a:chOff x="0" y="0"/>
          <a:chExt cx="0" cy="0"/>
        </a:xfrm>
      </p:grpSpPr>
      <p:sp>
        <p:nvSpPr>
          <p:cNvPr id="1230" name="Google Shape;1230;p60"/>
          <p:cNvSpPr txBox="1">
            <a:spLocks noGrp="1"/>
          </p:cNvSpPr>
          <p:nvPr>
            <p:ph type="title"/>
          </p:nvPr>
        </p:nvSpPr>
        <p:spPr>
          <a:xfrm>
            <a:off x="1106400" y="1118100"/>
            <a:ext cx="2931300" cy="10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Budget</a:t>
            </a:r>
            <a:endParaRPr/>
          </a:p>
        </p:txBody>
      </p:sp>
      <p:sp>
        <p:nvSpPr>
          <p:cNvPr id="1231" name="Google Shape;1231;p60"/>
          <p:cNvSpPr/>
          <p:nvPr/>
        </p:nvSpPr>
        <p:spPr>
          <a:xfrm rot="5400000">
            <a:off x="4117049" y="791370"/>
            <a:ext cx="353112" cy="1821504"/>
          </a:xfrm>
          <a:custGeom>
            <a:avLst/>
            <a:gdLst/>
            <a:ahLst/>
            <a:cxnLst/>
            <a:rect l="l" t="t" r="r" b="b"/>
            <a:pathLst>
              <a:path w="6506" h="41120" extrusionOk="0">
                <a:moveTo>
                  <a:pt x="1" y="1"/>
                </a:moveTo>
                <a:lnTo>
                  <a:pt x="1" y="41119"/>
                </a:lnTo>
                <a:lnTo>
                  <a:pt x="6506" y="41119"/>
                </a:lnTo>
                <a:lnTo>
                  <a:pt x="65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0"/>
          <p:cNvSpPr/>
          <p:nvPr/>
        </p:nvSpPr>
        <p:spPr>
          <a:xfrm rot="5400000">
            <a:off x="3833289" y="1427095"/>
            <a:ext cx="353112" cy="1254012"/>
          </a:xfrm>
          <a:custGeom>
            <a:avLst/>
            <a:gdLst/>
            <a:ahLst/>
            <a:cxnLst/>
            <a:rect l="l" t="t" r="r" b="b"/>
            <a:pathLst>
              <a:path w="6506" h="28309" extrusionOk="0">
                <a:moveTo>
                  <a:pt x="1" y="1"/>
                </a:moveTo>
                <a:lnTo>
                  <a:pt x="1" y="28308"/>
                </a:lnTo>
                <a:lnTo>
                  <a:pt x="6506" y="28308"/>
                </a:lnTo>
                <a:lnTo>
                  <a:pt x="65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0"/>
          <p:cNvSpPr/>
          <p:nvPr/>
        </p:nvSpPr>
        <p:spPr>
          <a:xfrm rot="5400000">
            <a:off x="4002468" y="1610988"/>
            <a:ext cx="353112" cy="1592354"/>
          </a:xfrm>
          <a:custGeom>
            <a:avLst/>
            <a:gdLst/>
            <a:ahLst/>
            <a:cxnLst/>
            <a:rect l="l" t="t" r="r" b="b"/>
            <a:pathLst>
              <a:path w="6506" h="35947" extrusionOk="0">
                <a:moveTo>
                  <a:pt x="1" y="0"/>
                </a:moveTo>
                <a:lnTo>
                  <a:pt x="1" y="35946"/>
                </a:lnTo>
                <a:lnTo>
                  <a:pt x="6505" y="35946"/>
                </a:lnTo>
                <a:lnTo>
                  <a:pt x="6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0"/>
          <p:cNvSpPr/>
          <p:nvPr/>
        </p:nvSpPr>
        <p:spPr>
          <a:xfrm rot="5400000">
            <a:off x="3727103" y="2239404"/>
            <a:ext cx="353112" cy="1041650"/>
          </a:xfrm>
          <a:custGeom>
            <a:avLst/>
            <a:gdLst/>
            <a:ahLst/>
            <a:cxnLst/>
            <a:rect l="l" t="t" r="r" b="b"/>
            <a:pathLst>
              <a:path w="6506" h="23515" extrusionOk="0">
                <a:moveTo>
                  <a:pt x="0" y="1"/>
                </a:moveTo>
                <a:lnTo>
                  <a:pt x="0" y="23514"/>
                </a:lnTo>
                <a:lnTo>
                  <a:pt x="6505" y="23514"/>
                </a:lnTo>
                <a:lnTo>
                  <a:pt x="65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0"/>
          <p:cNvSpPr/>
          <p:nvPr/>
        </p:nvSpPr>
        <p:spPr>
          <a:xfrm rot="5400000">
            <a:off x="3926251" y="2393331"/>
            <a:ext cx="353112" cy="1439927"/>
          </a:xfrm>
          <a:custGeom>
            <a:avLst/>
            <a:gdLst/>
            <a:ahLst/>
            <a:cxnLst/>
            <a:rect l="l" t="t" r="r" b="b"/>
            <a:pathLst>
              <a:path w="6506" h="32506" extrusionOk="0">
                <a:moveTo>
                  <a:pt x="0" y="0"/>
                </a:moveTo>
                <a:lnTo>
                  <a:pt x="0" y="32505"/>
                </a:lnTo>
                <a:lnTo>
                  <a:pt x="6505" y="32505"/>
                </a:lnTo>
                <a:lnTo>
                  <a:pt x="6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0"/>
          <p:cNvSpPr/>
          <p:nvPr/>
        </p:nvSpPr>
        <p:spPr>
          <a:xfrm rot="5400000">
            <a:off x="3354767" y="3317852"/>
            <a:ext cx="353112" cy="297013"/>
          </a:xfrm>
          <a:custGeom>
            <a:avLst/>
            <a:gdLst/>
            <a:ahLst/>
            <a:cxnLst/>
            <a:rect l="l" t="t" r="r" b="b"/>
            <a:pathLst>
              <a:path w="6506" h="6705" extrusionOk="0">
                <a:moveTo>
                  <a:pt x="0" y="0"/>
                </a:moveTo>
                <a:lnTo>
                  <a:pt x="0" y="6704"/>
                </a:lnTo>
                <a:lnTo>
                  <a:pt x="6505" y="6704"/>
                </a:lnTo>
                <a:lnTo>
                  <a:pt x="65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0"/>
          <p:cNvSpPr/>
          <p:nvPr/>
        </p:nvSpPr>
        <p:spPr>
          <a:xfrm rot="5400000">
            <a:off x="3566275" y="3459419"/>
            <a:ext cx="353112" cy="720008"/>
          </a:xfrm>
          <a:custGeom>
            <a:avLst/>
            <a:gdLst/>
            <a:ahLst/>
            <a:cxnLst/>
            <a:rect l="l" t="t" r="r" b="b"/>
            <a:pathLst>
              <a:path w="6506" h="16254" extrusionOk="0">
                <a:moveTo>
                  <a:pt x="0" y="1"/>
                </a:moveTo>
                <a:lnTo>
                  <a:pt x="0" y="16253"/>
                </a:lnTo>
                <a:lnTo>
                  <a:pt x="6505" y="16253"/>
                </a:lnTo>
                <a:lnTo>
                  <a:pt x="65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 name="Google Shape;1238;p60"/>
          <p:cNvGrpSpPr/>
          <p:nvPr/>
        </p:nvGrpSpPr>
        <p:grpSpPr>
          <a:xfrm>
            <a:off x="2975943" y="3333079"/>
            <a:ext cx="275750" cy="263703"/>
            <a:chOff x="117514" y="1835009"/>
            <a:chExt cx="1318117" cy="1260529"/>
          </a:xfrm>
        </p:grpSpPr>
        <p:sp>
          <p:nvSpPr>
            <p:cNvPr id="1239" name="Google Shape;1239;p60"/>
            <p:cNvSpPr/>
            <p:nvPr/>
          </p:nvSpPr>
          <p:spPr>
            <a:xfrm>
              <a:off x="1324645" y="2335297"/>
              <a:ext cx="57339" cy="162402"/>
            </a:xfrm>
            <a:custGeom>
              <a:avLst/>
              <a:gdLst/>
              <a:ahLst/>
              <a:cxnLst/>
              <a:rect l="l" t="t" r="r" b="b"/>
              <a:pathLst>
                <a:path w="2767" h="7837" extrusionOk="0">
                  <a:moveTo>
                    <a:pt x="1" y="1"/>
                  </a:moveTo>
                  <a:lnTo>
                    <a:pt x="1" y="7837"/>
                  </a:lnTo>
                  <a:lnTo>
                    <a:pt x="2766" y="7837"/>
                  </a:lnTo>
                  <a:lnTo>
                    <a:pt x="27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0"/>
            <p:cNvSpPr/>
            <p:nvPr/>
          </p:nvSpPr>
          <p:spPr>
            <a:xfrm>
              <a:off x="819590" y="2657693"/>
              <a:ext cx="150445" cy="80010"/>
            </a:xfrm>
            <a:custGeom>
              <a:avLst/>
              <a:gdLst/>
              <a:ahLst/>
              <a:cxnLst/>
              <a:rect l="l" t="t" r="r" b="b"/>
              <a:pathLst>
                <a:path w="7260" h="3861" extrusionOk="0">
                  <a:moveTo>
                    <a:pt x="0" y="0"/>
                  </a:moveTo>
                  <a:lnTo>
                    <a:pt x="0" y="3860"/>
                  </a:lnTo>
                  <a:lnTo>
                    <a:pt x="7260" y="3860"/>
                  </a:lnTo>
                  <a:lnTo>
                    <a:pt x="72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0"/>
            <p:cNvSpPr/>
            <p:nvPr/>
          </p:nvSpPr>
          <p:spPr>
            <a:xfrm>
              <a:off x="407645" y="2355606"/>
              <a:ext cx="57339" cy="124190"/>
            </a:xfrm>
            <a:custGeom>
              <a:avLst/>
              <a:gdLst/>
              <a:ahLst/>
              <a:cxnLst/>
              <a:rect l="l" t="t" r="r" b="b"/>
              <a:pathLst>
                <a:path w="2767" h="5993" extrusionOk="0">
                  <a:moveTo>
                    <a:pt x="1" y="0"/>
                  </a:moveTo>
                  <a:lnTo>
                    <a:pt x="1" y="5992"/>
                  </a:lnTo>
                  <a:lnTo>
                    <a:pt x="2766" y="5992"/>
                  </a:lnTo>
                  <a:lnTo>
                    <a:pt x="27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0"/>
            <p:cNvSpPr/>
            <p:nvPr/>
          </p:nvSpPr>
          <p:spPr>
            <a:xfrm>
              <a:off x="172432" y="2299486"/>
              <a:ext cx="181488" cy="234019"/>
            </a:xfrm>
            <a:custGeom>
              <a:avLst/>
              <a:gdLst/>
              <a:ahLst/>
              <a:cxnLst/>
              <a:rect l="l" t="t" r="r" b="b"/>
              <a:pathLst>
                <a:path w="8758" h="11293" extrusionOk="0">
                  <a:moveTo>
                    <a:pt x="0" y="0"/>
                  </a:moveTo>
                  <a:lnTo>
                    <a:pt x="0" y="11293"/>
                  </a:lnTo>
                  <a:lnTo>
                    <a:pt x="8758" y="6223"/>
                  </a:lnTo>
                  <a:lnTo>
                    <a:pt x="8758" y="5013"/>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0"/>
            <p:cNvSpPr/>
            <p:nvPr/>
          </p:nvSpPr>
          <p:spPr>
            <a:xfrm>
              <a:off x="117514" y="1835009"/>
              <a:ext cx="1318117" cy="1260529"/>
            </a:xfrm>
            <a:custGeom>
              <a:avLst/>
              <a:gdLst/>
              <a:ahLst/>
              <a:cxnLst/>
              <a:rect l="l" t="t" r="r" b="b"/>
              <a:pathLst>
                <a:path w="63608" h="60829" extrusionOk="0">
                  <a:moveTo>
                    <a:pt x="29320" y="2587"/>
                  </a:moveTo>
                  <a:cubicBezTo>
                    <a:pt x="31017" y="2587"/>
                    <a:pt x="32751" y="3213"/>
                    <a:pt x="34166" y="4610"/>
                  </a:cubicBezTo>
                  <a:cubicBezTo>
                    <a:pt x="38487" y="8931"/>
                    <a:pt x="35434" y="16364"/>
                    <a:pt x="29326" y="16364"/>
                  </a:cubicBezTo>
                  <a:cubicBezTo>
                    <a:pt x="25524" y="16364"/>
                    <a:pt x="22413" y="13310"/>
                    <a:pt x="22413" y="9507"/>
                  </a:cubicBezTo>
                  <a:cubicBezTo>
                    <a:pt x="22374" y="5335"/>
                    <a:pt x="25766" y="2587"/>
                    <a:pt x="29320" y="2587"/>
                  </a:cubicBezTo>
                  <a:close/>
                  <a:moveTo>
                    <a:pt x="37508" y="14289"/>
                  </a:moveTo>
                  <a:cubicBezTo>
                    <a:pt x="37969" y="15096"/>
                    <a:pt x="38545" y="15787"/>
                    <a:pt x="39179" y="16364"/>
                  </a:cubicBezTo>
                  <a:lnTo>
                    <a:pt x="35837" y="16364"/>
                  </a:lnTo>
                  <a:cubicBezTo>
                    <a:pt x="36528" y="15787"/>
                    <a:pt x="37047" y="15096"/>
                    <a:pt x="37508" y="14289"/>
                  </a:cubicBezTo>
                  <a:close/>
                  <a:moveTo>
                    <a:pt x="45692" y="2596"/>
                  </a:moveTo>
                  <a:cubicBezTo>
                    <a:pt x="48334" y="2596"/>
                    <a:pt x="50935" y="4106"/>
                    <a:pt x="52085" y="6857"/>
                  </a:cubicBezTo>
                  <a:cubicBezTo>
                    <a:pt x="53986" y="11409"/>
                    <a:pt x="50644" y="16364"/>
                    <a:pt x="45747" y="16421"/>
                  </a:cubicBezTo>
                  <a:cubicBezTo>
                    <a:pt x="39582" y="16364"/>
                    <a:pt x="36528" y="8989"/>
                    <a:pt x="40850" y="4610"/>
                  </a:cubicBezTo>
                  <a:cubicBezTo>
                    <a:pt x="42217" y="3242"/>
                    <a:pt x="43963" y="2596"/>
                    <a:pt x="45692" y="2596"/>
                  </a:cubicBezTo>
                  <a:close/>
                  <a:moveTo>
                    <a:pt x="16766" y="25121"/>
                  </a:moveTo>
                  <a:lnTo>
                    <a:pt x="16766" y="31113"/>
                  </a:lnTo>
                  <a:lnTo>
                    <a:pt x="14001" y="31113"/>
                  </a:lnTo>
                  <a:lnTo>
                    <a:pt x="14001" y="25121"/>
                  </a:lnTo>
                  <a:close/>
                  <a:moveTo>
                    <a:pt x="61015" y="24142"/>
                  </a:moveTo>
                  <a:lnTo>
                    <a:pt x="61015" y="31978"/>
                  </a:lnTo>
                  <a:lnTo>
                    <a:pt x="58250" y="31978"/>
                  </a:lnTo>
                  <a:lnTo>
                    <a:pt x="58250" y="24142"/>
                  </a:lnTo>
                  <a:close/>
                  <a:moveTo>
                    <a:pt x="2593" y="22413"/>
                  </a:moveTo>
                  <a:lnTo>
                    <a:pt x="11350" y="27426"/>
                  </a:lnTo>
                  <a:lnTo>
                    <a:pt x="11350" y="28636"/>
                  </a:lnTo>
                  <a:lnTo>
                    <a:pt x="2593" y="33706"/>
                  </a:lnTo>
                  <a:lnTo>
                    <a:pt x="2593" y="22413"/>
                  </a:lnTo>
                  <a:close/>
                  <a:moveTo>
                    <a:pt x="55599" y="19014"/>
                  </a:moveTo>
                  <a:lnTo>
                    <a:pt x="55599" y="37105"/>
                  </a:lnTo>
                  <a:lnTo>
                    <a:pt x="19474" y="37105"/>
                  </a:lnTo>
                  <a:lnTo>
                    <a:pt x="19474" y="19014"/>
                  </a:lnTo>
                  <a:close/>
                  <a:moveTo>
                    <a:pt x="41138" y="39698"/>
                  </a:moveTo>
                  <a:lnTo>
                    <a:pt x="41138" y="43558"/>
                  </a:lnTo>
                  <a:lnTo>
                    <a:pt x="33936" y="43558"/>
                  </a:lnTo>
                  <a:lnTo>
                    <a:pt x="33936" y="39698"/>
                  </a:lnTo>
                  <a:close/>
                  <a:moveTo>
                    <a:pt x="29256" y="0"/>
                  </a:moveTo>
                  <a:cubicBezTo>
                    <a:pt x="20719" y="0"/>
                    <a:pt x="16553" y="10503"/>
                    <a:pt x="22758" y="16421"/>
                  </a:cubicBezTo>
                  <a:lnTo>
                    <a:pt x="18091" y="16421"/>
                  </a:lnTo>
                  <a:cubicBezTo>
                    <a:pt x="17400" y="16421"/>
                    <a:pt x="16766" y="16997"/>
                    <a:pt x="16766" y="17689"/>
                  </a:cubicBezTo>
                  <a:lnTo>
                    <a:pt x="16766" y="22528"/>
                  </a:lnTo>
                  <a:lnTo>
                    <a:pt x="12675" y="22528"/>
                  </a:lnTo>
                  <a:cubicBezTo>
                    <a:pt x="11984" y="22528"/>
                    <a:pt x="11408" y="23105"/>
                    <a:pt x="11408" y="23796"/>
                  </a:cubicBezTo>
                  <a:lnTo>
                    <a:pt x="11408" y="24430"/>
                  </a:lnTo>
                  <a:lnTo>
                    <a:pt x="1959" y="18956"/>
                  </a:lnTo>
                  <a:cubicBezTo>
                    <a:pt x="1757" y="18841"/>
                    <a:pt x="1527" y="18783"/>
                    <a:pt x="1296" y="18783"/>
                  </a:cubicBezTo>
                  <a:cubicBezTo>
                    <a:pt x="1066" y="18783"/>
                    <a:pt x="835" y="18841"/>
                    <a:pt x="634" y="18956"/>
                  </a:cubicBezTo>
                  <a:cubicBezTo>
                    <a:pt x="230" y="19187"/>
                    <a:pt x="0" y="19648"/>
                    <a:pt x="0" y="20109"/>
                  </a:cubicBezTo>
                  <a:lnTo>
                    <a:pt x="0" y="36011"/>
                  </a:lnTo>
                  <a:cubicBezTo>
                    <a:pt x="0" y="36702"/>
                    <a:pt x="576" y="37278"/>
                    <a:pt x="1325" y="37278"/>
                  </a:cubicBezTo>
                  <a:cubicBezTo>
                    <a:pt x="1556" y="37278"/>
                    <a:pt x="1786" y="37221"/>
                    <a:pt x="1959" y="37105"/>
                  </a:cubicBezTo>
                  <a:lnTo>
                    <a:pt x="11408" y="31689"/>
                  </a:lnTo>
                  <a:lnTo>
                    <a:pt x="11408" y="32381"/>
                  </a:lnTo>
                  <a:cubicBezTo>
                    <a:pt x="11408" y="33130"/>
                    <a:pt x="11984" y="33706"/>
                    <a:pt x="12675" y="33706"/>
                  </a:cubicBezTo>
                  <a:lnTo>
                    <a:pt x="16766" y="33706"/>
                  </a:lnTo>
                  <a:lnTo>
                    <a:pt x="16766" y="38373"/>
                  </a:lnTo>
                  <a:cubicBezTo>
                    <a:pt x="16766" y="39064"/>
                    <a:pt x="17400" y="39698"/>
                    <a:pt x="18091" y="39698"/>
                  </a:cubicBezTo>
                  <a:lnTo>
                    <a:pt x="31285" y="39698"/>
                  </a:lnTo>
                  <a:lnTo>
                    <a:pt x="31285" y="44826"/>
                  </a:lnTo>
                  <a:cubicBezTo>
                    <a:pt x="31285" y="45575"/>
                    <a:pt x="31862" y="46151"/>
                    <a:pt x="32611" y="46151"/>
                  </a:cubicBezTo>
                  <a:lnTo>
                    <a:pt x="33648" y="46151"/>
                  </a:lnTo>
                  <a:lnTo>
                    <a:pt x="24832" y="58711"/>
                  </a:lnTo>
                  <a:cubicBezTo>
                    <a:pt x="24429" y="59288"/>
                    <a:pt x="24544" y="60094"/>
                    <a:pt x="25121" y="60498"/>
                  </a:cubicBezTo>
                  <a:cubicBezTo>
                    <a:pt x="25351" y="60670"/>
                    <a:pt x="25639" y="60728"/>
                    <a:pt x="25870" y="60786"/>
                  </a:cubicBezTo>
                  <a:cubicBezTo>
                    <a:pt x="26273" y="60786"/>
                    <a:pt x="26676" y="60555"/>
                    <a:pt x="26964" y="60209"/>
                  </a:cubicBezTo>
                  <a:lnTo>
                    <a:pt x="36183" y="47188"/>
                  </a:lnTo>
                  <a:lnTo>
                    <a:pt x="36183" y="59403"/>
                  </a:lnTo>
                  <a:cubicBezTo>
                    <a:pt x="36125" y="60353"/>
                    <a:pt x="36817" y="60829"/>
                    <a:pt x="37508" y="60829"/>
                  </a:cubicBezTo>
                  <a:cubicBezTo>
                    <a:pt x="38199" y="60829"/>
                    <a:pt x="38891" y="60353"/>
                    <a:pt x="38833" y="59403"/>
                  </a:cubicBezTo>
                  <a:lnTo>
                    <a:pt x="38833" y="47188"/>
                  </a:lnTo>
                  <a:lnTo>
                    <a:pt x="48052" y="60209"/>
                  </a:lnTo>
                  <a:cubicBezTo>
                    <a:pt x="48282" y="60555"/>
                    <a:pt x="48685" y="60728"/>
                    <a:pt x="49089" y="60728"/>
                  </a:cubicBezTo>
                  <a:cubicBezTo>
                    <a:pt x="49377" y="60728"/>
                    <a:pt x="49607" y="60670"/>
                    <a:pt x="49838" y="60498"/>
                  </a:cubicBezTo>
                  <a:cubicBezTo>
                    <a:pt x="50414" y="60094"/>
                    <a:pt x="50587" y="59288"/>
                    <a:pt x="50126" y="58654"/>
                  </a:cubicBezTo>
                  <a:lnTo>
                    <a:pt x="41368" y="46209"/>
                  </a:lnTo>
                  <a:lnTo>
                    <a:pt x="42463" y="46209"/>
                  </a:lnTo>
                  <a:cubicBezTo>
                    <a:pt x="43154" y="46209"/>
                    <a:pt x="43730" y="45575"/>
                    <a:pt x="43730" y="44884"/>
                  </a:cubicBezTo>
                  <a:lnTo>
                    <a:pt x="43730" y="39698"/>
                  </a:lnTo>
                  <a:lnTo>
                    <a:pt x="56924" y="39698"/>
                  </a:lnTo>
                  <a:cubicBezTo>
                    <a:pt x="57616" y="39698"/>
                    <a:pt x="58192" y="39122"/>
                    <a:pt x="58192" y="38373"/>
                  </a:cubicBezTo>
                  <a:lnTo>
                    <a:pt x="58192" y="34628"/>
                  </a:lnTo>
                  <a:lnTo>
                    <a:pt x="62283" y="34628"/>
                  </a:lnTo>
                  <a:cubicBezTo>
                    <a:pt x="63032" y="34628"/>
                    <a:pt x="63608" y="33994"/>
                    <a:pt x="63608" y="33303"/>
                  </a:cubicBezTo>
                  <a:lnTo>
                    <a:pt x="63608" y="22817"/>
                  </a:lnTo>
                  <a:cubicBezTo>
                    <a:pt x="63608" y="22068"/>
                    <a:pt x="63032" y="21491"/>
                    <a:pt x="62283" y="21491"/>
                  </a:cubicBezTo>
                  <a:lnTo>
                    <a:pt x="58250" y="21491"/>
                  </a:lnTo>
                  <a:lnTo>
                    <a:pt x="58250" y="17689"/>
                  </a:lnTo>
                  <a:cubicBezTo>
                    <a:pt x="58250" y="17027"/>
                    <a:pt x="57669" y="16417"/>
                    <a:pt x="57012" y="16417"/>
                  </a:cubicBezTo>
                  <a:cubicBezTo>
                    <a:pt x="56983" y="16417"/>
                    <a:pt x="56954" y="16419"/>
                    <a:pt x="56924" y="16421"/>
                  </a:cubicBezTo>
                  <a:lnTo>
                    <a:pt x="52258" y="16421"/>
                  </a:lnTo>
                  <a:cubicBezTo>
                    <a:pt x="56060" y="12734"/>
                    <a:pt x="56118" y="6684"/>
                    <a:pt x="52430" y="2939"/>
                  </a:cubicBezTo>
                  <a:cubicBezTo>
                    <a:pt x="50551" y="1030"/>
                    <a:pt x="48073" y="64"/>
                    <a:pt x="45599" y="64"/>
                  </a:cubicBezTo>
                  <a:cubicBezTo>
                    <a:pt x="43219" y="64"/>
                    <a:pt x="40842" y="958"/>
                    <a:pt x="39006" y="2766"/>
                  </a:cubicBezTo>
                  <a:cubicBezTo>
                    <a:pt x="38430" y="3342"/>
                    <a:pt x="37911" y="3976"/>
                    <a:pt x="37566" y="4667"/>
                  </a:cubicBezTo>
                  <a:cubicBezTo>
                    <a:pt x="35837" y="1787"/>
                    <a:pt x="32726" y="1"/>
                    <a:pt x="29326" y="1"/>
                  </a:cubicBezTo>
                  <a:cubicBezTo>
                    <a:pt x="29303" y="0"/>
                    <a:pt x="29280" y="0"/>
                    <a:pt x="29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60"/>
          <p:cNvGrpSpPr/>
          <p:nvPr/>
        </p:nvGrpSpPr>
        <p:grpSpPr>
          <a:xfrm>
            <a:off x="2975944" y="1563676"/>
            <a:ext cx="221454" cy="303333"/>
            <a:chOff x="3125865" y="1656758"/>
            <a:chExt cx="1519930" cy="2081900"/>
          </a:xfrm>
        </p:grpSpPr>
        <p:sp>
          <p:nvSpPr>
            <p:cNvPr id="1245" name="Google Shape;1245;p60"/>
            <p:cNvSpPr/>
            <p:nvPr/>
          </p:nvSpPr>
          <p:spPr>
            <a:xfrm>
              <a:off x="4066495" y="2806903"/>
              <a:ext cx="340040" cy="848754"/>
            </a:xfrm>
            <a:custGeom>
              <a:avLst/>
              <a:gdLst/>
              <a:ahLst/>
              <a:cxnLst/>
              <a:rect l="l" t="t" r="r" b="b"/>
              <a:pathLst>
                <a:path w="33987" h="84833" extrusionOk="0">
                  <a:moveTo>
                    <a:pt x="0" y="0"/>
                  </a:moveTo>
                  <a:lnTo>
                    <a:pt x="0" y="21563"/>
                  </a:lnTo>
                  <a:cubicBezTo>
                    <a:pt x="1376" y="28219"/>
                    <a:pt x="2130" y="35184"/>
                    <a:pt x="2130" y="42372"/>
                  </a:cubicBezTo>
                  <a:lnTo>
                    <a:pt x="2130" y="84832"/>
                  </a:lnTo>
                  <a:lnTo>
                    <a:pt x="7321" y="84832"/>
                  </a:lnTo>
                  <a:lnTo>
                    <a:pt x="12867" y="17570"/>
                  </a:lnTo>
                  <a:cubicBezTo>
                    <a:pt x="13044" y="15396"/>
                    <a:pt x="14819" y="13755"/>
                    <a:pt x="16993" y="13755"/>
                  </a:cubicBezTo>
                  <a:cubicBezTo>
                    <a:pt x="19167" y="13755"/>
                    <a:pt x="20986" y="15396"/>
                    <a:pt x="21164" y="17570"/>
                  </a:cubicBezTo>
                  <a:lnTo>
                    <a:pt x="26665" y="84832"/>
                  </a:lnTo>
                  <a:lnTo>
                    <a:pt x="33986" y="84832"/>
                  </a:lnTo>
                  <a:lnTo>
                    <a:pt x="33986" y="0"/>
                  </a:lnTo>
                  <a:close/>
                </a:path>
              </a:pathLst>
            </a:custGeom>
            <a:solidFill>
              <a:srgbClr val="FFB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0"/>
            <p:cNvSpPr/>
            <p:nvPr/>
          </p:nvSpPr>
          <p:spPr>
            <a:xfrm>
              <a:off x="4033648" y="2139279"/>
              <a:ext cx="161141" cy="583292"/>
            </a:xfrm>
            <a:custGeom>
              <a:avLst/>
              <a:gdLst/>
              <a:ahLst/>
              <a:cxnLst/>
              <a:rect l="l" t="t" r="r" b="b"/>
              <a:pathLst>
                <a:path w="16106" h="58300" extrusionOk="0">
                  <a:moveTo>
                    <a:pt x="0" y="0"/>
                  </a:moveTo>
                  <a:lnTo>
                    <a:pt x="2706" y="58300"/>
                  </a:lnTo>
                  <a:lnTo>
                    <a:pt x="16106" y="58300"/>
                  </a:lnTo>
                  <a:lnTo>
                    <a:pt x="16106" y="16239"/>
                  </a:lnTo>
                  <a:lnTo>
                    <a:pt x="88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0"/>
            <p:cNvSpPr/>
            <p:nvPr/>
          </p:nvSpPr>
          <p:spPr>
            <a:xfrm>
              <a:off x="4493968" y="2478419"/>
              <a:ext cx="59490" cy="283662"/>
            </a:xfrm>
            <a:custGeom>
              <a:avLst/>
              <a:gdLst/>
              <a:ahLst/>
              <a:cxnLst/>
              <a:rect l="l" t="t" r="r" b="b"/>
              <a:pathLst>
                <a:path w="5946" h="28352" extrusionOk="0">
                  <a:moveTo>
                    <a:pt x="1332" y="0"/>
                  </a:moveTo>
                  <a:lnTo>
                    <a:pt x="1" y="28351"/>
                  </a:lnTo>
                  <a:lnTo>
                    <a:pt x="5946" y="28351"/>
                  </a:lnTo>
                  <a:lnTo>
                    <a:pt x="1332" y="0"/>
                  </a:lnTo>
                  <a:close/>
                </a:path>
              </a:pathLst>
            </a:custGeom>
            <a:solidFill>
              <a:srgbClr val="FFB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0"/>
            <p:cNvSpPr/>
            <p:nvPr/>
          </p:nvSpPr>
          <p:spPr>
            <a:xfrm>
              <a:off x="3910687" y="2373206"/>
              <a:ext cx="72366" cy="419500"/>
            </a:xfrm>
            <a:custGeom>
              <a:avLst/>
              <a:gdLst/>
              <a:ahLst/>
              <a:cxnLst/>
              <a:rect l="l" t="t" r="r" b="b"/>
              <a:pathLst>
                <a:path w="7233" h="41929" extrusionOk="0">
                  <a:moveTo>
                    <a:pt x="5058" y="1"/>
                  </a:moveTo>
                  <a:lnTo>
                    <a:pt x="0" y="19257"/>
                  </a:lnTo>
                  <a:cubicBezTo>
                    <a:pt x="0" y="19301"/>
                    <a:pt x="0" y="19301"/>
                    <a:pt x="0" y="19345"/>
                  </a:cubicBezTo>
                  <a:lnTo>
                    <a:pt x="2707" y="34741"/>
                  </a:lnTo>
                  <a:cubicBezTo>
                    <a:pt x="3195" y="35407"/>
                    <a:pt x="3683" y="36116"/>
                    <a:pt x="4126" y="36826"/>
                  </a:cubicBezTo>
                  <a:cubicBezTo>
                    <a:pt x="5236" y="38468"/>
                    <a:pt x="6256" y="40154"/>
                    <a:pt x="7232" y="41929"/>
                  </a:cubicBezTo>
                  <a:lnTo>
                    <a:pt x="7232" y="40819"/>
                  </a:lnTo>
                  <a:cubicBezTo>
                    <a:pt x="7010" y="40331"/>
                    <a:pt x="6877" y="39799"/>
                    <a:pt x="6877" y="39267"/>
                  </a:cubicBezTo>
                  <a:lnTo>
                    <a:pt x="5058" y="1"/>
                  </a:lnTo>
                  <a:close/>
                </a:path>
              </a:pathLst>
            </a:custGeom>
            <a:solidFill>
              <a:srgbClr val="FFB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0"/>
            <p:cNvSpPr/>
            <p:nvPr/>
          </p:nvSpPr>
          <p:spPr>
            <a:xfrm>
              <a:off x="4278231" y="2139279"/>
              <a:ext cx="161151" cy="583292"/>
            </a:xfrm>
            <a:custGeom>
              <a:avLst/>
              <a:gdLst/>
              <a:ahLst/>
              <a:cxnLst/>
              <a:rect l="l" t="t" r="r" b="b"/>
              <a:pathLst>
                <a:path w="16107" h="58300" extrusionOk="0">
                  <a:moveTo>
                    <a:pt x="7277" y="0"/>
                  </a:moveTo>
                  <a:lnTo>
                    <a:pt x="1" y="16239"/>
                  </a:lnTo>
                  <a:lnTo>
                    <a:pt x="1" y="58300"/>
                  </a:lnTo>
                  <a:lnTo>
                    <a:pt x="13400" y="58300"/>
                  </a:lnTo>
                  <a:lnTo>
                    <a:pt x="161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0"/>
            <p:cNvSpPr/>
            <p:nvPr/>
          </p:nvSpPr>
          <p:spPr>
            <a:xfrm>
              <a:off x="3125865" y="1656758"/>
              <a:ext cx="1519930" cy="2081900"/>
            </a:xfrm>
            <a:custGeom>
              <a:avLst/>
              <a:gdLst/>
              <a:ahLst/>
              <a:cxnLst/>
              <a:rect l="l" t="t" r="r" b="b"/>
              <a:pathLst>
                <a:path w="151917" h="208086" extrusionOk="0">
                  <a:moveTo>
                    <a:pt x="111009" y="8341"/>
                  </a:moveTo>
                  <a:cubicBezTo>
                    <a:pt x="115135" y="8341"/>
                    <a:pt x="118640" y="13089"/>
                    <a:pt x="118640" y="18768"/>
                  </a:cubicBezTo>
                  <a:cubicBezTo>
                    <a:pt x="118640" y="24402"/>
                    <a:pt x="115135" y="29194"/>
                    <a:pt x="111009" y="29194"/>
                  </a:cubicBezTo>
                  <a:cubicBezTo>
                    <a:pt x="106883" y="29194"/>
                    <a:pt x="103378" y="24402"/>
                    <a:pt x="103378" y="18768"/>
                  </a:cubicBezTo>
                  <a:cubicBezTo>
                    <a:pt x="103378" y="13089"/>
                    <a:pt x="106883" y="8341"/>
                    <a:pt x="111009" y="8341"/>
                  </a:cubicBezTo>
                  <a:close/>
                  <a:moveTo>
                    <a:pt x="48051" y="24314"/>
                  </a:moveTo>
                  <a:cubicBezTo>
                    <a:pt x="51911" y="24314"/>
                    <a:pt x="55061" y="28262"/>
                    <a:pt x="55061" y="33143"/>
                  </a:cubicBezTo>
                  <a:cubicBezTo>
                    <a:pt x="55061" y="37979"/>
                    <a:pt x="51911" y="41928"/>
                    <a:pt x="48051" y="41928"/>
                  </a:cubicBezTo>
                  <a:cubicBezTo>
                    <a:pt x="44191" y="41928"/>
                    <a:pt x="41085" y="37979"/>
                    <a:pt x="41085" y="33143"/>
                  </a:cubicBezTo>
                  <a:cubicBezTo>
                    <a:pt x="41085" y="28262"/>
                    <a:pt x="44191" y="24314"/>
                    <a:pt x="48051" y="24314"/>
                  </a:cubicBezTo>
                  <a:close/>
                  <a:moveTo>
                    <a:pt x="113361" y="48228"/>
                  </a:moveTo>
                  <a:lnTo>
                    <a:pt x="111009" y="53419"/>
                  </a:lnTo>
                  <a:lnTo>
                    <a:pt x="108658" y="48228"/>
                  </a:lnTo>
                  <a:close/>
                  <a:moveTo>
                    <a:pt x="48051" y="9894"/>
                  </a:moveTo>
                  <a:cubicBezTo>
                    <a:pt x="62338" y="9894"/>
                    <a:pt x="68993" y="29150"/>
                    <a:pt x="68993" y="42150"/>
                  </a:cubicBezTo>
                  <a:lnTo>
                    <a:pt x="68993" y="57945"/>
                  </a:lnTo>
                  <a:cubicBezTo>
                    <a:pt x="66695" y="55683"/>
                    <a:pt x="62817" y="53453"/>
                    <a:pt x="56558" y="53453"/>
                  </a:cubicBezTo>
                  <a:cubicBezTo>
                    <a:pt x="55325" y="53453"/>
                    <a:pt x="54000" y="53540"/>
                    <a:pt x="52577" y="53730"/>
                  </a:cubicBezTo>
                  <a:lnTo>
                    <a:pt x="52577" y="49470"/>
                  </a:lnTo>
                  <a:cubicBezTo>
                    <a:pt x="58832" y="47341"/>
                    <a:pt x="63402" y="40819"/>
                    <a:pt x="63402" y="33143"/>
                  </a:cubicBezTo>
                  <a:cubicBezTo>
                    <a:pt x="63402" y="23693"/>
                    <a:pt x="56525" y="16017"/>
                    <a:pt x="48051" y="16017"/>
                  </a:cubicBezTo>
                  <a:cubicBezTo>
                    <a:pt x="39621" y="16017"/>
                    <a:pt x="32744" y="23693"/>
                    <a:pt x="32744" y="33143"/>
                  </a:cubicBezTo>
                  <a:cubicBezTo>
                    <a:pt x="32744" y="41129"/>
                    <a:pt x="37669" y="47829"/>
                    <a:pt x="44280" y="49737"/>
                  </a:cubicBezTo>
                  <a:lnTo>
                    <a:pt x="44280" y="53863"/>
                  </a:lnTo>
                  <a:cubicBezTo>
                    <a:pt x="42550" y="53584"/>
                    <a:pt x="40962" y="53460"/>
                    <a:pt x="39504" y="53460"/>
                  </a:cubicBezTo>
                  <a:cubicBezTo>
                    <a:pt x="33295" y="53460"/>
                    <a:pt x="29453" y="55717"/>
                    <a:pt x="27154" y="57945"/>
                  </a:cubicBezTo>
                  <a:lnTo>
                    <a:pt x="27154" y="42150"/>
                  </a:lnTo>
                  <a:cubicBezTo>
                    <a:pt x="27154" y="29150"/>
                    <a:pt x="33809" y="9894"/>
                    <a:pt x="48051" y="9894"/>
                  </a:cubicBezTo>
                  <a:close/>
                  <a:moveTo>
                    <a:pt x="56613" y="61792"/>
                  </a:moveTo>
                  <a:cubicBezTo>
                    <a:pt x="60237" y="61792"/>
                    <a:pt x="62849" y="62906"/>
                    <a:pt x="64068" y="65088"/>
                  </a:cubicBezTo>
                  <a:cubicBezTo>
                    <a:pt x="65443" y="67528"/>
                    <a:pt x="64733" y="70678"/>
                    <a:pt x="63225" y="72098"/>
                  </a:cubicBezTo>
                  <a:cubicBezTo>
                    <a:pt x="58211" y="76890"/>
                    <a:pt x="55993" y="84033"/>
                    <a:pt x="55061" y="87982"/>
                  </a:cubicBezTo>
                  <a:cubicBezTo>
                    <a:pt x="52754" y="87494"/>
                    <a:pt x="50447" y="87272"/>
                    <a:pt x="48051" y="87272"/>
                  </a:cubicBezTo>
                  <a:cubicBezTo>
                    <a:pt x="45700" y="87272"/>
                    <a:pt x="43348" y="87494"/>
                    <a:pt x="41085" y="87982"/>
                  </a:cubicBezTo>
                  <a:cubicBezTo>
                    <a:pt x="40154" y="84033"/>
                    <a:pt x="37891" y="76890"/>
                    <a:pt x="32877" y="72098"/>
                  </a:cubicBezTo>
                  <a:cubicBezTo>
                    <a:pt x="31369" y="70678"/>
                    <a:pt x="30703" y="67528"/>
                    <a:pt x="32079" y="65088"/>
                  </a:cubicBezTo>
                  <a:cubicBezTo>
                    <a:pt x="33297" y="62906"/>
                    <a:pt x="35891" y="61792"/>
                    <a:pt x="39514" y="61792"/>
                  </a:cubicBezTo>
                  <a:cubicBezTo>
                    <a:pt x="41564" y="61792"/>
                    <a:pt x="43942" y="62148"/>
                    <a:pt x="46587" y="62869"/>
                  </a:cubicBezTo>
                  <a:cubicBezTo>
                    <a:pt x="46953" y="62969"/>
                    <a:pt x="47319" y="63019"/>
                    <a:pt x="47685" y="63019"/>
                  </a:cubicBezTo>
                  <a:cubicBezTo>
                    <a:pt x="47807" y="63019"/>
                    <a:pt x="47929" y="63014"/>
                    <a:pt x="48051" y="63003"/>
                  </a:cubicBezTo>
                  <a:cubicBezTo>
                    <a:pt x="48173" y="63014"/>
                    <a:pt x="48298" y="63019"/>
                    <a:pt x="48424" y="63019"/>
                  </a:cubicBezTo>
                  <a:cubicBezTo>
                    <a:pt x="48803" y="63019"/>
                    <a:pt x="49194" y="62969"/>
                    <a:pt x="49560" y="62869"/>
                  </a:cubicBezTo>
                  <a:cubicBezTo>
                    <a:pt x="52188" y="62148"/>
                    <a:pt x="54562" y="61792"/>
                    <a:pt x="56613" y="61792"/>
                  </a:cubicBezTo>
                  <a:close/>
                  <a:moveTo>
                    <a:pt x="67928" y="79286"/>
                  </a:moveTo>
                  <a:lnTo>
                    <a:pt x="70767" y="95436"/>
                  </a:lnTo>
                  <a:cubicBezTo>
                    <a:pt x="68283" y="93528"/>
                    <a:pt x="65665" y="91930"/>
                    <a:pt x="63003" y="90644"/>
                  </a:cubicBezTo>
                  <a:cubicBezTo>
                    <a:pt x="63491" y="88204"/>
                    <a:pt x="64867" y="82924"/>
                    <a:pt x="67928" y="79286"/>
                  </a:cubicBezTo>
                  <a:close/>
                  <a:moveTo>
                    <a:pt x="28086" y="79108"/>
                  </a:moveTo>
                  <a:cubicBezTo>
                    <a:pt x="31236" y="82791"/>
                    <a:pt x="32655" y="88204"/>
                    <a:pt x="33143" y="90644"/>
                  </a:cubicBezTo>
                  <a:cubicBezTo>
                    <a:pt x="30260" y="91975"/>
                    <a:pt x="27509" y="93750"/>
                    <a:pt x="24847" y="95835"/>
                  </a:cubicBezTo>
                  <a:lnTo>
                    <a:pt x="28086" y="79108"/>
                  </a:lnTo>
                  <a:close/>
                  <a:moveTo>
                    <a:pt x="99562" y="48228"/>
                  </a:moveTo>
                  <a:lnTo>
                    <a:pt x="106839" y="64467"/>
                  </a:lnTo>
                  <a:lnTo>
                    <a:pt x="106839" y="106528"/>
                  </a:lnTo>
                  <a:lnTo>
                    <a:pt x="93439" y="106528"/>
                  </a:lnTo>
                  <a:lnTo>
                    <a:pt x="90733" y="48228"/>
                  </a:lnTo>
                  <a:close/>
                  <a:moveTo>
                    <a:pt x="131285" y="48228"/>
                  </a:moveTo>
                  <a:lnTo>
                    <a:pt x="128579" y="106528"/>
                  </a:lnTo>
                  <a:lnTo>
                    <a:pt x="115180" y="106528"/>
                  </a:lnTo>
                  <a:lnTo>
                    <a:pt x="115180" y="64467"/>
                  </a:lnTo>
                  <a:lnTo>
                    <a:pt x="122456" y="48228"/>
                  </a:lnTo>
                  <a:close/>
                  <a:moveTo>
                    <a:pt x="138074" y="82125"/>
                  </a:moveTo>
                  <a:lnTo>
                    <a:pt x="142688" y="110476"/>
                  </a:lnTo>
                  <a:lnTo>
                    <a:pt x="136743" y="110476"/>
                  </a:lnTo>
                  <a:lnTo>
                    <a:pt x="138074" y="82125"/>
                  </a:lnTo>
                  <a:close/>
                  <a:moveTo>
                    <a:pt x="83457" y="71610"/>
                  </a:moveTo>
                  <a:lnTo>
                    <a:pt x="85320" y="110876"/>
                  </a:lnTo>
                  <a:cubicBezTo>
                    <a:pt x="85320" y="111408"/>
                    <a:pt x="85453" y="111940"/>
                    <a:pt x="85675" y="112428"/>
                  </a:cubicBezTo>
                  <a:lnTo>
                    <a:pt x="85675" y="113538"/>
                  </a:lnTo>
                  <a:cubicBezTo>
                    <a:pt x="84699" y="111763"/>
                    <a:pt x="83679" y="110077"/>
                    <a:pt x="82569" y="108435"/>
                  </a:cubicBezTo>
                  <a:cubicBezTo>
                    <a:pt x="82126" y="107725"/>
                    <a:pt x="81638" y="107016"/>
                    <a:pt x="81150" y="106350"/>
                  </a:cubicBezTo>
                  <a:lnTo>
                    <a:pt x="78399" y="90954"/>
                  </a:lnTo>
                  <a:cubicBezTo>
                    <a:pt x="78443" y="90910"/>
                    <a:pt x="78443" y="90910"/>
                    <a:pt x="78443" y="90866"/>
                  </a:cubicBezTo>
                  <a:lnTo>
                    <a:pt x="83457" y="71610"/>
                  </a:lnTo>
                  <a:close/>
                  <a:moveTo>
                    <a:pt x="48051" y="95569"/>
                  </a:moveTo>
                  <a:cubicBezTo>
                    <a:pt x="58344" y="95569"/>
                    <a:pt x="68327" y="101691"/>
                    <a:pt x="75648" y="113050"/>
                  </a:cubicBezTo>
                  <a:cubicBezTo>
                    <a:pt x="85808" y="128712"/>
                    <a:pt x="87805" y="151029"/>
                    <a:pt x="87805" y="157329"/>
                  </a:cubicBezTo>
                  <a:lnTo>
                    <a:pt x="87805" y="199789"/>
                  </a:lnTo>
                  <a:lnTo>
                    <a:pt x="8297" y="199789"/>
                  </a:lnTo>
                  <a:lnTo>
                    <a:pt x="8297" y="157329"/>
                  </a:lnTo>
                  <a:cubicBezTo>
                    <a:pt x="8297" y="140513"/>
                    <a:pt x="12645" y="124807"/>
                    <a:pt x="20454" y="113050"/>
                  </a:cubicBezTo>
                  <a:cubicBezTo>
                    <a:pt x="27952" y="101780"/>
                    <a:pt x="37758" y="95569"/>
                    <a:pt x="48051" y="95569"/>
                  </a:cubicBezTo>
                  <a:close/>
                  <a:moveTo>
                    <a:pt x="128002" y="114957"/>
                  </a:moveTo>
                  <a:lnTo>
                    <a:pt x="128002" y="199789"/>
                  </a:lnTo>
                  <a:lnTo>
                    <a:pt x="120681" y="199789"/>
                  </a:lnTo>
                  <a:lnTo>
                    <a:pt x="115135" y="132527"/>
                  </a:lnTo>
                  <a:cubicBezTo>
                    <a:pt x="115002" y="130353"/>
                    <a:pt x="113183" y="128712"/>
                    <a:pt x="111009" y="128712"/>
                  </a:cubicBezTo>
                  <a:cubicBezTo>
                    <a:pt x="108835" y="128712"/>
                    <a:pt x="107060" y="130353"/>
                    <a:pt x="106883" y="132527"/>
                  </a:cubicBezTo>
                  <a:lnTo>
                    <a:pt x="101337" y="199789"/>
                  </a:lnTo>
                  <a:lnTo>
                    <a:pt x="96146" y="199789"/>
                  </a:lnTo>
                  <a:lnTo>
                    <a:pt x="96146" y="157329"/>
                  </a:lnTo>
                  <a:cubicBezTo>
                    <a:pt x="96146" y="150141"/>
                    <a:pt x="95392" y="143176"/>
                    <a:pt x="94016" y="136520"/>
                  </a:cubicBezTo>
                  <a:lnTo>
                    <a:pt x="94016" y="114957"/>
                  </a:lnTo>
                  <a:close/>
                  <a:moveTo>
                    <a:pt x="111009" y="0"/>
                  </a:moveTo>
                  <a:cubicBezTo>
                    <a:pt x="102224" y="0"/>
                    <a:pt x="95081" y="8430"/>
                    <a:pt x="95081" y="18768"/>
                  </a:cubicBezTo>
                  <a:cubicBezTo>
                    <a:pt x="95081" y="27419"/>
                    <a:pt x="100050" y="34696"/>
                    <a:pt x="106839" y="36870"/>
                  </a:cubicBezTo>
                  <a:lnTo>
                    <a:pt x="106839" y="39887"/>
                  </a:lnTo>
                  <a:lnTo>
                    <a:pt x="86385" y="39887"/>
                  </a:lnTo>
                  <a:cubicBezTo>
                    <a:pt x="85231" y="39887"/>
                    <a:pt x="84122" y="40375"/>
                    <a:pt x="83368" y="41173"/>
                  </a:cubicBezTo>
                  <a:cubicBezTo>
                    <a:pt x="82880" y="41706"/>
                    <a:pt x="82525" y="42327"/>
                    <a:pt x="82347" y="42993"/>
                  </a:cubicBezTo>
                  <a:lnTo>
                    <a:pt x="77290" y="62337"/>
                  </a:lnTo>
                  <a:lnTo>
                    <a:pt x="77290" y="42150"/>
                  </a:lnTo>
                  <a:cubicBezTo>
                    <a:pt x="77290" y="33143"/>
                    <a:pt x="74805" y="23426"/>
                    <a:pt x="70679" y="16150"/>
                  </a:cubicBezTo>
                  <a:cubicBezTo>
                    <a:pt x="65310" y="6744"/>
                    <a:pt x="57280" y="1553"/>
                    <a:pt x="48051" y="1553"/>
                  </a:cubicBezTo>
                  <a:cubicBezTo>
                    <a:pt x="38867" y="1553"/>
                    <a:pt x="30836" y="6744"/>
                    <a:pt x="25468" y="16150"/>
                  </a:cubicBezTo>
                  <a:cubicBezTo>
                    <a:pt x="21297" y="23426"/>
                    <a:pt x="18813" y="33143"/>
                    <a:pt x="18813" y="42150"/>
                  </a:cubicBezTo>
                  <a:lnTo>
                    <a:pt x="18813" y="67927"/>
                  </a:lnTo>
                  <a:cubicBezTo>
                    <a:pt x="18813" y="69525"/>
                    <a:pt x="19744" y="70900"/>
                    <a:pt x="21031" y="71610"/>
                  </a:cubicBezTo>
                  <a:lnTo>
                    <a:pt x="14110" y="107592"/>
                  </a:lnTo>
                  <a:cubicBezTo>
                    <a:pt x="13932" y="107859"/>
                    <a:pt x="13755" y="108125"/>
                    <a:pt x="13533" y="108435"/>
                  </a:cubicBezTo>
                  <a:cubicBezTo>
                    <a:pt x="4792" y="121524"/>
                    <a:pt x="1" y="138916"/>
                    <a:pt x="1" y="157329"/>
                  </a:cubicBezTo>
                  <a:lnTo>
                    <a:pt x="1" y="203915"/>
                  </a:lnTo>
                  <a:cubicBezTo>
                    <a:pt x="1" y="206222"/>
                    <a:pt x="1864" y="208086"/>
                    <a:pt x="4127" y="208086"/>
                  </a:cubicBezTo>
                  <a:lnTo>
                    <a:pt x="105153" y="208086"/>
                  </a:lnTo>
                  <a:cubicBezTo>
                    <a:pt x="107327" y="208086"/>
                    <a:pt x="109146" y="206444"/>
                    <a:pt x="109323" y="204270"/>
                  </a:cubicBezTo>
                  <a:lnTo>
                    <a:pt x="111009" y="183595"/>
                  </a:lnTo>
                  <a:lnTo>
                    <a:pt x="112695" y="204270"/>
                  </a:lnTo>
                  <a:cubicBezTo>
                    <a:pt x="112873" y="206444"/>
                    <a:pt x="114692" y="208086"/>
                    <a:pt x="116866" y="208086"/>
                  </a:cubicBezTo>
                  <a:lnTo>
                    <a:pt x="132173" y="208086"/>
                  </a:lnTo>
                  <a:cubicBezTo>
                    <a:pt x="134480" y="208086"/>
                    <a:pt x="136343" y="206222"/>
                    <a:pt x="136343" y="203915"/>
                  </a:cubicBezTo>
                  <a:lnTo>
                    <a:pt x="136343" y="118773"/>
                  </a:lnTo>
                  <a:lnTo>
                    <a:pt x="147613" y="118773"/>
                  </a:lnTo>
                  <a:cubicBezTo>
                    <a:pt x="148811" y="118773"/>
                    <a:pt x="149964" y="118241"/>
                    <a:pt x="150763" y="117309"/>
                  </a:cubicBezTo>
                  <a:cubicBezTo>
                    <a:pt x="151561" y="116377"/>
                    <a:pt x="151916" y="115179"/>
                    <a:pt x="151695" y="113937"/>
                  </a:cubicBezTo>
                  <a:lnTo>
                    <a:pt x="139760" y="43481"/>
                  </a:lnTo>
                  <a:cubicBezTo>
                    <a:pt x="139760" y="43436"/>
                    <a:pt x="139760" y="43436"/>
                    <a:pt x="139760" y="43436"/>
                  </a:cubicBezTo>
                  <a:cubicBezTo>
                    <a:pt x="139626" y="42593"/>
                    <a:pt x="139271" y="41795"/>
                    <a:pt x="138650" y="41173"/>
                  </a:cubicBezTo>
                  <a:cubicBezTo>
                    <a:pt x="137896" y="40375"/>
                    <a:pt x="136787" y="39887"/>
                    <a:pt x="135678" y="39887"/>
                  </a:cubicBezTo>
                  <a:lnTo>
                    <a:pt x="115180" y="39887"/>
                  </a:lnTo>
                  <a:lnTo>
                    <a:pt x="115180" y="36870"/>
                  </a:lnTo>
                  <a:cubicBezTo>
                    <a:pt x="121968" y="34696"/>
                    <a:pt x="126982" y="27419"/>
                    <a:pt x="126982" y="18768"/>
                  </a:cubicBezTo>
                  <a:cubicBezTo>
                    <a:pt x="126982" y="8430"/>
                    <a:pt x="119794" y="0"/>
                    <a:pt x="11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60"/>
          <p:cNvGrpSpPr/>
          <p:nvPr/>
        </p:nvGrpSpPr>
        <p:grpSpPr>
          <a:xfrm>
            <a:off x="3005355" y="3650701"/>
            <a:ext cx="216921" cy="315895"/>
            <a:chOff x="3170775" y="238125"/>
            <a:chExt cx="2415602" cy="3517758"/>
          </a:xfrm>
        </p:grpSpPr>
        <p:sp>
          <p:nvSpPr>
            <p:cNvPr id="1252" name="Google Shape;1252;p60"/>
            <p:cNvSpPr/>
            <p:nvPr/>
          </p:nvSpPr>
          <p:spPr>
            <a:xfrm>
              <a:off x="3473464" y="1401201"/>
              <a:ext cx="754437" cy="1260460"/>
            </a:xfrm>
            <a:custGeom>
              <a:avLst/>
              <a:gdLst/>
              <a:ahLst/>
              <a:cxnLst/>
              <a:rect l="l" t="t" r="r" b="b"/>
              <a:pathLst>
                <a:path w="44714" h="74705" extrusionOk="0">
                  <a:moveTo>
                    <a:pt x="33525" y="11267"/>
                  </a:moveTo>
                  <a:cubicBezTo>
                    <a:pt x="34467" y="11267"/>
                    <a:pt x="35410" y="11659"/>
                    <a:pt x="36116" y="12326"/>
                  </a:cubicBezTo>
                  <a:cubicBezTo>
                    <a:pt x="36783" y="13033"/>
                    <a:pt x="37176" y="13975"/>
                    <a:pt x="37176" y="14957"/>
                  </a:cubicBezTo>
                  <a:cubicBezTo>
                    <a:pt x="37176" y="15899"/>
                    <a:pt x="36783" y="16841"/>
                    <a:pt x="36116" y="17548"/>
                  </a:cubicBezTo>
                  <a:cubicBezTo>
                    <a:pt x="35410" y="18215"/>
                    <a:pt x="34467" y="18607"/>
                    <a:pt x="33525" y="18607"/>
                  </a:cubicBezTo>
                  <a:cubicBezTo>
                    <a:pt x="32544" y="18607"/>
                    <a:pt x="31602" y="18215"/>
                    <a:pt x="30895" y="17548"/>
                  </a:cubicBezTo>
                  <a:cubicBezTo>
                    <a:pt x="30228" y="16841"/>
                    <a:pt x="29835" y="15899"/>
                    <a:pt x="29835" y="14957"/>
                  </a:cubicBezTo>
                  <a:cubicBezTo>
                    <a:pt x="29835" y="13975"/>
                    <a:pt x="30228" y="13033"/>
                    <a:pt x="30895" y="12326"/>
                  </a:cubicBezTo>
                  <a:cubicBezTo>
                    <a:pt x="31602" y="11659"/>
                    <a:pt x="32544" y="11267"/>
                    <a:pt x="33525" y="11267"/>
                  </a:cubicBezTo>
                  <a:close/>
                  <a:moveTo>
                    <a:pt x="14878" y="21041"/>
                  </a:moveTo>
                  <a:cubicBezTo>
                    <a:pt x="15860" y="21041"/>
                    <a:pt x="16802" y="21434"/>
                    <a:pt x="17469" y="22141"/>
                  </a:cubicBezTo>
                  <a:cubicBezTo>
                    <a:pt x="18176" y="22808"/>
                    <a:pt x="18569" y="23750"/>
                    <a:pt x="18569" y="24731"/>
                  </a:cubicBezTo>
                  <a:cubicBezTo>
                    <a:pt x="18569" y="25713"/>
                    <a:pt x="18176" y="26655"/>
                    <a:pt x="17469" y="27322"/>
                  </a:cubicBezTo>
                  <a:cubicBezTo>
                    <a:pt x="16802" y="28029"/>
                    <a:pt x="15821" y="28422"/>
                    <a:pt x="14878" y="28422"/>
                  </a:cubicBezTo>
                  <a:cubicBezTo>
                    <a:pt x="13897" y="28422"/>
                    <a:pt x="12955" y="28029"/>
                    <a:pt x="12288" y="27322"/>
                  </a:cubicBezTo>
                  <a:cubicBezTo>
                    <a:pt x="11581" y="26655"/>
                    <a:pt x="11188" y="25713"/>
                    <a:pt x="11188" y="24731"/>
                  </a:cubicBezTo>
                  <a:cubicBezTo>
                    <a:pt x="11188" y="23750"/>
                    <a:pt x="11581" y="22808"/>
                    <a:pt x="12288" y="22141"/>
                  </a:cubicBezTo>
                  <a:cubicBezTo>
                    <a:pt x="12955" y="21434"/>
                    <a:pt x="13897" y="21041"/>
                    <a:pt x="14878" y="21041"/>
                  </a:cubicBezTo>
                  <a:close/>
                  <a:moveTo>
                    <a:pt x="28736" y="29521"/>
                  </a:moveTo>
                  <a:cubicBezTo>
                    <a:pt x="29717" y="29521"/>
                    <a:pt x="30659" y="29913"/>
                    <a:pt x="31327" y="30620"/>
                  </a:cubicBezTo>
                  <a:cubicBezTo>
                    <a:pt x="32033" y="31287"/>
                    <a:pt x="32426" y="32229"/>
                    <a:pt x="32426" y="33211"/>
                  </a:cubicBezTo>
                  <a:cubicBezTo>
                    <a:pt x="32426" y="34192"/>
                    <a:pt x="32033" y="35134"/>
                    <a:pt x="31327" y="35802"/>
                  </a:cubicBezTo>
                  <a:cubicBezTo>
                    <a:pt x="30659" y="36508"/>
                    <a:pt x="29717" y="36901"/>
                    <a:pt x="28736" y="36901"/>
                  </a:cubicBezTo>
                  <a:cubicBezTo>
                    <a:pt x="27755" y="36901"/>
                    <a:pt x="26812" y="36508"/>
                    <a:pt x="26145" y="35802"/>
                  </a:cubicBezTo>
                  <a:cubicBezTo>
                    <a:pt x="25438" y="35134"/>
                    <a:pt x="25046" y="34192"/>
                    <a:pt x="25046" y="33211"/>
                  </a:cubicBezTo>
                  <a:cubicBezTo>
                    <a:pt x="25046" y="32229"/>
                    <a:pt x="25438" y="31287"/>
                    <a:pt x="26145" y="30620"/>
                  </a:cubicBezTo>
                  <a:cubicBezTo>
                    <a:pt x="26812" y="29913"/>
                    <a:pt x="27755" y="29521"/>
                    <a:pt x="28736" y="29521"/>
                  </a:cubicBezTo>
                  <a:close/>
                  <a:moveTo>
                    <a:pt x="11071" y="0"/>
                  </a:moveTo>
                  <a:lnTo>
                    <a:pt x="1610" y="54723"/>
                  </a:lnTo>
                  <a:cubicBezTo>
                    <a:pt x="0" y="63988"/>
                    <a:pt x="6242" y="72860"/>
                    <a:pt x="15507" y="74469"/>
                  </a:cubicBezTo>
                  <a:cubicBezTo>
                    <a:pt x="16488" y="74626"/>
                    <a:pt x="17469" y="74705"/>
                    <a:pt x="18451" y="74705"/>
                  </a:cubicBezTo>
                  <a:cubicBezTo>
                    <a:pt x="26734" y="74705"/>
                    <a:pt x="33800" y="68738"/>
                    <a:pt x="35213" y="60533"/>
                  </a:cubicBezTo>
                  <a:lnTo>
                    <a:pt x="44713" y="5810"/>
                  </a:lnTo>
                  <a:lnTo>
                    <a:pt x="110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0"/>
            <p:cNvSpPr/>
            <p:nvPr/>
          </p:nvSpPr>
          <p:spPr>
            <a:xfrm>
              <a:off x="4316624" y="238125"/>
              <a:ext cx="123878" cy="452402"/>
            </a:xfrm>
            <a:custGeom>
              <a:avLst/>
              <a:gdLst/>
              <a:ahLst/>
              <a:cxnLst/>
              <a:rect l="l" t="t" r="r" b="b"/>
              <a:pathLst>
                <a:path w="7342" h="26813" extrusionOk="0">
                  <a:moveTo>
                    <a:pt x="3691" y="0"/>
                  </a:moveTo>
                  <a:cubicBezTo>
                    <a:pt x="1649" y="0"/>
                    <a:pt x="1" y="1649"/>
                    <a:pt x="1" y="3690"/>
                  </a:cubicBezTo>
                  <a:lnTo>
                    <a:pt x="1" y="23122"/>
                  </a:lnTo>
                  <a:cubicBezTo>
                    <a:pt x="1" y="25163"/>
                    <a:pt x="1649" y="26812"/>
                    <a:pt x="3691" y="26812"/>
                  </a:cubicBezTo>
                  <a:cubicBezTo>
                    <a:pt x="5693" y="26812"/>
                    <a:pt x="7342" y="25163"/>
                    <a:pt x="7342" y="23122"/>
                  </a:cubicBezTo>
                  <a:lnTo>
                    <a:pt x="7342" y="3690"/>
                  </a:lnTo>
                  <a:cubicBezTo>
                    <a:pt x="7342" y="1649"/>
                    <a:pt x="5693" y="0"/>
                    <a:pt x="3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0"/>
            <p:cNvSpPr/>
            <p:nvPr/>
          </p:nvSpPr>
          <p:spPr>
            <a:xfrm>
              <a:off x="3817221" y="399070"/>
              <a:ext cx="368276" cy="355689"/>
            </a:xfrm>
            <a:custGeom>
              <a:avLst/>
              <a:gdLst/>
              <a:ahLst/>
              <a:cxnLst/>
              <a:rect l="l" t="t" r="r" b="b"/>
              <a:pathLst>
                <a:path w="21827" h="21081" extrusionOk="0">
                  <a:moveTo>
                    <a:pt x="4063" y="0"/>
                  </a:moveTo>
                  <a:cubicBezTo>
                    <a:pt x="3121" y="0"/>
                    <a:pt x="2179" y="354"/>
                    <a:pt x="1453" y="1060"/>
                  </a:cubicBezTo>
                  <a:cubicBezTo>
                    <a:pt x="0" y="2513"/>
                    <a:pt x="0" y="4829"/>
                    <a:pt x="1453" y="6281"/>
                  </a:cubicBezTo>
                  <a:lnTo>
                    <a:pt x="15193" y="20021"/>
                  </a:lnTo>
                  <a:cubicBezTo>
                    <a:pt x="15899" y="20728"/>
                    <a:pt x="16841" y="21081"/>
                    <a:pt x="17783" y="21081"/>
                  </a:cubicBezTo>
                  <a:cubicBezTo>
                    <a:pt x="18726" y="21081"/>
                    <a:pt x="19668" y="20728"/>
                    <a:pt x="20414" y="20021"/>
                  </a:cubicBezTo>
                  <a:cubicBezTo>
                    <a:pt x="21827" y="18568"/>
                    <a:pt x="21827" y="16252"/>
                    <a:pt x="20414" y="14800"/>
                  </a:cubicBezTo>
                  <a:lnTo>
                    <a:pt x="6674" y="1060"/>
                  </a:lnTo>
                  <a:cubicBezTo>
                    <a:pt x="5948" y="354"/>
                    <a:pt x="5006" y="0"/>
                    <a:pt x="40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0"/>
            <p:cNvSpPr/>
            <p:nvPr/>
          </p:nvSpPr>
          <p:spPr>
            <a:xfrm>
              <a:off x="4571632" y="399070"/>
              <a:ext cx="368276" cy="355689"/>
            </a:xfrm>
            <a:custGeom>
              <a:avLst/>
              <a:gdLst/>
              <a:ahLst/>
              <a:cxnLst/>
              <a:rect l="l" t="t" r="r" b="b"/>
              <a:pathLst>
                <a:path w="21827" h="21081" extrusionOk="0">
                  <a:moveTo>
                    <a:pt x="17783" y="0"/>
                  </a:moveTo>
                  <a:cubicBezTo>
                    <a:pt x="16841" y="0"/>
                    <a:pt x="15899" y="354"/>
                    <a:pt x="15192" y="1060"/>
                  </a:cubicBezTo>
                  <a:lnTo>
                    <a:pt x="1453" y="14800"/>
                  </a:lnTo>
                  <a:cubicBezTo>
                    <a:pt x="0" y="16252"/>
                    <a:pt x="0" y="18568"/>
                    <a:pt x="1453" y="20021"/>
                  </a:cubicBezTo>
                  <a:cubicBezTo>
                    <a:pt x="2159" y="20728"/>
                    <a:pt x="3101" y="21081"/>
                    <a:pt x="4044" y="21081"/>
                  </a:cubicBezTo>
                  <a:cubicBezTo>
                    <a:pt x="4986" y="21081"/>
                    <a:pt x="5928" y="20728"/>
                    <a:pt x="6635" y="20021"/>
                  </a:cubicBezTo>
                  <a:lnTo>
                    <a:pt x="20374" y="6281"/>
                  </a:lnTo>
                  <a:cubicBezTo>
                    <a:pt x="21827" y="4829"/>
                    <a:pt x="21827" y="2513"/>
                    <a:pt x="20374" y="1060"/>
                  </a:cubicBezTo>
                  <a:cubicBezTo>
                    <a:pt x="19668" y="354"/>
                    <a:pt x="18725" y="0"/>
                    <a:pt x="17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0"/>
            <p:cNvSpPr/>
            <p:nvPr/>
          </p:nvSpPr>
          <p:spPr>
            <a:xfrm>
              <a:off x="4529232" y="1401201"/>
              <a:ext cx="740534" cy="1260460"/>
            </a:xfrm>
            <a:custGeom>
              <a:avLst/>
              <a:gdLst/>
              <a:ahLst/>
              <a:cxnLst/>
              <a:rect l="l" t="t" r="r" b="b"/>
              <a:pathLst>
                <a:path w="43890" h="74705" extrusionOk="0">
                  <a:moveTo>
                    <a:pt x="10011" y="8715"/>
                  </a:moveTo>
                  <a:cubicBezTo>
                    <a:pt x="10993" y="8715"/>
                    <a:pt x="11935" y="9147"/>
                    <a:pt x="12602" y="9814"/>
                  </a:cubicBezTo>
                  <a:cubicBezTo>
                    <a:pt x="13309" y="10481"/>
                    <a:pt x="13701" y="11463"/>
                    <a:pt x="13701" y="12405"/>
                  </a:cubicBezTo>
                  <a:cubicBezTo>
                    <a:pt x="13701" y="13386"/>
                    <a:pt x="13309" y="14329"/>
                    <a:pt x="12602" y="15035"/>
                  </a:cubicBezTo>
                  <a:cubicBezTo>
                    <a:pt x="11935" y="15703"/>
                    <a:pt x="10993" y="16095"/>
                    <a:pt x="10011" y="16095"/>
                  </a:cubicBezTo>
                  <a:cubicBezTo>
                    <a:pt x="9030" y="16095"/>
                    <a:pt x="8088" y="15703"/>
                    <a:pt x="7420" y="15035"/>
                  </a:cubicBezTo>
                  <a:cubicBezTo>
                    <a:pt x="6714" y="14329"/>
                    <a:pt x="6321" y="13386"/>
                    <a:pt x="6321" y="12405"/>
                  </a:cubicBezTo>
                  <a:cubicBezTo>
                    <a:pt x="6321" y="11463"/>
                    <a:pt x="6714" y="10481"/>
                    <a:pt x="7420" y="9814"/>
                  </a:cubicBezTo>
                  <a:cubicBezTo>
                    <a:pt x="8088" y="9147"/>
                    <a:pt x="9030" y="8715"/>
                    <a:pt x="10011" y="8715"/>
                  </a:cubicBezTo>
                  <a:close/>
                  <a:moveTo>
                    <a:pt x="29836" y="8715"/>
                  </a:moveTo>
                  <a:cubicBezTo>
                    <a:pt x="30817" y="8715"/>
                    <a:pt x="31759" y="9107"/>
                    <a:pt x="32466" y="9814"/>
                  </a:cubicBezTo>
                  <a:cubicBezTo>
                    <a:pt x="33133" y="10481"/>
                    <a:pt x="33526" y="11463"/>
                    <a:pt x="33526" y="12405"/>
                  </a:cubicBezTo>
                  <a:cubicBezTo>
                    <a:pt x="33526" y="13386"/>
                    <a:pt x="33133" y="14329"/>
                    <a:pt x="32466" y="15035"/>
                  </a:cubicBezTo>
                  <a:cubicBezTo>
                    <a:pt x="31759" y="15703"/>
                    <a:pt x="30817" y="16095"/>
                    <a:pt x="29836" y="16095"/>
                  </a:cubicBezTo>
                  <a:cubicBezTo>
                    <a:pt x="28893" y="16095"/>
                    <a:pt x="27951" y="15703"/>
                    <a:pt x="27245" y="15035"/>
                  </a:cubicBezTo>
                  <a:cubicBezTo>
                    <a:pt x="26577" y="14329"/>
                    <a:pt x="26185" y="13386"/>
                    <a:pt x="26185" y="12405"/>
                  </a:cubicBezTo>
                  <a:cubicBezTo>
                    <a:pt x="26185" y="11463"/>
                    <a:pt x="26577" y="10481"/>
                    <a:pt x="27245" y="9814"/>
                  </a:cubicBezTo>
                  <a:cubicBezTo>
                    <a:pt x="27951" y="9107"/>
                    <a:pt x="28893" y="8715"/>
                    <a:pt x="29836" y="8715"/>
                  </a:cubicBezTo>
                  <a:close/>
                  <a:moveTo>
                    <a:pt x="21710" y="22298"/>
                  </a:moveTo>
                  <a:cubicBezTo>
                    <a:pt x="22691" y="22298"/>
                    <a:pt x="23633" y="22690"/>
                    <a:pt x="24300" y="23358"/>
                  </a:cubicBezTo>
                  <a:cubicBezTo>
                    <a:pt x="25007" y="24064"/>
                    <a:pt x="25400" y="25006"/>
                    <a:pt x="25400" y="25948"/>
                  </a:cubicBezTo>
                  <a:cubicBezTo>
                    <a:pt x="25400" y="26930"/>
                    <a:pt x="25007" y="27872"/>
                    <a:pt x="24300" y="28579"/>
                  </a:cubicBezTo>
                  <a:cubicBezTo>
                    <a:pt x="23633" y="29246"/>
                    <a:pt x="22691" y="29639"/>
                    <a:pt x="21710" y="29639"/>
                  </a:cubicBezTo>
                  <a:cubicBezTo>
                    <a:pt x="20728" y="29639"/>
                    <a:pt x="19786" y="29246"/>
                    <a:pt x="19119" y="28579"/>
                  </a:cubicBezTo>
                  <a:cubicBezTo>
                    <a:pt x="18412" y="27872"/>
                    <a:pt x="18019" y="26930"/>
                    <a:pt x="18019" y="25948"/>
                  </a:cubicBezTo>
                  <a:cubicBezTo>
                    <a:pt x="18019" y="25006"/>
                    <a:pt x="18412" y="24064"/>
                    <a:pt x="19119" y="23358"/>
                  </a:cubicBezTo>
                  <a:cubicBezTo>
                    <a:pt x="19786" y="22690"/>
                    <a:pt x="20728" y="22298"/>
                    <a:pt x="21710" y="22298"/>
                  </a:cubicBezTo>
                  <a:close/>
                  <a:moveTo>
                    <a:pt x="33643" y="0"/>
                  </a:moveTo>
                  <a:lnTo>
                    <a:pt x="1" y="5810"/>
                  </a:lnTo>
                  <a:lnTo>
                    <a:pt x="9501" y="60533"/>
                  </a:lnTo>
                  <a:cubicBezTo>
                    <a:pt x="10914" y="68738"/>
                    <a:pt x="17980" y="74705"/>
                    <a:pt x="26303" y="74705"/>
                  </a:cubicBezTo>
                  <a:cubicBezTo>
                    <a:pt x="27245" y="74705"/>
                    <a:pt x="28265" y="74626"/>
                    <a:pt x="29208" y="74469"/>
                  </a:cubicBezTo>
                  <a:cubicBezTo>
                    <a:pt x="33722" y="73684"/>
                    <a:pt x="37648" y="71211"/>
                    <a:pt x="40278" y="67482"/>
                  </a:cubicBezTo>
                  <a:cubicBezTo>
                    <a:pt x="42869" y="63752"/>
                    <a:pt x="43889" y="59198"/>
                    <a:pt x="43143" y="54723"/>
                  </a:cubicBezTo>
                  <a:lnTo>
                    <a:pt x="33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0"/>
            <p:cNvSpPr/>
            <p:nvPr/>
          </p:nvSpPr>
          <p:spPr>
            <a:xfrm>
              <a:off x="3976850" y="1591284"/>
              <a:ext cx="123878" cy="123878"/>
            </a:xfrm>
            <a:custGeom>
              <a:avLst/>
              <a:gdLst/>
              <a:ahLst/>
              <a:cxnLst/>
              <a:rect l="l" t="t" r="r" b="b"/>
              <a:pathLst>
                <a:path w="7342" h="7342" extrusionOk="0">
                  <a:moveTo>
                    <a:pt x="3690" y="1"/>
                  </a:moveTo>
                  <a:cubicBezTo>
                    <a:pt x="2709" y="1"/>
                    <a:pt x="1767" y="393"/>
                    <a:pt x="1060" y="1060"/>
                  </a:cubicBezTo>
                  <a:cubicBezTo>
                    <a:pt x="393" y="1767"/>
                    <a:pt x="0" y="2709"/>
                    <a:pt x="0" y="3691"/>
                  </a:cubicBezTo>
                  <a:cubicBezTo>
                    <a:pt x="0" y="4633"/>
                    <a:pt x="393" y="5575"/>
                    <a:pt x="1060" y="6282"/>
                  </a:cubicBezTo>
                  <a:cubicBezTo>
                    <a:pt x="1767" y="6949"/>
                    <a:pt x="2709" y="7341"/>
                    <a:pt x="3690" y="7341"/>
                  </a:cubicBezTo>
                  <a:cubicBezTo>
                    <a:pt x="4632" y="7341"/>
                    <a:pt x="5575" y="6949"/>
                    <a:pt x="6281" y="6282"/>
                  </a:cubicBezTo>
                  <a:cubicBezTo>
                    <a:pt x="6948" y="5575"/>
                    <a:pt x="7341" y="4633"/>
                    <a:pt x="7341" y="3691"/>
                  </a:cubicBezTo>
                  <a:cubicBezTo>
                    <a:pt x="7341" y="2709"/>
                    <a:pt x="6948" y="1767"/>
                    <a:pt x="6281" y="1060"/>
                  </a:cubicBezTo>
                  <a:cubicBezTo>
                    <a:pt x="5575" y="393"/>
                    <a:pt x="4632" y="1"/>
                    <a:pt x="3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0"/>
            <p:cNvSpPr/>
            <p:nvPr/>
          </p:nvSpPr>
          <p:spPr>
            <a:xfrm>
              <a:off x="3170775" y="851147"/>
              <a:ext cx="2415602" cy="2904736"/>
            </a:xfrm>
            <a:custGeom>
              <a:avLst/>
              <a:gdLst/>
              <a:ahLst/>
              <a:cxnLst/>
              <a:rect l="l" t="t" r="r" b="b"/>
              <a:pathLst>
                <a:path w="143168" h="172158" extrusionOk="0">
                  <a:moveTo>
                    <a:pt x="33290" y="7948"/>
                  </a:moveTo>
                  <a:lnTo>
                    <a:pt x="66932" y="13758"/>
                  </a:lnTo>
                  <a:lnTo>
                    <a:pt x="63909" y="31188"/>
                  </a:lnTo>
                  <a:lnTo>
                    <a:pt x="30267" y="25339"/>
                  </a:lnTo>
                  <a:lnTo>
                    <a:pt x="33290" y="7948"/>
                  </a:lnTo>
                  <a:close/>
                  <a:moveTo>
                    <a:pt x="109879" y="7948"/>
                  </a:moveTo>
                  <a:lnTo>
                    <a:pt x="112901" y="25339"/>
                  </a:lnTo>
                  <a:lnTo>
                    <a:pt x="79259" y="31188"/>
                  </a:lnTo>
                  <a:lnTo>
                    <a:pt x="76275" y="13758"/>
                  </a:lnTo>
                  <a:lnTo>
                    <a:pt x="109879" y="7948"/>
                  </a:lnTo>
                  <a:close/>
                  <a:moveTo>
                    <a:pt x="29011" y="32601"/>
                  </a:moveTo>
                  <a:lnTo>
                    <a:pt x="62653" y="38411"/>
                  </a:lnTo>
                  <a:lnTo>
                    <a:pt x="53153" y="93134"/>
                  </a:lnTo>
                  <a:cubicBezTo>
                    <a:pt x="51740" y="101339"/>
                    <a:pt x="44674" y="107306"/>
                    <a:pt x="36391" y="107306"/>
                  </a:cubicBezTo>
                  <a:cubicBezTo>
                    <a:pt x="35409" y="107306"/>
                    <a:pt x="34428" y="107227"/>
                    <a:pt x="33447" y="107070"/>
                  </a:cubicBezTo>
                  <a:cubicBezTo>
                    <a:pt x="24182" y="105461"/>
                    <a:pt x="17940" y="96589"/>
                    <a:pt x="19550" y="87324"/>
                  </a:cubicBezTo>
                  <a:lnTo>
                    <a:pt x="29011" y="32601"/>
                  </a:lnTo>
                  <a:close/>
                  <a:moveTo>
                    <a:pt x="114157" y="32601"/>
                  </a:moveTo>
                  <a:lnTo>
                    <a:pt x="123657" y="87324"/>
                  </a:lnTo>
                  <a:cubicBezTo>
                    <a:pt x="124403" y="91799"/>
                    <a:pt x="123383" y="96353"/>
                    <a:pt x="120792" y="100083"/>
                  </a:cubicBezTo>
                  <a:cubicBezTo>
                    <a:pt x="118162" y="103812"/>
                    <a:pt x="114236" y="106285"/>
                    <a:pt x="109722" y="107070"/>
                  </a:cubicBezTo>
                  <a:cubicBezTo>
                    <a:pt x="108779" y="107227"/>
                    <a:pt x="107759" y="107306"/>
                    <a:pt x="106817" y="107306"/>
                  </a:cubicBezTo>
                  <a:cubicBezTo>
                    <a:pt x="98494" y="107306"/>
                    <a:pt x="91428" y="101339"/>
                    <a:pt x="90015" y="93134"/>
                  </a:cubicBezTo>
                  <a:lnTo>
                    <a:pt x="80515" y="38411"/>
                  </a:lnTo>
                  <a:lnTo>
                    <a:pt x="114157" y="32601"/>
                  </a:lnTo>
                  <a:close/>
                  <a:moveTo>
                    <a:pt x="24967" y="155866"/>
                  </a:moveTo>
                  <a:lnTo>
                    <a:pt x="32033" y="162853"/>
                  </a:lnTo>
                  <a:lnTo>
                    <a:pt x="16017" y="160105"/>
                  </a:lnTo>
                  <a:lnTo>
                    <a:pt x="24967" y="155866"/>
                  </a:lnTo>
                  <a:close/>
                  <a:moveTo>
                    <a:pt x="118201" y="155866"/>
                  </a:moveTo>
                  <a:lnTo>
                    <a:pt x="127191" y="160105"/>
                  </a:lnTo>
                  <a:lnTo>
                    <a:pt x="111135" y="162853"/>
                  </a:lnTo>
                  <a:lnTo>
                    <a:pt x="118201" y="155866"/>
                  </a:lnTo>
                  <a:close/>
                  <a:moveTo>
                    <a:pt x="30289" y="1"/>
                  </a:moveTo>
                  <a:cubicBezTo>
                    <a:pt x="28534" y="1"/>
                    <a:pt x="26970" y="1256"/>
                    <a:pt x="26655" y="3041"/>
                  </a:cubicBezTo>
                  <a:lnTo>
                    <a:pt x="12287" y="86068"/>
                  </a:lnTo>
                  <a:cubicBezTo>
                    <a:pt x="10207" y="98120"/>
                    <a:pt x="17351" y="109661"/>
                    <a:pt x="28618" y="113390"/>
                  </a:cubicBezTo>
                  <a:lnTo>
                    <a:pt x="22455" y="148917"/>
                  </a:lnTo>
                  <a:lnTo>
                    <a:pt x="2316" y="158378"/>
                  </a:lnTo>
                  <a:cubicBezTo>
                    <a:pt x="864" y="159085"/>
                    <a:pt x="0" y="160616"/>
                    <a:pt x="236" y="162225"/>
                  </a:cubicBezTo>
                  <a:cubicBezTo>
                    <a:pt x="432" y="163796"/>
                    <a:pt x="1649" y="165091"/>
                    <a:pt x="3219" y="165366"/>
                  </a:cubicBezTo>
                  <a:lnTo>
                    <a:pt x="42279" y="172118"/>
                  </a:lnTo>
                  <a:cubicBezTo>
                    <a:pt x="42476" y="172157"/>
                    <a:pt x="42711" y="172157"/>
                    <a:pt x="42907" y="172157"/>
                  </a:cubicBezTo>
                  <a:lnTo>
                    <a:pt x="42986" y="172157"/>
                  </a:lnTo>
                  <a:cubicBezTo>
                    <a:pt x="44988" y="172118"/>
                    <a:pt x="46597" y="170508"/>
                    <a:pt x="46597" y="168467"/>
                  </a:cubicBezTo>
                  <a:cubicBezTo>
                    <a:pt x="46597" y="167368"/>
                    <a:pt x="46126" y="166386"/>
                    <a:pt x="45341" y="165719"/>
                  </a:cubicBezTo>
                  <a:lnTo>
                    <a:pt x="29717" y="150174"/>
                  </a:lnTo>
                  <a:lnTo>
                    <a:pt x="35841" y="114647"/>
                  </a:lnTo>
                  <a:cubicBezTo>
                    <a:pt x="36037" y="114647"/>
                    <a:pt x="36195" y="114686"/>
                    <a:pt x="36391" y="114686"/>
                  </a:cubicBezTo>
                  <a:cubicBezTo>
                    <a:pt x="48285" y="114686"/>
                    <a:pt x="58374" y="106128"/>
                    <a:pt x="60416" y="94390"/>
                  </a:cubicBezTo>
                  <a:lnTo>
                    <a:pt x="71604" y="29932"/>
                  </a:lnTo>
                  <a:lnTo>
                    <a:pt x="82752" y="94390"/>
                  </a:lnTo>
                  <a:cubicBezTo>
                    <a:pt x="84794" y="106128"/>
                    <a:pt x="94883" y="114686"/>
                    <a:pt x="106817" y="114686"/>
                  </a:cubicBezTo>
                  <a:cubicBezTo>
                    <a:pt x="106974" y="114686"/>
                    <a:pt x="107131" y="114647"/>
                    <a:pt x="107327" y="114647"/>
                  </a:cubicBezTo>
                  <a:lnTo>
                    <a:pt x="113490" y="150174"/>
                  </a:lnTo>
                  <a:lnTo>
                    <a:pt x="97670" y="165876"/>
                  </a:lnTo>
                  <a:cubicBezTo>
                    <a:pt x="96531" y="167015"/>
                    <a:pt x="96257" y="168742"/>
                    <a:pt x="97002" y="170194"/>
                  </a:cubicBezTo>
                  <a:cubicBezTo>
                    <a:pt x="97631" y="171411"/>
                    <a:pt x="98926" y="172157"/>
                    <a:pt x="100261" y="172157"/>
                  </a:cubicBezTo>
                  <a:cubicBezTo>
                    <a:pt x="100496" y="172157"/>
                    <a:pt x="100693" y="172157"/>
                    <a:pt x="100889" y="172118"/>
                  </a:cubicBezTo>
                  <a:lnTo>
                    <a:pt x="139949" y="165366"/>
                  </a:lnTo>
                  <a:cubicBezTo>
                    <a:pt x="141519" y="165091"/>
                    <a:pt x="142736" y="163796"/>
                    <a:pt x="142972" y="162225"/>
                  </a:cubicBezTo>
                  <a:cubicBezTo>
                    <a:pt x="143168" y="160616"/>
                    <a:pt x="142343" y="159085"/>
                    <a:pt x="140891" y="158378"/>
                  </a:cubicBezTo>
                  <a:lnTo>
                    <a:pt x="120713" y="148917"/>
                  </a:lnTo>
                  <a:lnTo>
                    <a:pt x="114589" y="113390"/>
                  </a:lnTo>
                  <a:cubicBezTo>
                    <a:pt x="119496" y="111781"/>
                    <a:pt x="123736" y="108640"/>
                    <a:pt x="126798" y="104322"/>
                  </a:cubicBezTo>
                  <a:cubicBezTo>
                    <a:pt x="130567" y="98983"/>
                    <a:pt x="132019" y="92506"/>
                    <a:pt x="130881" y="86068"/>
                  </a:cubicBezTo>
                  <a:lnTo>
                    <a:pt x="116513" y="3041"/>
                  </a:lnTo>
                  <a:cubicBezTo>
                    <a:pt x="116198" y="1256"/>
                    <a:pt x="114665" y="1"/>
                    <a:pt x="112917" y="1"/>
                  </a:cubicBezTo>
                  <a:cubicBezTo>
                    <a:pt x="112705" y="1"/>
                    <a:pt x="112490" y="19"/>
                    <a:pt x="112273" y="58"/>
                  </a:cubicBezTo>
                  <a:lnTo>
                    <a:pt x="71604" y="7124"/>
                  </a:lnTo>
                  <a:lnTo>
                    <a:pt x="30934" y="58"/>
                  </a:lnTo>
                  <a:cubicBezTo>
                    <a:pt x="30718" y="19"/>
                    <a:pt x="30502" y="1"/>
                    <a:pt x="30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0"/>
            <p:cNvSpPr/>
            <p:nvPr/>
          </p:nvSpPr>
          <p:spPr>
            <a:xfrm>
              <a:off x="4635882" y="1548226"/>
              <a:ext cx="124536" cy="124553"/>
            </a:xfrm>
            <a:custGeom>
              <a:avLst/>
              <a:gdLst/>
              <a:ahLst/>
              <a:cxnLst/>
              <a:rect l="l" t="t" r="r" b="b"/>
              <a:pathLst>
                <a:path w="7381" h="7382" extrusionOk="0">
                  <a:moveTo>
                    <a:pt x="3690" y="1"/>
                  </a:moveTo>
                  <a:cubicBezTo>
                    <a:pt x="2709" y="1"/>
                    <a:pt x="1767" y="393"/>
                    <a:pt x="1099" y="1100"/>
                  </a:cubicBezTo>
                  <a:cubicBezTo>
                    <a:pt x="393" y="1767"/>
                    <a:pt x="0" y="2710"/>
                    <a:pt x="0" y="3691"/>
                  </a:cubicBezTo>
                  <a:cubicBezTo>
                    <a:pt x="0" y="4672"/>
                    <a:pt x="393" y="5615"/>
                    <a:pt x="1099" y="6321"/>
                  </a:cubicBezTo>
                  <a:cubicBezTo>
                    <a:pt x="1767" y="6989"/>
                    <a:pt x="2709" y="7381"/>
                    <a:pt x="3690" y="7381"/>
                  </a:cubicBezTo>
                  <a:cubicBezTo>
                    <a:pt x="4672" y="7381"/>
                    <a:pt x="5614" y="6989"/>
                    <a:pt x="6281" y="6321"/>
                  </a:cubicBezTo>
                  <a:cubicBezTo>
                    <a:pt x="6988" y="5615"/>
                    <a:pt x="7380" y="4672"/>
                    <a:pt x="7380" y="3691"/>
                  </a:cubicBezTo>
                  <a:cubicBezTo>
                    <a:pt x="7380" y="2710"/>
                    <a:pt x="6988" y="1767"/>
                    <a:pt x="6281" y="1100"/>
                  </a:cubicBezTo>
                  <a:cubicBezTo>
                    <a:pt x="5614" y="433"/>
                    <a:pt x="4672" y="1"/>
                    <a:pt x="3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0"/>
            <p:cNvSpPr/>
            <p:nvPr/>
          </p:nvSpPr>
          <p:spPr>
            <a:xfrm>
              <a:off x="4971017" y="1548226"/>
              <a:ext cx="123878" cy="124553"/>
            </a:xfrm>
            <a:custGeom>
              <a:avLst/>
              <a:gdLst/>
              <a:ahLst/>
              <a:cxnLst/>
              <a:rect l="l" t="t" r="r" b="b"/>
              <a:pathLst>
                <a:path w="7342" h="7382" extrusionOk="0">
                  <a:moveTo>
                    <a:pt x="3652" y="1"/>
                  </a:moveTo>
                  <a:cubicBezTo>
                    <a:pt x="2709" y="1"/>
                    <a:pt x="1767" y="433"/>
                    <a:pt x="1061" y="1100"/>
                  </a:cubicBezTo>
                  <a:cubicBezTo>
                    <a:pt x="393" y="1767"/>
                    <a:pt x="1" y="2749"/>
                    <a:pt x="1" y="3691"/>
                  </a:cubicBezTo>
                  <a:cubicBezTo>
                    <a:pt x="1" y="4672"/>
                    <a:pt x="393" y="5615"/>
                    <a:pt x="1061" y="6321"/>
                  </a:cubicBezTo>
                  <a:cubicBezTo>
                    <a:pt x="1767" y="6989"/>
                    <a:pt x="2709" y="7381"/>
                    <a:pt x="3652" y="7381"/>
                  </a:cubicBezTo>
                  <a:cubicBezTo>
                    <a:pt x="4633" y="7381"/>
                    <a:pt x="5575" y="6989"/>
                    <a:pt x="6282" y="6321"/>
                  </a:cubicBezTo>
                  <a:cubicBezTo>
                    <a:pt x="6949" y="5615"/>
                    <a:pt x="7342" y="4672"/>
                    <a:pt x="7342" y="3691"/>
                  </a:cubicBezTo>
                  <a:cubicBezTo>
                    <a:pt x="7342" y="2749"/>
                    <a:pt x="6949" y="1767"/>
                    <a:pt x="6282" y="1100"/>
                  </a:cubicBezTo>
                  <a:cubicBezTo>
                    <a:pt x="5575" y="433"/>
                    <a:pt x="4633" y="1"/>
                    <a:pt x="36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0"/>
            <p:cNvSpPr/>
            <p:nvPr/>
          </p:nvSpPr>
          <p:spPr>
            <a:xfrm>
              <a:off x="4833254" y="1777403"/>
              <a:ext cx="124536" cy="123878"/>
            </a:xfrm>
            <a:custGeom>
              <a:avLst/>
              <a:gdLst/>
              <a:ahLst/>
              <a:cxnLst/>
              <a:rect l="l" t="t" r="r" b="b"/>
              <a:pathLst>
                <a:path w="7381" h="7342" extrusionOk="0">
                  <a:moveTo>
                    <a:pt x="3691" y="1"/>
                  </a:moveTo>
                  <a:cubicBezTo>
                    <a:pt x="2709" y="1"/>
                    <a:pt x="1767" y="393"/>
                    <a:pt x="1100" y="1061"/>
                  </a:cubicBezTo>
                  <a:cubicBezTo>
                    <a:pt x="393" y="1767"/>
                    <a:pt x="0" y="2709"/>
                    <a:pt x="0" y="3651"/>
                  </a:cubicBezTo>
                  <a:cubicBezTo>
                    <a:pt x="0" y="4633"/>
                    <a:pt x="393" y="5575"/>
                    <a:pt x="1100" y="6282"/>
                  </a:cubicBezTo>
                  <a:cubicBezTo>
                    <a:pt x="1767" y="6949"/>
                    <a:pt x="2709" y="7342"/>
                    <a:pt x="3691" y="7342"/>
                  </a:cubicBezTo>
                  <a:cubicBezTo>
                    <a:pt x="4672" y="7342"/>
                    <a:pt x="5614" y="6949"/>
                    <a:pt x="6281" y="6282"/>
                  </a:cubicBezTo>
                  <a:cubicBezTo>
                    <a:pt x="6988" y="5575"/>
                    <a:pt x="7381" y="4633"/>
                    <a:pt x="7381" y="3651"/>
                  </a:cubicBezTo>
                  <a:cubicBezTo>
                    <a:pt x="7381" y="2709"/>
                    <a:pt x="6988" y="1767"/>
                    <a:pt x="6281" y="1061"/>
                  </a:cubicBezTo>
                  <a:cubicBezTo>
                    <a:pt x="5614" y="393"/>
                    <a:pt x="4672" y="1"/>
                    <a:pt x="36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0"/>
            <p:cNvSpPr/>
            <p:nvPr/>
          </p:nvSpPr>
          <p:spPr>
            <a:xfrm>
              <a:off x="3662232" y="1756211"/>
              <a:ext cx="124536" cy="124536"/>
            </a:xfrm>
            <a:custGeom>
              <a:avLst/>
              <a:gdLst/>
              <a:ahLst/>
              <a:cxnLst/>
              <a:rect l="l" t="t" r="r" b="b"/>
              <a:pathLst>
                <a:path w="7381" h="7381" extrusionOk="0">
                  <a:moveTo>
                    <a:pt x="3690" y="0"/>
                  </a:moveTo>
                  <a:cubicBezTo>
                    <a:pt x="2709" y="0"/>
                    <a:pt x="1767" y="393"/>
                    <a:pt x="1100" y="1100"/>
                  </a:cubicBezTo>
                  <a:cubicBezTo>
                    <a:pt x="393" y="1767"/>
                    <a:pt x="0" y="2709"/>
                    <a:pt x="0" y="3690"/>
                  </a:cubicBezTo>
                  <a:cubicBezTo>
                    <a:pt x="0" y="4672"/>
                    <a:pt x="393" y="5614"/>
                    <a:pt x="1100" y="6281"/>
                  </a:cubicBezTo>
                  <a:cubicBezTo>
                    <a:pt x="1767" y="6988"/>
                    <a:pt x="2709" y="7381"/>
                    <a:pt x="3690" y="7381"/>
                  </a:cubicBezTo>
                  <a:cubicBezTo>
                    <a:pt x="4633" y="7381"/>
                    <a:pt x="5614" y="6988"/>
                    <a:pt x="6281" y="6281"/>
                  </a:cubicBezTo>
                  <a:cubicBezTo>
                    <a:pt x="6988" y="5614"/>
                    <a:pt x="7381" y="4672"/>
                    <a:pt x="7381" y="3690"/>
                  </a:cubicBezTo>
                  <a:cubicBezTo>
                    <a:pt x="7381" y="2709"/>
                    <a:pt x="6988" y="1767"/>
                    <a:pt x="6281" y="1100"/>
                  </a:cubicBezTo>
                  <a:cubicBezTo>
                    <a:pt x="5614" y="393"/>
                    <a:pt x="4672" y="0"/>
                    <a:pt x="36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0"/>
            <p:cNvSpPr/>
            <p:nvPr/>
          </p:nvSpPr>
          <p:spPr>
            <a:xfrm>
              <a:off x="3896031" y="1899272"/>
              <a:ext cx="124553" cy="124536"/>
            </a:xfrm>
            <a:custGeom>
              <a:avLst/>
              <a:gdLst/>
              <a:ahLst/>
              <a:cxnLst/>
              <a:rect l="l" t="t" r="r" b="b"/>
              <a:pathLst>
                <a:path w="7382" h="7381" extrusionOk="0">
                  <a:moveTo>
                    <a:pt x="3691" y="1"/>
                  </a:moveTo>
                  <a:cubicBezTo>
                    <a:pt x="2710" y="1"/>
                    <a:pt x="1767" y="393"/>
                    <a:pt x="1100" y="1100"/>
                  </a:cubicBezTo>
                  <a:cubicBezTo>
                    <a:pt x="393" y="1767"/>
                    <a:pt x="1" y="2709"/>
                    <a:pt x="1" y="3691"/>
                  </a:cubicBezTo>
                  <a:cubicBezTo>
                    <a:pt x="1" y="4672"/>
                    <a:pt x="393" y="5614"/>
                    <a:pt x="1100" y="6282"/>
                  </a:cubicBezTo>
                  <a:cubicBezTo>
                    <a:pt x="1767" y="6988"/>
                    <a:pt x="2710" y="7381"/>
                    <a:pt x="3691" y="7381"/>
                  </a:cubicBezTo>
                  <a:cubicBezTo>
                    <a:pt x="4672" y="7381"/>
                    <a:pt x="5614" y="6988"/>
                    <a:pt x="6282" y="6282"/>
                  </a:cubicBezTo>
                  <a:cubicBezTo>
                    <a:pt x="6988" y="5614"/>
                    <a:pt x="7381" y="4672"/>
                    <a:pt x="7381" y="3691"/>
                  </a:cubicBezTo>
                  <a:cubicBezTo>
                    <a:pt x="7381" y="2709"/>
                    <a:pt x="6988" y="1767"/>
                    <a:pt x="6282" y="1100"/>
                  </a:cubicBezTo>
                  <a:cubicBezTo>
                    <a:pt x="5614" y="393"/>
                    <a:pt x="4672" y="1"/>
                    <a:pt x="36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60"/>
          <p:cNvGrpSpPr/>
          <p:nvPr/>
        </p:nvGrpSpPr>
        <p:grpSpPr>
          <a:xfrm>
            <a:off x="2925902" y="1962917"/>
            <a:ext cx="321499" cy="240254"/>
            <a:chOff x="3125925" y="2856775"/>
            <a:chExt cx="1158136" cy="865469"/>
          </a:xfrm>
        </p:grpSpPr>
        <p:sp>
          <p:nvSpPr>
            <p:cNvPr id="1265" name="Google Shape;1265;p60"/>
            <p:cNvSpPr/>
            <p:nvPr/>
          </p:nvSpPr>
          <p:spPr>
            <a:xfrm>
              <a:off x="3374898" y="2949008"/>
              <a:ext cx="681032" cy="681032"/>
            </a:xfrm>
            <a:custGeom>
              <a:avLst/>
              <a:gdLst/>
              <a:ahLst/>
              <a:cxnLst/>
              <a:rect l="l" t="t" r="r" b="b"/>
              <a:pathLst>
                <a:path w="123041" h="123041" extrusionOk="0">
                  <a:moveTo>
                    <a:pt x="61497" y="11705"/>
                  </a:moveTo>
                  <a:cubicBezTo>
                    <a:pt x="88965" y="11705"/>
                    <a:pt x="111336" y="34076"/>
                    <a:pt x="111336" y="61544"/>
                  </a:cubicBezTo>
                  <a:cubicBezTo>
                    <a:pt x="111336" y="89012"/>
                    <a:pt x="88965" y="111336"/>
                    <a:pt x="61497" y="111336"/>
                  </a:cubicBezTo>
                  <a:cubicBezTo>
                    <a:pt x="34029" y="111336"/>
                    <a:pt x="11705" y="89012"/>
                    <a:pt x="11705" y="61544"/>
                  </a:cubicBezTo>
                  <a:cubicBezTo>
                    <a:pt x="11705" y="34076"/>
                    <a:pt x="34029" y="11705"/>
                    <a:pt x="61497" y="11705"/>
                  </a:cubicBezTo>
                  <a:close/>
                  <a:moveTo>
                    <a:pt x="61497" y="1"/>
                  </a:moveTo>
                  <a:cubicBezTo>
                    <a:pt x="27610" y="1"/>
                    <a:pt x="1" y="27611"/>
                    <a:pt x="1" y="61544"/>
                  </a:cubicBezTo>
                  <a:cubicBezTo>
                    <a:pt x="1" y="95431"/>
                    <a:pt x="27610" y="123041"/>
                    <a:pt x="61497" y="123041"/>
                  </a:cubicBezTo>
                  <a:cubicBezTo>
                    <a:pt x="95431" y="123041"/>
                    <a:pt x="123041" y="95431"/>
                    <a:pt x="123041" y="61544"/>
                  </a:cubicBezTo>
                  <a:cubicBezTo>
                    <a:pt x="123041" y="27611"/>
                    <a:pt x="95431" y="1"/>
                    <a:pt x="614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0"/>
            <p:cNvSpPr/>
            <p:nvPr/>
          </p:nvSpPr>
          <p:spPr>
            <a:xfrm>
              <a:off x="4140644" y="2856775"/>
              <a:ext cx="143417" cy="865469"/>
            </a:xfrm>
            <a:custGeom>
              <a:avLst/>
              <a:gdLst/>
              <a:ahLst/>
              <a:cxnLst/>
              <a:rect l="l" t="t" r="r" b="b"/>
              <a:pathLst>
                <a:path w="25911" h="156363" extrusionOk="0">
                  <a:moveTo>
                    <a:pt x="17085" y="19542"/>
                  </a:moveTo>
                  <a:lnTo>
                    <a:pt x="17085" y="76366"/>
                  </a:lnTo>
                  <a:cubicBezTo>
                    <a:pt x="14914" y="76130"/>
                    <a:pt x="13309" y="75516"/>
                    <a:pt x="12318" y="74525"/>
                  </a:cubicBezTo>
                  <a:cubicBezTo>
                    <a:pt x="8873" y="71080"/>
                    <a:pt x="9014" y="60744"/>
                    <a:pt x="9534" y="47529"/>
                  </a:cubicBezTo>
                  <a:cubicBezTo>
                    <a:pt x="10006" y="36249"/>
                    <a:pt x="13545" y="26574"/>
                    <a:pt x="17085" y="19542"/>
                  </a:cubicBezTo>
                  <a:close/>
                  <a:moveTo>
                    <a:pt x="21524" y="1"/>
                  </a:moveTo>
                  <a:cubicBezTo>
                    <a:pt x="20263" y="1"/>
                    <a:pt x="19039" y="544"/>
                    <a:pt x="18171" y="1513"/>
                  </a:cubicBezTo>
                  <a:cubicBezTo>
                    <a:pt x="17510" y="2268"/>
                    <a:pt x="1794" y="20486"/>
                    <a:pt x="708" y="47151"/>
                  </a:cubicBezTo>
                  <a:cubicBezTo>
                    <a:pt x="0" y="64095"/>
                    <a:pt x="0" y="74808"/>
                    <a:pt x="6088" y="80802"/>
                  </a:cubicBezTo>
                  <a:cubicBezTo>
                    <a:pt x="8779" y="83445"/>
                    <a:pt x="12318" y="84908"/>
                    <a:pt x="17085" y="85239"/>
                  </a:cubicBezTo>
                  <a:lnTo>
                    <a:pt x="17085" y="151926"/>
                  </a:lnTo>
                  <a:cubicBezTo>
                    <a:pt x="17085" y="154381"/>
                    <a:pt x="19067" y="156363"/>
                    <a:pt x="21521" y="156363"/>
                  </a:cubicBezTo>
                  <a:cubicBezTo>
                    <a:pt x="23928" y="156363"/>
                    <a:pt x="25911" y="154381"/>
                    <a:pt x="25911" y="151926"/>
                  </a:cubicBezTo>
                  <a:lnTo>
                    <a:pt x="25911" y="80897"/>
                  </a:lnTo>
                  <a:lnTo>
                    <a:pt x="25911" y="80849"/>
                  </a:lnTo>
                  <a:lnTo>
                    <a:pt x="25911" y="4439"/>
                  </a:lnTo>
                  <a:cubicBezTo>
                    <a:pt x="25911" y="2599"/>
                    <a:pt x="24778" y="947"/>
                    <a:pt x="23079" y="286"/>
                  </a:cubicBezTo>
                  <a:cubicBezTo>
                    <a:pt x="22569" y="93"/>
                    <a:pt x="22043" y="1"/>
                    <a:pt x="21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0"/>
            <p:cNvSpPr/>
            <p:nvPr/>
          </p:nvSpPr>
          <p:spPr>
            <a:xfrm>
              <a:off x="3325781" y="2900157"/>
              <a:ext cx="778996" cy="778990"/>
            </a:xfrm>
            <a:custGeom>
              <a:avLst/>
              <a:gdLst/>
              <a:ahLst/>
              <a:cxnLst/>
              <a:rect l="l" t="t" r="r" b="b"/>
              <a:pathLst>
                <a:path w="140740" h="140739" extrusionOk="0">
                  <a:moveTo>
                    <a:pt x="70370" y="8826"/>
                  </a:moveTo>
                  <a:cubicBezTo>
                    <a:pt x="104304" y="8826"/>
                    <a:pt x="131914" y="36436"/>
                    <a:pt x="131914" y="70369"/>
                  </a:cubicBezTo>
                  <a:cubicBezTo>
                    <a:pt x="131914" y="104256"/>
                    <a:pt x="104304" y="131866"/>
                    <a:pt x="70370" y="131866"/>
                  </a:cubicBezTo>
                  <a:cubicBezTo>
                    <a:pt x="36483" y="131866"/>
                    <a:pt x="8874" y="104256"/>
                    <a:pt x="8874" y="70369"/>
                  </a:cubicBezTo>
                  <a:cubicBezTo>
                    <a:pt x="8874" y="36436"/>
                    <a:pt x="36483" y="8826"/>
                    <a:pt x="70370" y="8826"/>
                  </a:cubicBezTo>
                  <a:close/>
                  <a:moveTo>
                    <a:pt x="70370" y="0"/>
                  </a:moveTo>
                  <a:cubicBezTo>
                    <a:pt x="31575" y="0"/>
                    <a:pt x="1" y="31574"/>
                    <a:pt x="1" y="70369"/>
                  </a:cubicBezTo>
                  <a:cubicBezTo>
                    <a:pt x="1" y="109164"/>
                    <a:pt x="31575" y="140739"/>
                    <a:pt x="70370" y="140739"/>
                  </a:cubicBezTo>
                  <a:cubicBezTo>
                    <a:pt x="109165" y="140739"/>
                    <a:pt x="140739" y="109164"/>
                    <a:pt x="140739" y="70369"/>
                  </a:cubicBezTo>
                  <a:cubicBezTo>
                    <a:pt x="140739" y="31574"/>
                    <a:pt x="109165" y="0"/>
                    <a:pt x="70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0"/>
            <p:cNvSpPr/>
            <p:nvPr/>
          </p:nvSpPr>
          <p:spPr>
            <a:xfrm>
              <a:off x="3439692" y="3013802"/>
              <a:ext cx="551458" cy="551463"/>
            </a:xfrm>
            <a:custGeom>
              <a:avLst/>
              <a:gdLst/>
              <a:ahLst/>
              <a:cxnLst/>
              <a:rect l="l" t="t" r="r" b="b"/>
              <a:pathLst>
                <a:path w="99631" h="99632" extrusionOk="0">
                  <a:moveTo>
                    <a:pt x="49792" y="8873"/>
                  </a:moveTo>
                  <a:cubicBezTo>
                    <a:pt x="72399" y="8873"/>
                    <a:pt x="90758" y="27233"/>
                    <a:pt x="90758" y="49839"/>
                  </a:cubicBezTo>
                  <a:cubicBezTo>
                    <a:pt x="90758" y="72399"/>
                    <a:pt x="72399" y="90806"/>
                    <a:pt x="49792" y="90806"/>
                  </a:cubicBezTo>
                  <a:cubicBezTo>
                    <a:pt x="27232" y="90806"/>
                    <a:pt x="8826" y="72399"/>
                    <a:pt x="8826" y="49839"/>
                  </a:cubicBezTo>
                  <a:cubicBezTo>
                    <a:pt x="8826" y="27233"/>
                    <a:pt x="27232" y="8873"/>
                    <a:pt x="49792" y="8873"/>
                  </a:cubicBezTo>
                  <a:close/>
                  <a:moveTo>
                    <a:pt x="49792" y="0"/>
                  </a:moveTo>
                  <a:cubicBezTo>
                    <a:pt x="22324" y="0"/>
                    <a:pt x="0" y="22371"/>
                    <a:pt x="0" y="49839"/>
                  </a:cubicBezTo>
                  <a:cubicBezTo>
                    <a:pt x="0" y="77307"/>
                    <a:pt x="22324" y="99631"/>
                    <a:pt x="49792" y="99631"/>
                  </a:cubicBezTo>
                  <a:cubicBezTo>
                    <a:pt x="77260" y="99631"/>
                    <a:pt x="99631" y="77307"/>
                    <a:pt x="99631" y="49839"/>
                  </a:cubicBezTo>
                  <a:cubicBezTo>
                    <a:pt x="99631" y="22371"/>
                    <a:pt x="77260" y="0"/>
                    <a:pt x="49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0"/>
            <p:cNvSpPr/>
            <p:nvPr/>
          </p:nvSpPr>
          <p:spPr>
            <a:xfrm>
              <a:off x="3125925" y="2862798"/>
              <a:ext cx="194616" cy="853442"/>
            </a:xfrm>
            <a:custGeom>
              <a:avLst/>
              <a:gdLst/>
              <a:ahLst/>
              <a:cxnLst/>
              <a:rect l="l" t="t" r="r" b="b"/>
              <a:pathLst>
                <a:path w="35161" h="154190" extrusionOk="0">
                  <a:moveTo>
                    <a:pt x="26147" y="34217"/>
                  </a:moveTo>
                  <a:cubicBezTo>
                    <a:pt x="25203" y="45639"/>
                    <a:pt x="20672" y="52954"/>
                    <a:pt x="17604" y="52954"/>
                  </a:cubicBezTo>
                  <a:cubicBezTo>
                    <a:pt x="14489" y="52954"/>
                    <a:pt x="10006" y="45639"/>
                    <a:pt x="9014" y="34217"/>
                  </a:cubicBezTo>
                  <a:close/>
                  <a:moveTo>
                    <a:pt x="4436" y="0"/>
                  </a:moveTo>
                  <a:cubicBezTo>
                    <a:pt x="1982" y="0"/>
                    <a:pt x="0" y="1982"/>
                    <a:pt x="0" y="4437"/>
                  </a:cubicBezTo>
                  <a:lnTo>
                    <a:pt x="0" y="29828"/>
                  </a:lnTo>
                  <a:cubicBezTo>
                    <a:pt x="0" y="45261"/>
                    <a:pt x="5428" y="57438"/>
                    <a:pt x="13168" y="60836"/>
                  </a:cubicBezTo>
                  <a:lnTo>
                    <a:pt x="13168" y="149753"/>
                  </a:lnTo>
                  <a:cubicBezTo>
                    <a:pt x="13168" y="152207"/>
                    <a:pt x="15150" y="154189"/>
                    <a:pt x="17604" y="154189"/>
                  </a:cubicBezTo>
                  <a:cubicBezTo>
                    <a:pt x="20011" y="154189"/>
                    <a:pt x="21993" y="152207"/>
                    <a:pt x="21993" y="149753"/>
                  </a:cubicBezTo>
                  <a:lnTo>
                    <a:pt x="21993" y="60836"/>
                  </a:lnTo>
                  <a:cubicBezTo>
                    <a:pt x="29733" y="57438"/>
                    <a:pt x="35161" y="45261"/>
                    <a:pt x="35161" y="29828"/>
                  </a:cubicBezTo>
                  <a:lnTo>
                    <a:pt x="35161" y="4437"/>
                  </a:lnTo>
                  <a:cubicBezTo>
                    <a:pt x="35161" y="1982"/>
                    <a:pt x="33179" y="0"/>
                    <a:pt x="30725" y="0"/>
                  </a:cubicBezTo>
                  <a:cubicBezTo>
                    <a:pt x="28318" y="0"/>
                    <a:pt x="26335" y="1982"/>
                    <a:pt x="26335" y="4437"/>
                  </a:cubicBezTo>
                  <a:lnTo>
                    <a:pt x="26335" y="25392"/>
                  </a:lnTo>
                  <a:lnTo>
                    <a:pt x="21993" y="25392"/>
                  </a:lnTo>
                  <a:lnTo>
                    <a:pt x="21993" y="4437"/>
                  </a:lnTo>
                  <a:cubicBezTo>
                    <a:pt x="21993" y="1982"/>
                    <a:pt x="20011" y="0"/>
                    <a:pt x="17604" y="0"/>
                  </a:cubicBezTo>
                  <a:cubicBezTo>
                    <a:pt x="15150" y="0"/>
                    <a:pt x="13168" y="1982"/>
                    <a:pt x="13168" y="4437"/>
                  </a:cubicBezTo>
                  <a:lnTo>
                    <a:pt x="13168" y="25392"/>
                  </a:lnTo>
                  <a:lnTo>
                    <a:pt x="8873" y="25392"/>
                  </a:lnTo>
                  <a:lnTo>
                    <a:pt x="8873" y="4437"/>
                  </a:lnTo>
                  <a:cubicBezTo>
                    <a:pt x="8873" y="1982"/>
                    <a:pt x="6891" y="0"/>
                    <a:pt x="4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60"/>
          <p:cNvGrpSpPr/>
          <p:nvPr/>
        </p:nvGrpSpPr>
        <p:grpSpPr>
          <a:xfrm>
            <a:off x="2954074" y="2257095"/>
            <a:ext cx="265167" cy="303294"/>
            <a:chOff x="4358925" y="1700944"/>
            <a:chExt cx="853451" cy="976165"/>
          </a:xfrm>
        </p:grpSpPr>
        <p:sp>
          <p:nvSpPr>
            <p:cNvPr id="1271" name="Google Shape;1271;p60"/>
            <p:cNvSpPr/>
            <p:nvPr/>
          </p:nvSpPr>
          <p:spPr>
            <a:xfrm>
              <a:off x="4358925" y="1700944"/>
              <a:ext cx="853451" cy="976165"/>
            </a:xfrm>
            <a:custGeom>
              <a:avLst/>
              <a:gdLst/>
              <a:ahLst/>
              <a:cxnLst/>
              <a:rect l="l" t="t" r="r" b="b"/>
              <a:pathLst>
                <a:path w="182654" h="208917" extrusionOk="0">
                  <a:moveTo>
                    <a:pt x="99428" y="7447"/>
                  </a:moveTo>
                  <a:cubicBezTo>
                    <a:pt x="101923" y="7447"/>
                    <a:pt x="104221" y="9428"/>
                    <a:pt x="104934" y="12201"/>
                  </a:cubicBezTo>
                  <a:cubicBezTo>
                    <a:pt x="106083" y="16756"/>
                    <a:pt x="103072" y="23926"/>
                    <a:pt x="91347" y="30819"/>
                  </a:cubicBezTo>
                  <a:cubicBezTo>
                    <a:pt x="79622" y="23926"/>
                    <a:pt x="76571" y="16756"/>
                    <a:pt x="77760" y="12201"/>
                  </a:cubicBezTo>
                  <a:cubicBezTo>
                    <a:pt x="78473" y="9428"/>
                    <a:pt x="80770" y="7447"/>
                    <a:pt x="83226" y="7447"/>
                  </a:cubicBezTo>
                  <a:cubicBezTo>
                    <a:pt x="85128" y="7447"/>
                    <a:pt x="86831" y="8596"/>
                    <a:pt x="88178" y="10775"/>
                  </a:cubicBezTo>
                  <a:cubicBezTo>
                    <a:pt x="88851" y="11884"/>
                    <a:pt x="90040" y="12557"/>
                    <a:pt x="91347" y="12597"/>
                  </a:cubicBezTo>
                  <a:cubicBezTo>
                    <a:pt x="92614" y="12597"/>
                    <a:pt x="93842" y="11884"/>
                    <a:pt x="94516" y="10775"/>
                  </a:cubicBezTo>
                  <a:cubicBezTo>
                    <a:pt x="95863" y="8596"/>
                    <a:pt x="97526" y="7447"/>
                    <a:pt x="99428" y="7447"/>
                  </a:cubicBezTo>
                  <a:close/>
                  <a:moveTo>
                    <a:pt x="112024" y="38820"/>
                  </a:moveTo>
                  <a:lnTo>
                    <a:pt x="112024" y="44208"/>
                  </a:lnTo>
                  <a:lnTo>
                    <a:pt x="70630" y="44208"/>
                  </a:lnTo>
                  <a:lnTo>
                    <a:pt x="70630" y="38820"/>
                  </a:lnTo>
                  <a:close/>
                  <a:moveTo>
                    <a:pt x="112024" y="51655"/>
                  </a:moveTo>
                  <a:lnTo>
                    <a:pt x="112024" y="63657"/>
                  </a:lnTo>
                  <a:lnTo>
                    <a:pt x="70669" y="63657"/>
                  </a:lnTo>
                  <a:lnTo>
                    <a:pt x="70669" y="51655"/>
                  </a:lnTo>
                  <a:close/>
                  <a:moveTo>
                    <a:pt x="70392" y="71104"/>
                  </a:moveTo>
                  <a:cubicBezTo>
                    <a:pt x="67659" y="72649"/>
                    <a:pt x="65876" y="75264"/>
                    <a:pt x="64490" y="77363"/>
                  </a:cubicBezTo>
                  <a:cubicBezTo>
                    <a:pt x="62469" y="80413"/>
                    <a:pt x="61439" y="81681"/>
                    <a:pt x="59657" y="81681"/>
                  </a:cubicBezTo>
                  <a:cubicBezTo>
                    <a:pt x="57874" y="81681"/>
                    <a:pt x="56844" y="80413"/>
                    <a:pt x="54824" y="77363"/>
                  </a:cubicBezTo>
                  <a:cubicBezTo>
                    <a:pt x="53398" y="75264"/>
                    <a:pt x="51655" y="72649"/>
                    <a:pt x="48922" y="71104"/>
                  </a:cubicBezTo>
                  <a:close/>
                  <a:moveTo>
                    <a:pt x="102082" y="71104"/>
                  </a:moveTo>
                  <a:cubicBezTo>
                    <a:pt x="99348" y="72649"/>
                    <a:pt x="97566" y="75264"/>
                    <a:pt x="96180" y="77363"/>
                  </a:cubicBezTo>
                  <a:cubicBezTo>
                    <a:pt x="94120" y="80413"/>
                    <a:pt x="93129" y="81681"/>
                    <a:pt x="91347" y="81681"/>
                  </a:cubicBezTo>
                  <a:cubicBezTo>
                    <a:pt x="89525" y="81681"/>
                    <a:pt x="88534" y="80413"/>
                    <a:pt x="86514" y="77363"/>
                  </a:cubicBezTo>
                  <a:cubicBezTo>
                    <a:pt x="85088" y="75264"/>
                    <a:pt x="83345" y="72649"/>
                    <a:pt x="80612" y="71104"/>
                  </a:cubicBezTo>
                  <a:close/>
                  <a:moveTo>
                    <a:pt x="133772" y="71104"/>
                  </a:moveTo>
                  <a:cubicBezTo>
                    <a:pt x="131038" y="72649"/>
                    <a:pt x="129256" y="75264"/>
                    <a:pt x="127869" y="77363"/>
                  </a:cubicBezTo>
                  <a:cubicBezTo>
                    <a:pt x="125810" y="80413"/>
                    <a:pt x="124819" y="81681"/>
                    <a:pt x="123037" y="81681"/>
                  </a:cubicBezTo>
                  <a:cubicBezTo>
                    <a:pt x="121215" y="81681"/>
                    <a:pt x="120224" y="80413"/>
                    <a:pt x="118204" y="77363"/>
                  </a:cubicBezTo>
                  <a:cubicBezTo>
                    <a:pt x="116778" y="75264"/>
                    <a:pt x="115035" y="72649"/>
                    <a:pt x="112262" y="71104"/>
                  </a:cubicBezTo>
                  <a:close/>
                  <a:moveTo>
                    <a:pt x="107192" y="77205"/>
                  </a:moveTo>
                  <a:cubicBezTo>
                    <a:pt x="108974" y="77205"/>
                    <a:pt x="109965" y="78433"/>
                    <a:pt x="112024" y="81483"/>
                  </a:cubicBezTo>
                  <a:cubicBezTo>
                    <a:pt x="114164" y="84691"/>
                    <a:pt x="117095" y="89088"/>
                    <a:pt x="123037" y="89088"/>
                  </a:cubicBezTo>
                  <a:cubicBezTo>
                    <a:pt x="128979" y="89088"/>
                    <a:pt x="131910" y="84691"/>
                    <a:pt x="134049" y="81483"/>
                  </a:cubicBezTo>
                  <a:cubicBezTo>
                    <a:pt x="134445" y="80889"/>
                    <a:pt x="134802" y="80334"/>
                    <a:pt x="135158" y="79859"/>
                  </a:cubicBezTo>
                  <a:lnTo>
                    <a:pt x="135158" y="106082"/>
                  </a:lnTo>
                  <a:lnTo>
                    <a:pt x="47536" y="106082"/>
                  </a:lnTo>
                  <a:lnTo>
                    <a:pt x="47536" y="79859"/>
                  </a:lnTo>
                  <a:cubicBezTo>
                    <a:pt x="47852" y="80334"/>
                    <a:pt x="48209" y="80889"/>
                    <a:pt x="48645" y="81483"/>
                  </a:cubicBezTo>
                  <a:cubicBezTo>
                    <a:pt x="50784" y="84691"/>
                    <a:pt x="53715" y="89088"/>
                    <a:pt x="59657" y="89088"/>
                  </a:cubicBezTo>
                  <a:cubicBezTo>
                    <a:pt x="65599" y="89088"/>
                    <a:pt x="68530" y="84691"/>
                    <a:pt x="70669" y="81483"/>
                  </a:cubicBezTo>
                  <a:cubicBezTo>
                    <a:pt x="71026" y="80968"/>
                    <a:pt x="71343" y="80493"/>
                    <a:pt x="71659" y="80057"/>
                  </a:cubicBezTo>
                  <a:cubicBezTo>
                    <a:pt x="72571" y="78750"/>
                    <a:pt x="73284" y="77957"/>
                    <a:pt x="74076" y="77561"/>
                  </a:cubicBezTo>
                  <a:cubicBezTo>
                    <a:pt x="74512" y="77324"/>
                    <a:pt x="74987" y="77205"/>
                    <a:pt x="75502" y="77205"/>
                  </a:cubicBezTo>
                  <a:cubicBezTo>
                    <a:pt x="77284" y="77205"/>
                    <a:pt x="78275" y="78433"/>
                    <a:pt x="80335" y="81483"/>
                  </a:cubicBezTo>
                  <a:cubicBezTo>
                    <a:pt x="82474" y="84691"/>
                    <a:pt x="85405" y="89088"/>
                    <a:pt x="91347" y="89088"/>
                  </a:cubicBezTo>
                  <a:cubicBezTo>
                    <a:pt x="97289" y="89088"/>
                    <a:pt x="100220" y="84691"/>
                    <a:pt x="102359" y="81483"/>
                  </a:cubicBezTo>
                  <a:cubicBezTo>
                    <a:pt x="102478" y="81285"/>
                    <a:pt x="102636" y="81087"/>
                    <a:pt x="102755" y="80889"/>
                  </a:cubicBezTo>
                  <a:cubicBezTo>
                    <a:pt x="103508" y="79740"/>
                    <a:pt x="104142" y="78908"/>
                    <a:pt x="104736" y="78314"/>
                  </a:cubicBezTo>
                  <a:cubicBezTo>
                    <a:pt x="105528" y="77561"/>
                    <a:pt x="106241" y="77205"/>
                    <a:pt x="107192" y="77205"/>
                  </a:cubicBezTo>
                  <a:close/>
                  <a:moveTo>
                    <a:pt x="61875" y="113529"/>
                  </a:moveTo>
                  <a:cubicBezTo>
                    <a:pt x="58310" y="114916"/>
                    <a:pt x="55933" y="117332"/>
                    <a:pt x="53874" y="119432"/>
                  </a:cubicBezTo>
                  <a:cubicBezTo>
                    <a:pt x="51140" y="122244"/>
                    <a:pt x="49160" y="124264"/>
                    <a:pt x="44921" y="124264"/>
                  </a:cubicBezTo>
                  <a:cubicBezTo>
                    <a:pt x="40683" y="124264"/>
                    <a:pt x="38742" y="122244"/>
                    <a:pt x="36008" y="119432"/>
                  </a:cubicBezTo>
                  <a:cubicBezTo>
                    <a:pt x="33948" y="117332"/>
                    <a:pt x="31532" y="114916"/>
                    <a:pt x="27967" y="113529"/>
                  </a:cubicBezTo>
                  <a:close/>
                  <a:moveTo>
                    <a:pt x="108261" y="113529"/>
                  </a:moveTo>
                  <a:cubicBezTo>
                    <a:pt x="104736" y="114916"/>
                    <a:pt x="102319" y="117332"/>
                    <a:pt x="100260" y="119432"/>
                  </a:cubicBezTo>
                  <a:cubicBezTo>
                    <a:pt x="97526" y="122244"/>
                    <a:pt x="95585" y="124264"/>
                    <a:pt x="91347" y="124264"/>
                  </a:cubicBezTo>
                  <a:cubicBezTo>
                    <a:pt x="89723" y="124264"/>
                    <a:pt x="88415" y="123947"/>
                    <a:pt x="87267" y="123432"/>
                  </a:cubicBezTo>
                  <a:cubicBezTo>
                    <a:pt x="86078" y="122878"/>
                    <a:pt x="85048" y="122046"/>
                    <a:pt x="83979" y="121016"/>
                  </a:cubicBezTo>
                  <a:cubicBezTo>
                    <a:pt x="83464" y="120541"/>
                    <a:pt x="82949" y="120026"/>
                    <a:pt x="82394" y="119432"/>
                  </a:cubicBezTo>
                  <a:cubicBezTo>
                    <a:pt x="80335" y="117332"/>
                    <a:pt x="77958" y="114916"/>
                    <a:pt x="74393" y="113529"/>
                  </a:cubicBezTo>
                  <a:close/>
                  <a:moveTo>
                    <a:pt x="154687" y="113529"/>
                  </a:moveTo>
                  <a:cubicBezTo>
                    <a:pt x="151122" y="114916"/>
                    <a:pt x="148745" y="117332"/>
                    <a:pt x="146685" y="119432"/>
                  </a:cubicBezTo>
                  <a:cubicBezTo>
                    <a:pt x="143952" y="122244"/>
                    <a:pt x="141971" y="124264"/>
                    <a:pt x="137733" y="124264"/>
                  </a:cubicBezTo>
                  <a:cubicBezTo>
                    <a:pt x="133494" y="124264"/>
                    <a:pt x="131514" y="122244"/>
                    <a:pt x="128780" y="119432"/>
                  </a:cubicBezTo>
                  <a:cubicBezTo>
                    <a:pt x="126721" y="117332"/>
                    <a:pt x="124344" y="114916"/>
                    <a:pt x="120779" y="113529"/>
                  </a:cubicBezTo>
                  <a:close/>
                  <a:moveTo>
                    <a:pt x="114520" y="119828"/>
                  </a:moveTo>
                  <a:cubicBezTo>
                    <a:pt x="118759" y="119828"/>
                    <a:pt x="120739" y="121848"/>
                    <a:pt x="123472" y="124621"/>
                  </a:cubicBezTo>
                  <a:cubicBezTo>
                    <a:pt x="126562" y="127790"/>
                    <a:pt x="130365" y="131711"/>
                    <a:pt x="137733" y="131711"/>
                  </a:cubicBezTo>
                  <a:cubicBezTo>
                    <a:pt x="145101" y="131711"/>
                    <a:pt x="148943" y="127790"/>
                    <a:pt x="151993" y="124621"/>
                  </a:cubicBezTo>
                  <a:cubicBezTo>
                    <a:pt x="153776" y="122799"/>
                    <a:pt x="155242" y="121293"/>
                    <a:pt x="157222" y="120501"/>
                  </a:cubicBezTo>
                  <a:lnTo>
                    <a:pt x="157222" y="159678"/>
                  </a:lnTo>
                  <a:lnTo>
                    <a:pt x="25471" y="159678"/>
                  </a:lnTo>
                  <a:lnTo>
                    <a:pt x="25471" y="120501"/>
                  </a:lnTo>
                  <a:cubicBezTo>
                    <a:pt x="27412" y="121293"/>
                    <a:pt x="28878" y="122799"/>
                    <a:pt x="30661" y="124621"/>
                  </a:cubicBezTo>
                  <a:cubicBezTo>
                    <a:pt x="33750" y="127790"/>
                    <a:pt x="37553" y="131711"/>
                    <a:pt x="44921" y="131711"/>
                  </a:cubicBezTo>
                  <a:cubicBezTo>
                    <a:pt x="52289" y="131711"/>
                    <a:pt x="56131" y="127790"/>
                    <a:pt x="59182" y="124621"/>
                  </a:cubicBezTo>
                  <a:cubicBezTo>
                    <a:pt x="61915" y="121848"/>
                    <a:pt x="63895" y="119828"/>
                    <a:pt x="68134" y="119828"/>
                  </a:cubicBezTo>
                  <a:cubicBezTo>
                    <a:pt x="72372" y="119828"/>
                    <a:pt x="74353" y="121848"/>
                    <a:pt x="77086" y="124621"/>
                  </a:cubicBezTo>
                  <a:cubicBezTo>
                    <a:pt x="80137" y="127790"/>
                    <a:pt x="83979" y="131711"/>
                    <a:pt x="91347" y="131711"/>
                  </a:cubicBezTo>
                  <a:cubicBezTo>
                    <a:pt x="98715" y="131711"/>
                    <a:pt x="102517" y="127790"/>
                    <a:pt x="105607" y="124621"/>
                  </a:cubicBezTo>
                  <a:cubicBezTo>
                    <a:pt x="108341" y="121848"/>
                    <a:pt x="110282" y="119828"/>
                    <a:pt x="114520" y="119828"/>
                  </a:cubicBezTo>
                  <a:close/>
                  <a:moveTo>
                    <a:pt x="134564" y="167085"/>
                  </a:moveTo>
                  <a:cubicBezTo>
                    <a:pt x="128067" y="170967"/>
                    <a:pt x="116580" y="174414"/>
                    <a:pt x="101329" y="175523"/>
                  </a:cubicBezTo>
                  <a:lnTo>
                    <a:pt x="101290" y="175523"/>
                  </a:lnTo>
                  <a:cubicBezTo>
                    <a:pt x="99269" y="175523"/>
                    <a:pt x="97606" y="177187"/>
                    <a:pt x="97606" y="179246"/>
                  </a:cubicBezTo>
                  <a:lnTo>
                    <a:pt x="97606" y="190259"/>
                  </a:lnTo>
                  <a:cubicBezTo>
                    <a:pt x="97606" y="191407"/>
                    <a:pt x="98121" y="192517"/>
                    <a:pt x="99071" y="193230"/>
                  </a:cubicBezTo>
                  <a:lnTo>
                    <a:pt x="110044" y="201469"/>
                  </a:lnTo>
                  <a:lnTo>
                    <a:pt x="72650" y="201469"/>
                  </a:lnTo>
                  <a:lnTo>
                    <a:pt x="83622" y="193230"/>
                  </a:lnTo>
                  <a:cubicBezTo>
                    <a:pt x="84533" y="192517"/>
                    <a:pt x="85088" y="191407"/>
                    <a:pt x="85088" y="190259"/>
                  </a:cubicBezTo>
                  <a:lnTo>
                    <a:pt x="85088" y="179246"/>
                  </a:lnTo>
                  <a:cubicBezTo>
                    <a:pt x="85088" y="177187"/>
                    <a:pt x="83424" y="175523"/>
                    <a:pt x="81364" y="175523"/>
                  </a:cubicBezTo>
                  <a:lnTo>
                    <a:pt x="81325" y="175523"/>
                  </a:lnTo>
                  <a:cubicBezTo>
                    <a:pt x="66114" y="174414"/>
                    <a:pt x="54626" y="170967"/>
                    <a:pt x="48130" y="167085"/>
                  </a:cubicBezTo>
                  <a:close/>
                  <a:moveTo>
                    <a:pt x="83226" y="0"/>
                  </a:moveTo>
                  <a:cubicBezTo>
                    <a:pt x="77324" y="0"/>
                    <a:pt x="72095" y="4278"/>
                    <a:pt x="70550" y="10378"/>
                  </a:cubicBezTo>
                  <a:cubicBezTo>
                    <a:pt x="69758" y="13508"/>
                    <a:pt x="69560" y="18499"/>
                    <a:pt x="73284" y="24401"/>
                  </a:cubicBezTo>
                  <a:cubicBezTo>
                    <a:pt x="74789" y="26818"/>
                    <a:pt x="76849" y="29155"/>
                    <a:pt x="79384" y="31373"/>
                  </a:cubicBezTo>
                  <a:lnTo>
                    <a:pt x="66946" y="31373"/>
                  </a:lnTo>
                  <a:cubicBezTo>
                    <a:pt x="64886" y="31373"/>
                    <a:pt x="63222" y="33037"/>
                    <a:pt x="63222" y="35097"/>
                  </a:cubicBezTo>
                  <a:lnTo>
                    <a:pt x="63222" y="63657"/>
                  </a:lnTo>
                  <a:lnTo>
                    <a:pt x="43812" y="63657"/>
                  </a:lnTo>
                  <a:cubicBezTo>
                    <a:pt x="41752" y="63657"/>
                    <a:pt x="40088" y="65321"/>
                    <a:pt x="40088" y="67381"/>
                  </a:cubicBezTo>
                  <a:lnTo>
                    <a:pt x="40088" y="106082"/>
                  </a:lnTo>
                  <a:lnTo>
                    <a:pt x="21748" y="106082"/>
                  </a:lnTo>
                  <a:cubicBezTo>
                    <a:pt x="19688" y="106082"/>
                    <a:pt x="18024" y="107746"/>
                    <a:pt x="18024" y="109806"/>
                  </a:cubicBezTo>
                  <a:lnTo>
                    <a:pt x="18024" y="159678"/>
                  </a:lnTo>
                  <a:lnTo>
                    <a:pt x="3724" y="159678"/>
                  </a:lnTo>
                  <a:cubicBezTo>
                    <a:pt x="1664" y="159678"/>
                    <a:pt x="1" y="161342"/>
                    <a:pt x="1" y="163362"/>
                  </a:cubicBezTo>
                  <a:cubicBezTo>
                    <a:pt x="1" y="165422"/>
                    <a:pt x="1664" y="167085"/>
                    <a:pt x="3724" y="167085"/>
                  </a:cubicBezTo>
                  <a:lnTo>
                    <a:pt x="36999" y="167085"/>
                  </a:lnTo>
                  <a:cubicBezTo>
                    <a:pt x="43416" y="176315"/>
                    <a:pt x="61321" y="181108"/>
                    <a:pt x="77641" y="182653"/>
                  </a:cubicBezTo>
                  <a:lnTo>
                    <a:pt x="77641" y="188397"/>
                  </a:lnTo>
                  <a:lnTo>
                    <a:pt x="59300" y="202222"/>
                  </a:lnTo>
                  <a:cubicBezTo>
                    <a:pt x="58033" y="203172"/>
                    <a:pt x="57518" y="204836"/>
                    <a:pt x="58033" y="206381"/>
                  </a:cubicBezTo>
                  <a:cubicBezTo>
                    <a:pt x="58548" y="207886"/>
                    <a:pt x="59934" y="208916"/>
                    <a:pt x="61558" y="208916"/>
                  </a:cubicBezTo>
                  <a:lnTo>
                    <a:pt x="121135" y="208916"/>
                  </a:lnTo>
                  <a:cubicBezTo>
                    <a:pt x="122720" y="208916"/>
                    <a:pt x="124146" y="207886"/>
                    <a:pt x="124661" y="206381"/>
                  </a:cubicBezTo>
                  <a:cubicBezTo>
                    <a:pt x="125176" y="204836"/>
                    <a:pt x="124661" y="203172"/>
                    <a:pt x="123354" y="202222"/>
                  </a:cubicBezTo>
                  <a:lnTo>
                    <a:pt x="105013" y="188397"/>
                  </a:lnTo>
                  <a:lnTo>
                    <a:pt x="105013" y="182653"/>
                  </a:lnTo>
                  <a:cubicBezTo>
                    <a:pt x="121373" y="181108"/>
                    <a:pt x="139278" y="176315"/>
                    <a:pt x="145695" y="167085"/>
                  </a:cubicBezTo>
                  <a:lnTo>
                    <a:pt x="178969" y="167085"/>
                  </a:lnTo>
                  <a:cubicBezTo>
                    <a:pt x="180990" y="167085"/>
                    <a:pt x="182653" y="165422"/>
                    <a:pt x="182653" y="163362"/>
                  </a:cubicBezTo>
                  <a:cubicBezTo>
                    <a:pt x="182653" y="161342"/>
                    <a:pt x="180990" y="159678"/>
                    <a:pt x="178969" y="159678"/>
                  </a:cubicBezTo>
                  <a:lnTo>
                    <a:pt x="164669" y="159678"/>
                  </a:lnTo>
                  <a:lnTo>
                    <a:pt x="164669" y="109806"/>
                  </a:lnTo>
                  <a:cubicBezTo>
                    <a:pt x="164669" y="107746"/>
                    <a:pt x="163006" y="106082"/>
                    <a:pt x="160946" y="106082"/>
                  </a:cubicBezTo>
                  <a:lnTo>
                    <a:pt x="142566" y="106082"/>
                  </a:lnTo>
                  <a:lnTo>
                    <a:pt x="142566" y="67381"/>
                  </a:lnTo>
                  <a:cubicBezTo>
                    <a:pt x="142566" y="65321"/>
                    <a:pt x="140941" y="63657"/>
                    <a:pt x="138882" y="63657"/>
                  </a:cubicBezTo>
                  <a:lnTo>
                    <a:pt x="119472" y="63657"/>
                  </a:lnTo>
                  <a:lnTo>
                    <a:pt x="119472" y="35097"/>
                  </a:lnTo>
                  <a:cubicBezTo>
                    <a:pt x="119472" y="33037"/>
                    <a:pt x="117808" y="31373"/>
                    <a:pt x="115748" y="31373"/>
                  </a:cubicBezTo>
                  <a:lnTo>
                    <a:pt x="103310" y="31373"/>
                  </a:lnTo>
                  <a:cubicBezTo>
                    <a:pt x="105845" y="29155"/>
                    <a:pt x="107865" y="26818"/>
                    <a:pt x="109410" y="24401"/>
                  </a:cubicBezTo>
                  <a:cubicBezTo>
                    <a:pt x="113094" y="18499"/>
                    <a:pt x="112936" y="13508"/>
                    <a:pt x="112104" y="10378"/>
                  </a:cubicBezTo>
                  <a:cubicBezTo>
                    <a:pt x="110559" y="4278"/>
                    <a:pt x="105330" y="0"/>
                    <a:pt x="99428" y="0"/>
                  </a:cubicBezTo>
                  <a:cubicBezTo>
                    <a:pt x="96457" y="0"/>
                    <a:pt x="93684" y="1109"/>
                    <a:pt x="91347" y="3129"/>
                  </a:cubicBezTo>
                  <a:cubicBezTo>
                    <a:pt x="89010" y="1109"/>
                    <a:pt x="86197" y="0"/>
                    <a:pt x="83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0"/>
            <p:cNvSpPr/>
            <p:nvPr/>
          </p:nvSpPr>
          <p:spPr>
            <a:xfrm>
              <a:off x="4583804" y="2481632"/>
              <a:ext cx="403868" cy="160664"/>
            </a:xfrm>
            <a:custGeom>
              <a:avLst/>
              <a:gdLst/>
              <a:ahLst/>
              <a:cxnLst/>
              <a:rect l="l" t="t" r="r" b="b"/>
              <a:pathLst>
                <a:path w="86435" h="34385" extrusionOk="0">
                  <a:moveTo>
                    <a:pt x="1" y="0"/>
                  </a:moveTo>
                  <a:cubicBezTo>
                    <a:pt x="6497" y="3882"/>
                    <a:pt x="17985" y="7329"/>
                    <a:pt x="33196" y="8438"/>
                  </a:cubicBezTo>
                  <a:lnTo>
                    <a:pt x="33235" y="8438"/>
                  </a:lnTo>
                  <a:cubicBezTo>
                    <a:pt x="35295" y="8438"/>
                    <a:pt x="36959" y="10102"/>
                    <a:pt x="36959" y="12161"/>
                  </a:cubicBezTo>
                  <a:lnTo>
                    <a:pt x="36959" y="23174"/>
                  </a:lnTo>
                  <a:cubicBezTo>
                    <a:pt x="36959" y="24322"/>
                    <a:pt x="36404" y="25432"/>
                    <a:pt x="35493" y="26145"/>
                  </a:cubicBezTo>
                  <a:lnTo>
                    <a:pt x="24521" y="34384"/>
                  </a:lnTo>
                  <a:lnTo>
                    <a:pt x="61915" y="34384"/>
                  </a:lnTo>
                  <a:lnTo>
                    <a:pt x="50942" y="26145"/>
                  </a:lnTo>
                  <a:cubicBezTo>
                    <a:pt x="49992" y="25432"/>
                    <a:pt x="49477" y="24322"/>
                    <a:pt x="49477" y="23174"/>
                  </a:cubicBezTo>
                  <a:lnTo>
                    <a:pt x="49477" y="12161"/>
                  </a:lnTo>
                  <a:cubicBezTo>
                    <a:pt x="49477" y="10102"/>
                    <a:pt x="51140" y="8438"/>
                    <a:pt x="53161" y="8438"/>
                  </a:cubicBezTo>
                  <a:lnTo>
                    <a:pt x="53200" y="8438"/>
                  </a:lnTo>
                  <a:cubicBezTo>
                    <a:pt x="68451" y="7329"/>
                    <a:pt x="79938" y="3882"/>
                    <a:pt x="86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0"/>
            <p:cNvSpPr/>
            <p:nvPr/>
          </p:nvSpPr>
          <p:spPr>
            <a:xfrm>
              <a:off x="4923252" y="2231397"/>
              <a:ext cx="158440" cy="50164"/>
            </a:xfrm>
            <a:custGeom>
              <a:avLst/>
              <a:gdLst/>
              <a:ahLst/>
              <a:cxnLst/>
              <a:rect l="l" t="t" r="r" b="b"/>
              <a:pathLst>
                <a:path w="33909" h="10736" extrusionOk="0">
                  <a:moveTo>
                    <a:pt x="1" y="0"/>
                  </a:moveTo>
                  <a:cubicBezTo>
                    <a:pt x="3566" y="1387"/>
                    <a:pt x="5982" y="3803"/>
                    <a:pt x="8002" y="5903"/>
                  </a:cubicBezTo>
                  <a:cubicBezTo>
                    <a:pt x="10736" y="8715"/>
                    <a:pt x="12716" y="10735"/>
                    <a:pt x="16955" y="10735"/>
                  </a:cubicBezTo>
                  <a:cubicBezTo>
                    <a:pt x="21193" y="10735"/>
                    <a:pt x="23174" y="8715"/>
                    <a:pt x="25907" y="5903"/>
                  </a:cubicBezTo>
                  <a:cubicBezTo>
                    <a:pt x="27967" y="3803"/>
                    <a:pt x="30344" y="1387"/>
                    <a:pt x="339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0"/>
            <p:cNvSpPr/>
            <p:nvPr/>
          </p:nvSpPr>
          <p:spPr>
            <a:xfrm>
              <a:off x="4489599" y="2231397"/>
              <a:ext cx="158440" cy="50164"/>
            </a:xfrm>
            <a:custGeom>
              <a:avLst/>
              <a:gdLst/>
              <a:ahLst/>
              <a:cxnLst/>
              <a:rect l="l" t="t" r="r" b="b"/>
              <a:pathLst>
                <a:path w="33909" h="10736" extrusionOk="0">
                  <a:moveTo>
                    <a:pt x="0" y="0"/>
                  </a:moveTo>
                  <a:cubicBezTo>
                    <a:pt x="3565" y="1387"/>
                    <a:pt x="5981" y="3803"/>
                    <a:pt x="8041" y="5903"/>
                  </a:cubicBezTo>
                  <a:cubicBezTo>
                    <a:pt x="10775" y="8715"/>
                    <a:pt x="12716" y="10735"/>
                    <a:pt x="16954" y="10735"/>
                  </a:cubicBezTo>
                  <a:cubicBezTo>
                    <a:pt x="21193" y="10735"/>
                    <a:pt x="23173" y="8715"/>
                    <a:pt x="25907" y="5903"/>
                  </a:cubicBezTo>
                  <a:cubicBezTo>
                    <a:pt x="27966" y="3803"/>
                    <a:pt x="30343" y="1387"/>
                    <a:pt x="33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0"/>
            <p:cNvSpPr/>
            <p:nvPr/>
          </p:nvSpPr>
          <p:spPr>
            <a:xfrm>
              <a:off x="4706517" y="2231397"/>
              <a:ext cx="158258" cy="50164"/>
            </a:xfrm>
            <a:custGeom>
              <a:avLst/>
              <a:gdLst/>
              <a:ahLst/>
              <a:cxnLst/>
              <a:rect l="l" t="t" r="r" b="b"/>
              <a:pathLst>
                <a:path w="33870" h="10736" extrusionOk="0">
                  <a:moveTo>
                    <a:pt x="1" y="0"/>
                  </a:moveTo>
                  <a:cubicBezTo>
                    <a:pt x="3566" y="1387"/>
                    <a:pt x="5943" y="3803"/>
                    <a:pt x="8002" y="5903"/>
                  </a:cubicBezTo>
                  <a:cubicBezTo>
                    <a:pt x="8557" y="6497"/>
                    <a:pt x="9072" y="7012"/>
                    <a:pt x="9587" y="7487"/>
                  </a:cubicBezTo>
                  <a:cubicBezTo>
                    <a:pt x="9666" y="7566"/>
                    <a:pt x="9745" y="7606"/>
                    <a:pt x="9785" y="7646"/>
                  </a:cubicBezTo>
                  <a:cubicBezTo>
                    <a:pt x="10934" y="8477"/>
                    <a:pt x="11964" y="9230"/>
                    <a:pt x="12875" y="9903"/>
                  </a:cubicBezTo>
                  <a:cubicBezTo>
                    <a:pt x="14023" y="10418"/>
                    <a:pt x="15331" y="10735"/>
                    <a:pt x="16955" y="10735"/>
                  </a:cubicBezTo>
                  <a:cubicBezTo>
                    <a:pt x="21193" y="10735"/>
                    <a:pt x="23134" y="8715"/>
                    <a:pt x="25868" y="5903"/>
                  </a:cubicBezTo>
                  <a:cubicBezTo>
                    <a:pt x="27927" y="3803"/>
                    <a:pt x="30344" y="1387"/>
                    <a:pt x="338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0"/>
            <p:cNvSpPr/>
            <p:nvPr/>
          </p:nvSpPr>
          <p:spPr>
            <a:xfrm>
              <a:off x="4883644" y="2033170"/>
              <a:ext cx="100323" cy="49421"/>
            </a:xfrm>
            <a:custGeom>
              <a:avLst/>
              <a:gdLst/>
              <a:ahLst/>
              <a:cxnLst/>
              <a:rect l="l" t="t" r="r" b="b"/>
              <a:pathLst>
                <a:path w="21471" h="10577" extrusionOk="0">
                  <a:moveTo>
                    <a:pt x="1" y="0"/>
                  </a:moveTo>
                  <a:cubicBezTo>
                    <a:pt x="2734" y="1545"/>
                    <a:pt x="4477" y="4160"/>
                    <a:pt x="5903" y="6259"/>
                  </a:cubicBezTo>
                  <a:cubicBezTo>
                    <a:pt x="7923" y="9309"/>
                    <a:pt x="8914" y="10577"/>
                    <a:pt x="10736" y="10577"/>
                  </a:cubicBezTo>
                  <a:cubicBezTo>
                    <a:pt x="12518" y="10577"/>
                    <a:pt x="13509" y="9309"/>
                    <a:pt x="15568" y="6259"/>
                  </a:cubicBezTo>
                  <a:cubicBezTo>
                    <a:pt x="16955" y="4160"/>
                    <a:pt x="18737" y="1545"/>
                    <a:pt x="21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0"/>
            <p:cNvSpPr/>
            <p:nvPr/>
          </p:nvSpPr>
          <p:spPr>
            <a:xfrm>
              <a:off x="4693747" y="2063340"/>
              <a:ext cx="11293" cy="11663"/>
            </a:xfrm>
            <a:custGeom>
              <a:avLst/>
              <a:gdLst/>
              <a:ahLst/>
              <a:cxnLst/>
              <a:rect l="l" t="t" r="r" b="b"/>
              <a:pathLst>
                <a:path w="2417" h="2496" extrusionOk="0">
                  <a:moveTo>
                    <a:pt x="2417" y="0"/>
                  </a:moveTo>
                  <a:cubicBezTo>
                    <a:pt x="1625" y="396"/>
                    <a:pt x="912" y="1189"/>
                    <a:pt x="0" y="2496"/>
                  </a:cubicBezTo>
                  <a:cubicBezTo>
                    <a:pt x="674" y="1783"/>
                    <a:pt x="1387" y="1070"/>
                    <a:pt x="2060" y="357"/>
                  </a:cubicBezTo>
                  <a:cubicBezTo>
                    <a:pt x="2179" y="238"/>
                    <a:pt x="2298" y="119"/>
                    <a:pt x="2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0"/>
            <p:cNvSpPr/>
            <p:nvPr/>
          </p:nvSpPr>
          <p:spPr>
            <a:xfrm>
              <a:off x="4587505" y="2033170"/>
              <a:ext cx="100323" cy="49421"/>
            </a:xfrm>
            <a:custGeom>
              <a:avLst/>
              <a:gdLst/>
              <a:ahLst/>
              <a:cxnLst/>
              <a:rect l="l" t="t" r="r" b="b"/>
              <a:pathLst>
                <a:path w="21471" h="10577" extrusionOk="0">
                  <a:moveTo>
                    <a:pt x="1" y="0"/>
                  </a:moveTo>
                  <a:cubicBezTo>
                    <a:pt x="2734" y="1545"/>
                    <a:pt x="4477" y="4160"/>
                    <a:pt x="5903" y="6259"/>
                  </a:cubicBezTo>
                  <a:cubicBezTo>
                    <a:pt x="7923" y="9309"/>
                    <a:pt x="8953" y="10577"/>
                    <a:pt x="10736" y="10577"/>
                  </a:cubicBezTo>
                  <a:cubicBezTo>
                    <a:pt x="12518" y="10577"/>
                    <a:pt x="13548" y="9309"/>
                    <a:pt x="15569" y="6259"/>
                  </a:cubicBezTo>
                  <a:cubicBezTo>
                    <a:pt x="16955" y="4160"/>
                    <a:pt x="18738" y="1545"/>
                    <a:pt x="21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0"/>
            <p:cNvSpPr/>
            <p:nvPr/>
          </p:nvSpPr>
          <p:spPr>
            <a:xfrm>
              <a:off x="4839041" y="2066854"/>
              <a:ext cx="9256" cy="12036"/>
            </a:xfrm>
            <a:custGeom>
              <a:avLst/>
              <a:gdLst/>
              <a:ahLst/>
              <a:cxnLst/>
              <a:rect l="l" t="t" r="r" b="b"/>
              <a:pathLst>
                <a:path w="1981" h="2576" extrusionOk="0">
                  <a:moveTo>
                    <a:pt x="1981" y="1"/>
                  </a:moveTo>
                  <a:cubicBezTo>
                    <a:pt x="1387" y="595"/>
                    <a:pt x="753" y="1427"/>
                    <a:pt x="0" y="2576"/>
                  </a:cubicBezTo>
                  <a:cubicBezTo>
                    <a:pt x="634" y="1665"/>
                    <a:pt x="1307" y="793"/>
                    <a:pt x="1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0"/>
            <p:cNvSpPr/>
            <p:nvPr/>
          </p:nvSpPr>
          <p:spPr>
            <a:xfrm>
              <a:off x="4735574" y="2033170"/>
              <a:ext cx="100323" cy="49421"/>
            </a:xfrm>
            <a:custGeom>
              <a:avLst/>
              <a:gdLst/>
              <a:ahLst/>
              <a:cxnLst/>
              <a:rect l="l" t="t" r="r" b="b"/>
              <a:pathLst>
                <a:path w="21471" h="10577" extrusionOk="0">
                  <a:moveTo>
                    <a:pt x="1" y="0"/>
                  </a:moveTo>
                  <a:cubicBezTo>
                    <a:pt x="2734" y="1545"/>
                    <a:pt x="4477" y="4160"/>
                    <a:pt x="5903" y="6259"/>
                  </a:cubicBezTo>
                  <a:cubicBezTo>
                    <a:pt x="7923" y="9309"/>
                    <a:pt x="8914" y="10577"/>
                    <a:pt x="10736" y="10577"/>
                  </a:cubicBezTo>
                  <a:cubicBezTo>
                    <a:pt x="12518" y="10577"/>
                    <a:pt x="13509" y="9309"/>
                    <a:pt x="15569" y="6259"/>
                  </a:cubicBezTo>
                  <a:cubicBezTo>
                    <a:pt x="16955" y="4160"/>
                    <a:pt x="18737" y="1545"/>
                    <a:pt x="21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0"/>
            <p:cNvSpPr/>
            <p:nvPr/>
          </p:nvSpPr>
          <p:spPr>
            <a:xfrm>
              <a:off x="4688934" y="1882326"/>
              <a:ext cx="193423" cy="25175"/>
            </a:xfrm>
            <a:custGeom>
              <a:avLst/>
              <a:gdLst/>
              <a:ahLst/>
              <a:cxnLst/>
              <a:rect l="l" t="t" r="r" b="b"/>
              <a:pathLst>
                <a:path w="41396" h="5388" extrusionOk="0">
                  <a:moveTo>
                    <a:pt x="1" y="0"/>
                  </a:moveTo>
                  <a:lnTo>
                    <a:pt x="1" y="5388"/>
                  </a:lnTo>
                  <a:lnTo>
                    <a:pt x="41395" y="5388"/>
                  </a:lnTo>
                  <a:lnTo>
                    <a:pt x="413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60"/>
          <p:cNvGrpSpPr/>
          <p:nvPr/>
        </p:nvGrpSpPr>
        <p:grpSpPr>
          <a:xfrm>
            <a:off x="2957123" y="2978303"/>
            <a:ext cx="259101" cy="300836"/>
            <a:chOff x="1565816" y="3179551"/>
            <a:chExt cx="1118746" cy="1298948"/>
          </a:xfrm>
        </p:grpSpPr>
        <p:sp>
          <p:nvSpPr>
            <p:cNvPr id="1283" name="Google Shape;1283;p60"/>
            <p:cNvSpPr/>
            <p:nvPr/>
          </p:nvSpPr>
          <p:spPr>
            <a:xfrm>
              <a:off x="1615978" y="4171695"/>
              <a:ext cx="309263" cy="248359"/>
            </a:xfrm>
            <a:custGeom>
              <a:avLst/>
              <a:gdLst/>
              <a:ahLst/>
              <a:cxnLst/>
              <a:rect l="l" t="t" r="r" b="b"/>
              <a:pathLst>
                <a:path w="14924" h="11985" extrusionOk="0">
                  <a:moveTo>
                    <a:pt x="3631" y="0"/>
                  </a:moveTo>
                  <a:cubicBezTo>
                    <a:pt x="2190" y="58"/>
                    <a:pt x="923" y="1153"/>
                    <a:pt x="635" y="2593"/>
                  </a:cubicBezTo>
                  <a:cubicBezTo>
                    <a:pt x="347" y="3688"/>
                    <a:pt x="1" y="7663"/>
                    <a:pt x="7433" y="11985"/>
                  </a:cubicBezTo>
                  <a:cubicBezTo>
                    <a:pt x="14923" y="7663"/>
                    <a:pt x="14578" y="3688"/>
                    <a:pt x="14290" y="2593"/>
                  </a:cubicBezTo>
                  <a:cubicBezTo>
                    <a:pt x="13944" y="1153"/>
                    <a:pt x="12734" y="58"/>
                    <a:pt x="11294" y="0"/>
                  </a:cubicBezTo>
                  <a:cubicBezTo>
                    <a:pt x="10084" y="58"/>
                    <a:pt x="9104" y="749"/>
                    <a:pt x="8586" y="1786"/>
                  </a:cubicBezTo>
                  <a:cubicBezTo>
                    <a:pt x="8355" y="2190"/>
                    <a:pt x="7894" y="2420"/>
                    <a:pt x="7433" y="2420"/>
                  </a:cubicBezTo>
                  <a:cubicBezTo>
                    <a:pt x="6972" y="2420"/>
                    <a:pt x="6569" y="2190"/>
                    <a:pt x="6339" y="1786"/>
                  </a:cubicBezTo>
                  <a:cubicBezTo>
                    <a:pt x="5820" y="749"/>
                    <a:pt x="4783" y="58"/>
                    <a:pt x="3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0"/>
            <p:cNvSpPr/>
            <p:nvPr/>
          </p:nvSpPr>
          <p:spPr>
            <a:xfrm>
              <a:off x="2331193" y="4037966"/>
              <a:ext cx="309263" cy="248359"/>
            </a:xfrm>
            <a:custGeom>
              <a:avLst/>
              <a:gdLst/>
              <a:ahLst/>
              <a:cxnLst/>
              <a:rect l="l" t="t" r="r" b="b"/>
              <a:pathLst>
                <a:path w="14924" h="11985" extrusionOk="0">
                  <a:moveTo>
                    <a:pt x="3688" y="0"/>
                  </a:moveTo>
                  <a:cubicBezTo>
                    <a:pt x="2190" y="116"/>
                    <a:pt x="980" y="1153"/>
                    <a:pt x="635" y="2593"/>
                  </a:cubicBezTo>
                  <a:cubicBezTo>
                    <a:pt x="346" y="3745"/>
                    <a:pt x="1" y="7721"/>
                    <a:pt x="7491" y="11985"/>
                  </a:cubicBezTo>
                  <a:cubicBezTo>
                    <a:pt x="14923" y="7721"/>
                    <a:pt x="14635" y="3745"/>
                    <a:pt x="14289" y="2593"/>
                  </a:cubicBezTo>
                  <a:cubicBezTo>
                    <a:pt x="14001" y="1153"/>
                    <a:pt x="12791" y="116"/>
                    <a:pt x="11293" y="0"/>
                  </a:cubicBezTo>
                  <a:cubicBezTo>
                    <a:pt x="10141" y="58"/>
                    <a:pt x="9104" y="749"/>
                    <a:pt x="8585" y="1786"/>
                  </a:cubicBezTo>
                  <a:cubicBezTo>
                    <a:pt x="8355" y="2190"/>
                    <a:pt x="7952" y="2420"/>
                    <a:pt x="7491" y="2420"/>
                  </a:cubicBezTo>
                  <a:cubicBezTo>
                    <a:pt x="7030" y="2420"/>
                    <a:pt x="6627" y="2190"/>
                    <a:pt x="6338" y="1786"/>
                  </a:cubicBezTo>
                  <a:cubicBezTo>
                    <a:pt x="5820" y="749"/>
                    <a:pt x="4840" y="58"/>
                    <a:pt x="36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0"/>
            <p:cNvSpPr/>
            <p:nvPr/>
          </p:nvSpPr>
          <p:spPr>
            <a:xfrm>
              <a:off x="1565816" y="3179551"/>
              <a:ext cx="1118746" cy="1298948"/>
            </a:xfrm>
            <a:custGeom>
              <a:avLst/>
              <a:gdLst/>
              <a:ahLst/>
              <a:cxnLst/>
              <a:rect l="l" t="t" r="r" b="b"/>
              <a:pathLst>
                <a:path w="53987" h="62683" extrusionOk="0">
                  <a:moveTo>
                    <a:pt x="51337" y="3338"/>
                  </a:moveTo>
                  <a:lnTo>
                    <a:pt x="51337" y="14170"/>
                  </a:lnTo>
                  <a:lnTo>
                    <a:pt x="19418" y="28401"/>
                  </a:lnTo>
                  <a:lnTo>
                    <a:pt x="19418" y="17569"/>
                  </a:lnTo>
                  <a:lnTo>
                    <a:pt x="51337" y="3338"/>
                  </a:lnTo>
                  <a:close/>
                  <a:moveTo>
                    <a:pt x="48225" y="41422"/>
                  </a:moveTo>
                  <a:cubicBezTo>
                    <a:pt x="49723" y="41538"/>
                    <a:pt x="50933" y="42575"/>
                    <a:pt x="51279" y="44015"/>
                  </a:cubicBezTo>
                  <a:cubicBezTo>
                    <a:pt x="51567" y="45167"/>
                    <a:pt x="51913" y="49143"/>
                    <a:pt x="44423" y="53407"/>
                  </a:cubicBezTo>
                  <a:cubicBezTo>
                    <a:pt x="36990" y="49143"/>
                    <a:pt x="37278" y="45167"/>
                    <a:pt x="37567" y="44015"/>
                  </a:cubicBezTo>
                  <a:lnTo>
                    <a:pt x="37624" y="44015"/>
                  </a:lnTo>
                  <a:cubicBezTo>
                    <a:pt x="37912" y="42575"/>
                    <a:pt x="39122" y="41538"/>
                    <a:pt x="40620" y="41422"/>
                  </a:cubicBezTo>
                  <a:cubicBezTo>
                    <a:pt x="41772" y="41480"/>
                    <a:pt x="42810" y="42171"/>
                    <a:pt x="43328" y="43208"/>
                  </a:cubicBezTo>
                  <a:cubicBezTo>
                    <a:pt x="43559" y="43612"/>
                    <a:pt x="43962" y="43842"/>
                    <a:pt x="44423" y="43842"/>
                  </a:cubicBezTo>
                  <a:cubicBezTo>
                    <a:pt x="44884" y="43842"/>
                    <a:pt x="45287" y="43612"/>
                    <a:pt x="45575" y="43208"/>
                  </a:cubicBezTo>
                  <a:cubicBezTo>
                    <a:pt x="46094" y="42171"/>
                    <a:pt x="47073" y="41480"/>
                    <a:pt x="48225" y="41422"/>
                  </a:cubicBezTo>
                  <a:close/>
                  <a:moveTo>
                    <a:pt x="13656" y="47875"/>
                  </a:moveTo>
                  <a:cubicBezTo>
                    <a:pt x="15154" y="47933"/>
                    <a:pt x="16364" y="49028"/>
                    <a:pt x="16710" y="50468"/>
                  </a:cubicBezTo>
                  <a:cubicBezTo>
                    <a:pt x="16998" y="51563"/>
                    <a:pt x="17343" y="55538"/>
                    <a:pt x="9853" y="59860"/>
                  </a:cubicBezTo>
                  <a:cubicBezTo>
                    <a:pt x="2421" y="55538"/>
                    <a:pt x="2767" y="51563"/>
                    <a:pt x="3055" y="50468"/>
                  </a:cubicBezTo>
                  <a:cubicBezTo>
                    <a:pt x="3343" y="49028"/>
                    <a:pt x="4553" y="47933"/>
                    <a:pt x="6051" y="47875"/>
                  </a:cubicBezTo>
                  <a:cubicBezTo>
                    <a:pt x="7203" y="47933"/>
                    <a:pt x="8240" y="48624"/>
                    <a:pt x="8759" y="49661"/>
                  </a:cubicBezTo>
                  <a:cubicBezTo>
                    <a:pt x="8989" y="50065"/>
                    <a:pt x="9392" y="50295"/>
                    <a:pt x="9853" y="50295"/>
                  </a:cubicBezTo>
                  <a:cubicBezTo>
                    <a:pt x="10314" y="50295"/>
                    <a:pt x="10775" y="50065"/>
                    <a:pt x="11006" y="49661"/>
                  </a:cubicBezTo>
                  <a:cubicBezTo>
                    <a:pt x="11524" y="48624"/>
                    <a:pt x="12504" y="47933"/>
                    <a:pt x="13656" y="47875"/>
                  </a:cubicBezTo>
                  <a:close/>
                  <a:moveTo>
                    <a:pt x="52661" y="1"/>
                  </a:moveTo>
                  <a:cubicBezTo>
                    <a:pt x="52485" y="1"/>
                    <a:pt x="52308" y="37"/>
                    <a:pt x="52143" y="112"/>
                  </a:cubicBezTo>
                  <a:lnTo>
                    <a:pt x="17574" y="15495"/>
                  </a:lnTo>
                  <a:cubicBezTo>
                    <a:pt x="17113" y="15726"/>
                    <a:pt x="16767" y="16186"/>
                    <a:pt x="16825" y="16705"/>
                  </a:cubicBezTo>
                  <a:lnTo>
                    <a:pt x="16825" y="46262"/>
                  </a:lnTo>
                  <a:cubicBezTo>
                    <a:pt x="15875" y="45588"/>
                    <a:pt x="14785" y="45260"/>
                    <a:pt x="13704" y="45260"/>
                  </a:cubicBezTo>
                  <a:cubicBezTo>
                    <a:pt x="12293" y="45260"/>
                    <a:pt x="10898" y="45819"/>
                    <a:pt x="9853" y="46896"/>
                  </a:cubicBezTo>
                  <a:cubicBezTo>
                    <a:pt x="8816" y="45859"/>
                    <a:pt x="7433" y="45283"/>
                    <a:pt x="6051" y="45283"/>
                  </a:cubicBezTo>
                  <a:cubicBezTo>
                    <a:pt x="3343" y="45340"/>
                    <a:pt x="1038" y="47184"/>
                    <a:pt x="462" y="49834"/>
                  </a:cubicBezTo>
                  <a:cubicBezTo>
                    <a:pt x="1" y="51966"/>
                    <a:pt x="404" y="54271"/>
                    <a:pt x="1729" y="56114"/>
                  </a:cubicBezTo>
                  <a:cubicBezTo>
                    <a:pt x="3170" y="58419"/>
                    <a:pt x="5705" y="60609"/>
                    <a:pt x="9220" y="62510"/>
                  </a:cubicBezTo>
                  <a:cubicBezTo>
                    <a:pt x="9421" y="62625"/>
                    <a:pt x="9637" y="62683"/>
                    <a:pt x="9853" y="62683"/>
                  </a:cubicBezTo>
                  <a:cubicBezTo>
                    <a:pt x="10069" y="62683"/>
                    <a:pt x="10285" y="62625"/>
                    <a:pt x="10487" y="62510"/>
                  </a:cubicBezTo>
                  <a:cubicBezTo>
                    <a:pt x="14002" y="60609"/>
                    <a:pt x="16537" y="58419"/>
                    <a:pt x="17977" y="56114"/>
                  </a:cubicBezTo>
                  <a:cubicBezTo>
                    <a:pt x="18957" y="54674"/>
                    <a:pt x="19418" y="53003"/>
                    <a:pt x="19418" y="51332"/>
                  </a:cubicBezTo>
                  <a:lnTo>
                    <a:pt x="19418" y="31282"/>
                  </a:lnTo>
                  <a:lnTo>
                    <a:pt x="51337" y="17051"/>
                  </a:lnTo>
                  <a:lnTo>
                    <a:pt x="51337" y="39809"/>
                  </a:lnTo>
                  <a:cubicBezTo>
                    <a:pt x="50415" y="39175"/>
                    <a:pt x="49320" y="38830"/>
                    <a:pt x="48225" y="38830"/>
                  </a:cubicBezTo>
                  <a:cubicBezTo>
                    <a:pt x="46785" y="38830"/>
                    <a:pt x="45402" y="39406"/>
                    <a:pt x="44365" y="40443"/>
                  </a:cubicBezTo>
                  <a:cubicBezTo>
                    <a:pt x="43386" y="39406"/>
                    <a:pt x="42003" y="38830"/>
                    <a:pt x="40563" y="38830"/>
                  </a:cubicBezTo>
                  <a:cubicBezTo>
                    <a:pt x="37912" y="38887"/>
                    <a:pt x="35608" y="40789"/>
                    <a:pt x="35031" y="43381"/>
                  </a:cubicBezTo>
                  <a:cubicBezTo>
                    <a:pt x="34513" y="45571"/>
                    <a:pt x="34974" y="47818"/>
                    <a:pt x="36241" y="49661"/>
                  </a:cubicBezTo>
                  <a:cubicBezTo>
                    <a:pt x="37682" y="52024"/>
                    <a:pt x="40274" y="54156"/>
                    <a:pt x="43789" y="56114"/>
                  </a:cubicBezTo>
                  <a:cubicBezTo>
                    <a:pt x="43962" y="56201"/>
                    <a:pt x="44178" y="56244"/>
                    <a:pt x="44394" y="56244"/>
                  </a:cubicBezTo>
                  <a:cubicBezTo>
                    <a:pt x="44610" y="56244"/>
                    <a:pt x="44826" y="56201"/>
                    <a:pt x="44999" y="56114"/>
                  </a:cubicBezTo>
                  <a:cubicBezTo>
                    <a:pt x="48514" y="54156"/>
                    <a:pt x="51049" y="52024"/>
                    <a:pt x="52547" y="49661"/>
                  </a:cubicBezTo>
                  <a:cubicBezTo>
                    <a:pt x="53468" y="48221"/>
                    <a:pt x="53987" y="46550"/>
                    <a:pt x="53987" y="44879"/>
                  </a:cubicBezTo>
                  <a:lnTo>
                    <a:pt x="53987" y="1322"/>
                  </a:lnTo>
                  <a:cubicBezTo>
                    <a:pt x="53987" y="1149"/>
                    <a:pt x="53929" y="918"/>
                    <a:pt x="53872" y="803"/>
                  </a:cubicBezTo>
                  <a:cubicBezTo>
                    <a:pt x="53659" y="291"/>
                    <a:pt x="53162" y="1"/>
                    <a:pt x="52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60"/>
          <p:cNvGrpSpPr/>
          <p:nvPr/>
        </p:nvGrpSpPr>
        <p:grpSpPr>
          <a:xfrm>
            <a:off x="3007669" y="2614325"/>
            <a:ext cx="158001" cy="310045"/>
            <a:chOff x="4208975" y="434350"/>
            <a:chExt cx="826800" cy="1621575"/>
          </a:xfrm>
        </p:grpSpPr>
        <p:sp>
          <p:nvSpPr>
            <p:cNvPr id="1287" name="Google Shape;1287;p60"/>
            <p:cNvSpPr/>
            <p:nvPr/>
          </p:nvSpPr>
          <p:spPr>
            <a:xfrm>
              <a:off x="4317000" y="586700"/>
              <a:ext cx="249200" cy="628025"/>
            </a:xfrm>
            <a:custGeom>
              <a:avLst/>
              <a:gdLst/>
              <a:ahLst/>
              <a:cxnLst/>
              <a:rect l="l" t="t" r="r" b="b"/>
              <a:pathLst>
                <a:path w="9968" h="25121" extrusionOk="0">
                  <a:moveTo>
                    <a:pt x="2651" y="0"/>
                  </a:moveTo>
                  <a:cubicBezTo>
                    <a:pt x="3572" y="2247"/>
                    <a:pt x="3630" y="4725"/>
                    <a:pt x="2823" y="6972"/>
                  </a:cubicBezTo>
                  <a:cubicBezTo>
                    <a:pt x="2651" y="7548"/>
                    <a:pt x="2363" y="8124"/>
                    <a:pt x="2132" y="8815"/>
                  </a:cubicBezTo>
                  <a:cubicBezTo>
                    <a:pt x="865" y="11350"/>
                    <a:pt x="173" y="14116"/>
                    <a:pt x="116" y="16939"/>
                  </a:cubicBezTo>
                  <a:cubicBezTo>
                    <a:pt x="0" y="19186"/>
                    <a:pt x="807" y="21376"/>
                    <a:pt x="2363" y="23047"/>
                  </a:cubicBezTo>
                  <a:cubicBezTo>
                    <a:pt x="3342" y="23968"/>
                    <a:pt x="4494" y="24660"/>
                    <a:pt x="5704" y="25121"/>
                  </a:cubicBezTo>
                  <a:cubicBezTo>
                    <a:pt x="5301" y="24660"/>
                    <a:pt x="4955" y="24141"/>
                    <a:pt x="4667" y="23565"/>
                  </a:cubicBezTo>
                  <a:cubicBezTo>
                    <a:pt x="3400" y="21376"/>
                    <a:pt x="2363" y="17573"/>
                    <a:pt x="4149" y="11984"/>
                  </a:cubicBezTo>
                  <a:cubicBezTo>
                    <a:pt x="5301" y="8758"/>
                    <a:pt x="7317" y="5935"/>
                    <a:pt x="9968" y="3803"/>
                  </a:cubicBezTo>
                  <a:cubicBezTo>
                    <a:pt x="7663" y="2247"/>
                    <a:pt x="5243" y="980"/>
                    <a:pt x="26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0"/>
            <p:cNvSpPr/>
            <p:nvPr/>
          </p:nvSpPr>
          <p:spPr>
            <a:xfrm>
              <a:off x="4412050" y="593900"/>
              <a:ext cx="505625" cy="649750"/>
            </a:xfrm>
            <a:custGeom>
              <a:avLst/>
              <a:gdLst/>
              <a:ahLst/>
              <a:cxnLst/>
              <a:rect l="l" t="t" r="r" b="b"/>
              <a:pathLst>
                <a:path w="20225" h="25990" extrusionOk="0">
                  <a:moveTo>
                    <a:pt x="16940" y="0"/>
                  </a:moveTo>
                  <a:cubicBezTo>
                    <a:pt x="12561" y="1959"/>
                    <a:pt x="4898" y="6165"/>
                    <a:pt x="2824" y="12561"/>
                  </a:cubicBezTo>
                  <a:cubicBezTo>
                    <a:pt x="1" y="21203"/>
                    <a:pt x="5244" y="24487"/>
                    <a:pt x="5474" y="24602"/>
                  </a:cubicBezTo>
                  <a:lnTo>
                    <a:pt x="5532" y="24660"/>
                  </a:lnTo>
                  <a:cubicBezTo>
                    <a:pt x="7055" y="25530"/>
                    <a:pt x="8733" y="25990"/>
                    <a:pt x="10467" y="25990"/>
                  </a:cubicBezTo>
                  <a:cubicBezTo>
                    <a:pt x="10570" y="25990"/>
                    <a:pt x="10672" y="25988"/>
                    <a:pt x="10775" y="25985"/>
                  </a:cubicBezTo>
                  <a:cubicBezTo>
                    <a:pt x="13771" y="25985"/>
                    <a:pt x="16479" y="24948"/>
                    <a:pt x="18150" y="23162"/>
                  </a:cubicBezTo>
                  <a:cubicBezTo>
                    <a:pt x="19590" y="21606"/>
                    <a:pt x="20224" y="19474"/>
                    <a:pt x="20051" y="16882"/>
                  </a:cubicBezTo>
                  <a:cubicBezTo>
                    <a:pt x="19936" y="14635"/>
                    <a:pt x="19245" y="12388"/>
                    <a:pt x="18035" y="10486"/>
                  </a:cubicBezTo>
                  <a:cubicBezTo>
                    <a:pt x="17516" y="9564"/>
                    <a:pt x="17055" y="8643"/>
                    <a:pt x="16710" y="7721"/>
                  </a:cubicBezTo>
                  <a:cubicBezTo>
                    <a:pt x="15903" y="5186"/>
                    <a:pt x="15961" y="2478"/>
                    <a:pt x="16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0"/>
            <p:cNvSpPr/>
            <p:nvPr/>
          </p:nvSpPr>
          <p:spPr>
            <a:xfrm>
              <a:off x="4504250" y="503150"/>
              <a:ext cx="242000" cy="136850"/>
            </a:xfrm>
            <a:custGeom>
              <a:avLst/>
              <a:gdLst/>
              <a:ahLst/>
              <a:cxnLst/>
              <a:rect l="l" t="t" r="r" b="b"/>
              <a:pathLst>
                <a:path w="9680" h="5474" extrusionOk="0">
                  <a:moveTo>
                    <a:pt x="6972" y="0"/>
                  </a:moveTo>
                  <a:cubicBezTo>
                    <a:pt x="4552" y="634"/>
                    <a:pt x="2247" y="1498"/>
                    <a:pt x="0" y="2651"/>
                  </a:cubicBezTo>
                  <a:cubicBezTo>
                    <a:pt x="1556" y="3457"/>
                    <a:pt x="3112" y="4379"/>
                    <a:pt x="4552" y="5416"/>
                  </a:cubicBezTo>
                  <a:lnTo>
                    <a:pt x="4610" y="5474"/>
                  </a:lnTo>
                  <a:cubicBezTo>
                    <a:pt x="6223" y="4322"/>
                    <a:pt x="7894" y="3284"/>
                    <a:pt x="9680" y="2363"/>
                  </a:cubicBezTo>
                  <a:lnTo>
                    <a:pt x="69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0"/>
            <p:cNvSpPr/>
            <p:nvPr/>
          </p:nvSpPr>
          <p:spPr>
            <a:xfrm>
              <a:off x="4208975" y="434350"/>
              <a:ext cx="826800" cy="1621575"/>
            </a:xfrm>
            <a:custGeom>
              <a:avLst/>
              <a:gdLst/>
              <a:ahLst/>
              <a:cxnLst/>
              <a:rect l="l" t="t" r="r" b="b"/>
              <a:pathLst>
                <a:path w="33072" h="64863" extrusionOk="0">
                  <a:moveTo>
                    <a:pt x="18840" y="2752"/>
                  </a:moveTo>
                  <a:lnTo>
                    <a:pt x="21548" y="5115"/>
                  </a:lnTo>
                  <a:cubicBezTo>
                    <a:pt x="19762" y="6036"/>
                    <a:pt x="18091" y="7016"/>
                    <a:pt x="16478" y="8168"/>
                  </a:cubicBezTo>
                  <a:lnTo>
                    <a:pt x="16421" y="8168"/>
                  </a:lnTo>
                  <a:cubicBezTo>
                    <a:pt x="14980" y="7131"/>
                    <a:pt x="13482" y="6209"/>
                    <a:pt x="11869" y="5403"/>
                  </a:cubicBezTo>
                  <a:cubicBezTo>
                    <a:pt x="14116" y="4250"/>
                    <a:pt x="16421" y="3386"/>
                    <a:pt x="18840" y="2752"/>
                  </a:cubicBezTo>
                  <a:close/>
                  <a:moveTo>
                    <a:pt x="6972" y="6094"/>
                  </a:moveTo>
                  <a:lnTo>
                    <a:pt x="6972" y="6094"/>
                  </a:lnTo>
                  <a:cubicBezTo>
                    <a:pt x="9564" y="7074"/>
                    <a:pt x="11984" y="8341"/>
                    <a:pt x="14289" y="9897"/>
                  </a:cubicBezTo>
                  <a:cubicBezTo>
                    <a:pt x="11638" y="12029"/>
                    <a:pt x="9622" y="14852"/>
                    <a:pt x="8470" y="18078"/>
                  </a:cubicBezTo>
                  <a:cubicBezTo>
                    <a:pt x="6684" y="23667"/>
                    <a:pt x="7721" y="27470"/>
                    <a:pt x="8988" y="29602"/>
                  </a:cubicBezTo>
                  <a:cubicBezTo>
                    <a:pt x="9276" y="30178"/>
                    <a:pt x="9622" y="30696"/>
                    <a:pt x="10025" y="31157"/>
                  </a:cubicBezTo>
                  <a:cubicBezTo>
                    <a:pt x="8815" y="30696"/>
                    <a:pt x="7663" y="30005"/>
                    <a:pt x="6684" y="29141"/>
                  </a:cubicBezTo>
                  <a:cubicBezTo>
                    <a:pt x="5128" y="27527"/>
                    <a:pt x="4321" y="25338"/>
                    <a:pt x="4379" y="23091"/>
                  </a:cubicBezTo>
                  <a:cubicBezTo>
                    <a:pt x="4494" y="20268"/>
                    <a:pt x="5186" y="17444"/>
                    <a:pt x="6453" y="14909"/>
                  </a:cubicBezTo>
                  <a:cubicBezTo>
                    <a:pt x="6741" y="14276"/>
                    <a:pt x="6972" y="13642"/>
                    <a:pt x="7144" y="13066"/>
                  </a:cubicBezTo>
                  <a:cubicBezTo>
                    <a:pt x="7951" y="10819"/>
                    <a:pt x="7893" y="8341"/>
                    <a:pt x="6972" y="6094"/>
                  </a:cubicBezTo>
                  <a:close/>
                  <a:moveTo>
                    <a:pt x="25063" y="6382"/>
                  </a:moveTo>
                  <a:lnTo>
                    <a:pt x="25063" y="6382"/>
                  </a:lnTo>
                  <a:cubicBezTo>
                    <a:pt x="24084" y="8860"/>
                    <a:pt x="24026" y="11568"/>
                    <a:pt x="24833" y="14103"/>
                  </a:cubicBezTo>
                  <a:cubicBezTo>
                    <a:pt x="25178" y="15025"/>
                    <a:pt x="25639" y="15946"/>
                    <a:pt x="26158" y="16868"/>
                  </a:cubicBezTo>
                  <a:cubicBezTo>
                    <a:pt x="27368" y="18770"/>
                    <a:pt x="28059" y="21017"/>
                    <a:pt x="28174" y="23264"/>
                  </a:cubicBezTo>
                  <a:cubicBezTo>
                    <a:pt x="28347" y="25856"/>
                    <a:pt x="27713" y="27988"/>
                    <a:pt x="26273" y="29544"/>
                  </a:cubicBezTo>
                  <a:cubicBezTo>
                    <a:pt x="24602" y="31330"/>
                    <a:pt x="21894" y="32367"/>
                    <a:pt x="18840" y="32367"/>
                  </a:cubicBezTo>
                  <a:cubicBezTo>
                    <a:pt x="18741" y="32370"/>
                    <a:pt x="18641" y="32372"/>
                    <a:pt x="18542" y="32372"/>
                  </a:cubicBezTo>
                  <a:cubicBezTo>
                    <a:pt x="16856" y="32372"/>
                    <a:pt x="15178" y="31912"/>
                    <a:pt x="13655" y="31042"/>
                  </a:cubicBezTo>
                  <a:lnTo>
                    <a:pt x="13597" y="30984"/>
                  </a:lnTo>
                  <a:cubicBezTo>
                    <a:pt x="13367" y="30869"/>
                    <a:pt x="8124" y="27585"/>
                    <a:pt x="10947" y="18943"/>
                  </a:cubicBezTo>
                  <a:cubicBezTo>
                    <a:pt x="13021" y="12547"/>
                    <a:pt x="20684" y="8341"/>
                    <a:pt x="25063" y="6382"/>
                  </a:cubicBezTo>
                  <a:close/>
                  <a:moveTo>
                    <a:pt x="4840" y="42508"/>
                  </a:moveTo>
                  <a:cubicBezTo>
                    <a:pt x="9276" y="42508"/>
                    <a:pt x="12387" y="43487"/>
                    <a:pt x="13886" y="45388"/>
                  </a:cubicBezTo>
                  <a:cubicBezTo>
                    <a:pt x="14692" y="46368"/>
                    <a:pt x="15038" y="47635"/>
                    <a:pt x="14923" y="48903"/>
                  </a:cubicBezTo>
                  <a:cubicBezTo>
                    <a:pt x="14058" y="49594"/>
                    <a:pt x="13021" y="49940"/>
                    <a:pt x="11927" y="49998"/>
                  </a:cubicBezTo>
                  <a:cubicBezTo>
                    <a:pt x="9103" y="49998"/>
                    <a:pt x="6165" y="47405"/>
                    <a:pt x="3457" y="42508"/>
                  </a:cubicBezTo>
                  <a:close/>
                  <a:moveTo>
                    <a:pt x="29615" y="46771"/>
                  </a:moveTo>
                  <a:cubicBezTo>
                    <a:pt x="26907" y="51726"/>
                    <a:pt x="24026" y="54261"/>
                    <a:pt x="21203" y="54261"/>
                  </a:cubicBezTo>
                  <a:lnTo>
                    <a:pt x="21145" y="54261"/>
                  </a:lnTo>
                  <a:cubicBezTo>
                    <a:pt x="20108" y="54261"/>
                    <a:pt x="19013" y="53916"/>
                    <a:pt x="18149" y="53224"/>
                  </a:cubicBezTo>
                  <a:cubicBezTo>
                    <a:pt x="18034" y="51957"/>
                    <a:pt x="18380" y="50631"/>
                    <a:pt x="19186" y="49652"/>
                  </a:cubicBezTo>
                  <a:cubicBezTo>
                    <a:pt x="20684" y="47751"/>
                    <a:pt x="23795" y="46771"/>
                    <a:pt x="28232" y="46771"/>
                  </a:cubicBezTo>
                  <a:close/>
                  <a:moveTo>
                    <a:pt x="19195" y="0"/>
                  </a:moveTo>
                  <a:cubicBezTo>
                    <a:pt x="19079" y="0"/>
                    <a:pt x="18960" y="15"/>
                    <a:pt x="18840" y="44"/>
                  </a:cubicBezTo>
                  <a:cubicBezTo>
                    <a:pt x="12791" y="1658"/>
                    <a:pt x="10025" y="3386"/>
                    <a:pt x="9046" y="4135"/>
                  </a:cubicBezTo>
                  <a:cubicBezTo>
                    <a:pt x="8758" y="4020"/>
                    <a:pt x="6107" y="3040"/>
                    <a:pt x="5474" y="2868"/>
                  </a:cubicBezTo>
                  <a:cubicBezTo>
                    <a:pt x="4748" y="2660"/>
                    <a:pt x="4374" y="2556"/>
                    <a:pt x="4080" y="2556"/>
                  </a:cubicBezTo>
                  <a:cubicBezTo>
                    <a:pt x="3883" y="2556"/>
                    <a:pt x="3722" y="2603"/>
                    <a:pt x="3515" y="2695"/>
                  </a:cubicBezTo>
                  <a:cubicBezTo>
                    <a:pt x="3111" y="2868"/>
                    <a:pt x="2881" y="3213"/>
                    <a:pt x="2766" y="3617"/>
                  </a:cubicBezTo>
                  <a:cubicBezTo>
                    <a:pt x="2708" y="4020"/>
                    <a:pt x="2823" y="4481"/>
                    <a:pt x="3111" y="4769"/>
                  </a:cubicBezTo>
                  <a:cubicBezTo>
                    <a:pt x="3111" y="4769"/>
                    <a:pt x="6107" y="8053"/>
                    <a:pt x="4667" y="12259"/>
                  </a:cubicBezTo>
                  <a:cubicBezTo>
                    <a:pt x="4494" y="12720"/>
                    <a:pt x="4264" y="13239"/>
                    <a:pt x="3976" y="13872"/>
                  </a:cubicBezTo>
                  <a:cubicBezTo>
                    <a:pt x="2593" y="16753"/>
                    <a:pt x="1844" y="19864"/>
                    <a:pt x="1729" y="23091"/>
                  </a:cubicBezTo>
                  <a:cubicBezTo>
                    <a:pt x="1613" y="26029"/>
                    <a:pt x="2766" y="28910"/>
                    <a:pt x="4840" y="30984"/>
                  </a:cubicBezTo>
                  <a:cubicBezTo>
                    <a:pt x="8124" y="34268"/>
                    <a:pt x="12964" y="34845"/>
                    <a:pt x="15384" y="34902"/>
                  </a:cubicBezTo>
                  <a:lnTo>
                    <a:pt x="15384" y="43026"/>
                  </a:lnTo>
                  <a:cubicBezTo>
                    <a:pt x="13252" y="40894"/>
                    <a:pt x="9680" y="39857"/>
                    <a:pt x="4840" y="39857"/>
                  </a:cubicBezTo>
                  <a:cubicBezTo>
                    <a:pt x="3745" y="39857"/>
                    <a:pt x="2535" y="39915"/>
                    <a:pt x="1268" y="40030"/>
                  </a:cubicBezTo>
                  <a:cubicBezTo>
                    <a:pt x="807" y="40088"/>
                    <a:pt x="461" y="40318"/>
                    <a:pt x="231" y="40664"/>
                  </a:cubicBezTo>
                  <a:cubicBezTo>
                    <a:pt x="0" y="41067"/>
                    <a:pt x="0" y="41528"/>
                    <a:pt x="173" y="41931"/>
                  </a:cubicBezTo>
                  <a:cubicBezTo>
                    <a:pt x="3688" y="49018"/>
                    <a:pt x="7605" y="52590"/>
                    <a:pt x="11927" y="52590"/>
                  </a:cubicBezTo>
                  <a:cubicBezTo>
                    <a:pt x="13136" y="52590"/>
                    <a:pt x="14289" y="52302"/>
                    <a:pt x="15384" y="51726"/>
                  </a:cubicBezTo>
                  <a:lnTo>
                    <a:pt x="15384" y="63653"/>
                  </a:lnTo>
                  <a:cubicBezTo>
                    <a:pt x="15441" y="64459"/>
                    <a:pt x="16060" y="64863"/>
                    <a:pt x="16680" y="64863"/>
                  </a:cubicBezTo>
                  <a:cubicBezTo>
                    <a:pt x="17299" y="64863"/>
                    <a:pt x="17919" y="64459"/>
                    <a:pt x="17976" y="63653"/>
                  </a:cubicBezTo>
                  <a:lnTo>
                    <a:pt x="17976" y="56163"/>
                  </a:lnTo>
                  <a:cubicBezTo>
                    <a:pt x="18956" y="56681"/>
                    <a:pt x="20050" y="56912"/>
                    <a:pt x="21145" y="56912"/>
                  </a:cubicBezTo>
                  <a:cubicBezTo>
                    <a:pt x="25466" y="56912"/>
                    <a:pt x="29384" y="53282"/>
                    <a:pt x="32899" y="46195"/>
                  </a:cubicBezTo>
                  <a:cubicBezTo>
                    <a:pt x="33072" y="45849"/>
                    <a:pt x="33072" y="45388"/>
                    <a:pt x="32841" y="44985"/>
                  </a:cubicBezTo>
                  <a:cubicBezTo>
                    <a:pt x="32668" y="44639"/>
                    <a:pt x="32265" y="44351"/>
                    <a:pt x="31804" y="44351"/>
                  </a:cubicBezTo>
                  <a:cubicBezTo>
                    <a:pt x="30536" y="44236"/>
                    <a:pt x="29327" y="44178"/>
                    <a:pt x="28232" y="44178"/>
                  </a:cubicBezTo>
                  <a:cubicBezTo>
                    <a:pt x="23565" y="44178"/>
                    <a:pt x="20166" y="45158"/>
                    <a:pt x="17976" y="47059"/>
                  </a:cubicBezTo>
                  <a:lnTo>
                    <a:pt x="17976" y="34960"/>
                  </a:lnTo>
                  <a:lnTo>
                    <a:pt x="18898" y="34960"/>
                  </a:lnTo>
                  <a:cubicBezTo>
                    <a:pt x="22643" y="34960"/>
                    <a:pt x="26100" y="33635"/>
                    <a:pt x="28232" y="31330"/>
                  </a:cubicBezTo>
                  <a:cubicBezTo>
                    <a:pt x="30191" y="29198"/>
                    <a:pt x="31055" y="26375"/>
                    <a:pt x="30825" y="23033"/>
                  </a:cubicBezTo>
                  <a:cubicBezTo>
                    <a:pt x="30709" y="20383"/>
                    <a:pt x="29903" y="17790"/>
                    <a:pt x="28520" y="15543"/>
                  </a:cubicBezTo>
                  <a:cubicBezTo>
                    <a:pt x="28059" y="14794"/>
                    <a:pt x="27656" y="13988"/>
                    <a:pt x="27368" y="13181"/>
                  </a:cubicBezTo>
                  <a:cubicBezTo>
                    <a:pt x="25812" y="8860"/>
                    <a:pt x="28923" y="4654"/>
                    <a:pt x="28981" y="4654"/>
                  </a:cubicBezTo>
                  <a:cubicBezTo>
                    <a:pt x="29327" y="4193"/>
                    <a:pt x="29327" y="3559"/>
                    <a:pt x="29038" y="3098"/>
                  </a:cubicBezTo>
                  <a:cubicBezTo>
                    <a:pt x="28771" y="2741"/>
                    <a:pt x="28330" y="2522"/>
                    <a:pt x="27904" y="2522"/>
                  </a:cubicBezTo>
                  <a:cubicBezTo>
                    <a:pt x="27780" y="2522"/>
                    <a:pt x="27657" y="2541"/>
                    <a:pt x="27540" y="2580"/>
                  </a:cubicBezTo>
                  <a:cubicBezTo>
                    <a:pt x="27368" y="2637"/>
                    <a:pt x="26042" y="3098"/>
                    <a:pt x="24141" y="3905"/>
                  </a:cubicBezTo>
                  <a:lnTo>
                    <a:pt x="20050" y="332"/>
                  </a:lnTo>
                  <a:cubicBezTo>
                    <a:pt x="19837" y="119"/>
                    <a:pt x="19528" y="0"/>
                    <a:pt x="19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1" name="Google Shape;1291;p60"/>
          <p:cNvPicPr preferRelativeResize="0"/>
          <p:nvPr/>
        </p:nvPicPr>
        <p:blipFill>
          <a:blip r:embed="rId3">
            <a:alphaModFix/>
          </a:blip>
          <a:stretch>
            <a:fillRect/>
          </a:stretch>
        </p:blipFill>
        <p:spPr>
          <a:xfrm rot="856775">
            <a:off x="6635920" y="-929692"/>
            <a:ext cx="3758806" cy="2523029"/>
          </a:xfrm>
          <a:prstGeom prst="rect">
            <a:avLst/>
          </a:prstGeom>
          <a:noFill/>
          <a:ln>
            <a:noFill/>
          </a:ln>
        </p:spPr>
      </p:pic>
      <p:sp>
        <p:nvSpPr>
          <p:cNvPr id="1292" name="Google Shape;1292;p60"/>
          <p:cNvSpPr/>
          <p:nvPr/>
        </p:nvSpPr>
        <p:spPr>
          <a:xfrm rot="-7063047">
            <a:off x="7420907" y="-585363"/>
            <a:ext cx="1609866" cy="2452060"/>
          </a:xfrm>
          <a:custGeom>
            <a:avLst/>
            <a:gdLst/>
            <a:ahLst/>
            <a:cxnLst/>
            <a:rect l="l" t="t" r="r" b="b"/>
            <a:pathLst>
              <a:path w="23223" h="35372" extrusionOk="0">
                <a:moveTo>
                  <a:pt x="14895" y="1437"/>
                </a:moveTo>
                <a:cubicBezTo>
                  <a:pt x="15262" y="1437"/>
                  <a:pt x="15404" y="1997"/>
                  <a:pt x="15459" y="2601"/>
                </a:cubicBezTo>
                <a:cubicBezTo>
                  <a:pt x="15389" y="2463"/>
                  <a:pt x="15251" y="2324"/>
                  <a:pt x="15112" y="2255"/>
                </a:cubicBezTo>
                <a:cubicBezTo>
                  <a:pt x="14933" y="2120"/>
                  <a:pt x="14725" y="2044"/>
                  <a:pt x="14507" y="2044"/>
                </a:cubicBezTo>
                <a:cubicBezTo>
                  <a:pt x="14387" y="2044"/>
                  <a:pt x="14264" y="2067"/>
                  <a:pt x="14142" y="2116"/>
                </a:cubicBezTo>
                <a:lnTo>
                  <a:pt x="14211" y="1977"/>
                </a:lnTo>
                <a:cubicBezTo>
                  <a:pt x="14333" y="1896"/>
                  <a:pt x="14478" y="1863"/>
                  <a:pt x="14634" y="1863"/>
                </a:cubicBezTo>
                <a:cubicBezTo>
                  <a:pt x="14744" y="1863"/>
                  <a:pt x="14858" y="1879"/>
                  <a:pt x="14973" y="1908"/>
                </a:cubicBezTo>
                <a:cubicBezTo>
                  <a:pt x="14983" y="1918"/>
                  <a:pt x="14993" y="1922"/>
                  <a:pt x="15002" y="1922"/>
                </a:cubicBezTo>
                <a:cubicBezTo>
                  <a:pt x="15059" y="1922"/>
                  <a:pt x="15102" y="1760"/>
                  <a:pt x="15043" y="1700"/>
                </a:cubicBezTo>
                <a:cubicBezTo>
                  <a:pt x="14835" y="1631"/>
                  <a:pt x="14696" y="1631"/>
                  <a:pt x="14488" y="1631"/>
                </a:cubicBezTo>
                <a:lnTo>
                  <a:pt x="14557" y="1562"/>
                </a:lnTo>
                <a:cubicBezTo>
                  <a:pt x="14687" y="1475"/>
                  <a:pt x="14799" y="1437"/>
                  <a:pt x="14895" y="1437"/>
                </a:cubicBezTo>
                <a:close/>
                <a:moveTo>
                  <a:pt x="7544" y="892"/>
                </a:moveTo>
                <a:cubicBezTo>
                  <a:pt x="7649" y="892"/>
                  <a:pt x="7747" y="909"/>
                  <a:pt x="7834" y="938"/>
                </a:cubicBezTo>
                <a:cubicBezTo>
                  <a:pt x="8180" y="1076"/>
                  <a:pt x="8388" y="1215"/>
                  <a:pt x="8665" y="1423"/>
                </a:cubicBezTo>
                <a:cubicBezTo>
                  <a:pt x="8535" y="1336"/>
                  <a:pt x="8397" y="1297"/>
                  <a:pt x="8264" y="1297"/>
                </a:cubicBezTo>
                <a:cubicBezTo>
                  <a:pt x="7972" y="1297"/>
                  <a:pt x="7699" y="1484"/>
                  <a:pt x="7556" y="1770"/>
                </a:cubicBezTo>
                <a:cubicBezTo>
                  <a:pt x="7418" y="2116"/>
                  <a:pt x="7418" y="2532"/>
                  <a:pt x="7487" y="2879"/>
                </a:cubicBezTo>
                <a:lnTo>
                  <a:pt x="7487" y="2948"/>
                </a:lnTo>
                <a:cubicBezTo>
                  <a:pt x="7210" y="2324"/>
                  <a:pt x="7071" y="1700"/>
                  <a:pt x="7071" y="1076"/>
                </a:cubicBezTo>
                <a:lnTo>
                  <a:pt x="7071" y="1007"/>
                </a:lnTo>
                <a:cubicBezTo>
                  <a:pt x="7233" y="926"/>
                  <a:pt x="7396" y="892"/>
                  <a:pt x="7544" y="892"/>
                </a:cubicBezTo>
                <a:close/>
                <a:moveTo>
                  <a:pt x="7826" y="440"/>
                </a:moveTo>
                <a:cubicBezTo>
                  <a:pt x="8299" y="440"/>
                  <a:pt x="8890" y="802"/>
                  <a:pt x="9220" y="1076"/>
                </a:cubicBezTo>
                <a:cubicBezTo>
                  <a:pt x="9844" y="1700"/>
                  <a:pt x="10190" y="2532"/>
                  <a:pt x="10121" y="3433"/>
                </a:cubicBezTo>
                <a:cubicBezTo>
                  <a:pt x="9982" y="3017"/>
                  <a:pt x="9844" y="2671"/>
                  <a:pt x="9636" y="2324"/>
                </a:cubicBezTo>
                <a:cubicBezTo>
                  <a:pt x="9636" y="2324"/>
                  <a:pt x="9636" y="2255"/>
                  <a:pt x="9636" y="2255"/>
                </a:cubicBezTo>
                <a:cubicBezTo>
                  <a:pt x="9428" y="1354"/>
                  <a:pt x="8665" y="660"/>
                  <a:pt x="7695" y="522"/>
                </a:cubicBezTo>
                <a:lnTo>
                  <a:pt x="7487" y="522"/>
                </a:lnTo>
                <a:cubicBezTo>
                  <a:pt x="7587" y="464"/>
                  <a:pt x="7703" y="440"/>
                  <a:pt x="7826" y="440"/>
                </a:cubicBezTo>
                <a:close/>
                <a:moveTo>
                  <a:pt x="14280" y="2463"/>
                </a:moveTo>
                <a:cubicBezTo>
                  <a:pt x="14072" y="2948"/>
                  <a:pt x="13864" y="3433"/>
                  <a:pt x="13726" y="3988"/>
                </a:cubicBezTo>
                <a:cubicBezTo>
                  <a:pt x="13795" y="3502"/>
                  <a:pt x="13864" y="3087"/>
                  <a:pt x="14003" y="2601"/>
                </a:cubicBezTo>
                <a:cubicBezTo>
                  <a:pt x="14072" y="2532"/>
                  <a:pt x="14211" y="2463"/>
                  <a:pt x="14280" y="2463"/>
                </a:cubicBezTo>
                <a:close/>
                <a:moveTo>
                  <a:pt x="8284" y="1648"/>
                </a:moveTo>
                <a:cubicBezTo>
                  <a:pt x="8388" y="1648"/>
                  <a:pt x="8492" y="1700"/>
                  <a:pt x="8596" y="1770"/>
                </a:cubicBezTo>
                <a:cubicBezTo>
                  <a:pt x="8527" y="1770"/>
                  <a:pt x="8457" y="1839"/>
                  <a:pt x="8457" y="1908"/>
                </a:cubicBezTo>
                <a:cubicBezTo>
                  <a:pt x="8319" y="2671"/>
                  <a:pt x="8388" y="3433"/>
                  <a:pt x="8804" y="4057"/>
                </a:cubicBezTo>
                <a:cubicBezTo>
                  <a:pt x="8596" y="3988"/>
                  <a:pt x="8388" y="3849"/>
                  <a:pt x="8319" y="3641"/>
                </a:cubicBezTo>
                <a:lnTo>
                  <a:pt x="8249" y="3710"/>
                </a:lnTo>
                <a:cubicBezTo>
                  <a:pt x="7834" y="3156"/>
                  <a:pt x="7695" y="2463"/>
                  <a:pt x="7972" y="1839"/>
                </a:cubicBezTo>
                <a:cubicBezTo>
                  <a:pt x="8076" y="1700"/>
                  <a:pt x="8180" y="1648"/>
                  <a:pt x="8284" y="1648"/>
                </a:cubicBezTo>
                <a:close/>
                <a:moveTo>
                  <a:pt x="8800" y="2250"/>
                </a:moveTo>
                <a:cubicBezTo>
                  <a:pt x="8834" y="2250"/>
                  <a:pt x="8881" y="2273"/>
                  <a:pt x="8943" y="2324"/>
                </a:cubicBezTo>
                <a:lnTo>
                  <a:pt x="9081" y="2324"/>
                </a:lnTo>
                <a:cubicBezTo>
                  <a:pt x="9289" y="2671"/>
                  <a:pt x="9497" y="3087"/>
                  <a:pt x="9636" y="3433"/>
                </a:cubicBezTo>
                <a:cubicBezTo>
                  <a:pt x="9636" y="3572"/>
                  <a:pt x="9774" y="3918"/>
                  <a:pt x="9636" y="4057"/>
                </a:cubicBezTo>
                <a:lnTo>
                  <a:pt x="9567" y="4057"/>
                </a:lnTo>
                <a:cubicBezTo>
                  <a:pt x="9497" y="4057"/>
                  <a:pt x="9428" y="4057"/>
                  <a:pt x="9359" y="3988"/>
                </a:cubicBezTo>
                <a:cubicBezTo>
                  <a:pt x="9081" y="3849"/>
                  <a:pt x="8943" y="3433"/>
                  <a:pt x="8873" y="3225"/>
                </a:cubicBezTo>
                <a:cubicBezTo>
                  <a:pt x="8814" y="2989"/>
                  <a:pt x="8604" y="2250"/>
                  <a:pt x="8800" y="2250"/>
                </a:cubicBezTo>
                <a:close/>
                <a:moveTo>
                  <a:pt x="15320" y="3087"/>
                </a:moveTo>
                <a:lnTo>
                  <a:pt x="15320" y="3087"/>
                </a:lnTo>
                <a:cubicBezTo>
                  <a:pt x="15389" y="3225"/>
                  <a:pt x="15459" y="3433"/>
                  <a:pt x="15528" y="3572"/>
                </a:cubicBezTo>
                <a:cubicBezTo>
                  <a:pt x="15528" y="3849"/>
                  <a:pt x="15459" y="4126"/>
                  <a:pt x="15459" y="4265"/>
                </a:cubicBezTo>
                <a:cubicBezTo>
                  <a:pt x="15459" y="3849"/>
                  <a:pt x="15389" y="3502"/>
                  <a:pt x="15320" y="3087"/>
                </a:cubicBezTo>
                <a:close/>
                <a:moveTo>
                  <a:pt x="13448" y="3087"/>
                </a:moveTo>
                <a:lnTo>
                  <a:pt x="13448" y="3087"/>
                </a:lnTo>
                <a:cubicBezTo>
                  <a:pt x="13379" y="3572"/>
                  <a:pt x="13310" y="4057"/>
                  <a:pt x="13310" y="4542"/>
                </a:cubicBezTo>
                <a:cubicBezTo>
                  <a:pt x="13171" y="4196"/>
                  <a:pt x="13171" y="3849"/>
                  <a:pt x="13240" y="3433"/>
                </a:cubicBezTo>
                <a:cubicBezTo>
                  <a:pt x="13310" y="3364"/>
                  <a:pt x="13310" y="3225"/>
                  <a:pt x="13310" y="3156"/>
                </a:cubicBezTo>
                <a:lnTo>
                  <a:pt x="13448" y="3087"/>
                </a:lnTo>
                <a:close/>
                <a:moveTo>
                  <a:pt x="9567" y="4473"/>
                </a:moveTo>
                <a:lnTo>
                  <a:pt x="9705" y="4681"/>
                </a:lnTo>
                <a:cubicBezTo>
                  <a:pt x="9594" y="4718"/>
                  <a:pt x="9482" y="4735"/>
                  <a:pt x="9373" y="4735"/>
                </a:cubicBezTo>
                <a:cubicBezTo>
                  <a:pt x="9128" y="4735"/>
                  <a:pt x="8897" y="4648"/>
                  <a:pt x="8709" y="4503"/>
                </a:cubicBezTo>
                <a:lnTo>
                  <a:pt x="8709" y="4503"/>
                </a:lnTo>
                <a:cubicBezTo>
                  <a:pt x="8822" y="4518"/>
                  <a:pt x="8934" y="4525"/>
                  <a:pt x="9047" y="4525"/>
                </a:cubicBezTo>
                <a:cubicBezTo>
                  <a:pt x="9220" y="4525"/>
                  <a:pt x="9393" y="4508"/>
                  <a:pt x="9567" y="4473"/>
                </a:cubicBezTo>
                <a:close/>
                <a:moveTo>
                  <a:pt x="14696" y="2740"/>
                </a:moveTo>
                <a:cubicBezTo>
                  <a:pt x="14973" y="3364"/>
                  <a:pt x="15112" y="4196"/>
                  <a:pt x="14904" y="4889"/>
                </a:cubicBezTo>
                <a:cubicBezTo>
                  <a:pt x="14835" y="4681"/>
                  <a:pt x="14627" y="4473"/>
                  <a:pt x="14488" y="4334"/>
                </a:cubicBezTo>
                <a:cubicBezTo>
                  <a:pt x="14459" y="4306"/>
                  <a:pt x="14419" y="4289"/>
                  <a:pt x="14381" y="4289"/>
                </a:cubicBezTo>
                <a:cubicBezTo>
                  <a:pt x="14328" y="4289"/>
                  <a:pt x="14280" y="4322"/>
                  <a:pt x="14280" y="4404"/>
                </a:cubicBezTo>
                <a:cubicBezTo>
                  <a:pt x="14226" y="4457"/>
                  <a:pt x="14173" y="4553"/>
                  <a:pt x="14151" y="4658"/>
                </a:cubicBezTo>
                <a:lnTo>
                  <a:pt x="14151" y="4658"/>
                </a:lnTo>
                <a:cubicBezTo>
                  <a:pt x="14224" y="3996"/>
                  <a:pt x="14365" y="3336"/>
                  <a:pt x="14696" y="2740"/>
                </a:cubicBezTo>
                <a:close/>
                <a:moveTo>
                  <a:pt x="14453" y="4724"/>
                </a:moveTo>
                <a:cubicBezTo>
                  <a:pt x="14765" y="5139"/>
                  <a:pt x="14756" y="5735"/>
                  <a:pt x="14488" y="6137"/>
                </a:cubicBezTo>
                <a:cubicBezTo>
                  <a:pt x="14419" y="6067"/>
                  <a:pt x="14349" y="5998"/>
                  <a:pt x="14349" y="5859"/>
                </a:cubicBezTo>
                <a:cubicBezTo>
                  <a:pt x="14280" y="5651"/>
                  <a:pt x="14280" y="5443"/>
                  <a:pt x="14280" y="5235"/>
                </a:cubicBezTo>
                <a:cubicBezTo>
                  <a:pt x="14280" y="5097"/>
                  <a:pt x="14349" y="4958"/>
                  <a:pt x="14419" y="4889"/>
                </a:cubicBezTo>
                <a:cubicBezTo>
                  <a:pt x="14474" y="4834"/>
                  <a:pt x="14485" y="4779"/>
                  <a:pt x="14453" y="4724"/>
                </a:cubicBezTo>
                <a:close/>
                <a:moveTo>
                  <a:pt x="6517" y="6206"/>
                </a:moveTo>
                <a:cubicBezTo>
                  <a:pt x="7140" y="6275"/>
                  <a:pt x="7695" y="6622"/>
                  <a:pt x="8042" y="7038"/>
                </a:cubicBezTo>
                <a:lnTo>
                  <a:pt x="8042" y="7107"/>
                </a:lnTo>
                <a:cubicBezTo>
                  <a:pt x="8111" y="7176"/>
                  <a:pt x="8180" y="7315"/>
                  <a:pt x="8180" y="7454"/>
                </a:cubicBezTo>
                <a:cubicBezTo>
                  <a:pt x="7834" y="6899"/>
                  <a:pt x="7210" y="6414"/>
                  <a:pt x="6517" y="6206"/>
                </a:cubicBezTo>
                <a:close/>
                <a:moveTo>
                  <a:pt x="15320" y="6968"/>
                </a:moveTo>
                <a:cubicBezTo>
                  <a:pt x="15319" y="6969"/>
                  <a:pt x="15314" y="6975"/>
                  <a:pt x="15251" y="7038"/>
                </a:cubicBezTo>
                <a:cubicBezTo>
                  <a:pt x="15112" y="7384"/>
                  <a:pt x="14904" y="7523"/>
                  <a:pt x="14696" y="7523"/>
                </a:cubicBezTo>
                <a:cubicBezTo>
                  <a:pt x="14835" y="7384"/>
                  <a:pt x="14973" y="7246"/>
                  <a:pt x="15043" y="7107"/>
                </a:cubicBezTo>
                <a:cubicBezTo>
                  <a:pt x="15181" y="7038"/>
                  <a:pt x="15251" y="7038"/>
                  <a:pt x="15320" y="6968"/>
                </a:cubicBezTo>
                <a:close/>
                <a:moveTo>
                  <a:pt x="6239" y="6483"/>
                </a:moveTo>
                <a:lnTo>
                  <a:pt x="6239" y="6483"/>
                </a:lnTo>
                <a:cubicBezTo>
                  <a:pt x="6932" y="6691"/>
                  <a:pt x="7487" y="7107"/>
                  <a:pt x="7903" y="7731"/>
                </a:cubicBezTo>
                <a:cubicBezTo>
                  <a:pt x="7855" y="7735"/>
                  <a:pt x="7805" y="7737"/>
                  <a:pt x="7755" y="7737"/>
                </a:cubicBezTo>
                <a:cubicBezTo>
                  <a:pt x="7014" y="7737"/>
                  <a:pt x="6109" y="7262"/>
                  <a:pt x="6239" y="6483"/>
                </a:cubicBezTo>
                <a:close/>
                <a:moveTo>
                  <a:pt x="5269" y="5929"/>
                </a:moveTo>
                <a:cubicBezTo>
                  <a:pt x="4784" y="5998"/>
                  <a:pt x="4437" y="6206"/>
                  <a:pt x="4437" y="6830"/>
                </a:cubicBezTo>
                <a:cubicBezTo>
                  <a:pt x="4593" y="7298"/>
                  <a:pt x="4905" y="7687"/>
                  <a:pt x="5314" y="7941"/>
                </a:cubicBezTo>
                <a:lnTo>
                  <a:pt x="5314" y="7941"/>
                </a:lnTo>
                <a:cubicBezTo>
                  <a:pt x="4611" y="7562"/>
                  <a:pt x="3618" y="6817"/>
                  <a:pt x="4229" y="6206"/>
                </a:cubicBezTo>
                <a:cubicBezTo>
                  <a:pt x="4576" y="5998"/>
                  <a:pt x="4922" y="5929"/>
                  <a:pt x="5269" y="5929"/>
                </a:cubicBezTo>
                <a:close/>
                <a:moveTo>
                  <a:pt x="5398" y="6341"/>
                </a:moveTo>
                <a:cubicBezTo>
                  <a:pt x="5586" y="6341"/>
                  <a:pt x="5791" y="6371"/>
                  <a:pt x="5962" y="6414"/>
                </a:cubicBezTo>
                <a:cubicBezTo>
                  <a:pt x="5546" y="7315"/>
                  <a:pt x="6655" y="7939"/>
                  <a:pt x="7626" y="8008"/>
                </a:cubicBezTo>
                <a:lnTo>
                  <a:pt x="7002" y="8008"/>
                </a:lnTo>
                <a:cubicBezTo>
                  <a:pt x="6941" y="8013"/>
                  <a:pt x="6881" y="8016"/>
                  <a:pt x="6822" y="8016"/>
                </a:cubicBezTo>
                <a:cubicBezTo>
                  <a:pt x="6061" y="8016"/>
                  <a:pt x="5372" y="7611"/>
                  <a:pt x="4922" y="6968"/>
                </a:cubicBezTo>
                <a:cubicBezTo>
                  <a:pt x="4635" y="6489"/>
                  <a:pt x="4976" y="6341"/>
                  <a:pt x="5398" y="6341"/>
                </a:cubicBezTo>
                <a:close/>
                <a:moveTo>
                  <a:pt x="12617" y="7627"/>
                </a:moveTo>
                <a:cubicBezTo>
                  <a:pt x="12686" y="7627"/>
                  <a:pt x="12755" y="7662"/>
                  <a:pt x="12824" y="7731"/>
                </a:cubicBezTo>
                <a:cubicBezTo>
                  <a:pt x="12894" y="7800"/>
                  <a:pt x="12894" y="8077"/>
                  <a:pt x="12755" y="8216"/>
                </a:cubicBezTo>
                <a:cubicBezTo>
                  <a:pt x="12755" y="8147"/>
                  <a:pt x="12686" y="8077"/>
                  <a:pt x="12686" y="8008"/>
                </a:cubicBezTo>
                <a:cubicBezTo>
                  <a:pt x="12686" y="7988"/>
                  <a:pt x="12668" y="7979"/>
                  <a:pt x="12643" y="7979"/>
                </a:cubicBezTo>
                <a:cubicBezTo>
                  <a:pt x="12582" y="7979"/>
                  <a:pt x="12478" y="8028"/>
                  <a:pt x="12478" y="8077"/>
                </a:cubicBezTo>
                <a:cubicBezTo>
                  <a:pt x="12547" y="8147"/>
                  <a:pt x="12547" y="8216"/>
                  <a:pt x="12617" y="8285"/>
                </a:cubicBezTo>
                <a:cubicBezTo>
                  <a:pt x="12478" y="8285"/>
                  <a:pt x="12339" y="8077"/>
                  <a:pt x="12339" y="7939"/>
                </a:cubicBezTo>
                <a:cubicBezTo>
                  <a:pt x="12339" y="7870"/>
                  <a:pt x="12339" y="7800"/>
                  <a:pt x="12409" y="7731"/>
                </a:cubicBezTo>
                <a:cubicBezTo>
                  <a:pt x="12478" y="7662"/>
                  <a:pt x="12547" y="7627"/>
                  <a:pt x="12617" y="7627"/>
                </a:cubicBezTo>
                <a:close/>
                <a:moveTo>
                  <a:pt x="8319" y="8216"/>
                </a:moveTo>
                <a:lnTo>
                  <a:pt x="8527" y="8355"/>
                </a:lnTo>
                <a:cubicBezTo>
                  <a:pt x="8180" y="8424"/>
                  <a:pt x="7764" y="8493"/>
                  <a:pt x="7418" y="8493"/>
                </a:cubicBezTo>
                <a:cubicBezTo>
                  <a:pt x="7764" y="8493"/>
                  <a:pt x="8042" y="8355"/>
                  <a:pt x="8319" y="8216"/>
                </a:cubicBezTo>
                <a:close/>
                <a:moveTo>
                  <a:pt x="21628" y="8285"/>
                </a:moveTo>
                <a:cubicBezTo>
                  <a:pt x="21628" y="8563"/>
                  <a:pt x="21559" y="8840"/>
                  <a:pt x="21559" y="9117"/>
                </a:cubicBezTo>
                <a:cubicBezTo>
                  <a:pt x="21489" y="8840"/>
                  <a:pt x="21489" y="8563"/>
                  <a:pt x="21420" y="8285"/>
                </a:cubicBezTo>
                <a:close/>
                <a:moveTo>
                  <a:pt x="16630" y="8349"/>
                </a:moveTo>
                <a:cubicBezTo>
                  <a:pt x="16998" y="8349"/>
                  <a:pt x="17122" y="8924"/>
                  <a:pt x="17122" y="9187"/>
                </a:cubicBezTo>
                <a:cubicBezTo>
                  <a:pt x="17053" y="9395"/>
                  <a:pt x="16984" y="9672"/>
                  <a:pt x="16845" y="9810"/>
                </a:cubicBezTo>
                <a:cubicBezTo>
                  <a:pt x="16984" y="9464"/>
                  <a:pt x="16984" y="9117"/>
                  <a:pt x="16776" y="8771"/>
                </a:cubicBezTo>
                <a:cubicBezTo>
                  <a:pt x="16776" y="8701"/>
                  <a:pt x="16706" y="8632"/>
                  <a:pt x="16637" y="8563"/>
                </a:cubicBezTo>
                <a:cubicBezTo>
                  <a:pt x="16706" y="8493"/>
                  <a:pt x="16637" y="8424"/>
                  <a:pt x="16568" y="8355"/>
                </a:cubicBezTo>
                <a:cubicBezTo>
                  <a:pt x="16589" y="8351"/>
                  <a:pt x="16610" y="8349"/>
                  <a:pt x="16630" y="8349"/>
                </a:cubicBezTo>
                <a:close/>
                <a:moveTo>
                  <a:pt x="16013" y="8771"/>
                </a:moveTo>
                <a:lnTo>
                  <a:pt x="16013" y="8771"/>
                </a:lnTo>
                <a:cubicBezTo>
                  <a:pt x="15874" y="9187"/>
                  <a:pt x="15874" y="9672"/>
                  <a:pt x="16013" y="10088"/>
                </a:cubicBezTo>
                <a:cubicBezTo>
                  <a:pt x="15874" y="9949"/>
                  <a:pt x="15736" y="9810"/>
                  <a:pt x="15667" y="9672"/>
                </a:cubicBezTo>
                <a:cubicBezTo>
                  <a:pt x="15667" y="9395"/>
                  <a:pt x="15736" y="9187"/>
                  <a:pt x="15805" y="9048"/>
                </a:cubicBezTo>
                <a:cubicBezTo>
                  <a:pt x="15874" y="8909"/>
                  <a:pt x="15944" y="8840"/>
                  <a:pt x="16013" y="8771"/>
                </a:cubicBezTo>
                <a:close/>
                <a:moveTo>
                  <a:pt x="16568" y="8909"/>
                </a:moveTo>
                <a:cubicBezTo>
                  <a:pt x="16637" y="9117"/>
                  <a:pt x="16637" y="9325"/>
                  <a:pt x="16568" y="9533"/>
                </a:cubicBezTo>
                <a:cubicBezTo>
                  <a:pt x="16498" y="9741"/>
                  <a:pt x="16360" y="9880"/>
                  <a:pt x="16152" y="10088"/>
                </a:cubicBezTo>
                <a:cubicBezTo>
                  <a:pt x="16152" y="9949"/>
                  <a:pt x="16152" y="9810"/>
                  <a:pt x="16221" y="9741"/>
                </a:cubicBezTo>
                <a:cubicBezTo>
                  <a:pt x="16221" y="9741"/>
                  <a:pt x="16290" y="9672"/>
                  <a:pt x="16290" y="9672"/>
                </a:cubicBezTo>
                <a:cubicBezTo>
                  <a:pt x="16429" y="9395"/>
                  <a:pt x="16498" y="9187"/>
                  <a:pt x="16568" y="8909"/>
                </a:cubicBezTo>
                <a:close/>
                <a:moveTo>
                  <a:pt x="8388" y="10642"/>
                </a:moveTo>
                <a:cubicBezTo>
                  <a:pt x="8596" y="10642"/>
                  <a:pt x="8873" y="10781"/>
                  <a:pt x="9012" y="10989"/>
                </a:cubicBezTo>
                <a:cubicBezTo>
                  <a:pt x="9012" y="11058"/>
                  <a:pt x="9012" y="11128"/>
                  <a:pt x="9012" y="11128"/>
                </a:cubicBezTo>
                <a:lnTo>
                  <a:pt x="8735" y="10920"/>
                </a:lnTo>
                <a:cubicBezTo>
                  <a:pt x="8716" y="10901"/>
                  <a:pt x="8693" y="10892"/>
                  <a:pt x="8669" y="10892"/>
                </a:cubicBezTo>
                <a:cubicBezTo>
                  <a:pt x="8606" y="10892"/>
                  <a:pt x="8545" y="10957"/>
                  <a:pt x="8596" y="11058"/>
                </a:cubicBezTo>
                <a:lnTo>
                  <a:pt x="8735" y="11128"/>
                </a:lnTo>
                <a:lnTo>
                  <a:pt x="8665" y="11128"/>
                </a:lnTo>
                <a:cubicBezTo>
                  <a:pt x="8457" y="11058"/>
                  <a:pt x="8319" y="10850"/>
                  <a:pt x="8249" y="10642"/>
                </a:cubicBezTo>
                <a:close/>
                <a:moveTo>
                  <a:pt x="15251" y="15425"/>
                </a:moveTo>
                <a:cubicBezTo>
                  <a:pt x="15251" y="15703"/>
                  <a:pt x="15251" y="16049"/>
                  <a:pt x="15320" y="16396"/>
                </a:cubicBezTo>
                <a:lnTo>
                  <a:pt x="15251" y="16326"/>
                </a:lnTo>
                <a:cubicBezTo>
                  <a:pt x="15251" y="16188"/>
                  <a:pt x="15181" y="16049"/>
                  <a:pt x="15112" y="15910"/>
                </a:cubicBezTo>
                <a:cubicBezTo>
                  <a:pt x="15112" y="15772"/>
                  <a:pt x="15181" y="15564"/>
                  <a:pt x="15251" y="15425"/>
                </a:cubicBezTo>
                <a:close/>
                <a:moveTo>
                  <a:pt x="15716" y="15003"/>
                </a:moveTo>
                <a:cubicBezTo>
                  <a:pt x="15769" y="15003"/>
                  <a:pt x="15822" y="15026"/>
                  <a:pt x="15874" y="15079"/>
                </a:cubicBezTo>
                <a:cubicBezTo>
                  <a:pt x="16152" y="15495"/>
                  <a:pt x="16082" y="16049"/>
                  <a:pt x="15805" y="16396"/>
                </a:cubicBezTo>
                <a:lnTo>
                  <a:pt x="15736" y="16396"/>
                </a:lnTo>
                <a:cubicBezTo>
                  <a:pt x="15944" y="16049"/>
                  <a:pt x="15944" y="15633"/>
                  <a:pt x="15736" y="15287"/>
                </a:cubicBezTo>
                <a:cubicBezTo>
                  <a:pt x="15701" y="15217"/>
                  <a:pt x="15649" y="15183"/>
                  <a:pt x="15597" y="15183"/>
                </a:cubicBezTo>
                <a:cubicBezTo>
                  <a:pt x="15545" y="15183"/>
                  <a:pt x="15493" y="15217"/>
                  <a:pt x="15459" y="15287"/>
                </a:cubicBezTo>
                <a:cubicBezTo>
                  <a:pt x="15459" y="15287"/>
                  <a:pt x="15459" y="15217"/>
                  <a:pt x="15459" y="15148"/>
                </a:cubicBezTo>
                <a:cubicBezTo>
                  <a:pt x="15544" y="15062"/>
                  <a:pt x="15630" y="15003"/>
                  <a:pt x="15716" y="15003"/>
                </a:cubicBezTo>
                <a:close/>
                <a:moveTo>
                  <a:pt x="1179" y="12930"/>
                </a:moveTo>
                <a:cubicBezTo>
                  <a:pt x="1595" y="12930"/>
                  <a:pt x="2288" y="13068"/>
                  <a:pt x="2565" y="13068"/>
                </a:cubicBezTo>
                <a:cubicBezTo>
                  <a:pt x="4090" y="13207"/>
                  <a:pt x="5546" y="13692"/>
                  <a:pt x="6863" y="14524"/>
                </a:cubicBezTo>
                <a:cubicBezTo>
                  <a:pt x="9289" y="15633"/>
                  <a:pt x="11230" y="17505"/>
                  <a:pt x="12547" y="19792"/>
                </a:cubicBezTo>
                <a:cubicBezTo>
                  <a:pt x="10052" y="16188"/>
                  <a:pt x="5338" y="13970"/>
                  <a:pt x="1179" y="12999"/>
                </a:cubicBezTo>
                <a:lnTo>
                  <a:pt x="1179" y="12930"/>
                </a:lnTo>
                <a:close/>
                <a:moveTo>
                  <a:pt x="832" y="13138"/>
                </a:moveTo>
                <a:lnTo>
                  <a:pt x="832" y="13138"/>
                </a:lnTo>
                <a:cubicBezTo>
                  <a:pt x="1734" y="13415"/>
                  <a:pt x="2496" y="13623"/>
                  <a:pt x="3259" y="13900"/>
                </a:cubicBezTo>
                <a:cubicBezTo>
                  <a:pt x="6101" y="15980"/>
                  <a:pt x="9081" y="17643"/>
                  <a:pt x="11507" y="19862"/>
                </a:cubicBezTo>
                <a:cubicBezTo>
                  <a:pt x="10121" y="19030"/>
                  <a:pt x="8665" y="18406"/>
                  <a:pt x="7279" y="17574"/>
                </a:cubicBezTo>
                <a:cubicBezTo>
                  <a:pt x="6101" y="16881"/>
                  <a:pt x="5061" y="15980"/>
                  <a:pt x="3952" y="15217"/>
                </a:cubicBezTo>
                <a:cubicBezTo>
                  <a:pt x="2843" y="14593"/>
                  <a:pt x="1803" y="13900"/>
                  <a:pt x="832" y="13138"/>
                </a:cubicBezTo>
                <a:close/>
                <a:moveTo>
                  <a:pt x="3674" y="14039"/>
                </a:moveTo>
                <a:cubicBezTo>
                  <a:pt x="7210" y="15148"/>
                  <a:pt x="10260" y="17228"/>
                  <a:pt x="12547" y="20070"/>
                </a:cubicBezTo>
                <a:cubicBezTo>
                  <a:pt x="9982" y="17643"/>
                  <a:pt x="6447" y="15772"/>
                  <a:pt x="3674" y="14039"/>
                </a:cubicBezTo>
                <a:close/>
                <a:moveTo>
                  <a:pt x="21212" y="8493"/>
                </a:moveTo>
                <a:cubicBezTo>
                  <a:pt x="21281" y="8979"/>
                  <a:pt x="21351" y="9464"/>
                  <a:pt x="21351" y="10018"/>
                </a:cubicBezTo>
                <a:cubicBezTo>
                  <a:pt x="21073" y="10850"/>
                  <a:pt x="20796" y="11613"/>
                  <a:pt x="20449" y="12445"/>
                </a:cubicBezTo>
                <a:cubicBezTo>
                  <a:pt x="19687" y="14316"/>
                  <a:pt x="19132" y="16257"/>
                  <a:pt x="18439" y="18198"/>
                </a:cubicBezTo>
                <a:cubicBezTo>
                  <a:pt x="18231" y="18822"/>
                  <a:pt x="18023" y="19515"/>
                  <a:pt x="17746" y="20208"/>
                </a:cubicBezTo>
                <a:cubicBezTo>
                  <a:pt x="18023" y="18753"/>
                  <a:pt x="18370" y="17366"/>
                  <a:pt x="18717" y="15980"/>
                </a:cubicBezTo>
                <a:cubicBezTo>
                  <a:pt x="18855" y="15495"/>
                  <a:pt x="18994" y="15009"/>
                  <a:pt x="19132" y="14593"/>
                </a:cubicBezTo>
                <a:cubicBezTo>
                  <a:pt x="19618" y="13207"/>
                  <a:pt x="20172" y="11890"/>
                  <a:pt x="20657" y="10504"/>
                </a:cubicBezTo>
                <a:cubicBezTo>
                  <a:pt x="20704" y="10504"/>
                  <a:pt x="20657" y="10473"/>
                  <a:pt x="20621" y="10473"/>
                </a:cubicBezTo>
                <a:cubicBezTo>
                  <a:pt x="20604" y="10473"/>
                  <a:pt x="20588" y="10481"/>
                  <a:pt x="20588" y="10504"/>
                </a:cubicBezTo>
                <a:lnTo>
                  <a:pt x="20588" y="10434"/>
                </a:lnTo>
                <a:lnTo>
                  <a:pt x="20103" y="11405"/>
                </a:lnTo>
                <a:cubicBezTo>
                  <a:pt x="20311" y="10365"/>
                  <a:pt x="20727" y="9395"/>
                  <a:pt x="21212" y="8493"/>
                </a:cubicBezTo>
                <a:close/>
                <a:moveTo>
                  <a:pt x="694" y="13207"/>
                </a:moveTo>
                <a:cubicBezTo>
                  <a:pt x="2288" y="14871"/>
                  <a:pt x="4576" y="15980"/>
                  <a:pt x="6447" y="17297"/>
                </a:cubicBezTo>
                <a:cubicBezTo>
                  <a:pt x="8319" y="18614"/>
                  <a:pt x="10468" y="19446"/>
                  <a:pt x="12339" y="20624"/>
                </a:cubicBezTo>
                <a:cubicBezTo>
                  <a:pt x="12339" y="20624"/>
                  <a:pt x="12409" y="20693"/>
                  <a:pt x="12409" y="20693"/>
                </a:cubicBezTo>
                <a:cubicBezTo>
                  <a:pt x="10606" y="20070"/>
                  <a:pt x="8804" y="19238"/>
                  <a:pt x="7071" y="18198"/>
                </a:cubicBezTo>
                <a:cubicBezTo>
                  <a:pt x="4784" y="17158"/>
                  <a:pt x="2704" y="15633"/>
                  <a:pt x="971" y="13762"/>
                </a:cubicBezTo>
                <a:cubicBezTo>
                  <a:pt x="832" y="13623"/>
                  <a:pt x="694" y="13415"/>
                  <a:pt x="694" y="13207"/>
                </a:cubicBezTo>
                <a:close/>
                <a:moveTo>
                  <a:pt x="22598" y="11821"/>
                </a:moveTo>
                <a:cubicBezTo>
                  <a:pt x="22598" y="11890"/>
                  <a:pt x="22598" y="12029"/>
                  <a:pt x="22598" y="12098"/>
                </a:cubicBezTo>
                <a:lnTo>
                  <a:pt x="22598" y="12167"/>
                </a:lnTo>
                <a:cubicBezTo>
                  <a:pt x="22598" y="14108"/>
                  <a:pt x="22252" y="15980"/>
                  <a:pt x="21559" y="17782"/>
                </a:cubicBezTo>
                <a:cubicBezTo>
                  <a:pt x="20727" y="19515"/>
                  <a:pt x="19756" y="21248"/>
                  <a:pt x="18647" y="22773"/>
                </a:cubicBezTo>
                <a:cubicBezTo>
                  <a:pt x="18786" y="22565"/>
                  <a:pt x="18855" y="22288"/>
                  <a:pt x="18994" y="22011"/>
                </a:cubicBezTo>
                <a:cubicBezTo>
                  <a:pt x="19895" y="19931"/>
                  <a:pt x="20727" y="17782"/>
                  <a:pt x="21489" y="15703"/>
                </a:cubicBezTo>
                <a:cubicBezTo>
                  <a:pt x="21974" y="14455"/>
                  <a:pt x="22321" y="13138"/>
                  <a:pt x="22598" y="11821"/>
                </a:cubicBezTo>
                <a:close/>
                <a:moveTo>
                  <a:pt x="20935" y="8632"/>
                </a:moveTo>
                <a:lnTo>
                  <a:pt x="20935" y="8632"/>
                </a:lnTo>
                <a:cubicBezTo>
                  <a:pt x="20034" y="9880"/>
                  <a:pt x="19548" y="11959"/>
                  <a:pt x="19202" y="13484"/>
                </a:cubicBezTo>
                <a:cubicBezTo>
                  <a:pt x="17885" y="16534"/>
                  <a:pt x="17053" y="19792"/>
                  <a:pt x="16776" y="23120"/>
                </a:cubicBezTo>
                <a:cubicBezTo>
                  <a:pt x="16776" y="23154"/>
                  <a:pt x="16810" y="23172"/>
                  <a:pt x="16845" y="23172"/>
                </a:cubicBezTo>
                <a:cubicBezTo>
                  <a:pt x="16880" y="23172"/>
                  <a:pt x="16914" y="23154"/>
                  <a:pt x="16914" y="23120"/>
                </a:cubicBezTo>
                <a:cubicBezTo>
                  <a:pt x="17053" y="21179"/>
                  <a:pt x="17469" y="19307"/>
                  <a:pt x="18093" y="17505"/>
                </a:cubicBezTo>
                <a:lnTo>
                  <a:pt x="18093" y="17505"/>
                </a:lnTo>
                <a:cubicBezTo>
                  <a:pt x="17607" y="19238"/>
                  <a:pt x="17261" y="21040"/>
                  <a:pt x="17053" y="22912"/>
                </a:cubicBezTo>
                <a:cubicBezTo>
                  <a:pt x="16984" y="23328"/>
                  <a:pt x="16914" y="23743"/>
                  <a:pt x="16845" y="24229"/>
                </a:cubicBezTo>
                <a:cubicBezTo>
                  <a:pt x="16221" y="18891"/>
                  <a:pt x="17538" y="13484"/>
                  <a:pt x="20588" y="9048"/>
                </a:cubicBezTo>
                <a:cubicBezTo>
                  <a:pt x="20727" y="8840"/>
                  <a:pt x="20796" y="8701"/>
                  <a:pt x="20935" y="8632"/>
                </a:cubicBezTo>
                <a:close/>
                <a:moveTo>
                  <a:pt x="21974" y="8563"/>
                </a:moveTo>
                <a:cubicBezTo>
                  <a:pt x="22044" y="8701"/>
                  <a:pt x="22113" y="8840"/>
                  <a:pt x="22182" y="8979"/>
                </a:cubicBezTo>
                <a:cubicBezTo>
                  <a:pt x="22945" y="11474"/>
                  <a:pt x="21628" y="14316"/>
                  <a:pt x="20865" y="16673"/>
                </a:cubicBezTo>
                <a:cubicBezTo>
                  <a:pt x="20242" y="18406"/>
                  <a:pt x="19479" y="20139"/>
                  <a:pt x="18786" y="21872"/>
                </a:cubicBezTo>
                <a:cubicBezTo>
                  <a:pt x="18578" y="22496"/>
                  <a:pt x="18370" y="23120"/>
                  <a:pt x="18093" y="23743"/>
                </a:cubicBezTo>
                <a:cubicBezTo>
                  <a:pt x="17895" y="24073"/>
                  <a:pt x="17697" y="24466"/>
                  <a:pt x="17499" y="24861"/>
                </a:cubicBezTo>
                <a:lnTo>
                  <a:pt x="17499" y="24861"/>
                </a:lnTo>
                <a:cubicBezTo>
                  <a:pt x="18190" y="21924"/>
                  <a:pt x="19150" y="18988"/>
                  <a:pt x="20311" y="16188"/>
                </a:cubicBezTo>
                <a:cubicBezTo>
                  <a:pt x="21143" y="14316"/>
                  <a:pt x="21559" y="12375"/>
                  <a:pt x="21628" y="10365"/>
                </a:cubicBezTo>
                <a:cubicBezTo>
                  <a:pt x="21836" y="9810"/>
                  <a:pt x="21905" y="9187"/>
                  <a:pt x="21974" y="8563"/>
                </a:cubicBezTo>
                <a:close/>
                <a:moveTo>
                  <a:pt x="21212" y="11613"/>
                </a:moveTo>
                <a:lnTo>
                  <a:pt x="21212" y="11613"/>
                </a:lnTo>
                <a:cubicBezTo>
                  <a:pt x="20935" y="13415"/>
                  <a:pt x="20449" y="15148"/>
                  <a:pt x="19756" y="16812"/>
                </a:cubicBezTo>
                <a:cubicBezTo>
                  <a:pt x="18717" y="19376"/>
                  <a:pt x="17885" y="22011"/>
                  <a:pt x="17261" y="24714"/>
                </a:cubicBezTo>
                <a:lnTo>
                  <a:pt x="17192" y="24783"/>
                </a:lnTo>
                <a:cubicBezTo>
                  <a:pt x="17053" y="25130"/>
                  <a:pt x="16984" y="25546"/>
                  <a:pt x="16845" y="25892"/>
                </a:cubicBezTo>
                <a:cubicBezTo>
                  <a:pt x="16914" y="25476"/>
                  <a:pt x="16914" y="25130"/>
                  <a:pt x="16984" y="24783"/>
                </a:cubicBezTo>
                <a:cubicBezTo>
                  <a:pt x="17053" y="24783"/>
                  <a:pt x="17122" y="24783"/>
                  <a:pt x="17122" y="24714"/>
                </a:cubicBezTo>
                <a:lnTo>
                  <a:pt x="17330" y="22981"/>
                </a:lnTo>
                <a:cubicBezTo>
                  <a:pt x="17885" y="20901"/>
                  <a:pt x="18509" y="18891"/>
                  <a:pt x="19202" y="16881"/>
                </a:cubicBezTo>
                <a:cubicBezTo>
                  <a:pt x="19826" y="15217"/>
                  <a:pt x="20657" y="13415"/>
                  <a:pt x="21212" y="11613"/>
                </a:cubicBezTo>
                <a:close/>
                <a:moveTo>
                  <a:pt x="7944" y="1"/>
                </a:moveTo>
                <a:cubicBezTo>
                  <a:pt x="7522" y="1"/>
                  <a:pt x="7129" y="195"/>
                  <a:pt x="6863" y="660"/>
                </a:cubicBezTo>
                <a:cubicBezTo>
                  <a:pt x="6863" y="660"/>
                  <a:pt x="6794" y="730"/>
                  <a:pt x="6794" y="799"/>
                </a:cubicBezTo>
                <a:cubicBezTo>
                  <a:pt x="6655" y="1076"/>
                  <a:pt x="6655" y="1354"/>
                  <a:pt x="6724" y="1631"/>
                </a:cubicBezTo>
                <a:cubicBezTo>
                  <a:pt x="6863" y="2463"/>
                  <a:pt x="7210" y="3225"/>
                  <a:pt x="7695" y="3918"/>
                </a:cubicBezTo>
                <a:cubicBezTo>
                  <a:pt x="8078" y="4410"/>
                  <a:pt x="8719" y="4946"/>
                  <a:pt x="9347" y="4946"/>
                </a:cubicBezTo>
                <a:cubicBezTo>
                  <a:pt x="9516" y="4946"/>
                  <a:pt x="9683" y="4907"/>
                  <a:pt x="9844" y="4820"/>
                </a:cubicBezTo>
                <a:cubicBezTo>
                  <a:pt x="10190" y="5582"/>
                  <a:pt x="10398" y="6345"/>
                  <a:pt x="10468" y="7176"/>
                </a:cubicBezTo>
                <a:cubicBezTo>
                  <a:pt x="10398" y="7176"/>
                  <a:pt x="10398" y="7246"/>
                  <a:pt x="10468" y="7315"/>
                </a:cubicBezTo>
                <a:cubicBezTo>
                  <a:pt x="10537" y="8285"/>
                  <a:pt x="10537" y="9325"/>
                  <a:pt x="10676" y="10365"/>
                </a:cubicBezTo>
                <a:cubicBezTo>
                  <a:pt x="10121" y="9395"/>
                  <a:pt x="9359" y="8632"/>
                  <a:pt x="8457" y="8077"/>
                </a:cubicBezTo>
                <a:cubicBezTo>
                  <a:pt x="8527" y="7939"/>
                  <a:pt x="8596" y="7800"/>
                  <a:pt x="8596" y="7592"/>
                </a:cubicBezTo>
                <a:cubicBezTo>
                  <a:pt x="8735" y="6622"/>
                  <a:pt x="7418" y="6067"/>
                  <a:pt x="6724" y="5859"/>
                </a:cubicBezTo>
                <a:cubicBezTo>
                  <a:pt x="6362" y="5751"/>
                  <a:pt x="5830" y="5642"/>
                  <a:pt x="5306" y="5642"/>
                </a:cubicBezTo>
                <a:cubicBezTo>
                  <a:pt x="4826" y="5642"/>
                  <a:pt x="4352" y="5733"/>
                  <a:pt x="4021" y="5998"/>
                </a:cubicBezTo>
                <a:cubicBezTo>
                  <a:pt x="3259" y="6552"/>
                  <a:pt x="4160" y="7731"/>
                  <a:pt x="4645" y="8077"/>
                </a:cubicBezTo>
                <a:cubicBezTo>
                  <a:pt x="5380" y="8596"/>
                  <a:pt x="6249" y="8872"/>
                  <a:pt x="7119" y="8872"/>
                </a:cubicBezTo>
                <a:cubicBezTo>
                  <a:pt x="7644" y="8872"/>
                  <a:pt x="8169" y="8772"/>
                  <a:pt x="8665" y="8563"/>
                </a:cubicBezTo>
                <a:cubicBezTo>
                  <a:pt x="9774" y="9533"/>
                  <a:pt x="10676" y="10781"/>
                  <a:pt x="11299" y="12167"/>
                </a:cubicBezTo>
                <a:cubicBezTo>
                  <a:pt x="10884" y="12098"/>
                  <a:pt x="10537" y="12029"/>
                  <a:pt x="10121" y="11890"/>
                </a:cubicBezTo>
                <a:cubicBezTo>
                  <a:pt x="9844" y="11751"/>
                  <a:pt x="9567" y="11613"/>
                  <a:pt x="9289" y="11405"/>
                </a:cubicBezTo>
                <a:cubicBezTo>
                  <a:pt x="9359" y="11335"/>
                  <a:pt x="9359" y="11266"/>
                  <a:pt x="9359" y="11128"/>
                </a:cubicBezTo>
                <a:cubicBezTo>
                  <a:pt x="9359" y="11128"/>
                  <a:pt x="9359" y="11058"/>
                  <a:pt x="9359" y="11058"/>
                </a:cubicBezTo>
                <a:cubicBezTo>
                  <a:pt x="9359" y="10989"/>
                  <a:pt x="9359" y="10920"/>
                  <a:pt x="9359" y="10850"/>
                </a:cubicBezTo>
                <a:cubicBezTo>
                  <a:pt x="9220" y="10573"/>
                  <a:pt x="8943" y="10365"/>
                  <a:pt x="8665" y="10296"/>
                </a:cubicBezTo>
                <a:cubicBezTo>
                  <a:pt x="8527" y="10157"/>
                  <a:pt x="8319" y="10157"/>
                  <a:pt x="8111" y="10157"/>
                </a:cubicBezTo>
                <a:cubicBezTo>
                  <a:pt x="8055" y="10138"/>
                  <a:pt x="8004" y="10130"/>
                  <a:pt x="7957" y="10130"/>
                </a:cubicBezTo>
                <a:cubicBezTo>
                  <a:pt x="7829" y="10130"/>
                  <a:pt x="7727" y="10194"/>
                  <a:pt x="7626" y="10296"/>
                </a:cubicBezTo>
                <a:cubicBezTo>
                  <a:pt x="7626" y="10261"/>
                  <a:pt x="7608" y="10244"/>
                  <a:pt x="7591" y="10244"/>
                </a:cubicBezTo>
                <a:cubicBezTo>
                  <a:pt x="7574" y="10244"/>
                  <a:pt x="7556" y="10261"/>
                  <a:pt x="7556" y="10296"/>
                </a:cubicBezTo>
                <a:cubicBezTo>
                  <a:pt x="7348" y="10712"/>
                  <a:pt x="7695" y="11405"/>
                  <a:pt x="8042" y="11682"/>
                </a:cubicBezTo>
                <a:cubicBezTo>
                  <a:pt x="8215" y="11786"/>
                  <a:pt x="8405" y="11838"/>
                  <a:pt x="8587" y="11838"/>
                </a:cubicBezTo>
                <a:cubicBezTo>
                  <a:pt x="8769" y="11838"/>
                  <a:pt x="8943" y="11786"/>
                  <a:pt x="9081" y="11682"/>
                </a:cubicBezTo>
                <a:cubicBezTo>
                  <a:pt x="9151" y="11613"/>
                  <a:pt x="9151" y="11613"/>
                  <a:pt x="9220" y="11613"/>
                </a:cubicBezTo>
                <a:cubicBezTo>
                  <a:pt x="9791" y="12120"/>
                  <a:pt x="10535" y="12453"/>
                  <a:pt x="11295" y="12453"/>
                </a:cubicBezTo>
                <a:cubicBezTo>
                  <a:pt x="11366" y="12453"/>
                  <a:pt x="11437" y="12450"/>
                  <a:pt x="11507" y="12445"/>
                </a:cubicBezTo>
                <a:lnTo>
                  <a:pt x="11577" y="12653"/>
                </a:lnTo>
                <a:cubicBezTo>
                  <a:pt x="12686" y="14801"/>
                  <a:pt x="13587" y="17089"/>
                  <a:pt x="14142" y="19446"/>
                </a:cubicBezTo>
                <a:lnTo>
                  <a:pt x="14003" y="19584"/>
                </a:lnTo>
                <a:cubicBezTo>
                  <a:pt x="14003" y="19584"/>
                  <a:pt x="14003" y="19673"/>
                  <a:pt x="14038" y="19673"/>
                </a:cubicBezTo>
                <a:cubicBezTo>
                  <a:pt x="14047" y="19673"/>
                  <a:pt x="14058" y="19668"/>
                  <a:pt x="14072" y="19654"/>
                </a:cubicBezTo>
                <a:lnTo>
                  <a:pt x="14211" y="19654"/>
                </a:lnTo>
                <a:lnTo>
                  <a:pt x="14211" y="19792"/>
                </a:lnTo>
                <a:cubicBezTo>
                  <a:pt x="14627" y="21387"/>
                  <a:pt x="15043" y="23050"/>
                  <a:pt x="15459" y="24645"/>
                </a:cubicBezTo>
                <a:cubicBezTo>
                  <a:pt x="14973" y="23120"/>
                  <a:pt x="14142" y="21733"/>
                  <a:pt x="13032" y="20624"/>
                </a:cubicBezTo>
                <a:cubicBezTo>
                  <a:pt x="13102" y="20624"/>
                  <a:pt x="13102" y="20555"/>
                  <a:pt x="13102" y="20486"/>
                </a:cubicBezTo>
                <a:cubicBezTo>
                  <a:pt x="12270" y="17990"/>
                  <a:pt x="10398" y="16326"/>
                  <a:pt x="8249" y="15009"/>
                </a:cubicBezTo>
                <a:cubicBezTo>
                  <a:pt x="7071" y="14247"/>
                  <a:pt x="5893" y="13692"/>
                  <a:pt x="4576" y="13276"/>
                </a:cubicBezTo>
                <a:cubicBezTo>
                  <a:pt x="3120" y="12722"/>
                  <a:pt x="1664" y="13138"/>
                  <a:pt x="209" y="12653"/>
                </a:cubicBezTo>
                <a:cubicBezTo>
                  <a:pt x="70" y="12653"/>
                  <a:pt x="1" y="12791"/>
                  <a:pt x="70" y="12860"/>
                </a:cubicBezTo>
                <a:cubicBezTo>
                  <a:pt x="1734" y="15079"/>
                  <a:pt x="3882" y="16881"/>
                  <a:pt x="6378" y="18129"/>
                </a:cubicBezTo>
                <a:cubicBezTo>
                  <a:pt x="8319" y="19168"/>
                  <a:pt x="10468" y="20624"/>
                  <a:pt x="12686" y="21040"/>
                </a:cubicBezTo>
                <a:cubicBezTo>
                  <a:pt x="13656" y="22080"/>
                  <a:pt x="14488" y="23189"/>
                  <a:pt x="15112" y="24506"/>
                </a:cubicBezTo>
                <a:cubicBezTo>
                  <a:pt x="15389" y="25061"/>
                  <a:pt x="15597" y="25684"/>
                  <a:pt x="15874" y="26239"/>
                </a:cubicBezTo>
                <a:cubicBezTo>
                  <a:pt x="16498" y="29220"/>
                  <a:pt x="17053" y="32200"/>
                  <a:pt x="17469" y="35320"/>
                </a:cubicBezTo>
                <a:cubicBezTo>
                  <a:pt x="17469" y="35354"/>
                  <a:pt x="17538" y="35372"/>
                  <a:pt x="17599" y="35372"/>
                </a:cubicBezTo>
                <a:cubicBezTo>
                  <a:pt x="17659" y="35372"/>
                  <a:pt x="17711" y="35354"/>
                  <a:pt x="17677" y="35320"/>
                </a:cubicBezTo>
                <a:cubicBezTo>
                  <a:pt x="17607" y="32894"/>
                  <a:pt x="17261" y="30537"/>
                  <a:pt x="16706" y="28249"/>
                </a:cubicBezTo>
                <a:lnTo>
                  <a:pt x="16706" y="28111"/>
                </a:lnTo>
                <a:cubicBezTo>
                  <a:pt x="16776" y="27625"/>
                  <a:pt x="16914" y="27209"/>
                  <a:pt x="16984" y="26794"/>
                </a:cubicBezTo>
                <a:lnTo>
                  <a:pt x="17053" y="26794"/>
                </a:lnTo>
                <a:cubicBezTo>
                  <a:pt x="17122" y="26586"/>
                  <a:pt x="17122" y="26378"/>
                  <a:pt x="17192" y="26170"/>
                </a:cubicBezTo>
                <a:cubicBezTo>
                  <a:pt x="18717" y="22912"/>
                  <a:pt x="21073" y="20070"/>
                  <a:pt x="22252" y="16742"/>
                </a:cubicBezTo>
                <a:cubicBezTo>
                  <a:pt x="23222" y="13762"/>
                  <a:pt x="23153" y="10573"/>
                  <a:pt x="22113" y="7662"/>
                </a:cubicBezTo>
                <a:cubicBezTo>
                  <a:pt x="22113" y="7592"/>
                  <a:pt x="22044" y="7592"/>
                  <a:pt x="22044" y="7592"/>
                </a:cubicBezTo>
                <a:lnTo>
                  <a:pt x="21974" y="7592"/>
                </a:lnTo>
                <a:cubicBezTo>
                  <a:pt x="21974" y="7516"/>
                  <a:pt x="21891" y="7461"/>
                  <a:pt x="21816" y="7461"/>
                </a:cubicBezTo>
                <a:cubicBezTo>
                  <a:pt x="21754" y="7461"/>
                  <a:pt x="21697" y="7498"/>
                  <a:pt x="21697" y="7592"/>
                </a:cubicBezTo>
                <a:lnTo>
                  <a:pt x="21697" y="7662"/>
                </a:lnTo>
                <a:cubicBezTo>
                  <a:pt x="19826" y="8077"/>
                  <a:pt x="18647" y="12029"/>
                  <a:pt x="18093" y="13415"/>
                </a:cubicBezTo>
                <a:cubicBezTo>
                  <a:pt x="16568" y="17020"/>
                  <a:pt x="16082" y="21040"/>
                  <a:pt x="16706" y="24922"/>
                </a:cubicBezTo>
                <a:cubicBezTo>
                  <a:pt x="16637" y="25684"/>
                  <a:pt x="16568" y="26447"/>
                  <a:pt x="16568" y="27209"/>
                </a:cubicBezTo>
                <a:lnTo>
                  <a:pt x="16568" y="27348"/>
                </a:lnTo>
                <a:cubicBezTo>
                  <a:pt x="15944" y="24645"/>
                  <a:pt x="15181" y="22011"/>
                  <a:pt x="14488" y="19446"/>
                </a:cubicBezTo>
                <a:cubicBezTo>
                  <a:pt x="14765" y="19099"/>
                  <a:pt x="15043" y="18683"/>
                  <a:pt x="15251" y="18267"/>
                </a:cubicBezTo>
                <a:cubicBezTo>
                  <a:pt x="15459" y="17782"/>
                  <a:pt x="15597" y="17297"/>
                  <a:pt x="15667" y="16812"/>
                </a:cubicBezTo>
                <a:cubicBezTo>
                  <a:pt x="15736" y="16812"/>
                  <a:pt x="15805" y="16812"/>
                  <a:pt x="15874" y="16742"/>
                </a:cubicBezTo>
                <a:cubicBezTo>
                  <a:pt x="16498" y="16534"/>
                  <a:pt x="16498" y="15425"/>
                  <a:pt x="16221" y="14940"/>
                </a:cubicBezTo>
                <a:cubicBezTo>
                  <a:pt x="16076" y="14766"/>
                  <a:pt x="15894" y="14689"/>
                  <a:pt x="15712" y="14689"/>
                </a:cubicBezTo>
                <a:cubicBezTo>
                  <a:pt x="15459" y="14689"/>
                  <a:pt x="15204" y="14837"/>
                  <a:pt x="15043" y="15079"/>
                </a:cubicBezTo>
                <a:cubicBezTo>
                  <a:pt x="14904" y="15217"/>
                  <a:pt x="14835" y="15425"/>
                  <a:pt x="14835" y="15633"/>
                </a:cubicBezTo>
                <a:cubicBezTo>
                  <a:pt x="14765" y="15703"/>
                  <a:pt x="14765" y="15703"/>
                  <a:pt x="14765" y="15772"/>
                </a:cubicBezTo>
                <a:cubicBezTo>
                  <a:pt x="14765" y="15910"/>
                  <a:pt x="14835" y="16118"/>
                  <a:pt x="14904" y="16257"/>
                </a:cubicBezTo>
                <a:lnTo>
                  <a:pt x="14973" y="16326"/>
                </a:lnTo>
                <a:cubicBezTo>
                  <a:pt x="15043" y="16534"/>
                  <a:pt x="15251" y="16673"/>
                  <a:pt x="15459" y="16742"/>
                </a:cubicBezTo>
                <a:cubicBezTo>
                  <a:pt x="15320" y="17643"/>
                  <a:pt x="14973" y="18475"/>
                  <a:pt x="14349" y="19099"/>
                </a:cubicBezTo>
                <a:lnTo>
                  <a:pt x="14072" y="18059"/>
                </a:lnTo>
                <a:cubicBezTo>
                  <a:pt x="13795" y="17020"/>
                  <a:pt x="13448" y="15910"/>
                  <a:pt x="13032" y="14940"/>
                </a:cubicBezTo>
                <a:lnTo>
                  <a:pt x="13032" y="14940"/>
                </a:lnTo>
                <a:cubicBezTo>
                  <a:pt x="13061" y="14969"/>
                  <a:pt x="13102" y="14986"/>
                  <a:pt x="13139" y="14986"/>
                </a:cubicBezTo>
                <a:cubicBezTo>
                  <a:pt x="13193" y="14986"/>
                  <a:pt x="13240" y="14952"/>
                  <a:pt x="13240" y="14871"/>
                </a:cubicBezTo>
                <a:cubicBezTo>
                  <a:pt x="13240" y="14732"/>
                  <a:pt x="13310" y="14524"/>
                  <a:pt x="13379" y="14385"/>
                </a:cubicBezTo>
                <a:cubicBezTo>
                  <a:pt x="13587" y="13831"/>
                  <a:pt x="13726" y="13276"/>
                  <a:pt x="13934" y="12722"/>
                </a:cubicBezTo>
                <a:cubicBezTo>
                  <a:pt x="14179" y="12906"/>
                  <a:pt x="14479" y="12995"/>
                  <a:pt x="14779" y="12995"/>
                </a:cubicBezTo>
                <a:cubicBezTo>
                  <a:pt x="15156" y="12995"/>
                  <a:pt x="15535" y="12854"/>
                  <a:pt x="15805" y="12583"/>
                </a:cubicBezTo>
                <a:cubicBezTo>
                  <a:pt x="15874" y="12514"/>
                  <a:pt x="15805" y="12445"/>
                  <a:pt x="15736" y="12445"/>
                </a:cubicBezTo>
                <a:cubicBezTo>
                  <a:pt x="15459" y="12514"/>
                  <a:pt x="15181" y="12583"/>
                  <a:pt x="14973" y="12722"/>
                </a:cubicBezTo>
                <a:cubicBezTo>
                  <a:pt x="14880" y="12740"/>
                  <a:pt x="14788" y="12749"/>
                  <a:pt x="14695" y="12749"/>
                </a:cubicBezTo>
                <a:cubicBezTo>
                  <a:pt x="14441" y="12749"/>
                  <a:pt x="14187" y="12685"/>
                  <a:pt x="13934" y="12583"/>
                </a:cubicBezTo>
                <a:cubicBezTo>
                  <a:pt x="14072" y="12237"/>
                  <a:pt x="14142" y="11890"/>
                  <a:pt x="14211" y="11543"/>
                </a:cubicBezTo>
                <a:cubicBezTo>
                  <a:pt x="14696" y="11543"/>
                  <a:pt x="15320" y="10920"/>
                  <a:pt x="15459" y="10434"/>
                </a:cubicBezTo>
                <a:lnTo>
                  <a:pt x="15528" y="10434"/>
                </a:lnTo>
                <a:cubicBezTo>
                  <a:pt x="15667" y="10504"/>
                  <a:pt x="15805" y="10573"/>
                  <a:pt x="15944" y="10573"/>
                </a:cubicBezTo>
                <a:lnTo>
                  <a:pt x="16360" y="10573"/>
                </a:lnTo>
                <a:cubicBezTo>
                  <a:pt x="16914" y="10434"/>
                  <a:pt x="17330" y="9949"/>
                  <a:pt x="17538" y="9395"/>
                </a:cubicBezTo>
                <a:cubicBezTo>
                  <a:pt x="17677" y="8840"/>
                  <a:pt x="17469" y="8216"/>
                  <a:pt x="16914" y="7939"/>
                </a:cubicBezTo>
                <a:cubicBezTo>
                  <a:pt x="16813" y="7895"/>
                  <a:pt x="16711" y="7876"/>
                  <a:pt x="16611" y="7876"/>
                </a:cubicBezTo>
                <a:cubicBezTo>
                  <a:pt x="16235" y="7876"/>
                  <a:pt x="15886" y="8150"/>
                  <a:pt x="15667" y="8424"/>
                </a:cubicBezTo>
                <a:cubicBezTo>
                  <a:pt x="15320" y="8840"/>
                  <a:pt x="15112" y="9464"/>
                  <a:pt x="15251" y="9949"/>
                </a:cubicBezTo>
                <a:cubicBezTo>
                  <a:pt x="15251" y="10088"/>
                  <a:pt x="15320" y="10157"/>
                  <a:pt x="15320" y="10226"/>
                </a:cubicBezTo>
                <a:cubicBezTo>
                  <a:pt x="15112" y="10434"/>
                  <a:pt x="14973" y="10642"/>
                  <a:pt x="14765" y="10850"/>
                </a:cubicBezTo>
                <a:cubicBezTo>
                  <a:pt x="14627" y="10989"/>
                  <a:pt x="14419" y="11128"/>
                  <a:pt x="14280" y="11266"/>
                </a:cubicBezTo>
                <a:cubicBezTo>
                  <a:pt x="14349" y="10850"/>
                  <a:pt x="14349" y="10504"/>
                  <a:pt x="14419" y="10088"/>
                </a:cubicBezTo>
                <a:lnTo>
                  <a:pt x="14488" y="10088"/>
                </a:lnTo>
                <a:cubicBezTo>
                  <a:pt x="14557" y="10088"/>
                  <a:pt x="14627" y="10018"/>
                  <a:pt x="14557" y="9949"/>
                </a:cubicBezTo>
                <a:lnTo>
                  <a:pt x="14419" y="9880"/>
                </a:lnTo>
                <a:cubicBezTo>
                  <a:pt x="14488" y="9187"/>
                  <a:pt x="14488" y="8493"/>
                  <a:pt x="14419" y="7800"/>
                </a:cubicBezTo>
                <a:cubicBezTo>
                  <a:pt x="15459" y="7662"/>
                  <a:pt x="16152" y="6691"/>
                  <a:pt x="16013" y="5721"/>
                </a:cubicBezTo>
                <a:cubicBezTo>
                  <a:pt x="16082" y="5374"/>
                  <a:pt x="16152" y="5027"/>
                  <a:pt x="16152" y="4681"/>
                </a:cubicBezTo>
                <a:cubicBezTo>
                  <a:pt x="16082" y="4334"/>
                  <a:pt x="16013" y="3918"/>
                  <a:pt x="15944" y="3502"/>
                </a:cubicBezTo>
                <a:lnTo>
                  <a:pt x="15944" y="3364"/>
                </a:lnTo>
                <a:cubicBezTo>
                  <a:pt x="15944" y="2572"/>
                  <a:pt x="15783" y="978"/>
                  <a:pt x="14852" y="978"/>
                </a:cubicBezTo>
                <a:cubicBezTo>
                  <a:pt x="14723" y="978"/>
                  <a:pt x="14579" y="1009"/>
                  <a:pt x="14419" y="1076"/>
                </a:cubicBezTo>
                <a:cubicBezTo>
                  <a:pt x="14211" y="1215"/>
                  <a:pt x="14003" y="1423"/>
                  <a:pt x="13864" y="1631"/>
                </a:cubicBezTo>
                <a:cubicBezTo>
                  <a:pt x="13448" y="1908"/>
                  <a:pt x="13102" y="2324"/>
                  <a:pt x="12963" y="2740"/>
                </a:cubicBezTo>
                <a:cubicBezTo>
                  <a:pt x="12339" y="3988"/>
                  <a:pt x="12824" y="5721"/>
                  <a:pt x="13448" y="6968"/>
                </a:cubicBezTo>
                <a:cubicBezTo>
                  <a:pt x="13518" y="7246"/>
                  <a:pt x="13726" y="7454"/>
                  <a:pt x="14003" y="7662"/>
                </a:cubicBezTo>
                <a:cubicBezTo>
                  <a:pt x="14003" y="7731"/>
                  <a:pt x="14072" y="7731"/>
                  <a:pt x="14142" y="7731"/>
                </a:cubicBezTo>
                <a:cubicBezTo>
                  <a:pt x="14142" y="8355"/>
                  <a:pt x="14142" y="8979"/>
                  <a:pt x="14003" y="9533"/>
                </a:cubicBezTo>
                <a:cubicBezTo>
                  <a:pt x="13864" y="9395"/>
                  <a:pt x="13656" y="9256"/>
                  <a:pt x="13448" y="9117"/>
                </a:cubicBezTo>
                <a:cubicBezTo>
                  <a:pt x="13240" y="8909"/>
                  <a:pt x="13102" y="8701"/>
                  <a:pt x="12894" y="8493"/>
                </a:cubicBezTo>
                <a:cubicBezTo>
                  <a:pt x="13032" y="8355"/>
                  <a:pt x="13102" y="8216"/>
                  <a:pt x="13171" y="8077"/>
                </a:cubicBezTo>
                <a:cubicBezTo>
                  <a:pt x="13240" y="7870"/>
                  <a:pt x="13240" y="7662"/>
                  <a:pt x="13171" y="7454"/>
                </a:cubicBezTo>
                <a:cubicBezTo>
                  <a:pt x="13032" y="7269"/>
                  <a:pt x="12801" y="7146"/>
                  <a:pt x="12560" y="7146"/>
                </a:cubicBezTo>
                <a:cubicBezTo>
                  <a:pt x="12439" y="7146"/>
                  <a:pt x="12316" y="7176"/>
                  <a:pt x="12201" y="7246"/>
                </a:cubicBezTo>
                <a:cubicBezTo>
                  <a:pt x="12131" y="7315"/>
                  <a:pt x="12062" y="7384"/>
                  <a:pt x="12062" y="7454"/>
                </a:cubicBezTo>
                <a:cubicBezTo>
                  <a:pt x="12062" y="7425"/>
                  <a:pt x="12026" y="7408"/>
                  <a:pt x="11984" y="7408"/>
                </a:cubicBezTo>
                <a:cubicBezTo>
                  <a:pt x="11925" y="7408"/>
                  <a:pt x="11854" y="7442"/>
                  <a:pt x="11854" y="7523"/>
                </a:cubicBezTo>
                <a:cubicBezTo>
                  <a:pt x="11854" y="7662"/>
                  <a:pt x="11923" y="7870"/>
                  <a:pt x="11993" y="8008"/>
                </a:cubicBezTo>
                <a:cubicBezTo>
                  <a:pt x="11923" y="8008"/>
                  <a:pt x="11923" y="8008"/>
                  <a:pt x="11993" y="8077"/>
                </a:cubicBezTo>
                <a:cubicBezTo>
                  <a:pt x="11993" y="8077"/>
                  <a:pt x="11993" y="8147"/>
                  <a:pt x="12062" y="8216"/>
                </a:cubicBezTo>
                <a:cubicBezTo>
                  <a:pt x="12131" y="8493"/>
                  <a:pt x="12339" y="8632"/>
                  <a:pt x="12617" y="8632"/>
                </a:cubicBezTo>
                <a:lnTo>
                  <a:pt x="12755" y="8563"/>
                </a:lnTo>
                <a:cubicBezTo>
                  <a:pt x="13032" y="9117"/>
                  <a:pt x="13448" y="9533"/>
                  <a:pt x="14003" y="9880"/>
                </a:cubicBezTo>
                <a:cubicBezTo>
                  <a:pt x="13726" y="11405"/>
                  <a:pt x="13310" y="12860"/>
                  <a:pt x="13032" y="14316"/>
                </a:cubicBezTo>
                <a:lnTo>
                  <a:pt x="12963" y="14316"/>
                </a:lnTo>
                <a:cubicBezTo>
                  <a:pt x="12894" y="14316"/>
                  <a:pt x="12824" y="14385"/>
                  <a:pt x="12755" y="14455"/>
                </a:cubicBezTo>
                <a:cubicBezTo>
                  <a:pt x="12409" y="13623"/>
                  <a:pt x="12062" y="12860"/>
                  <a:pt x="11646" y="12167"/>
                </a:cubicBezTo>
                <a:lnTo>
                  <a:pt x="11230" y="11266"/>
                </a:lnTo>
                <a:cubicBezTo>
                  <a:pt x="11092" y="11058"/>
                  <a:pt x="10953" y="10850"/>
                  <a:pt x="10884" y="10642"/>
                </a:cubicBezTo>
                <a:cubicBezTo>
                  <a:pt x="10953" y="9395"/>
                  <a:pt x="10953" y="8147"/>
                  <a:pt x="10745" y="6899"/>
                </a:cubicBezTo>
                <a:cubicBezTo>
                  <a:pt x="11299" y="6206"/>
                  <a:pt x="11646" y="5305"/>
                  <a:pt x="11646" y="4404"/>
                </a:cubicBezTo>
                <a:cubicBezTo>
                  <a:pt x="11646" y="4364"/>
                  <a:pt x="11577" y="4324"/>
                  <a:pt x="11518" y="4324"/>
                </a:cubicBezTo>
                <a:cubicBezTo>
                  <a:pt x="11475" y="4324"/>
                  <a:pt x="11438" y="4345"/>
                  <a:pt x="11438" y="4404"/>
                </a:cubicBezTo>
                <a:cubicBezTo>
                  <a:pt x="11369" y="5235"/>
                  <a:pt x="11161" y="5998"/>
                  <a:pt x="10745" y="6622"/>
                </a:cubicBezTo>
                <a:cubicBezTo>
                  <a:pt x="10606" y="5998"/>
                  <a:pt x="10329" y="5374"/>
                  <a:pt x="10052" y="4750"/>
                </a:cubicBezTo>
                <a:lnTo>
                  <a:pt x="10121" y="4750"/>
                </a:lnTo>
                <a:cubicBezTo>
                  <a:pt x="10181" y="4691"/>
                  <a:pt x="10138" y="4528"/>
                  <a:pt x="10036" y="4528"/>
                </a:cubicBezTo>
                <a:cubicBezTo>
                  <a:pt x="10020" y="4528"/>
                  <a:pt x="10002" y="4533"/>
                  <a:pt x="9982" y="4542"/>
                </a:cubicBezTo>
                <a:lnTo>
                  <a:pt x="9913" y="4542"/>
                </a:lnTo>
                <a:cubicBezTo>
                  <a:pt x="9844" y="4473"/>
                  <a:pt x="9844" y="4404"/>
                  <a:pt x="9774" y="4334"/>
                </a:cubicBezTo>
                <a:cubicBezTo>
                  <a:pt x="9913" y="4334"/>
                  <a:pt x="10052" y="4265"/>
                  <a:pt x="10121" y="4126"/>
                </a:cubicBezTo>
                <a:cubicBezTo>
                  <a:pt x="10260" y="3988"/>
                  <a:pt x="10398" y="3849"/>
                  <a:pt x="10468" y="3641"/>
                </a:cubicBezTo>
                <a:cubicBezTo>
                  <a:pt x="10953" y="2601"/>
                  <a:pt x="9982" y="1215"/>
                  <a:pt x="9289" y="591"/>
                </a:cubicBezTo>
                <a:cubicBezTo>
                  <a:pt x="8892" y="230"/>
                  <a:pt x="8401" y="1"/>
                  <a:pt x="7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0"/>
          <p:cNvSpPr txBox="1">
            <a:spLocks noGrp="1"/>
          </p:cNvSpPr>
          <p:nvPr>
            <p:ph type="subTitle" idx="1"/>
          </p:nvPr>
        </p:nvSpPr>
        <p:spPr>
          <a:xfrm>
            <a:off x="5364888" y="1557388"/>
            <a:ext cx="853200" cy="3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2"/>
                </a:solidFill>
              </a:rPr>
              <a:t>$8,986</a:t>
            </a:r>
            <a:endParaRPr sz="1000">
              <a:solidFill>
                <a:schemeClr val="dk2"/>
              </a:solidFill>
            </a:endParaRPr>
          </a:p>
        </p:txBody>
      </p:sp>
      <p:sp>
        <p:nvSpPr>
          <p:cNvPr id="1294" name="Google Shape;1294;p60"/>
          <p:cNvSpPr txBox="1">
            <a:spLocks noGrp="1"/>
          </p:cNvSpPr>
          <p:nvPr>
            <p:ph type="subTitle" idx="1"/>
          </p:nvPr>
        </p:nvSpPr>
        <p:spPr>
          <a:xfrm>
            <a:off x="5364888" y="1904088"/>
            <a:ext cx="853200" cy="3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2"/>
                </a:solidFill>
              </a:rPr>
              <a:t>$5,982</a:t>
            </a:r>
            <a:endParaRPr sz="1000">
              <a:solidFill>
                <a:schemeClr val="dk2"/>
              </a:solidFill>
            </a:endParaRPr>
          </a:p>
        </p:txBody>
      </p:sp>
      <p:sp>
        <p:nvSpPr>
          <p:cNvPr id="1295" name="Google Shape;1295;p60"/>
          <p:cNvSpPr txBox="1">
            <a:spLocks noGrp="1"/>
          </p:cNvSpPr>
          <p:nvPr>
            <p:ph type="subTitle" idx="1"/>
          </p:nvPr>
        </p:nvSpPr>
        <p:spPr>
          <a:xfrm>
            <a:off x="5364888" y="2250788"/>
            <a:ext cx="853200" cy="3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2"/>
                </a:solidFill>
              </a:rPr>
              <a:t>$6,888</a:t>
            </a:r>
            <a:endParaRPr sz="1000">
              <a:solidFill>
                <a:schemeClr val="dk2"/>
              </a:solidFill>
            </a:endParaRPr>
          </a:p>
        </p:txBody>
      </p:sp>
      <p:sp>
        <p:nvSpPr>
          <p:cNvPr id="1296" name="Google Shape;1296;p60"/>
          <p:cNvSpPr txBox="1">
            <a:spLocks noGrp="1"/>
          </p:cNvSpPr>
          <p:nvPr>
            <p:ph type="subTitle" idx="1"/>
          </p:nvPr>
        </p:nvSpPr>
        <p:spPr>
          <a:xfrm>
            <a:off x="5364888" y="2610775"/>
            <a:ext cx="853200" cy="3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2"/>
                </a:solidFill>
              </a:rPr>
              <a:t>$5,000</a:t>
            </a:r>
            <a:endParaRPr sz="1000">
              <a:solidFill>
                <a:schemeClr val="dk2"/>
              </a:solidFill>
            </a:endParaRPr>
          </a:p>
        </p:txBody>
      </p:sp>
      <p:sp>
        <p:nvSpPr>
          <p:cNvPr id="1297" name="Google Shape;1297;p60"/>
          <p:cNvSpPr txBox="1">
            <a:spLocks noGrp="1"/>
          </p:cNvSpPr>
          <p:nvPr>
            <p:ph type="subTitle" idx="1"/>
          </p:nvPr>
        </p:nvSpPr>
        <p:spPr>
          <a:xfrm>
            <a:off x="5364888" y="2970763"/>
            <a:ext cx="853200" cy="3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2"/>
                </a:solidFill>
              </a:rPr>
              <a:t>$7,100</a:t>
            </a:r>
            <a:endParaRPr sz="1000">
              <a:solidFill>
                <a:schemeClr val="dk2"/>
              </a:solidFill>
            </a:endParaRPr>
          </a:p>
        </p:txBody>
      </p:sp>
      <p:sp>
        <p:nvSpPr>
          <p:cNvPr id="1298" name="Google Shape;1298;p60"/>
          <p:cNvSpPr txBox="1">
            <a:spLocks noGrp="1"/>
          </p:cNvSpPr>
          <p:nvPr>
            <p:ph type="subTitle" idx="1"/>
          </p:nvPr>
        </p:nvSpPr>
        <p:spPr>
          <a:xfrm>
            <a:off x="5364888" y="3330763"/>
            <a:ext cx="853200" cy="3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2"/>
                </a:solidFill>
              </a:rPr>
              <a:t>$1,500</a:t>
            </a:r>
            <a:endParaRPr sz="1000">
              <a:solidFill>
                <a:schemeClr val="dk2"/>
              </a:solidFill>
            </a:endParaRPr>
          </a:p>
        </p:txBody>
      </p:sp>
      <p:sp>
        <p:nvSpPr>
          <p:cNvPr id="1299" name="Google Shape;1299;p60"/>
          <p:cNvSpPr txBox="1">
            <a:spLocks noGrp="1"/>
          </p:cNvSpPr>
          <p:nvPr>
            <p:ph type="subTitle" idx="1"/>
          </p:nvPr>
        </p:nvSpPr>
        <p:spPr>
          <a:xfrm>
            <a:off x="5364888" y="3690763"/>
            <a:ext cx="853200" cy="3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2"/>
                </a:solidFill>
              </a:rPr>
              <a:t>$2,988</a:t>
            </a:r>
            <a:endParaRPr sz="1000">
              <a:solidFill>
                <a:schemeClr val="dk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080"/>
        <p:cNvGrpSpPr/>
        <p:nvPr/>
      </p:nvGrpSpPr>
      <p:grpSpPr>
        <a:xfrm>
          <a:off x="0" y="0"/>
          <a:ext cx="0" cy="0"/>
          <a:chOff x="0" y="0"/>
          <a:chExt cx="0" cy="0"/>
        </a:xfrm>
      </p:grpSpPr>
      <p:pic>
        <p:nvPicPr>
          <p:cNvPr id="1081" name="Google Shape;1081;p53"/>
          <p:cNvPicPr preferRelativeResize="0"/>
          <p:nvPr/>
        </p:nvPicPr>
        <p:blipFill>
          <a:blip r:embed="rId3">
            <a:alphaModFix/>
          </a:blip>
          <a:stretch>
            <a:fillRect/>
          </a:stretch>
        </p:blipFill>
        <p:spPr>
          <a:xfrm>
            <a:off x="2973719" y="321800"/>
            <a:ext cx="2762724" cy="1852200"/>
          </a:xfrm>
          <a:prstGeom prst="rect">
            <a:avLst/>
          </a:prstGeom>
          <a:noFill/>
          <a:ln>
            <a:noFill/>
          </a:ln>
        </p:spPr>
      </p:pic>
      <p:sp>
        <p:nvSpPr>
          <p:cNvPr id="1082" name="Google Shape;1082;p53"/>
          <p:cNvSpPr txBox="1">
            <a:spLocks noGrp="1"/>
          </p:cNvSpPr>
          <p:nvPr>
            <p:ph type="title"/>
          </p:nvPr>
        </p:nvSpPr>
        <p:spPr>
          <a:xfrm>
            <a:off x="268213" y="500450"/>
            <a:ext cx="8520600" cy="114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333,000.00</a:t>
            </a:r>
            <a:endParaRPr/>
          </a:p>
        </p:txBody>
      </p:sp>
      <p:pic>
        <p:nvPicPr>
          <p:cNvPr id="1083" name="Google Shape;1083;p53"/>
          <p:cNvPicPr preferRelativeResize="0"/>
          <p:nvPr/>
        </p:nvPicPr>
        <p:blipFill>
          <a:blip r:embed="rId4">
            <a:alphaModFix/>
          </a:blip>
          <a:stretch>
            <a:fillRect/>
          </a:stretch>
        </p:blipFill>
        <p:spPr>
          <a:xfrm>
            <a:off x="3359926" y="1533175"/>
            <a:ext cx="3098250" cy="2077150"/>
          </a:xfrm>
          <a:prstGeom prst="rect">
            <a:avLst/>
          </a:prstGeom>
          <a:noFill/>
          <a:ln>
            <a:noFill/>
          </a:ln>
        </p:spPr>
      </p:pic>
      <p:sp>
        <p:nvSpPr>
          <p:cNvPr id="1084" name="Google Shape;1084;p53"/>
          <p:cNvSpPr txBox="1">
            <a:spLocks noGrp="1"/>
          </p:cNvSpPr>
          <p:nvPr>
            <p:ph type="subTitle" idx="1"/>
          </p:nvPr>
        </p:nvSpPr>
        <p:spPr>
          <a:xfrm>
            <a:off x="758263" y="1471400"/>
            <a:ext cx="7540500" cy="3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chemeClr val="dk2"/>
              </a:solidFill>
            </a:endParaRPr>
          </a:p>
        </p:txBody>
      </p:sp>
      <p:pic>
        <p:nvPicPr>
          <p:cNvPr id="1085" name="Google Shape;1085;p53"/>
          <p:cNvPicPr preferRelativeResize="0"/>
          <p:nvPr/>
        </p:nvPicPr>
        <p:blipFill>
          <a:blip r:embed="rId5">
            <a:alphaModFix/>
          </a:blip>
          <a:stretch>
            <a:fillRect/>
          </a:stretch>
        </p:blipFill>
        <p:spPr>
          <a:xfrm>
            <a:off x="3212258" y="3383451"/>
            <a:ext cx="2421976" cy="1623750"/>
          </a:xfrm>
          <a:prstGeom prst="rect">
            <a:avLst/>
          </a:prstGeom>
          <a:noFill/>
          <a:ln>
            <a:noFill/>
          </a:ln>
        </p:spPr>
      </p:pic>
      <p:sp>
        <p:nvSpPr>
          <p:cNvPr id="1086" name="Google Shape;1086;p53"/>
          <p:cNvSpPr txBox="1">
            <a:spLocks noGrp="1"/>
          </p:cNvSpPr>
          <p:nvPr>
            <p:ph type="title" idx="2"/>
          </p:nvPr>
        </p:nvSpPr>
        <p:spPr>
          <a:xfrm>
            <a:off x="268213" y="1916775"/>
            <a:ext cx="8520600" cy="114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24h 37m 23s</a:t>
            </a:r>
            <a:endParaRPr/>
          </a:p>
        </p:txBody>
      </p:sp>
      <p:sp>
        <p:nvSpPr>
          <p:cNvPr id="1087" name="Google Shape;1087;p53"/>
          <p:cNvSpPr txBox="1">
            <a:spLocks noGrp="1"/>
          </p:cNvSpPr>
          <p:nvPr>
            <p:ph type="subTitle" idx="3"/>
          </p:nvPr>
        </p:nvSpPr>
        <p:spPr>
          <a:xfrm>
            <a:off x="758263" y="2887725"/>
            <a:ext cx="7540500" cy="3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chemeClr val="dk2"/>
              </a:solidFill>
            </a:endParaRPr>
          </a:p>
        </p:txBody>
      </p:sp>
      <p:sp>
        <p:nvSpPr>
          <p:cNvPr id="1088" name="Google Shape;1088;p53"/>
          <p:cNvSpPr txBox="1">
            <a:spLocks noGrp="1"/>
          </p:cNvSpPr>
          <p:nvPr>
            <p:ph type="title" idx="4"/>
          </p:nvPr>
        </p:nvSpPr>
        <p:spPr>
          <a:xfrm>
            <a:off x="355188" y="3333100"/>
            <a:ext cx="8520600" cy="114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386,000 km</a:t>
            </a:r>
            <a:endParaRPr/>
          </a:p>
        </p:txBody>
      </p:sp>
      <p:sp>
        <p:nvSpPr>
          <p:cNvPr id="1089" name="Google Shape;1089;p53"/>
          <p:cNvSpPr txBox="1">
            <a:spLocks noGrp="1"/>
          </p:cNvSpPr>
          <p:nvPr>
            <p:ph type="subTitle" idx="5"/>
          </p:nvPr>
        </p:nvSpPr>
        <p:spPr>
          <a:xfrm>
            <a:off x="845238" y="4304050"/>
            <a:ext cx="7540500" cy="3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chemeClr val="dk2"/>
              </a:solidFill>
            </a:endParaRPr>
          </a:p>
        </p:txBody>
      </p:sp>
      <p:sp>
        <p:nvSpPr>
          <p:cNvPr id="1090" name="Google Shape;1090;p53"/>
          <p:cNvSpPr/>
          <p:nvPr/>
        </p:nvSpPr>
        <p:spPr>
          <a:xfrm rot="-2133847">
            <a:off x="-224926" y="1883717"/>
            <a:ext cx="1619807" cy="3755809"/>
          </a:xfrm>
          <a:custGeom>
            <a:avLst/>
            <a:gdLst/>
            <a:ahLst/>
            <a:cxnLst/>
            <a:rect l="l" t="t" r="r" b="b"/>
            <a:pathLst>
              <a:path w="38958" h="90331" extrusionOk="0">
                <a:moveTo>
                  <a:pt x="36629" y="1550"/>
                </a:moveTo>
                <a:cubicBezTo>
                  <a:pt x="36579" y="1678"/>
                  <a:pt x="36523" y="1801"/>
                  <a:pt x="36467" y="1915"/>
                </a:cubicBezTo>
                <a:lnTo>
                  <a:pt x="36467" y="1915"/>
                </a:lnTo>
                <a:cubicBezTo>
                  <a:pt x="36530" y="1795"/>
                  <a:pt x="36585" y="1673"/>
                  <a:pt x="36629" y="1550"/>
                </a:cubicBezTo>
                <a:close/>
                <a:moveTo>
                  <a:pt x="38472" y="1828"/>
                </a:moveTo>
                <a:cubicBezTo>
                  <a:pt x="38750" y="1828"/>
                  <a:pt x="38957" y="2036"/>
                  <a:pt x="38750" y="2244"/>
                </a:cubicBezTo>
                <a:cubicBezTo>
                  <a:pt x="38334" y="2660"/>
                  <a:pt x="37710" y="2938"/>
                  <a:pt x="37086" y="3076"/>
                </a:cubicBezTo>
                <a:cubicBezTo>
                  <a:pt x="37294" y="2938"/>
                  <a:pt x="37432" y="2799"/>
                  <a:pt x="37502" y="2591"/>
                </a:cubicBezTo>
                <a:cubicBezTo>
                  <a:pt x="37502" y="2522"/>
                  <a:pt x="37432" y="2522"/>
                  <a:pt x="37432" y="2522"/>
                </a:cubicBezTo>
                <a:lnTo>
                  <a:pt x="36809" y="2868"/>
                </a:lnTo>
                <a:cubicBezTo>
                  <a:pt x="37017" y="2660"/>
                  <a:pt x="37294" y="2452"/>
                  <a:pt x="37571" y="2314"/>
                </a:cubicBezTo>
                <a:lnTo>
                  <a:pt x="37571" y="2244"/>
                </a:lnTo>
                <a:cubicBezTo>
                  <a:pt x="37779" y="2036"/>
                  <a:pt x="38126" y="1898"/>
                  <a:pt x="38472" y="1828"/>
                </a:cubicBezTo>
                <a:close/>
                <a:moveTo>
                  <a:pt x="36508" y="5014"/>
                </a:moveTo>
                <a:cubicBezTo>
                  <a:pt x="36797" y="5014"/>
                  <a:pt x="37095" y="5091"/>
                  <a:pt x="37363" y="5225"/>
                </a:cubicBezTo>
                <a:cubicBezTo>
                  <a:pt x="37571" y="5294"/>
                  <a:pt x="37848" y="5502"/>
                  <a:pt x="37640" y="5780"/>
                </a:cubicBezTo>
                <a:cubicBezTo>
                  <a:pt x="37225" y="6057"/>
                  <a:pt x="36670" y="6196"/>
                  <a:pt x="36115" y="6196"/>
                </a:cubicBezTo>
                <a:cubicBezTo>
                  <a:pt x="35838" y="6196"/>
                  <a:pt x="35561" y="6196"/>
                  <a:pt x="35353" y="6126"/>
                </a:cubicBezTo>
                <a:lnTo>
                  <a:pt x="35561" y="5918"/>
                </a:lnTo>
                <a:cubicBezTo>
                  <a:pt x="35684" y="5857"/>
                  <a:pt x="35588" y="5630"/>
                  <a:pt x="35419" y="5630"/>
                </a:cubicBezTo>
                <a:cubicBezTo>
                  <a:pt x="35398" y="5630"/>
                  <a:pt x="35376" y="5633"/>
                  <a:pt x="35353" y="5641"/>
                </a:cubicBezTo>
                <a:cubicBezTo>
                  <a:pt x="35076" y="5780"/>
                  <a:pt x="34729" y="5849"/>
                  <a:pt x="34382" y="5988"/>
                </a:cubicBezTo>
                <a:lnTo>
                  <a:pt x="34452" y="5849"/>
                </a:lnTo>
                <a:cubicBezTo>
                  <a:pt x="34937" y="5502"/>
                  <a:pt x="35492" y="5225"/>
                  <a:pt x="36046" y="5086"/>
                </a:cubicBezTo>
                <a:cubicBezTo>
                  <a:pt x="36193" y="5037"/>
                  <a:pt x="36349" y="5014"/>
                  <a:pt x="36508" y="5014"/>
                </a:cubicBezTo>
                <a:close/>
                <a:moveTo>
                  <a:pt x="33183" y="2721"/>
                </a:moveTo>
                <a:cubicBezTo>
                  <a:pt x="33296" y="2721"/>
                  <a:pt x="33403" y="2820"/>
                  <a:pt x="33481" y="3076"/>
                </a:cubicBezTo>
                <a:cubicBezTo>
                  <a:pt x="33551" y="3423"/>
                  <a:pt x="33551" y="3839"/>
                  <a:pt x="33551" y="4255"/>
                </a:cubicBezTo>
                <a:cubicBezTo>
                  <a:pt x="33551" y="4948"/>
                  <a:pt x="33412" y="5641"/>
                  <a:pt x="33204" y="6265"/>
                </a:cubicBezTo>
                <a:cubicBezTo>
                  <a:pt x="33204" y="5988"/>
                  <a:pt x="33135" y="5641"/>
                  <a:pt x="33135" y="5364"/>
                </a:cubicBezTo>
                <a:cubicBezTo>
                  <a:pt x="33135" y="5294"/>
                  <a:pt x="33083" y="5260"/>
                  <a:pt x="33031" y="5260"/>
                </a:cubicBezTo>
                <a:cubicBezTo>
                  <a:pt x="32979" y="5260"/>
                  <a:pt x="32927" y="5294"/>
                  <a:pt x="32927" y="5364"/>
                </a:cubicBezTo>
                <a:lnTo>
                  <a:pt x="32927" y="5918"/>
                </a:lnTo>
                <a:cubicBezTo>
                  <a:pt x="32719" y="5156"/>
                  <a:pt x="32580" y="4463"/>
                  <a:pt x="32580" y="3700"/>
                </a:cubicBezTo>
                <a:cubicBezTo>
                  <a:pt x="32580" y="3353"/>
                  <a:pt x="32900" y="2721"/>
                  <a:pt x="33183" y="2721"/>
                </a:cubicBezTo>
                <a:close/>
                <a:moveTo>
                  <a:pt x="30560" y="4206"/>
                </a:moveTo>
                <a:cubicBezTo>
                  <a:pt x="31029" y="4206"/>
                  <a:pt x="31263" y="6212"/>
                  <a:pt x="31263" y="6403"/>
                </a:cubicBezTo>
                <a:cubicBezTo>
                  <a:pt x="31402" y="7235"/>
                  <a:pt x="31402" y="8067"/>
                  <a:pt x="31263" y="8899"/>
                </a:cubicBezTo>
                <a:lnTo>
                  <a:pt x="31263" y="8830"/>
                </a:lnTo>
                <a:cubicBezTo>
                  <a:pt x="31263" y="8691"/>
                  <a:pt x="31194" y="8552"/>
                  <a:pt x="31194" y="8344"/>
                </a:cubicBezTo>
                <a:cubicBezTo>
                  <a:pt x="31125" y="7998"/>
                  <a:pt x="31055" y="7651"/>
                  <a:pt x="30917" y="7374"/>
                </a:cubicBezTo>
                <a:cubicBezTo>
                  <a:pt x="30917" y="7305"/>
                  <a:pt x="30865" y="7270"/>
                  <a:pt x="30813" y="7270"/>
                </a:cubicBezTo>
                <a:cubicBezTo>
                  <a:pt x="30761" y="7270"/>
                  <a:pt x="30709" y="7305"/>
                  <a:pt x="30709" y="7374"/>
                </a:cubicBezTo>
                <a:cubicBezTo>
                  <a:pt x="30709" y="7582"/>
                  <a:pt x="30709" y="7859"/>
                  <a:pt x="30778" y="8067"/>
                </a:cubicBezTo>
                <a:cubicBezTo>
                  <a:pt x="30778" y="8136"/>
                  <a:pt x="30778" y="8206"/>
                  <a:pt x="30778" y="8275"/>
                </a:cubicBezTo>
                <a:cubicBezTo>
                  <a:pt x="30778" y="8457"/>
                  <a:pt x="30831" y="8586"/>
                  <a:pt x="30891" y="8708"/>
                </a:cubicBezTo>
                <a:lnTo>
                  <a:pt x="30891" y="8708"/>
                </a:lnTo>
                <a:cubicBezTo>
                  <a:pt x="30626" y="8171"/>
                  <a:pt x="30427" y="7634"/>
                  <a:pt x="30293" y="7097"/>
                </a:cubicBezTo>
                <a:cubicBezTo>
                  <a:pt x="30085" y="6334"/>
                  <a:pt x="29600" y="4878"/>
                  <a:pt x="30431" y="4255"/>
                </a:cubicBezTo>
                <a:cubicBezTo>
                  <a:pt x="30476" y="4221"/>
                  <a:pt x="30519" y="4206"/>
                  <a:pt x="30560" y="4206"/>
                </a:cubicBezTo>
                <a:close/>
                <a:moveTo>
                  <a:pt x="35178" y="7835"/>
                </a:moveTo>
                <a:cubicBezTo>
                  <a:pt x="35519" y="7835"/>
                  <a:pt x="35857" y="7903"/>
                  <a:pt x="36185" y="8067"/>
                </a:cubicBezTo>
                <a:lnTo>
                  <a:pt x="36185" y="7998"/>
                </a:lnTo>
                <a:lnTo>
                  <a:pt x="36185" y="7998"/>
                </a:lnTo>
                <a:cubicBezTo>
                  <a:pt x="37502" y="8691"/>
                  <a:pt x="35145" y="9176"/>
                  <a:pt x="34660" y="9246"/>
                </a:cubicBezTo>
                <a:cubicBezTo>
                  <a:pt x="34244" y="9246"/>
                  <a:pt x="33828" y="9246"/>
                  <a:pt x="33412" y="9176"/>
                </a:cubicBezTo>
                <a:cubicBezTo>
                  <a:pt x="33620" y="9038"/>
                  <a:pt x="33551" y="8830"/>
                  <a:pt x="33343" y="8830"/>
                </a:cubicBezTo>
                <a:lnTo>
                  <a:pt x="32372" y="8830"/>
                </a:lnTo>
                <a:cubicBezTo>
                  <a:pt x="33241" y="8370"/>
                  <a:pt x="34222" y="7835"/>
                  <a:pt x="35178" y="7835"/>
                </a:cubicBezTo>
                <a:close/>
                <a:moveTo>
                  <a:pt x="28072" y="6955"/>
                </a:moveTo>
                <a:cubicBezTo>
                  <a:pt x="28095" y="6955"/>
                  <a:pt x="28119" y="6956"/>
                  <a:pt x="28144" y="6958"/>
                </a:cubicBezTo>
                <a:cubicBezTo>
                  <a:pt x="29184" y="7097"/>
                  <a:pt x="29184" y="9246"/>
                  <a:pt x="29184" y="9939"/>
                </a:cubicBezTo>
                <a:cubicBezTo>
                  <a:pt x="29253" y="10771"/>
                  <a:pt x="29114" y="11533"/>
                  <a:pt x="28976" y="12296"/>
                </a:cubicBezTo>
                <a:cubicBezTo>
                  <a:pt x="28976" y="11880"/>
                  <a:pt x="28906" y="11533"/>
                  <a:pt x="28698" y="11186"/>
                </a:cubicBezTo>
                <a:cubicBezTo>
                  <a:pt x="28698" y="11117"/>
                  <a:pt x="28629" y="11117"/>
                  <a:pt x="28560" y="11117"/>
                </a:cubicBezTo>
                <a:cubicBezTo>
                  <a:pt x="28560" y="11082"/>
                  <a:pt x="28525" y="11065"/>
                  <a:pt x="28482" y="11065"/>
                </a:cubicBezTo>
                <a:cubicBezTo>
                  <a:pt x="28438" y="11065"/>
                  <a:pt x="28386" y="11082"/>
                  <a:pt x="28352" y="11117"/>
                </a:cubicBezTo>
                <a:cubicBezTo>
                  <a:pt x="28352" y="11325"/>
                  <a:pt x="28352" y="11533"/>
                  <a:pt x="28421" y="11741"/>
                </a:cubicBezTo>
                <a:lnTo>
                  <a:pt x="28421" y="11880"/>
                </a:lnTo>
                <a:cubicBezTo>
                  <a:pt x="28421" y="12088"/>
                  <a:pt x="28490" y="12296"/>
                  <a:pt x="28560" y="12504"/>
                </a:cubicBezTo>
                <a:cubicBezTo>
                  <a:pt x="27468" y="11275"/>
                  <a:pt x="26577" y="6955"/>
                  <a:pt x="28072" y="6955"/>
                </a:cubicBezTo>
                <a:close/>
                <a:moveTo>
                  <a:pt x="33296" y="10976"/>
                </a:moveTo>
                <a:cubicBezTo>
                  <a:pt x="33519" y="10976"/>
                  <a:pt x="33743" y="10999"/>
                  <a:pt x="33967" y="11048"/>
                </a:cubicBezTo>
                <a:cubicBezTo>
                  <a:pt x="34937" y="11256"/>
                  <a:pt x="34452" y="12018"/>
                  <a:pt x="33967" y="12434"/>
                </a:cubicBezTo>
                <a:cubicBezTo>
                  <a:pt x="33481" y="12642"/>
                  <a:pt x="33065" y="12850"/>
                  <a:pt x="32580" y="12919"/>
                </a:cubicBezTo>
                <a:cubicBezTo>
                  <a:pt x="31748" y="13197"/>
                  <a:pt x="30847" y="13266"/>
                  <a:pt x="30015" y="13335"/>
                </a:cubicBezTo>
                <a:cubicBezTo>
                  <a:pt x="30223" y="13127"/>
                  <a:pt x="30431" y="12989"/>
                  <a:pt x="30570" y="12781"/>
                </a:cubicBezTo>
                <a:cubicBezTo>
                  <a:pt x="30627" y="12668"/>
                  <a:pt x="30545" y="12554"/>
                  <a:pt x="30437" y="12554"/>
                </a:cubicBezTo>
                <a:cubicBezTo>
                  <a:pt x="30413" y="12554"/>
                  <a:pt x="30387" y="12560"/>
                  <a:pt x="30362" y="12573"/>
                </a:cubicBezTo>
                <a:cubicBezTo>
                  <a:pt x="30085" y="12781"/>
                  <a:pt x="29738" y="12919"/>
                  <a:pt x="29461" y="13058"/>
                </a:cubicBezTo>
                <a:lnTo>
                  <a:pt x="29600" y="12781"/>
                </a:lnTo>
                <a:cubicBezTo>
                  <a:pt x="30612" y="11827"/>
                  <a:pt x="31933" y="10976"/>
                  <a:pt x="33296" y="10976"/>
                </a:cubicBezTo>
                <a:close/>
                <a:moveTo>
                  <a:pt x="24686" y="10883"/>
                </a:moveTo>
                <a:cubicBezTo>
                  <a:pt x="24921" y="10883"/>
                  <a:pt x="25192" y="11021"/>
                  <a:pt x="25440" y="11325"/>
                </a:cubicBezTo>
                <a:cubicBezTo>
                  <a:pt x="25718" y="11741"/>
                  <a:pt x="25926" y="12157"/>
                  <a:pt x="26064" y="12711"/>
                </a:cubicBezTo>
                <a:cubicBezTo>
                  <a:pt x="26619" y="14098"/>
                  <a:pt x="26342" y="15484"/>
                  <a:pt x="26272" y="16871"/>
                </a:cubicBezTo>
                <a:cubicBezTo>
                  <a:pt x="26252" y="16891"/>
                  <a:pt x="26238" y="16899"/>
                  <a:pt x="26227" y="16899"/>
                </a:cubicBezTo>
                <a:cubicBezTo>
                  <a:pt x="26203" y="16899"/>
                  <a:pt x="26203" y="16850"/>
                  <a:pt x="26203" y="16801"/>
                </a:cubicBezTo>
                <a:cubicBezTo>
                  <a:pt x="26203" y="16801"/>
                  <a:pt x="26203" y="16732"/>
                  <a:pt x="26203" y="16732"/>
                </a:cubicBezTo>
                <a:cubicBezTo>
                  <a:pt x="26203" y="16732"/>
                  <a:pt x="26203" y="16663"/>
                  <a:pt x="26134" y="16663"/>
                </a:cubicBezTo>
                <a:cubicBezTo>
                  <a:pt x="26064" y="16524"/>
                  <a:pt x="25995" y="16385"/>
                  <a:pt x="25926" y="16247"/>
                </a:cubicBezTo>
                <a:cubicBezTo>
                  <a:pt x="25787" y="15900"/>
                  <a:pt x="25648" y="15554"/>
                  <a:pt x="25510" y="15207"/>
                </a:cubicBezTo>
                <a:cubicBezTo>
                  <a:pt x="25481" y="15120"/>
                  <a:pt x="25427" y="15081"/>
                  <a:pt x="25380" y="15081"/>
                </a:cubicBezTo>
                <a:cubicBezTo>
                  <a:pt x="25315" y="15081"/>
                  <a:pt x="25261" y="15155"/>
                  <a:pt x="25302" y="15276"/>
                </a:cubicBezTo>
                <a:cubicBezTo>
                  <a:pt x="25371" y="15554"/>
                  <a:pt x="25440" y="15831"/>
                  <a:pt x="25510" y="16108"/>
                </a:cubicBezTo>
                <a:cubicBezTo>
                  <a:pt x="25510" y="16177"/>
                  <a:pt x="25510" y="16247"/>
                  <a:pt x="25510" y="16316"/>
                </a:cubicBezTo>
                <a:cubicBezTo>
                  <a:pt x="25579" y="16455"/>
                  <a:pt x="25648" y="16593"/>
                  <a:pt x="25718" y="16732"/>
                </a:cubicBezTo>
                <a:lnTo>
                  <a:pt x="25787" y="16940"/>
                </a:lnTo>
                <a:cubicBezTo>
                  <a:pt x="24609" y="15761"/>
                  <a:pt x="23985" y="13335"/>
                  <a:pt x="24054" y="11741"/>
                </a:cubicBezTo>
                <a:cubicBezTo>
                  <a:pt x="24054" y="11199"/>
                  <a:pt x="24330" y="10883"/>
                  <a:pt x="24686" y="10883"/>
                </a:cubicBezTo>
                <a:close/>
                <a:moveTo>
                  <a:pt x="30879" y="14990"/>
                </a:moveTo>
                <a:cubicBezTo>
                  <a:pt x="30983" y="14990"/>
                  <a:pt x="31088" y="14993"/>
                  <a:pt x="31194" y="14999"/>
                </a:cubicBezTo>
                <a:cubicBezTo>
                  <a:pt x="31610" y="14999"/>
                  <a:pt x="32719" y="15138"/>
                  <a:pt x="32234" y="15761"/>
                </a:cubicBezTo>
                <a:cubicBezTo>
                  <a:pt x="31748" y="16177"/>
                  <a:pt x="31194" y="16455"/>
                  <a:pt x="30639" y="16593"/>
                </a:cubicBezTo>
                <a:cubicBezTo>
                  <a:pt x="29738" y="16940"/>
                  <a:pt x="28837" y="17079"/>
                  <a:pt x="27936" y="17217"/>
                </a:cubicBezTo>
                <a:cubicBezTo>
                  <a:pt x="28144" y="17079"/>
                  <a:pt x="28352" y="16871"/>
                  <a:pt x="28490" y="16663"/>
                </a:cubicBezTo>
                <a:cubicBezTo>
                  <a:pt x="28490" y="16524"/>
                  <a:pt x="28421" y="16385"/>
                  <a:pt x="28282" y="16385"/>
                </a:cubicBezTo>
                <a:cubicBezTo>
                  <a:pt x="27936" y="16524"/>
                  <a:pt x="27589" y="16593"/>
                  <a:pt x="27312" y="16801"/>
                </a:cubicBezTo>
                <a:cubicBezTo>
                  <a:pt x="27173" y="16871"/>
                  <a:pt x="27035" y="16940"/>
                  <a:pt x="26965" y="17009"/>
                </a:cubicBezTo>
                <a:cubicBezTo>
                  <a:pt x="27243" y="16663"/>
                  <a:pt x="27451" y="16316"/>
                  <a:pt x="27659" y="15900"/>
                </a:cubicBezTo>
                <a:cubicBezTo>
                  <a:pt x="28674" y="15329"/>
                  <a:pt x="29747" y="14990"/>
                  <a:pt x="30879" y="14990"/>
                </a:cubicBezTo>
                <a:close/>
                <a:moveTo>
                  <a:pt x="27936" y="16871"/>
                </a:moveTo>
                <a:lnTo>
                  <a:pt x="27936" y="16871"/>
                </a:lnTo>
                <a:cubicBezTo>
                  <a:pt x="27659" y="17079"/>
                  <a:pt x="27312" y="17217"/>
                  <a:pt x="27035" y="17425"/>
                </a:cubicBezTo>
                <a:lnTo>
                  <a:pt x="26827" y="17425"/>
                </a:lnTo>
                <a:cubicBezTo>
                  <a:pt x="26896" y="17356"/>
                  <a:pt x="27035" y="17356"/>
                  <a:pt x="27104" y="17287"/>
                </a:cubicBezTo>
                <a:cubicBezTo>
                  <a:pt x="27243" y="17217"/>
                  <a:pt x="27381" y="17148"/>
                  <a:pt x="27520" y="17079"/>
                </a:cubicBezTo>
                <a:cubicBezTo>
                  <a:pt x="27659" y="17009"/>
                  <a:pt x="27797" y="16940"/>
                  <a:pt x="27936" y="16871"/>
                </a:cubicBezTo>
                <a:close/>
                <a:moveTo>
                  <a:pt x="22158" y="16292"/>
                </a:moveTo>
                <a:cubicBezTo>
                  <a:pt x="22633" y="16292"/>
                  <a:pt x="23285" y="17336"/>
                  <a:pt x="23430" y="17772"/>
                </a:cubicBezTo>
                <a:cubicBezTo>
                  <a:pt x="23915" y="19089"/>
                  <a:pt x="23707" y="20337"/>
                  <a:pt x="23707" y="21654"/>
                </a:cubicBezTo>
                <a:lnTo>
                  <a:pt x="23638" y="21654"/>
                </a:lnTo>
                <a:lnTo>
                  <a:pt x="23638" y="21584"/>
                </a:lnTo>
                <a:cubicBezTo>
                  <a:pt x="23638" y="21584"/>
                  <a:pt x="23638" y="21515"/>
                  <a:pt x="23638" y="21515"/>
                </a:cubicBezTo>
                <a:cubicBezTo>
                  <a:pt x="23638" y="21238"/>
                  <a:pt x="23499" y="21030"/>
                  <a:pt x="23430" y="20752"/>
                </a:cubicBezTo>
                <a:cubicBezTo>
                  <a:pt x="23361" y="20614"/>
                  <a:pt x="23292" y="20475"/>
                  <a:pt x="23292" y="20337"/>
                </a:cubicBezTo>
                <a:cubicBezTo>
                  <a:pt x="23262" y="20278"/>
                  <a:pt x="23221" y="20256"/>
                  <a:pt x="23182" y="20256"/>
                </a:cubicBezTo>
                <a:cubicBezTo>
                  <a:pt x="23130" y="20256"/>
                  <a:pt x="23084" y="20297"/>
                  <a:pt x="23084" y="20337"/>
                </a:cubicBezTo>
                <a:cubicBezTo>
                  <a:pt x="22945" y="20337"/>
                  <a:pt x="22876" y="20475"/>
                  <a:pt x="22876" y="20614"/>
                </a:cubicBezTo>
                <a:cubicBezTo>
                  <a:pt x="22945" y="20683"/>
                  <a:pt x="23014" y="20822"/>
                  <a:pt x="23084" y="20960"/>
                </a:cubicBezTo>
                <a:cubicBezTo>
                  <a:pt x="22113" y="19851"/>
                  <a:pt x="21628" y="18465"/>
                  <a:pt x="21697" y="17009"/>
                </a:cubicBezTo>
                <a:cubicBezTo>
                  <a:pt x="21781" y="16487"/>
                  <a:pt x="21953" y="16292"/>
                  <a:pt x="22158" y="16292"/>
                </a:cubicBezTo>
                <a:close/>
                <a:moveTo>
                  <a:pt x="29020" y="19222"/>
                </a:moveTo>
                <a:cubicBezTo>
                  <a:pt x="29567" y="19222"/>
                  <a:pt x="30093" y="19468"/>
                  <a:pt x="30501" y="19921"/>
                </a:cubicBezTo>
                <a:cubicBezTo>
                  <a:pt x="30847" y="20475"/>
                  <a:pt x="29877" y="20891"/>
                  <a:pt x="29530" y="21030"/>
                </a:cubicBezTo>
                <a:cubicBezTo>
                  <a:pt x="28144" y="21446"/>
                  <a:pt x="26757" y="21654"/>
                  <a:pt x="25302" y="21654"/>
                </a:cubicBezTo>
                <a:cubicBezTo>
                  <a:pt x="25440" y="21584"/>
                  <a:pt x="25510" y="21376"/>
                  <a:pt x="25579" y="21238"/>
                </a:cubicBezTo>
                <a:cubicBezTo>
                  <a:pt x="25579" y="21124"/>
                  <a:pt x="25487" y="21011"/>
                  <a:pt x="25377" y="21011"/>
                </a:cubicBezTo>
                <a:cubicBezTo>
                  <a:pt x="25353" y="21011"/>
                  <a:pt x="25327" y="21017"/>
                  <a:pt x="25302" y="21030"/>
                </a:cubicBezTo>
                <a:cubicBezTo>
                  <a:pt x="25163" y="21168"/>
                  <a:pt x="24955" y="21238"/>
                  <a:pt x="24817" y="21307"/>
                </a:cubicBezTo>
                <a:lnTo>
                  <a:pt x="24609" y="21376"/>
                </a:lnTo>
                <a:lnTo>
                  <a:pt x="24678" y="21168"/>
                </a:lnTo>
                <a:cubicBezTo>
                  <a:pt x="25718" y="20337"/>
                  <a:pt x="26896" y="19782"/>
                  <a:pt x="28144" y="19435"/>
                </a:cubicBezTo>
                <a:cubicBezTo>
                  <a:pt x="28432" y="19291"/>
                  <a:pt x="28729" y="19222"/>
                  <a:pt x="29020" y="19222"/>
                </a:cubicBezTo>
                <a:close/>
                <a:moveTo>
                  <a:pt x="19336" y="20763"/>
                </a:moveTo>
                <a:cubicBezTo>
                  <a:pt x="19540" y="20763"/>
                  <a:pt x="19758" y="20880"/>
                  <a:pt x="19964" y="21168"/>
                </a:cubicBezTo>
                <a:cubicBezTo>
                  <a:pt x="20242" y="21584"/>
                  <a:pt x="20519" y="22000"/>
                  <a:pt x="20657" y="22485"/>
                </a:cubicBezTo>
                <a:cubicBezTo>
                  <a:pt x="20935" y="23525"/>
                  <a:pt x="21073" y="24634"/>
                  <a:pt x="21004" y="25674"/>
                </a:cubicBezTo>
                <a:cubicBezTo>
                  <a:pt x="20727" y="24981"/>
                  <a:pt x="20449" y="24288"/>
                  <a:pt x="20242" y="23594"/>
                </a:cubicBezTo>
                <a:cubicBezTo>
                  <a:pt x="20242" y="23542"/>
                  <a:pt x="20201" y="23519"/>
                  <a:pt x="20155" y="23519"/>
                </a:cubicBezTo>
                <a:cubicBezTo>
                  <a:pt x="20080" y="23519"/>
                  <a:pt x="19991" y="23578"/>
                  <a:pt x="20034" y="23664"/>
                </a:cubicBezTo>
                <a:cubicBezTo>
                  <a:pt x="20242" y="24704"/>
                  <a:pt x="20657" y="25743"/>
                  <a:pt x="21073" y="26783"/>
                </a:cubicBezTo>
                <a:lnTo>
                  <a:pt x="21073" y="27130"/>
                </a:lnTo>
                <a:lnTo>
                  <a:pt x="21004" y="27199"/>
                </a:lnTo>
                <a:lnTo>
                  <a:pt x="20865" y="26991"/>
                </a:lnTo>
                <a:cubicBezTo>
                  <a:pt x="20935" y="26922"/>
                  <a:pt x="20935" y="26852"/>
                  <a:pt x="20865" y="26852"/>
                </a:cubicBezTo>
                <a:cubicBezTo>
                  <a:pt x="20865" y="26506"/>
                  <a:pt x="20727" y="26159"/>
                  <a:pt x="20519" y="25882"/>
                </a:cubicBezTo>
                <a:cubicBezTo>
                  <a:pt x="20449" y="25605"/>
                  <a:pt x="20311" y="25327"/>
                  <a:pt x="20242" y="25050"/>
                </a:cubicBezTo>
                <a:cubicBezTo>
                  <a:pt x="20221" y="25030"/>
                  <a:pt x="20195" y="25021"/>
                  <a:pt x="20168" y="25021"/>
                </a:cubicBezTo>
                <a:cubicBezTo>
                  <a:pt x="20103" y="25021"/>
                  <a:pt x="20034" y="25070"/>
                  <a:pt x="20034" y="25120"/>
                </a:cubicBezTo>
                <a:cubicBezTo>
                  <a:pt x="20172" y="25605"/>
                  <a:pt x="20242" y="26021"/>
                  <a:pt x="20449" y="26506"/>
                </a:cubicBezTo>
                <a:cubicBezTo>
                  <a:pt x="19340" y="25258"/>
                  <a:pt x="18647" y="23664"/>
                  <a:pt x="18509" y="22000"/>
                </a:cubicBezTo>
                <a:cubicBezTo>
                  <a:pt x="18460" y="21416"/>
                  <a:pt x="18856" y="20763"/>
                  <a:pt x="19336" y="20763"/>
                </a:cubicBezTo>
                <a:close/>
                <a:moveTo>
                  <a:pt x="26758" y="24439"/>
                </a:moveTo>
                <a:cubicBezTo>
                  <a:pt x="27517" y="24439"/>
                  <a:pt x="28123" y="24687"/>
                  <a:pt x="28352" y="25327"/>
                </a:cubicBezTo>
                <a:cubicBezTo>
                  <a:pt x="28906" y="27060"/>
                  <a:pt x="25025" y="27268"/>
                  <a:pt x="22806" y="27268"/>
                </a:cubicBezTo>
                <a:cubicBezTo>
                  <a:pt x="23292" y="27199"/>
                  <a:pt x="23777" y="26991"/>
                  <a:pt x="24123" y="26645"/>
                </a:cubicBezTo>
                <a:cubicBezTo>
                  <a:pt x="24262" y="26506"/>
                  <a:pt x="24123" y="26298"/>
                  <a:pt x="23985" y="26298"/>
                </a:cubicBezTo>
                <a:cubicBezTo>
                  <a:pt x="23430" y="26367"/>
                  <a:pt x="22945" y="26506"/>
                  <a:pt x="22460" y="26714"/>
                </a:cubicBezTo>
                <a:cubicBezTo>
                  <a:pt x="22252" y="26783"/>
                  <a:pt x="21974" y="26852"/>
                  <a:pt x="21767" y="26922"/>
                </a:cubicBezTo>
                <a:lnTo>
                  <a:pt x="22113" y="26298"/>
                </a:lnTo>
                <a:cubicBezTo>
                  <a:pt x="23042" y="25462"/>
                  <a:pt x="25216" y="24439"/>
                  <a:pt x="26758" y="24439"/>
                </a:cubicBezTo>
                <a:close/>
                <a:moveTo>
                  <a:pt x="17072" y="26327"/>
                </a:moveTo>
                <a:cubicBezTo>
                  <a:pt x="17275" y="26327"/>
                  <a:pt x="17503" y="26420"/>
                  <a:pt x="17746" y="26645"/>
                </a:cubicBezTo>
                <a:cubicBezTo>
                  <a:pt x="18162" y="27130"/>
                  <a:pt x="18439" y="27615"/>
                  <a:pt x="18578" y="28239"/>
                </a:cubicBezTo>
                <a:cubicBezTo>
                  <a:pt x="19063" y="29625"/>
                  <a:pt x="18717" y="31150"/>
                  <a:pt x="18786" y="32606"/>
                </a:cubicBezTo>
                <a:lnTo>
                  <a:pt x="18647" y="32814"/>
                </a:lnTo>
                <a:cubicBezTo>
                  <a:pt x="17261" y="31427"/>
                  <a:pt x="16429" y="29556"/>
                  <a:pt x="16221" y="27615"/>
                </a:cubicBezTo>
                <a:cubicBezTo>
                  <a:pt x="16170" y="27008"/>
                  <a:pt x="16526" y="26327"/>
                  <a:pt x="17072" y="26327"/>
                </a:cubicBezTo>
                <a:close/>
                <a:moveTo>
                  <a:pt x="24343" y="29909"/>
                </a:moveTo>
                <a:cubicBezTo>
                  <a:pt x="25109" y="29909"/>
                  <a:pt x="25893" y="30123"/>
                  <a:pt x="25995" y="30942"/>
                </a:cubicBezTo>
                <a:cubicBezTo>
                  <a:pt x="25995" y="31497"/>
                  <a:pt x="25232" y="31843"/>
                  <a:pt x="24747" y="32051"/>
                </a:cubicBezTo>
                <a:cubicBezTo>
                  <a:pt x="23376" y="32550"/>
                  <a:pt x="21949" y="32824"/>
                  <a:pt x="20466" y="32824"/>
                </a:cubicBezTo>
                <a:cubicBezTo>
                  <a:pt x="20300" y="32824"/>
                  <a:pt x="20132" y="32821"/>
                  <a:pt x="19964" y="32814"/>
                </a:cubicBezTo>
                <a:lnTo>
                  <a:pt x="20172" y="32745"/>
                </a:lnTo>
                <a:cubicBezTo>
                  <a:pt x="21073" y="32467"/>
                  <a:pt x="21905" y="32190"/>
                  <a:pt x="22737" y="31843"/>
                </a:cubicBezTo>
                <a:cubicBezTo>
                  <a:pt x="22806" y="31843"/>
                  <a:pt x="22737" y="31705"/>
                  <a:pt x="22737" y="31705"/>
                </a:cubicBezTo>
                <a:cubicBezTo>
                  <a:pt x="22113" y="31774"/>
                  <a:pt x="21559" y="31913"/>
                  <a:pt x="21004" y="32051"/>
                </a:cubicBezTo>
                <a:lnTo>
                  <a:pt x="21073" y="31982"/>
                </a:lnTo>
                <a:cubicBezTo>
                  <a:pt x="21242" y="31870"/>
                  <a:pt x="21138" y="31667"/>
                  <a:pt x="20982" y="31667"/>
                </a:cubicBezTo>
                <a:cubicBezTo>
                  <a:pt x="20945" y="31667"/>
                  <a:pt x="20905" y="31678"/>
                  <a:pt x="20865" y="31705"/>
                </a:cubicBezTo>
                <a:cubicBezTo>
                  <a:pt x="20395" y="31974"/>
                  <a:pt x="19924" y="32178"/>
                  <a:pt x="19390" y="32379"/>
                </a:cubicBezTo>
                <a:lnTo>
                  <a:pt x="19390" y="32379"/>
                </a:lnTo>
                <a:cubicBezTo>
                  <a:pt x="19410" y="32359"/>
                  <a:pt x="19410" y="32329"/>
                  <a:pt x="19410" y="32329"/>
                </a:cubicBezTo>
                <a:cubicBezTo>
                  <a:pt x="20519" y="31081"/>
                  <a:pt x="21974" y="30318"/>
                  <a:pt x="23569" y="29972"/>
                </a:cubicBezTo>
                <a:cubicBezTo>
                  <a:pt x="23804" y="29936"/>
                  <a:pt x="24073" y="29909"/>
                  <a:pt x="24343" y="29909"/>
                </a:cubicBezTo>
                <a:close/>
                <a:moveTo>
                  <a:pt x="12645" y="21392"/>
                </a:moveTo>
                <a:cubicBezTo>
                  <a:pt x="13022" y="21392"/>
                  <a:pt x="13934" y="24981"/>
                  <a:pt x="13934" y="24981"/>
                </a:cubicBezTo>
                <a:cubicBezTo>
                  <a:pt x="14072" y="26090"/>
                  <a:pt x="14142" y="27130"/>
                  <a:pt x="14142" y="28239"/>
                </a:cubicBezTo>
                <a:cubicBezTo>
                  <a:pt x="14280" y="31220"/>
                  <a:pt x="14280" y="34270"/>
                  <a:pt x="14557" y="37250"/>
                </a:cubicBezTo>
                <a:cubicBezTo>
                  <a:pt x="14072" y="35101"/>
                  <a:pt x="13587" y="32952"/>
                  <a:pt x="12963" y="30873"/>
                </a:cubicBezTo>
                <a:cubicBezTo>
                  <a:pt x="12686" y="29902"/>
                  <a:pt x="12339" y="29071"/>
                  <a:pt x="11854" y="28239"/>
                </a:cubicBezTo>
                <a:cubicBezTo>
                  <a:pt x="11715" y="26021"/>
                  <a:pt x="11923" y="23733"/>
                  <a:pt x="12547" y="21584"/>
                </a:cubicBezTo>
                <a:lnTo>
                  <a:pt x="12547" y="21515"/>
                </a:lnTo>
                <a:cubicBezTo>
                  <a:pt x="12573" y="21431"/>
                  <a:pt x="12606" y="21392"/>
                  <a:pt x="12645" y="21392"/>
                </a:cubicBezTo>
                <a:close/>
                <a:moveTo>
                  <a:pt x="5047" y="31679"/>
                </a:moveTo>
                <a:cubicBezTo>
                  <a:pt x="6436" y="31679"/>
                  <a:pt x="7828" y="31979"/>
                  <a:pt x="8804" y="32467"/>
                </a:cubicBezTo>
                <a:lnTo>
                  <a:pt x="9012" y="32745"/>
                </a:lnTo>
                <a:lnTo>
                  <a:pt x="9081" y="32745"/>
                </a:lnTo>
                <a:cubicBezTo>
                  <a:pt x="10190" y="34270"/>
                  <a:pt x="11369" y="35725"/>
                  <a:pt x="12270" y="37320"/>
                </a:cubicBezTo>
                <a:cubicBezTo>
                  <a:pt x="12755" y="38082"/>
                  <a:pt x="13518" y="39191"/>
                  <a:pt x="14142" y="40300"/>
                </a:cubicBezTo>
                <a:cubicBezTo>
                  <a:pt x="13448" y="39260"/>
                  <a:pt x="12617" y="38290"/>
                  <a:pt x="11785" y="37389"/>
                </a:cubicBezTo>
                <a:cubicBezTo>
                  <a:pt x="11161" y="36418"/>
                  <a:pt x="10468" y="35587"/>
                  <a:pt x="9567" y="34893"/>
                </a:cubicBezTo>
                <a:cubicBezTo>
                  <a:pt x="9557" y="34884"/>
                  <a:pt x="9547" y="34879"/>
                  <a:pt x="9537" y="34879"/>
                </a:cubicBezTo>
                <a:cubicBezTo>
                  <a:pt x="9480" y="34879"/>
                  <a:pt x="9438" y="35032"/>
                  <a:pt x="9497" y="35032"/>
                </a:cubicBezTo>
                <a:cubicBezTo>
                  <a:pt x="10329" y="35864"/>
                  <a:pt x="11022" y="36834"/>
                  <a:pt x="11785" y="37805"/>
                </a:cubicBezTo>
                <a:cubicBezTo>
                  <a:pt x="10398" y="36488"/>
                  <a:pt x="8873" y="35309"/>
                  <a:pt x="7210" y="34408"/>
                </a:cubicBezTo>
                <a:cubicBezTo>
                  <a:pt x="6595" y="34073"/>
                  <a:pt x="3007" y="33197"/>
                  <a:pt x="1385" y="33197"/>
                </a:cubicBezTo>
                <a:cubicBezTo>
                  <a:pt x="995" y="33197"/>
                  <a:pt x="718" y="33248"/>
                  <a:pt x="624" y="33368"/>
                </a:cubicBezTo>
                <a:cubicBezTo>
                  <a:pt x="1517" y="32165"/>
                  <a:pt x="3279" y="31679"/>
                  <a:pt x="5047" y="31679"/>
                </a:cubicBezTo>
                <a:close/>
                <a:moveTo>
                  <a:pt x="7483" y="23542"/>
                </a:moveTo>
                <a:cubicBezTo>
                  <a:pt x="7506" y="23542"/>
                  <a:pt x="7531" y="23559"/>
                  <a:pt x="7556" y="23594"/>
                </a:cubicBezTo>
                <a:cubicBezTo>
                  <a:pt x="9081" y="25189"/>
                  <a:pt x="10468" y="26852"/>
                  <a:pt x="11646" y="28655"/>
                </a:cubicBezTo>
                <a:cubicBezTo>
                  <a:pt x="12824" y="30665"/>
                  <a:pt x="13102" y="33022"/>
                  <a:pt x="13518" y="35240"/>
                </a:cubicBezTo>
                <a:cubicBezTo>
                  <a:pt x="13864" y="36626"/>
                  <a:pt x="14211" y="38013"/>
                  <a:pt x="14557" y="39399"/>
                </a:cubicBezTo>
                <a:cubicBezTo>
                  <a:pt x="14072" y="38013"/>
                  <a:pt x="13379" y="36765"/>
                  <a:pt x="12824" y="35448"/>
                </a:cubicBezTo>
                <a:cubicBezTo>
                  <a:pt x="11854" y="33299"/>
                  <a:pt x="11092" y="30942"/>
                  <a:pt x="9636" y="29001"/>
                </a:cubicBezTo>
                <a:cubicBezTo>
                  <a:pt x="9567" y="29001"/>
                  <a:pt x="9497" y="29001"/>
                  <a:pt x="9567" y="29071"/>
                </a:cubicBezTo>
                <a:cubicBezTo>
                  <a:pt x="10537" y="31012"/>
                  <a:pt x="11369" y="32952"/>
                  <a:pt x="12270" y="34963"/>
                </a:cubicBezTo>
                <a:cubicBezTo>
                  <a:pt x="13240" y="36765"/>
                  <a:pt x="14072" y="38706"/>
                  <a:pt x="14696" y="40716"/>
                </a:cubicBezTo>
                <a:cubicBezTo>
                  <a:pt x="14349" y="39954"/>
                  <a:pt x="13795" y="39260"/>
                  <a:pt x="13448" y="38637"/>
                </a:cubicBezTo>
                <a:lnTo>
                  <a:pt x="13379" y="38637"/>
                </a:lnTo>
                <a:cubicBezTo>
                  <a:pt x="12409" y="36904"/>
                  <a:pt x="11507" y="35171"/>
                  <a:pt x="10329" y="33576"/>
                </a:cubicBezTo>
                <a:cubicBezTo>
                  <a:pt x="9012" y="32051"/>
                  <a:pt x="7972" y="30249"/>
                  <a:pt x="7348" y="28308"/>
                </a:cubicBezTo>
                <a:cubicBezTo>
                  <a:pt x="7210" y="27684"/>
                  <a:pt x="7071" y="26991"/>
                  <a:pt x="7071" y="26298"/>
                </a:cubicBezTo>
                <a:cubicBezTo>
                  <a:pt x="7071" y="26169"/>
                  <a:pt x="7190" y="23542"/>
                  <a:pt x="7483" y="23542"/>
                </a:cubicBezTo>
                <a:close/>
                <a:moveTo>
                  <a:pt x="23732" y="37429"/>
                </a:moveTo>
                <a:cubicBezTo>
                  <a:pt x="24096" y="37429"/>
                  <a:pt x="24473" y="37479"/>
                  <a:pt x="24817" y="37528"/>
                </a:cubicBezTo>
                <a:cubicBezTo>
                  <a:pt x="25787" y="37735"/>
                  <a:pt x="24747" y="38567"/>
                  <a:pt x="24539" y="38775"/>
                </a:cubicBezTo>
                <a:cubicBezTo>
                  <a:pt x="23499" y="39676"/>
                  <a:pt x="22252" y="40300"/>
                  <a:pt x="20865" y="40647"/>
                </a:cubicBezTo>
                <a:cubicBezTo>
                  <a:pt x="20034" y="40786"/>
                  <a:pt x="19132" y="40924"/>
                  <a:pt x="18301" y="40993"/>
                </a:cubicBezTo>
                <a:cubicBezTo>
                  <a:pt x="18717" y="40786"/>
                  <a:pt x="19132" y="40508"/>
                  <a:pt x="19548" y="40162"/>
                </a:cubicBezTo>
                <a:cubicBezTo>
                  <a:pt x="19672" y="40100"/>
                  <a:pt x="19575" y="39873"/>
                  <a:pt x="19455" y="39873"/>
                </a:cubicBezTo>
                <a:cubicBezTo>
                  <a:pt x="19440" y="39873"/>
                  <a:pt x="19425" y="39877"/>
                  <a:pt x="19410" y="39884"/>
                </a:cubicBezTo>
                <a:cubicBezTo>
                  <a:pt x="18370" y="40162"/>
                  <a:pt x="17330" y="40647"/>
                  <a:pt x="16429" y="41201"/>
                </a:cubicBezTo>
                <a:cubicBezTo>
                  <a:pt x="17538" y="40162"/>
                  <a:pt x="18717" y="39330"/>
                  <a:pt x="20034" y="38637"/>
                </a:cubicBezTo>
                <a:cubicBezTo>
                  <a:pt x="21004" y="38013"/>
                  <a:pt x="22113" y="37597"/>
                  <a:pt x="23292" y="37458"/>
                </a:cubicBezTo>
                <a:cubicBezTo>
                  <a:pt x="23434" y="37438"/>
                  <a:pt x="23582" y="37429"/>
                  <a:pt x="23732" y="37429"/>
                </a:cubicBezTo>
                <a:close/>
                <a:moveTo>
                  <a:pt x="7689" y="40069"/>
                </a:moveTo>
                <a:cubicBezTo>
                  <a:pt x="8412" y="40069"/>
                  <a:pt x="9551" y="41500"/>
                  <a:pt x="9705" y="41756"/>
                </a:cubicBezTo>
                <a:cubicBezTo>
                  <a:pt x="10398" y="42588"/>
                  <a:pt x="10884" y="43489"/>
                  <a:pt x="11299" y="44529"/>
                </a:cubicBezTo>
                <a:cubicBezTo>
                  <a:pt x="11785" y="45707"/>
                  <a:pt x="12131" y="46886"/>
                  <a:pt x="12478" y="48133"/>
                </a:cubicBezTo>
                <a:cubicBezTo>
                  <a:pt x="12131" y="47163"/>
                  <a:pt x="11507" y="46331"/>
                  <a:pt x="10606" y="45776"/>
                </a:cubicBezTo>
                <a:cubicBezTo>
                  <a:pt x="10569" y="45758"/>
                  <a:pt x="10532" y="45749"/>
                  <a:pt x="10498" y="45749"/>
                </a:cubicBezTo>
                <a:cubicBezTo>
                  <a:pt x="10403" y="45749"/>
                  <a:pt x="10329" y="45814"/>
                  <a:pt x="10329" y="45915"/>
                </a:cubicBezTo>
                <a:cubicBezTo>
                  <a:pt x="10329" y="45984"/>
                  <a:pt x="10329" y="46123"/>
                  <a:pt x="10329" y="46192"/>
                </a:cubicBezTo>
                <a:cubicBezTo>
                  <a:pt x="10304" y="46180"/>
                  <a:pt x="10278" y="46174"/>
                  <a:pt x="10254" y="46174"/>
                </a:cubicBezTo>
                <a:cubicBezTo>
                  <a:pt x="10147" y="46174"/>
                  <a:pt x="10064" y="46287"/>
                  <a:pt x="10121" y="46400"/>
                </a:cubicBezTo>
                <a:cubicBezTo>
                  <a:pt x="10260" y="46539"/>
                  <a:pt x="10329" y="46678"/>
                  <a:pt x="10468" y="46816"/>
                </a:cubicBezTo>
                <a:cubicBezTo>
                  <a:pt x="10883" y="47646"/>
                  <a:pt x="11435" y="48407"/>
                  <a:pt x="12057" y="49099"/>
                </a:cubicBezTo>
                <a:lnTo>
                  <a:pt x="12057" y="49099"/>
                </a:lnTo>
                <a:cubicBezTo>
                  <a:pt x="9370" y="47096"/>
                  <a:pt x="6523" y="44243"/>
                  <a:pt x="7140" y="40786"/>
                </a:cubicBezTo>
                <a:lnTo>
                  <a:pt x="7140" y="40716"/>
                </a:lnTo>
                <a:cubicBezTo>
                  <a:pt x="7231" y="40246"/>
                  <a:pt x="7434" y="40069"/>
                  <a:pt x="7689" y="40069"/>
                </a:cubicBezTo>
                <a:close/>
                <a:moveTo>
                  <a:pt x="10676" y="46331"/>
                </a:moveTo>
                <a:lnTo>
                  <a:pt x="10676" y="46331"/>
                </a:lnTo>
                <a:cubicBezTo>
                  <a:pt x="11646" y="46955"/>
                  <a:pt x="11993" y="48411"/>
                  <a:pt x="12617" y="49312"/>
                </a:cubicBezTo>
                <a:cubicBezTo>
                  <a:pt x="12643" y="49365"/>
                  <a:pt x="12680" y="49387"/>
                  <a:pt x="12711" y="49387"/>
                </a:cubicBezTo>
                <a:cubicBezTo>
                  <a:pt x="12761" y="49387"/>
                  <a:pt x="12798" y="49328"/>
                  <a:pt x="12755" y="49242"/>
                </a:cubicBezTo>
                <a:lnTo>
                  <a:pt x="12755" y="49242"/>
                </a:lnTo>
                <a:cubicBezTo>
                  <a:pt x="12894" y="49450"/>
                  <a:pt x="12963" y="49658"/>
                  <a:pt x="13032" y="49797"/>
                </a:cubicBezTo>
                <a:cubicBezTo>
                  <a:pt x="12730" y="49588"/>
                  <a:pt x="12419" y="49367"/>
                  <a:pt x="12106" y="49135"/>
                </a:cubicBezTo>
                <a:lnTo>
                  <a:pt x="12106" y="49135"/>
                </a:lnTo>
                <a:cubicBezTo>
                  <a:pt x="12128" y="49145"/>
                  <a:pt x="12151" y="49149"/>
                  <a:pt x="12174" y="49149"/>
                </a:cubicBezTo>
                <a:cubicBezTo>
                  <a:pt x="12307" y="49149"/>
                  <a:pt x="12446" y="49002"/>
                  <a:pt x="12339" y="48896"/>
                </a:cubicBezTo>
                <a:cubicBezTo>
                  <a:pt x="11923" y="48272"/>
                  <a:pt x="11507" y="47717"/>
                  <a:pt x="11022" y="47163"/>
                </a:cubicBezTo>
                <a:cubicBezTo>
                  <a:pt x="10814" y="46886"/>
                  <a:pt x="10745" y="46608"/>
                  <a:pt x="10676" y="46331"/>
                </a:cubicBezTo>
                <a:close/>
                <a:moveTo>
                  <a:pt x="27156" y="44781"/>
                </a:moveTo>
                <a:cubicBezTo>
                  <a:pt x="27751" y="44781"/>
                  <a:pt x="27191" y="46122"/>
                  <a:pt x="26827" y="46955"/>
                </a:cubicBezTo>
                <a:cubicBezTo>
                  <a:pt x="25995" y="48896"/>
                  <a:pt x="24539" y="50559"/>
                  <a:pt x="22737" y="51669"/>
                </a:cubicBezTo>
                <a:cubicBezTo>
                  <a:pt x="21905" y="51530"/>
                  <a:pt x="21143" y="51461"/>
                  <a:pt x="20311" y="51461"/>
                </a:cubicBezTo>
                <a:cubicBezTo>
                  <a:pt x="19479" y="51461"/>
                  <a:pt x="18647" y="51599"/>
                  <a:pt x="17885" y="51807"/>
                </a:cubicBezTo>
                <a:cubicBezTo>
                  <a:pt x="18509" y="51530"/>
                  <a:pt x="19132" y="51322"/>
                  <a:pt x="19756" y="51045"/>
                </a:cubicBezTo>
                <a:cubicBezTo>
                  <a:pt x="21628" y="50282"/>
                  <a:pt x="23499" y="49312"/>
                  <a:pt x="24609" y="47579"/>
                </a:cubicBezTo>
                <a:cubicBezTo>
                  <a:pt x="24658" y="47530"/>
                  <a:pt x="24637" y="47481"/>
                  <a:pt x="24597" y="47481"/>
                </a:cubicBezTo>
                <a:cubicBezTo>
                  <a:pt x="24580" y="47481"/>
                  <a:pt x="24560" y="47489"/>
                  <a:pt x="24539" y="47509"/>
                </a:cubicBezTo>
                <a:cubicBezTo>
                  <a:pt x="22390" y="49381"/>
                  <a:pt x="19964" y="50837"/>
                  <a:pt x="17261" y="51738"/>
                </a:cubicBezTo>
                <a:cubicBezTo>
                  <a:pt x="15805" y="52292"/>
                  <a:pt x="14003" y="52708"/>
                  <a:pt x="13171" y="54164"/>
                </a:cubicBezTo>
                <a:cubicBezTo>
                  <a:pt x="12894" y="54441"/>
                  <a:pt x="12686" y="54788"/>
                  <a:pt x="12478" y="55204"/>
                </a:cubicBezTo>
                <a:lnTo>
                  <a:pt x="12409" y="55134"/>
                </a:lnTo>
                <a:cubicBezTo>
                  <a:pt x="12894" y="53124"/>
                  <a:pt x="15667" y="51461"/>
                  <a:pt x="17261" y="50629"/>
                </a:cubicBezTo>
                <a:cubicBezTo>
                  <a:pt x="19479" y="49381"/>
                  <a:pt x="21697" y="48411"/>
                  <a:pt x="23915" y="47024"/>
                </a:cubicBezTo>
                <a:cubicBezTo>
                  <a:pt x="24678" y="46539"/>
                  <a:pt x="25371" y="45915"/>
                  <a:pt x="26134" y="45291"/>
                </a:cubicBezTo>
                <a:cubicBezTo>
                  <a:pt x="26634" y="44929"/>
                  <a:pt x="26959" y="44781"/>
                  <a:pt x="27156" y="44781"/>
                </a:cubicBezTo>
                <a:close/>
                <a:moveTo>
                  <a:pt x="20323" y="52026"/>
                </a:moveTo>
                <a:cubicBezTo>
                  <a:pt x="20979" y="52026"/>
                  <a:pt x="21628" y="52071"/>
                  <a:pt x="22252" y="52154"/>
                </a:cubicBezTo>
                <a:lnTo>
                  <a:pt x="22876" y="52154"/>
                </a:lnTo>
                <a:cubicBezTo>
                  <a:pt x="22876" y="52203"/>
                  <a:pt x="22910" y="52252"/>
                  <a:pt x="22931" y="52252"/>
                </a:cubicBezTo>
                <a:cubicBezTo>
                  <a:pt x="22939" y="52252"/>
                  <a:pt x="22945" y="52243"/>
                  <a:pt x="22945" y="52223"/>
                </a:cubicBezTo>
                <a:lnTo>
                  <a:pt x="23707" y="52362"/>
                </a:lnTo>
                <a:cubicBezTo>
                  <a:pt x="24401" y="52570"/>
                  <a:pt x="31471" y="55966"/>
                  <a:pt x="29530" y="56590"/>
                </a:cubicBezTo>
                <a:lnTo>
                  <a:pt x="29530" y="56521"/>
                </a:lnTo>
                <a:cubicBezTo>
                  <a:pt x="28975" y="56724"/>
                  <a:pt x="28365" y="56804"/>
                  <a:pt x="27731" y="56804"/>
                </a:cubicBezTo>
                <a:cubicBezTo>
                  <a:pt x="25992" y="56804"/>
                  <a:pt x="24072" y="56202"/>
                  <a:pt x="22598" y="55897"/>
                </a:cubicBezTo>
                <a:cubicBezTo>
                  <a:pt x="20768" y="55453"/>
                  <a:pt x="17874" y="54344"/>
                  <a:pt x="15405" y="54344"/>
                </a:cubicBezTo>
                <a:cubicBezTo>
                  <a:pt x="14788" y="54344"/>
                  <a:pt x="14197" y="54414"/>
                  <a:pt x="13656" y="54580"/>
                </a:cubicBezTo>
                <a:cubicBezTo>
                  <a:pt x="14765" y="54164"/>
                  <a:pt x="15944" y="53956"/>
                  <a:pt x="17122" y="53956"/>
                </a:cubicBezTo>
                <a:cubicBezTo>
                  <a:pt x="17354" y="53936"/>
                  <a:pt x="17583" y="53927"/>
                  <a:pt x="17810" y="53927"/>
                </a:cubicBezTo>
                <a:cubicBezTo>
                  <a:pt x="19961" y="53927"/>
                  <a:pt x="21922" y="54745"/>
                  <a:pt x="24054" y="54996"/>
                </a:cubicBezTo>
                <a:cubicBezTo>
                  <a:pt x="24054" y="54996"/>
                  <a:pt x="24054" y="54926"/>
                  <a:pt x="24054" y="54926"/>
                </a:cubicBezTo>
                <a:cubicBezTo>
                  <a:pt x="22070" y="54091"/>
                  <a:pt x="19930" y="53688"/>
                  <a:pt x="17809" y="53688"/>
                </a:cubicBezTo>
                <a:cubicBezTo>
                  <a:pt x="17114" y="53688"/>
                  <a:pt x="16421" y="53732"/>
                  <a:pt x="15736" y="53817"/>
                </a:cubicBezTo>
                <a:cubicBezTo>
                  <a:pt x="14835" y="53887"/>
                  <a:pt x="14003" y="54164"/>
                  <a:pt x="13171" y="54511"/>
                </a:cubicBezTo>
                <a:cubicBezTo>
                  <a:pt x="14946" y="52736"/>
                  <a:pt x="17696" y="52026"/>
                  <a:pt x="20323" y="52026"/>
                </a:cubicBezTo>
                <a:close/>
                <a:moveTo>
                  <a:pt x="6912" y="55130"/>
                </a:moveTo>
                <a:cubicBezTo>
                  <a:pt x="7235" y="55130"/>
                  <a:pt x="7607" y="55274"/>
                  <a:pt x="7903" y="55481"/>
                </a:cubicBezTo>
                <a:cubicBezTo>
                  <a:pt x="8388" y="55758"/>
                  <a:pt x="8804" y="56244"/>
                  <a:pt x="9081" y="56729"/>
                </a:cubicBezTo>
                <a:cubicBezTo>
                  <a:pt x="9705" y="57977"/>
                  <a:pt x="10260" y="59363"/>
                  <a:pt x="10676" y="60749"/>
                </a:cubicBezTo>
                <a:lnTo>
                  <a:pt x="10537" y="61304"/>
                </a:lnTo>
                <a:lnTo>
                  <a:pt x="10190" y="60957"/>
                </a:lnTo>
                <a:cubicBezTo>
                  <a:pt x="10190" y="60888"/>
                  <a:pt x="10190" y="60819"/>
                  <a:pt x="10190" y="60819"/>
                </a:cubicBezTo>
                <a:cubicBezTo>
                  <a:pt x="9982" y="60472"/>
                  <a:pt x="9774" y="60125"/>
                  <a:pt x="9636" y="59779"/>
                </a:cubicBezTo>
                <a:cubicBezTo>
                  <a:pt x="9601" y="59709"/>
                  <a:pt x="9549" y="59675"/>
                  <a:pt x="9497" y="59675"/>
                </a:cubicBezTo>
                <a:cubicBezTo>
                  <a:pt x="9445" y="59675"/>
                  <a:pt x="9393" y="59709"/>
                  <a:pt x="9359" y="59779"/>
                </a:cubicBezTo>
                <a:cubicBezTo>
                  <a:pt x="9289" y="59640"/>
                  <a:pt x="9220" y="59502"/>
                  <a:pt x="9151" y="59363"/>
                </a:cubicBezTo>
                <a:cubicBezTo>
                  <a:pt x="9110" y="59322"/>
                  <a:pt x="9069" y="59305"/>
                  <a:pt x="9034" y="59305"/>
                </a:cubicBezTo>
                <a:cubicBezTo>
                  <a:pt x="8949" y="59305"/>
                  <a:pt x="8894" y="59403"/>
                  <a:pt x="8943" y="59502"/>
                </a:cubicBezTo>
                <a:cubicBezTo>
                  <a:pt x="9081" y="59779"/>
                  <a:pt x="9220" y="60056"/>
                  <a:pt x="9359" y="60333"/>
                </a:cubicBezTo>
                <a:cubicBezTo>
                  <a:pt x="7903" y="59224"/>
                  <a:pt x="6309" y="58046"/>
                  <a:pt x="6170" y="56105"/>
                </a:cubicBezTo>
                <a:cubicBezTo>
                  <a:pt x="6130" y="55390"/>
                  <a:pt x="6478" y="55130"/>
                  <a:pt x="6912" y="55130"/>
                </a:cubicBezTo>
                <a:close/>
                <a:moveTo>
                  <a:pt x="15112" y="54788"/>
                </a:moveTo>
                <a:cubicBezTo>
                  <a:pt x="15597" y="54788"/>
                  <a:pt x="16082" y="54788"/>
                  <a:pt x="16568" y="54857"/>
                </a:cubicBezTo>
                <a:cubicBezTo>
                  <a:pt x="17885" y="55412"/>
                  <a:pt x="19063" y="56244"/>
                  <a:pt x="20034" y="57353"/>
                </a:cubicBezTo>
                <a:cubicBezTo>
                  <a:pt x="20935" y="58323"/>
                  <a:pt x="21697" y="59640"/>
                  <a:pt x="22806" y="60403"/>
                </a:cubicBezTo>
                <a:cubicBezTo>
                  <a:pt x="22827" y="60423"/>
                  <a:pt x="22847" y="60431"/>
                  <a:pt x="22865" y="60431"/>
                </a:cubicBezTo>
                <a:cubicBezTo>
                  <a:pt x="22910" y="60431"/>
                  <a:pt x="22945" y="60382"/>
                  <a:pt x="22945" y="60333"/>
                </a:cubicBezTo>
                <a:cubicBezTo>
                  <a:pt x="21974" y="58878"/>
                  <a:pt x="20865" y="57561"/>
                  <a:pt x="19618" y="56382"/>
                </a:cubicBezTo>
                <a:cubicBezTo>
                  <a:pt x="19132" y="55897"/>
                  <a:pt x="18578" y="55481"/>
                  <a:pt x="18023" y="55134"/>
                </a:cubicBezTo>
                <a:lnTo>
                  <a:pt x="18023" y="55134"/>
                </a:lnTo>
                <a:cubicBezTo>
                  <a:pt x="19132" y="55412"/>
                  <a:pt x="20172" y="55689"/>
                  <a:pt x="21004" y="55966"/>
                </a:cubicBezTo>
                <a:cubicBezTo>
                  <a:pt x="21004" y="55966"/>
                  <a:pt x="21004" y="55966"/>
                  <a:pt x="21004" y="56036"/>
                </a:cubicBezTo>
                <a:cubicBezTo>
                  <a:pt x="23084" y="57491"/>
                  <a:pt x="24678" y="59502"/>
                  <a:pt x="25648" y="61789"/>
                </a:cubicBezTo>
                <a:lnTo>
                  <a:pt x="25648" y="61720"/>
                </a:lnTo>
                <a:lnTo>
                  <a:pt x="25648" y="61720"/>
                </a:lnTo>
                <a:cubicBezTo>
                  <a:pt x="25992" y="62539"/>
                  <a:pt x="25852" y="62814"/>
                  <a:pt x="25501" y="62814"/>
                </a:cubicBezTo>
                <a:cubicBezTo>
                  <a:pt x="24931" y="62814"/>
                  <a:pt x="23806" y="62089"/>
                  <a:pt x="23292" y="61789"/>
                </a:cubicBezTo>
                <a:cubicBezTo>
                  <a:pt x="22044" y="61027"/>
                  <a:pt x="20935" y="60056"/>
                  <a:pt x="19964" y="58947"/>
                </a:cubicBezTo>
                <a:cubicBezTo>
                  <a:pt x="18786" y="57630"/>
                  <a:pt x="17122" y="55204"/>
                  <a:pt x="15112" y="54788"/>
                </a:cubicBezTo>
                <a:close/>
                <a:moveTo>
                  <a:pt x="14319" y="59260"/>
                </a:moveTo>
                <a:cubicBezTo>
                  <a:pt x="14812" y="59260"/>
                  <a:pt x="15259" y="59472"/>
                  <a:pt x="15181" y="60056"/>
                </a:cubicBezTo>
                <a:cubicBezTo>
                  <a:pt x="15112" y="61096"/>
                  <a:pt x="13795" y="62205"/>
                  <a:pt x="13102" y="62898"/>
                </a:cubicBezTo>
                <a:cubicBezTo>
                  <a:pt x="12478" y="63453"/>
                  <a:pt x="11785" y="63938"/>
                  <a:pt x="11092" y="64423"/>
                </a:cubicBezTo>
                <a:cubicBezTo>
                  <a:pt x="11438" y="64007"/>
                  <a:pt x="11785" y="63591"/>
                  <a:pt x="12062" y="63106"/>
                </a:cubicBezTo>
                <a:cubicBezTo>
                  <a:pt x="12131" y="63037"/>
                  <a:pt x="12131" y="62967"/>
                  <a:pt x="12062" y="62967"/>
                </a:cubicBezTo>
                <a:cubicBezTo>
                  <a:pt x="12062" y="62898"/>
                  <a:pt x="12062" y="62898"/>
                  <a:pt x="12062" y="62829"/>
                </a:cubicBezTo>
                <a:cubicBezTo>
                  <a:pt x="12062" y="62780"/>
                  <a:pt x="11993" y="62731"/>
                  <a:pt x="11928" y="62731"/>
                </a:cubicBezTo>
                <a:cubicBezTo>
                  <a:pt x="11901" y="62731"/>
                  <a:pt x="11874" y="62739"/>
                  <a:pt x="11854" y="62759"/>
                </a:cubicBezTo>
                <a:cubicBezTo>
                  <a:pt x="11507" y="63106"/>
                  <a:pt x="11161" y="63522"/>
                  <a:pt x="10884" y="63938"/>
                </a:cubicBezTo>
                <a:cubicBezTo>
                  <a:pt x="11022" y="63661"/>
                  <a:pt x="11161" y="63453"/>
                  <a:pt x="11299" y="63175"/>
                </a:cubicBezTo>
                <a:cubicBezTo>
                  <a:pt x="11577" y="62759"/>
                  <a:pt x="11785" y="62344"/>
                  <a:pt x="11993" y="61858"/>
                </a:cubicBezTo>
                <a:cubicBezTo>
                  <a:pt x="11993" y="61824"/>
                  <a:pt x="11975" y="61806"/>
                  <a:pt x="11949" y="61806"/>
                </a:cubicBezTo>
                <a:cubicBezTo>
                  <a:pt x="11923" y="61806"/>
                  <a:pt x="11889" y="61824"/>
                  <a:pt x="11854" y="61858"/>
                </a:cubicBezTo>
                <a:lnTo>
                  <a:pt x="11854" y="61789"/>
                </a:lnTo>
                <a:cubicBezTo>
                  <a:pt x="11646" y="62066"/>
                  <a:pt x="11438" y="62344"/>
                  <a:pt x="11230" y="62690"/>
                </a:cubicBezTo>
                <a:cubicBezTo>
                  <a:pt x="11438" y="62205"/>
                  <a:pt x="11646" y="61789"/>
                  <a:pt x="11854" y="61373"/>
                </a:cubicBezTo>
                <a:cubicBezTo>
                  <a:pt x="12201" y="60680"/>
                  <a:pt x="12686" y="60056"/>
                  <a:pt x="13310" y="59571"/>
                </a:cubicBezTo>
                <a:cubicBezTo>
                  <a:pt x="13522" y="59389"/>
                  <a:pt x="13934" y="59260"/>
                  <a:pt x="14319" y="59260"/>
                </a:cubicBezTo>
                <a:close/>
                <a:moveTo>
                  <a:pt x="35905" y="0"/>
                </a:moveTo>
                <a:cubicBezTo>
                  <a:pt x="34662" y="0"/>
                  <a:pt x="34452" y="3256"/>
                  <a:pt x="34452" y="4463"/>
                </a:cubicBezTo>
                <a:cubicBezTo>
                  <a:pt x="34452" y="4532"/>
                  <a:pt x="34452" y="4671"/>
                  <a:pt x="34452" y="4740"/>
                </a:cubicBezTo>
                <a:cubicBezTo>
                  <a:pt x="34382" y="4809"/>
                  <a:pt x="34452" y="4948"/>
                  <a:pt x="34521" y="4948"/>
                </a:cubicBezTo>
                <a:lnTo>
                  <a:pt x="34175" y="5433"/>
                </a:lnTo>
                <a:cubicBezTo>
                  <a:pt x="33967" y="5572"/>
                  <a:pt x="33759" y="5710"/>
                  <a:pt x="33620" y="5849"/>
                </a:cubicBezTo>
                <a:cubicBezTo>
                  <a:pt x="33412" y="6057"/>
                  <a:pt x="33620" y="6057"/>
                  <a:pt x="33689" y="6057"/>
                </a:cubicBezTo>
                <a:lnTo>
                  <a:pt x="33412" y="6334"/>
                </a:lnTo>
                <a:cubicBezTo>
                  <a:pt x="33689" y="5502"/>
                  <a:pt x="33759" y="4671"/>
                  <a:pt x="33759" y="3908"/>
                </a:cubicBezTo>
                <a:cubicBezTo>
                  <a:pt x="33759" y="3353"/>
                  <a:pt x="33620" y="2175"/>
                  <a:pt x="32857" y="2175"/>
                </a:cubicBezTo>
                <a:cubicBezTo>
                  <a:pt x="32095" y="2244"/>
                  <a:pt x="31956" y="3631"/>
                  <a:pt x="32026" y="4185"/>
                </a:cubicBezTo>
                <a:cubicBezTo>
                  <a:pt x="32095" y="4740"/>
                  <a:pt x="32164" y="5225"/>
                  <a:pt x="32303" y="5710"/>
                </a:cubicBezTo>
                <a:cubicBezTo>
                  <a:pt x="32372" y="6196"/>
                  <a:pt x="32442" y="6611"/>
                  <a:pt x="32650" y="7027"/>
                </a:cubicBezTo>
                <a:cubicBezTo>
                  <a:pt x="32650" y="7097"/>
                  <a:pt x="32650" y="7097"/>
                  <a:pt x="32650" y="7097"/>
                </a:cubicBezTo>
                <a:cubicBezTo>
                  <a:pt x="32650" y="7166"/>
                  <a:pt x="32650" y="7235"/>
                  <a:pt x="32719" y="7305"/>
                </a:cubicBezTo>
                <a:cubicBezTo>
                  <a:pt x="32303" y="7790"/>
                  <a:pt x="31887" y="8344"/>
                  <a:pt x="31471" y="8968"/>
                </a:cubicBezTo>
                <a:lnTo>
                  <a:pt x="31402" y="8968"/>
                </a:lnTo>
                <a:cubicBezTo>
                  <a:pt x="31715" y="7903"/>
                  <a:pt x="31518" y="3832"/>
                  <a:pt x="30401" y="3832"/>
                </a:cubicBezTo>
                <a:cubicBezTo>
                  <a:pt x="30283" y="3832"/>
                  <a:pt x="30155" y="3878"/>
                  <a:pt x="30015" y="3977"/>
                </a:cubicBezTo>
                <a:cubicBezTo>
                  <a:pt x="28906" y="4878"/>
                  <a:pt x="30015" y="9176"/>
                  <a:pt x="31125" y="9454"/>
                </a:cubicBezTo>
                <a:cubicBezTo>
                  <a:pt x="30501" y="10355"/>
                  <a:pt x="29877" y="11186"/>
                  <a:pt x="29322" y="12088"/>
                </a:cubicBezTo>
                <a:cubicBezTo>
                  <a:pt x="29783" y="10243"/>
                  <a:pt x="29556" y="6581"/>
                  <a:pt x="27984" y="6581"/>
                </a:cubicBezTo>
                <a:cubicBezTo>
                  <a:pt x="27902" y="6581"/>
                  <a:pt x="27817" y="6591"/>
                  <a:pt x="27728" y="6611"/>
                </a:cubicBezTo>
                <a:cubicBezTo>
                  <a:pt x="26480" y="6889"/>
                  <a:pt x="26827" y="8691"/>
                  <a:pt x="26965" y="9592"/>
                </a:cubicBezTo>
                <a:cubicBezTo>
                  <a:pt x="27104" y="10493"/>
                  <a:pt x="27589" y="12781"/>
                  <a:pt x="28698" y="12919"/>
                </a:cubicBezTo>
                <a:lnTo>
                  <a:pt x="28768" y="12919"/>
                </a:lnTo>
                <a:cubicBezTo>
                  <a:pt x="28144" y="13890"/>
                  <a:pt x="27589" y="14791"/>
                  <a:pt x="26965" y="15761"/>
                </a:cubicBezTo>
                <a:cubicBezTo>
                  <a:pt x="26827" y="15900"/>
                  <a:pt x="26688" y="16039"/>
                  <a:pt x="26550" y="16177"/>
                </a:cubicBezTo>
                <a:cubicBezTo>
                  <a:pt x="26827" y="14722"/>
                  <a:pt x="26619" y="13197"/>
                  <a:pt x="25995" y="11880"/>
                </a:cubicBezTo>
                <a:cubicBezTo>
                  <a:pt x="25692" y="11224"/>
                  <a:pt x="25132" y="10347"/>
                  <a:pt x="24475" y="10347"/>
                </a:cubicBezTo>
                <a:cubicBezTo>
                  <a:pt x="24230" y="10347"/>
                  <a:pt x="23971" y="10469"/>
                  <a:pt x="23707" y="10771"/>
                </a:cubicBezTo>
                <a:cubicBezTo>
                  <a:pt x="23014" y="11672"/>
                  <a:pt x="23638" y="13543"/>
                  <a:pt x="23915" y="14444"/>
                </a:cubicBezTo>
                <a:cubicBezTo>
                  <a:pt x="24193" y="15346"/>
                  <a:pt x="24817" y="17217"/>
                  <a:pt x="25926" y="17494"/>
                </a:cubicBezTo>
                <a:cubicBezTo>
                  <a:pt x="25302" y="18534"/>
                  <a:pt x="24678" y="19643"/>
                  <a:pt x="24123" y="20752"/>
                </a:cubicBezTo>
                <a:cubicBezTo>
                  <a:pt x="24193" y="19574"/>
                  <a:pt x="23985" y="18326"/>
                  <a:pt x="23499" y="17217"/>
                </a:cubicBezTo>
                <a:cubicBezTo>
                  <a:pt x="23215" y="16705"/>
                  <a:pt x="22698" y="15914"/>
                  <a:pt x="22100" y="15914"/>
                </a:cubicBezTo>
                <a:cubicBezTo>
                  <a:pt x="21969" y="15914"/>
                  <a:pt x="21834" y="15952"/>
                  <a:pt x="21697" y="16039"/>
                </a:cubicBezTo>
                <a:cubicBezTo>
                  <a:pt x="20935" y="16524"/>
                  <a:pt x="21212" y="18188"/>
                  <a:pt x="21489" y="18950"/>
                </a:cubicBezTo>
                <a:cubicBezTo>
                  <a:pt x="21767" y="20198"/>
                  <a:pt x="22460" y="21238"/>
                  <a:pt x="23499" y="21931"/>
                </a:cubicBezTo>
                <a:cubicBezTo>
                  <a:pt x="22737" y="23387"/>
                  <a:pt x="21974" y="24842"/>
                  <a:pt x="21281" y="26367"/>
                </a:cubicBezTo>
                <a:cubicBezTo>
                  <a:pt x="21420" y="24704"/>
                  <a:pt x="21143" y="23040"/>
                  <a:pt x="20519" y="21515"/>
                </a:cubicBezTo>
                <a:cubicBezTo>
                  <a:pt x="20183" y="20891"/>
                  <a:pt x="19681" y="20234"/>
                  <a:pt x="19104" y="20234"/>
                </a:cubicBezTo>
                <a:cubicBezTo>
                  <a:pt x="18848" y="20234"/>
                  <a:pt x="18578" y="20363"/>
                  <a:pt x="18301" y="20683"/>
                </a:cubicBezTo>
                <a:cubicBezTo>
                  <a:pt x="17469" y="21654"/>
                  <a:pt x="18162" y="23248"/>
                  <a:pt x="18578" y="24218"/>
                </a:cubicBezTo>
                <a:cubicBezTo>
                  <a:pt x="18994" y="25466"/>
                  <a:pt x="19756" y="26506"/>
                  <a:pt x="20796" y="27338"/>
                </a:cubicBezTo>
                <a:cubicBezTo>
                  <a:pt x="20242" y="28585"/>
                  <a:pt x="19687" y="29902"/>
                  <a:pt x="19063" y="31289"/>
                </a:cubicBezTo>
                <a:cubicBezTo>
                  <a:pt x="19202" y="29833"/>
                  <a:pt x="18994" y="28447"/>
                  <a:pt x="18439" y="27130"/>
                </a:cubicBezTo>
                <a:cubicBezTo>
                  <a:pt x="18071" y="26439"/>
                  <a:pt x="17489" y="25841"/>
                  <a:pt x="16896" y="25841"/>
                </a:cubicBezTo>
                <a:cubicBezTo>
                  <a:pt x="16596" y="25841"/>
                  <a:pt x="16293" y="25994"/>
                  <a:pt x="16013" y="26367"/>
                </a:cubicBezTo>
                <a:cubicBezTo>
                  <a:pt x="15251" y="27268"/>
                  <a:pt x="16013" y="29001"/>
                  <a:pt x="16360" y="29833"/>
                </a:cubicBezTo>
                <a:cubicBezTo>
                  <a:pt x="16706" y="31012"/>
                  <a:pt x="17399" y="32051"/>
                  <a:pt x="18301" y="32883"/>
                </a:cubicBezTo>
                <a:cubicBezTo>
                  <a:pt x="18162" y="33022"/>
                  <a:pt x="18023" y="33160"/>
                  <a:pt x="17954" y="33368"/>
                </a:cubicBezTo>
                <a:cubicBezTo>
                  <a:pt x="17954" y="33417"/>
                  <a:pt x="17989" y="33466"/>
                  <a:pt x="18034" y="33466"/>
                </a:cubicBezTo>
                <a:cubicBezTo>
                  <a:pt x="18052" y="33466"/>
                  <a:pt x="18072" y="33458"/>
                  <a:pt x="18093" y="33438"/>
                </a:cubicBezTo>
                <a:lnTo>
                  <a:pt x="18162" y="33438"/>
                </a:lnTo>
                <a:cubicBezTo>
                  <a:pt x="17192" y="36072"/>
                  <a:pt x="16221" y="38706"/>
                  <a:pt x="15320" y="41409"/>
                </a:cubicBezTo>
                <a:cubicBezTo>
                  <a:pt x="14349" y="37320"/>
                  <a:pt x="14488" y="33091"/>
                  <a:pt x="14488" y="28932"/>
                </a:cubicBezTo>
                <a:cubicBezTo>
                  <a:pt x="14488" y="25951"/>
                  <a:pt x="14349" y="22971"/>
                  <a:pt x="12686" y="20406"/>
                </a:cubicBezTo>
                <a:cubicBezTo>
                  <a:pt x="12633" y="20353"/>
                  <a:pt x="12560" y="20330"/>
                  <a:pt x="12486" y="20330"/>
                </a:cubicBezTo>
                <a:cubicBezTo>
                  <a:pt x="12366" y="20330"/>
                  <a:pt x="12243" y="20389"/>
                  <a:pt x="12201" y="20475"/>
                </a:cubicBezTo>
                <a:cubicBezTo>
                  <a:pt x="11577" y="22555"/>
                  <a:pt x="11230" y="24634"/>
                  <a:pt x="11230" y="26783"/>
                </a:cubicBezTo>
                <a:cubicBezTo>
                  <a:pt x="11092" y="26159"/>
                  <a:pt x="10953" y="25466"/>
                  <a:pt x="10884" y="24773"/>
                </a:cubicBezTo>
                <a:cubicBezTo>
                  <a:pt x="10884" y="24288"/>
                  <a:pt x="10814" y="23872"/>
                  <a:pt x="10745" y="23456"/>
                </a:cubicBezTo>
                <a:lnTo>
                  <a:pt x="10676" y="23040"/>
                </a:lnTo>
                <a:cubicBezTo>
                  <a:pt x="10745" y="22832"/>
                  <a:pt x="10676" y="22624"/>
                  <a:pt x="10537" y="22485"/>
                </a:cubicBezTo>
                <a:lnTo>
                  <a:pt x="10537" y="22416"/>
                </a:lnTo>
                <a:cubicBezTo>
                  <a:pt x="10537" y="22347"/>
                  <a:pt x="10537" y="22277"/>
                  <a:pt x="10537" y="22208"/>
                </a:cubicBezTo>
                <a:cubicBezTo>
                  <a:pt x="10814" y="21654"/>
                  <a:pt x="10884" y="20960"/>
                  <a:pt x="10606" y="20337"/>
                </a:cubicBezTo>
                <a:cubicBezTo>
                  <a:pt x="10537" y="20163"/>
                  <a:pt x="10398" y="20077"/>
                  <a:pt x="10268" y="20077"/>
                </a:cubicBezTo>
                <a:cubicBezTo>
                  <a:pt x="10138" y="20077"/>
                  <a:pt x="10017" y="20163"/>
                  <a:pt x="9982" y="20337"/>
                </a:cubicBezTo>
                <a:cubicBezTo>
                  <a:pt x="9774" y="20822"/>
                  <a:pt x="9774" y="21376"/>
                  <a:pt x="9982" y="21931"/>
                </a:cubicBezTo>
                <a:lnTo>
                  <a:pt x="9982" y="22139"/>
                </a:lnTo>
                <a:cubicBezTo>
                  <a:pt x="9913" y="22277"/>
                  <a:pt x="10052" y="22416"/>
                  <a:pt x="10190" y="22416"/>
                </a:cubicBezTo>
                <a:lnTo>
                  <a:pt x="10260" y="22416"/>
                </a:lnTo>
                <a:cubicBezTo>
                  <a:pt x="10260" y="22485"/>
                  <a:pt x="10260" y="22555"/>
                  <a:pt x="10260" y="22555"/>
                </a:cubicBezTo>
                <a:cubicBezTo>
                  <a:pt x="10676" y="24149"/>
                  <a:pt x="10606" y="25813"/>
                  <a:pt x="11161" y="27407"/>
                </a:cubicBezTo>
                <a:cubicBezTo>
                  <a:pt x="11092" y="27338"/>
                  <a:pt x="11022" y="27268"/>
                  <a:pt x="11022" y="27199"/>
                </a:cubicBezTo>
                <a:cubicBezTo>
                  <a:pt x="10537" y="25397"/>
                  <a:pt x="9705" y="23733"/>
                  <a:pt x="9151" y="22000"/>
                </a:cubicBezTo>
                <a:cubicBezTo>
                  <a:pt x="9289" y="21307"/>
                  <a:pt x="9081" y="20614"/>
                  <a:pt x="8596" y="20129"/>
                </a:cubicBezTo>
                <a:cubicBezTo>
                  <a:pt x="8535" y="20047"/>
                  <a:pt x="8456" y="20014"/>
                  <a:pt x="8375" y="20014"/>
                </a:cubicBezTo>
                <a:cubicBezTo>
                  <a:pt x="8180" y="20014"/>
                  <a:pt x="7972" y="20210"/>
                  <a:pt x="7972" y="20406"/>
                </a:cubicBezTo>
                <a:cubicBezTo>
                  <a:pt x="7972" y="21168"/>
                  <a:pt x="8180" y="21931"/>
                  <a:pt x="8665" y="22485"/>
                </a:cubicBezTo>
                <a:cubicBezTo>
                  <a:pt x="8692" y="22538"/>
                  <a:pt x="8749" y="22561"/>
                  <a:pt x="8805" y="22561"/>
                </a:cubicBezTo>
                <a:cubicBezTo>
                  <a:pt x="8896" y="22561"/>
                  <a:pt x="8985" y="22502"/>
                  <a:pt x="8943" y="22416"/>
                </a:cubicBezTo>
                <a:lnTo>
                  <a:pt x="8943" y="22277"/>
                </a:lnTo>
                <a:cubicBezTo>
                  <a:pt x="9567" y="23664"/>
                  <a:pt x="10052" y="25189"/>
                  <a:pt x="10537" y="26645"/>
                </a:cubicBezTo>
                <a:cubicBezTo>
                  <a:pt x="9497" y="25258"/>
                  <a:pt x="8319" y="24010"/>
                  <a:pt x="7279" y="22763"/>
                </a:cubicBezTo>
                <a:cubicBezTo>
                  <a:pt x="7244" y="22728"/>
                  <a:pt x="7192" y="22711"/>
                  <a:pt x="7132" y="22711"/>
                </a:cubicBezTo>
                <a:cubicBezTo>
                  <a:pt x="7071" y="22711"/>
                  <a:pt x="7002" y="22728"/>
                  <a:pt x="6932" y="22763"/>
                </a:cubicBezTo>
                <a:cubicBezTo>
                  <a:pt x="5754" y="24080"/>
                  <a:pt x="6170" y="26783"/>
                  <a:pt x="6794" y="28793"/>
                </a:cubicBezTo>
                <a:cubicBezTo>
                  <a:pt x="6170" y="27476"/>
                  <a:pt x="5407" y="26298"/>
                  <a:pt x="4576" y="25120"/>
                </a:cubicBezTo>
                <a:cubicBezTo>
                  <a:pt x="4506" y="25120"/>
                  <a:pt x="4506" y="25050"/>
                  <a:pt x="4437" y="25050"/>
                </a:cubicBezTo>
                <a:lnTo>
                  <a:pt x="4437" y="24981"/>
                </a:lnTo>
                <a:cubicBezTo>
                  <a:pt x="4462" y="24994"/>
                  <a:pt x="4488" y="24999"/>
                  <a:pt x="4512" y="24999"/>
                </a:cubicBezTo>
                <a:cubicBezTo>
                  <a:pt x="4619" y="24999"/>
                  <a:pt x="4702" y="24886"/>
                  <a:pt x="4645" y="24773"/>
                </a:cubicBezTo>
                <a:cubicBezTo>
                  <a:pt x="4506" y="24704"/>
                  <a:pt x="4437" y="24565"/>
                  <a:pt x="4368" y="24496"/>
                </a:cubicBezTo>
                <a:cubicBezTo>
                  <a:pt x="4437" y="24426"/>
                  <a:pt x="4437" y="24357"/>
                  <a:pt x="4368" y="24357"/>
                </a:cubicBezTo>
                <a:cubicBezTo>
                  <a:pt x="4298" y="24010"/>
                  <a:pt x="4160" y="23733"/>
                  <a:pt x="4021" y="23456"/>
                </a:cubicBezTo>
                <a:cubicBezTo>
                  <a:pt x="3970" y="23354"/>
                  <a:pt x="3863" y="23308"/>
                  <a:pt x="3752" y="23308"/>
                </a:cubicBezTo>
                <a:cubicBezTo>
                  <a:pt x="3559" y="23308"/>
                  <a:pt x="3353" y="23444"/>
                  <a:pt x="3397" y="23664"/>
                </a:cubicBezTo>
                <a:cubicBezTo>
                  <a:pt x="3397" y="23733"/>
                  <a:pt x="3467" y="23872"/>
                  <a:pt x="3467" y="23941"/>
                </a:cubicBezTo>
                <a:cubicBezTo>
                  <a:pt x="3328" y="24080"/>
                  <a:pt x="3328" y="24288"/>
                  <a:pt x="3467" y="24426"/>
                </a:cubicBezTo>
                <a:cubicBezTo>
                  <a:pt x="3744" y="24773"/>
                  <a:pt x="4021" y="25189"/>
                  <a:pt x="4090" y="25605"/>
                </a:cubicBezTo>
                <a:cubicBezTo>
                  <a:pt x="4160" y="25709"/>
                  <a:pt x="4264" y="25761"/>
                  <a:pt x="4359" y="25761"/>
                </a:cubicBezTo>
                <a:cubicBezTo>
                  <a:pt x="4454" y="25761"/>
                  <a:pt x="4541" y="25709"/>
                  <a:pt x="4576" y="25605"/>
                </a:cubicBezTo>
                <a:cubicBezTo>
                  <a:pt x="5685" y="27130"/>
                  <a:pt x="6239" y="29001"/>
                  <a:pt x="7348" y="30457"/>
                </a:cubicBezTo>
                <a:cubicBezTo>
                  <a:pt x="7383" y="30492"/>
                  <a:pt x="7418" y="30509"/>
                  <a:pt x="7444" y="30509"/>
                </a:cubicBezTo>
                <a:cubicBezTo>
                  <a:pt x="7470" y="30509"/>
                  <a:pt x="7487" y="30492"/>
                  <a:pt x="7487" y="30457"/>
                </a:cubicBezTo>
                <a:cubicBezTo>
                  <a:pt x="7695" y="30804"/>
                  <a:pt x="7903" y="31220"/>
                  <a:pt x="8180" y="31566"/>
                </a:cubicBezTo>
                <a:cubicBezTo>
                  <a:pt x="6932" y="30041"/>
                  <a:pt x="5477" y="28724"/>
                  <a:pt x="3882" y="27615"/>
                </a:cubicBezTo>
                <a:cubicBezTo>
                  <a:pt x="3882" y="27546"/>
                  <a:pt x="3813" y="27476"/>
                  <a:pt x="3744" y="27407"/>
                </a:cubicBezTo>
                <a:cubicBezTo>
                  <a:pt x="3674" y="27407"/>
                  <a:pt x="3674" y="27338"/>
                  <a:pt x="3536" y="27338"/>
                </a:cubicBezTo>
                <a:cubicBezTo>
                  <a:pt x="3397" y="27199"/>
                  <a:pt x="3189" y="27060"/>
                  <a:pt x="2912" y="26991"/>
                </a:cubicBezTo>
                <a:cubicBezTo>
                  <a:pt x="2855" y="26962"/>
                  <a:pt x="2797" y="26946"/>
                  <a:pt x="2740" y="26946"/>
                </a:cubicBezTo>
                <a:cubicBezTo>
                  <a:pt x="2658" y="26946"/>
                  <a:pt x="2577" y="26979"/>
                  <a:pt x="2496" y="27060"/>
                </a:cubicBezTo>
                <a:cubicBezTo>
                  <a:pt x="2357" y="27199"/>
                  <a:pt x="2288" y="27407"/>
                  <a:pt x="2427" y="27546"/>
                </a:cubicBezTo>
                <a:lnTo>
                  <a:pt x="2565" y="27615"/>
                </a:lnTo>
                <a:cubicBezTo>
                  <a:pt x="2664" y="28009"/>
                  <a:pt x="2903" y="28369"/>
                  <a:pt x="3232" y="28369"/>
                </a:cubicBezTo>
                <a:cubicBezTo>
                  <a:pt x="3366" y="28369"/>
                  <a:pt x="3514" y="28310"/>
                  <a:pt x="3674" y="28170"/>
                </a:cubicBezTo>
                <a:cubicBezTo>
                  <a:pt x="3744" y="28100"/>
                  <a:pt x="3744" y="28100"/>
                  <a:pt x="3813" y="28031"/>
                </a:cubicBezTo>
                <a:cubicBezTo>
                  <a:pt x="5477" y="28932"/>
                  <a:pt x="6932" y="30180"/>
                  <a:pt x="8180" y="31705"/>
                </a:cubicBezTo>
                <a:cubicBezTo>
                  <a:pt x="7538" y="31384"/>
                  <a:pt x="6746" y="31243"/>
                  <a:pt x="5907" y="31243"/>
                </a:cubicBezTo>
                <a:cubicBezTo>
                  <a:pt x="3669" y="31243"/>
                  <a:pt x="1097" y="32246"/>
                  <a:pt x="139" y="33507"/>
                </a:cubicBezTo>
                <a:cubicBezTo>
                  <a:pt x="1" y="33646"/>
                  <a:pt x="70" y="33854"/>
                  <a:pt x="278" y="33854"/>
                </a:cubicBezTo>
                <a:cubicBezTo>
                  <a:pt x="537" y="33842"/>
                  <a:pt x="798" y="33837"/>
                  <a:pt x="1060" y="33837"/>
                </a:cubicBezTo>
                <a:cubicBezTo>
                  <a:pt x="4033" y="33837"/>
                  <a:pt x="7199" y="34577"/>
                  <a:pt x="9428" y="36488"/>
                </a:cubicBezTo>
                <a:cubicBezTo>
                  <a:pt x="11646" y="38359"/>
                  <a:pt x="14349" y="39884"/>
                  <a:pt x="15112" y="42934"/>
                </a:cubicBezTo>
                <a:cubicBezTo>
                  <a:pt x="15043" y="42934"/>
                  <a:pt x="15043" y="42934"/>
                  <a:pt x="15112" y="43004"/>
                </a:cubicBezTo>
                <a:cubicBezTo>
                  <a:pt x="14904" y="43558"/>
                  <a:pt x="14696" y="44113"/>
                  <a:pt x="14557" y="44667"/>
                </a:cubicBezTo>
                <a:cubicBezTo>
                  <a:pt x="14142" y="46123"/>
                  <a:pt x="13726" y="47648"/>
                  <a:pt x="13310" y="49173"/>
                </a:cubicBezTo>
                <a:cubicBezTo>
                  <a:pt x="12755" y="46539"/>
                  <a:pt x="11715" y="44043"/>
                  <a:pt x="10260" y="41825"/>
                </a:cubicBezTo>
                <a:cubicBezTo>
                  <a:pt x="9918" y="41313"/>
                  <a:pt x="8691" y="39775"/>
                  <a:pt x="7763" y="39775"/>
                </a:cubicBezTo>
                <a:cubicBezTo>
                  <a:pt x="7560" y="39775"/>
                  <a:pt x="7372" y="39849"/>
                  <a:pt x="7210" y="40023"/>
                </a:cubicBezTo>
                <a:cubicBezTo>
                  <a:pt x="5962" y="41340"/>
                  <a:pt x="7071" y="43974"/>
                  <a:pt x="7834" y="45222"/>
                </a:cubicBezTo>
                <a:cubicBezTo>
                  <a:pt x="9151" y="47163"/>
                  <a:pt x="10953" y="48826"/>
                  <a:pt x="13032" y="50074"/>
                </a:cubicBezTo>
                <a:cubicBezTo>
                  <a:pt x="12478" y="52154"/>
                  <a:pt x="11993" y="54303"/>
                  <a:pt x="11507" y="56451"/>
                </a:cubicBezTo>
                <a:cubicBezTo>
                  <a:pt x="11507" y="56451"/>
                  <a:pt x="11507" y="56521"/>
                  <a:pt x="11507" y="56521"/>
                </a:cubicBezTo>
                <a:cubicBezTo>
                  <a:pt x="11299" y="57561"/>
                  <a:pt x="11092" y="58600"/>
                  <a:pt x="10884" y="59640"/>
                </a:cubicBezTo>
                <a:cubicBezTo>
                  <a:pt x="10350" y="57566"/>
                  <a:pt x="8804" y="54733"/>
                  <a:pt x="7154" y="54733"/>
                </a:cubicBezTo>
                <a:cubicBezTo>
                  <a:pt x="6874" y="54733"/>
                  <a:pt x="6590" y="54815"/>
                  <a:pt x="6309" y="54996"/>
                </a:cubicBezTo>
                <a:cubicBezTo>
                  <a:pt x="5199" y="55689"/>
                  <a:pt x="6170" y="57699"/>
                  <a:pt x="6724" y="58462"/>
                </a:cubicBezTo>
                <a:cubicBezTo>
                  <a:pt x="7764" y="59779"/>
                  <a:pt x="9081" y="60888"/>
                  <a:pt x="10468" y="61789"/>
                </a:cubicBezTo>
                <a:cubicBezTo>
                  <a:pt x="8804" y="71078"/>
                  <a:pt x="8249" y="80644"/>
                  <a:pt x="8735" y="90071"/>
                </a:cubicBezTo>
                <a:cubicBezTo>
                  <a:pt x="8769" y="90244"/>
                  <a:pt x="8908" y="90331"/>
                  <a:pt x="9047" y="90331"/>
                </a:cubicBezTo>
                <a:cubicBezTo>
                  <a:pt x="9185" y="90331"/>
                  <a:pt x="9324" y="90244"/>
                  <a:pt x="9359" y="90071"/>
                </a:cubicBezTo>
                <a:cubicBezTo>
                  <a:pt x="8873" y="81822"/>
                  <a:pt x="9289" y="73573"/>
                  <a:pt x="10468" y="65394"/>
                </a:cubicBezTo>
                <a:cubicBezTo>
                  <a:pt x="10537" y="65394"/>
                  <a:pt x="10606" y="65324"/>
                  <a:pt x="10606" y="65324"/>
                </a:cubicBezTo>
                <a:cubicBezTo>
                  <a:pt x="11854" y="65116"/>
                  <a:pt x="13102" y="63661"/>
                  <a:pt x="13934" y="62829"/>
                </a:cubicBezTo>
                <a:cubicBezTo>
                  <a:pt x="14557" y="62136"/>
                  <a:pt x="16082" y="60611"/>
                  <a:pt x="15320" y="59571"/>
                </a:cubicBezTo>
                <a:cubicBezTo>
                  <a:pt x="15075" y="59203"/>
                  <a:pt x="14751" y="59058"/>
                  <a:pt x="14402" y="59058"/>
                </a:cubicBezTo>
                <a:cubicBezTo>
                  <a:pt x="13568" y="59058"/>
                  <a:pt x="12592" y="59886"/>
                  <a:pt x="12201" y="60472"/>
                </a:cubicBezTo>
                <a:cubicBezTo>
                  <a:pt x="11646" y="61096"/>
                  <a:pt x="11230" y="61928"/>
                  <a:pt x="10953" y="62690"/>
                </a:cubicBezTo>
                <a:cubicBezTo>
                  <a:pt x="11299" y="60541"/>
                  <a:pt x="11715" y="58323"/>
                  <a:pt x="12201" y="56105"/>
                </a:cubicBezTo>
                <a:cubicBezTo>
                  <a:pt x="12617" y="55689"/>
                  <a:pt x="13102" y="55342"/>
                  <a:pt x="13726" y="55134"/>
                </a:cubicBezTo>
                <a:cubicBezTo>
                  <a:pt x="13786" y="55132"/>
                  <a:pt x="13846" y="55130"/>
                  <a:pt x="13905" y="55130"/>
                </a:cubicBezTo>
                <a:cubicBezTo>
                  <a:pt x="16714" y="55130"/>
                  <a:pt x="18544" y="58291"/>
                  <a:pt x="20242" y="60056"/>
                </a:cubicBezTo>
                <a:cubicBezTo>
                  <a:pt x="21905" y="61858"/>
                  <a:pt x="23985" y="63037"/>
                  <a:pt x="26342" y="63661"/>
                </a:cubicBezTo>
                <a:cubicBezTo>
                  <a:pt x="26480" y="63661"/>
                  <a:pt x="26619" y="63522"/>
                  <a:pt x="26550" y="63383"/>
                </a:cubicBezTo>
                <a:cubicBezTo>
                  <a:pt x="25648" y="60680"/>
                  <a:pt x="24193" y="57977"/>
                  <a:pt x="21767" y="56313"/>
                </a:cubicBezTo>
                <a:lnTo>
                  <a:pt x="21767" y="56313"/>
                </a:lnTo>
                <a:cubicBezTo>
                  <a:pt x="23471" y="56750"/>
                  <a:pt x="25590" y="57325"/>
                  <a:pt x="27548" y="57325"/>
                </a:cubicBezTo>
                <a:cubicBezTo>
                  <a:pt x="28695" y="57325"/>
                  <a:pt x="29787" y="57128"/>
                  <a:pt x="30709" y="56590"/>
                </a:cubicBezTo>
                <a:cubicBezTo>
                  <a:pt x="30778" y="56521"/>
                  <a:pt x="30847" y="56451"/>
                  <a:pt x="30778" y="56382"/>
                </a:cubicBezTo>
                <a:cubicBezTo>
                  <a:pt x="30431" y="55134"/>
                  <a:pt x="28213" y="54095"/>
                  <a:pt x="27173" y="53471"/>
                </a:cubicBezTo>
                <a:cubicBezTo>
                  <a:pt x="26757" y="53194"/>
                  <a:pt x="26342" y="52986"/>
                  <a:pt x="25926" y="52847"/>
                </a:cubicBezTo>
                <a:lnTo>
                  <a:pt x="25926" y="52847"/>
                </a:lnTo>
                <a:cubicBezTo>
                  <a:pt x="26688" y="52916"/>
                  <a:pt x="27451" y="52986"/>
                  <a:pt x="28213" y="53055"/>
                </a:cubicBezTo>
                <a:cubicBezTo>
                  <a:pt x="29184" y="53124"/>
                  <a:pt x="30154" y="53263"/>
                  <a:pt x="31055" y="53609"/>
                </a:cubicBezTo>
                <a:cubicBezTo>
                  <a:pt x="31055" y="53748"/>
                  <a:pt x="31055" y="53817"/>
                  <a:pt x="31125" y="53956"/>
                </a:cubicBezTo>
                <a:cubicBezTo>
                  <a:pt x="31402" y="54164"/>
                  <a:pt x="31679" y="54372"/>
                  <a:pt x="31956" y="54580"/>
                </a:cubicBezTo>
                <a:cubicBezTo>
                  <a:pt x="32015" y="54615"/>
                  <a:pt x="32072" y="54631"/>
                  <a:pt x="32125" y="54631"/>
                </a:cubicBezTo>
                <a:cubicBezTo>
                  <a:pt x="32381" y="54631"/>
                  <a:pt x="32533" y="54267"/>
                  <a:pt x="32303" y="54095"/>
                </a:cubicBezTo>
                <a:cubicBezTo>
                  <a:pt x="32234" y="53956"/>
                  <a:pt x="32164" y="53887"/>
                  <a:pt x="32095" y="53817"/>
                </a:cubicBezTo>
                <a:lnTo>
                  <a:pt x="32164" y="53609"/>
                </a:lnTo>
                <a:cubicBezTo>
                  <a:pt x="32218" y="53393"/>
                  <a:pt x="32019" y="53219"/>
                  <a:pt x="31797" y="53219"/>
                </a:cubicBezTo>
                <a:cubicBezTo>
                  <a:pt x="31735" y="53219"/>
                  <a:pt x="31671" y="53232"/>
                  <a:pt x="31610" y="53263"/>
                </a:cubicBezTo>
                <a:lnTo>
                  <a:pt x="31540" y="53263"/>
                </a:lnTo>
                <a:cubicBezTo>
                  <a:pt x="31506" y="53228"/>
                  <a:pt x="31471" y="53211"/>
                  <a:pt x="31436" y="53211"/>
                </a:cubicBezTo>
                <a:cubicBezTo>
                  <a:pt x="31402" y="53211"/>
                  <a:pt x="31367" y="53228"/>
                  <a:pt x="31332" y="53263"/>
                </a:cubicBezTo>
                <a:cubicBezTo>
                  <a:pt x="30709" y="52986"/>
                  <a:pt x="30085" y="52847"/>
                  <a:pt x="29461" y="52778"/>
                </a:cubicBezTo>
                <a:cubicBezTo>
                  <a:pt x="27936" y="52570"/>
                  <a:pt x="26342" y="52431"/>
                  <a:pt x="24817" y="52292"/>
                </a:cubicBezTo>
                <a:cubicBezTo>
                  <a:pt x="24401" y="52154"/>
                  <a:pt x="23915" y="52015"/>
                  <a:pt x="23569" y="51946"/>
                </a:cubicBezTo>
                <a:cubicBezTo>
                  <a:pt x="23638" y="51876"/>
                  <a:pt x="23777" y="51807"/>
                  <a:pt x="23915" y="51738"/>
                </a:cubicBezTo>
                <a:cubicBezTo>
                  <a:pt x="25025" y="51738"/>
                  <a:pt x="26134" y="51669"/>
                  <a:pt x="27173" y="51461"/>
                </a:cubicBezTo>
                <a:cubicBezTo>
                  <a:pt x="27867" y="51322"/>
                  <a:pt x="28421" y="51114"/>
                  <a:pt x="29045" y="50975"/>
                </a:cubicBezTo>
                <a:cubicBezTo>
                  <a:pt x="29322" y="50906"/>
                  <a:pt x="29669" y="50837"/>
                  <a:pt x="29946" y="50837"/>
                </a:cubicBezTo>
                <a:cubicBezTo>
                  <a:pt x="29807" y="50906"/>
                  <a:pt x="29669" y="50975"/>
                  <a:pt x="29600" y="51114"/>
                </a:cubicBezTo>
                <a:cubicBezTo>
                  <a:pt x="29461" y="51183"/>
                  <a:pt x="29530" y="51391"/>
                  <a:pt x="29738" y="51391"/>
                </a:cubicBezTo>
                <a:cubicBezTo>
                  <a:pt x="29877" y="51391"/>
                  <a:pt x="30015" y="51322"/>
                  <a:pt x="30154" y="51322"/>
                </a:cubicBezTo>
                <a:cubicBezTo>
                  <a:pt x="30223" y="51322"/>
                  <a:pt x="30223" y="51391"/>
                  <a:pt x="30293" y="51391"/>
                </a:cubicBezTo>
                <a:cubicBezTo>
                  <a:pt x="30323" y="51399"/>
                  <a:pt x="30353" y="51402"/>
                  <a:pt x="30384" y="51402"/>
                </a:cubicBezTo>
                <a:cubicBezTo>
                  <a:pt x="30631" y="51402"/>
                  <a:pt x="30878" y="51176"/>
                  <a:pt x="31125" y="51114"/>
                </a:cubicBezTo>
                <a:cubicBezTo>
                  <a:pt x="31125" y="51045"/>
                  <a:pt x="31194" y="51045"/>
                  <a:pt x="31194" y="50975"/>
                </a:cubicBezTo>
                <a:cubicBezTo>
                  <a:pt x="31332" y="50906"/>
                  <a:pt x="31402" y="50837"/>
                  <a:pt x="31540" y="50767"/>
                </a:cubicBezTo>
                <a:cubicBezTo>
                  <a:pt x="31610" y="50629"/>
                  <a:pt x="31610" y="50559"/>
                  <a:pt x="31540" y="50490"/>
                </a:cubicBezTo>
                <a:cubicBezTo>
                  <a:pt x="31397" y="50275"/>
                  <a:pt x="31112" y="50200"/>
                  <a:pt x="30779" y="50200"/>
                </a:cubicBezTo>
                <a:cubicBezTo>
                  <a:pt x="30147" y="50200"/>
                  <a:pt x="29339" y="50469"/>
                  <a:pt x="28976" y="50559"/>
                </a:cubicBezTo>
                <a:cubicBezTo>
                  <a:pt x="27867" y="50837"/>
                  <a:pt x="26827" y="51114"/>
                  <a:pt x="25718" y="51322"/>
                </a:cubicBezTo>
                <a:cubicBezTo>
                  <a:pt x="25926" y="51253"/>
                  <a:pt x="26134" y="51183"/>
                  <a:pt x="26342" y="51114"/>
                </a:cubicBezTo>
                <a:cubicBezTo>
                  <a:pt x="27797" y="50490"/>
                  <a:pt x="29114" y="49728"/>
                  <a:pt x="30362" y="48757"/>
                </a:cubicBezTo>
                <a:cubicBezTo>
                  <a:pt x="30501" y="48688"/>
                  <a:pt x="30501" y="48480"/>
                  <a:pt x="30293" y="48411"/>
                </a:cubicBezTo>
                <a:cubicBezTo>
                  <a:pt x="30456" y="48192"/>
                  <a:pt x="30234" y="47931"/>
                  <a:pt x="29996" y="47931"/>
                </a:cubicBezTo>
                <a:cubicBezTo>
                  <a:pt x="29932" y="47931"/>
                  <a:pt x="29867" y="47950"/>
                  <a:pt x="29807" y="47995"/>
                </a:cubicBezTo>
                <a:cubicBezTo>
                  <a:pt x="29392" y="48203"/>
                  <a:pt x="29045" y="48411"/>
                  <a:pt x="28698" y="48757"/>
                </a:cubicBezTo>
                <a:cubicBezTo>
                  <a:pt x="28560" y="48826"/>
                  <a:pt x="28629" y="49034"/>
                  <a:pt x="28768" y="49104"/>
                </a:cubicBezTo>
                <a:cubicBezTo>
                  <a:pt x="28768" y="49242"/>
                  <a:pt x="28768" y="49381"/>
                  <a:pt x="28837" y="49450"/>
                </a:cubicBezTo>
                <a:cubicBezTo>
                  <a:pt x="27797" y="50213"/>
                  <a:pt x="26550" y="50767"/>
                  <a:pt x="25302" y="51183"/>
                </a:cubicBezTo>
                <a:cubicBezTo>
                  <a:pt x="24955" y="51253"/>
                  <a:pt x="24539" y="51322"/>
                  <a:pt x="24123" y="51391"/>
                </a:cubicBezTo>
                <a:cubicBezTo>
                  <a:pt x="26272" y="49936"/>
                  <a:pt x="27728" y="46747"/>
                  <a:pt x="28005" y="44459"/>
                </a:cubicBezTo>
                <a:cubicBezTo>
                  <a:pt x="28062" y="44346"/>
                  <a:pt x="27980" y="44233"/>
                  <a:pt x="27872" y="44233"/>
                </a:cubicBezTo>
                <a:cubicBezTo>
                  <a:pt x="27848" y="44233"/>
                  <a:pt x="27823" y="44239"/>
                  <a:pt x="27797" y="44251"/>
                </a:cubicBezTo>
                <a:cubicBezTo>
                  <a:pt x="26134" y="44667"/>
                  <a:pt x="25025" y="45915"/>
                  <a:pt x="23707" y="46816"/>
                </a:cubicBezTo>
                <a:cubicBezTo>
                  <a:pt x="21974" y="47995"/>
                  <a:pt x="20172" y="49034"/>
                  <a:pt x="18231" y="49936"/>
                </a:cubicBezTo>
                <a:cubicBezTo>
                  <a:pt x="18578" y="49450"/>
                  <a:pt x="18924" y="48965"/>
                  <a:pt x="19202" y="48480"/>
                </a:cubicBezTo>
                <a:cubicBezTo>
                  <a:pt x="19687" y="47717"/>
                  <a:pt x="20311" y="46955"/>
                  <a:pt x="20796" y="46192"/>
                </a:cubicBezTo>
                <a:cubicBezTo>
                  <a:pt x="20852" y="46192"/>
                  <a:pt x="20818" y="46104"/>
                  <a:pt x="20767" y="46104"/>
                </a:cubicBezTo>
                <a:cubicBezTo>
                  <a:pt x="20754" y="46104"/>
                  <a:pt x="20741" y="46109"/>
                  <a:pt x="20727" y="46123"/>
                </a:cubicBezTo>
                <a:cubicBezTo>
                  <a:pt x="19410" y="47093"/>
                  <a:pt x="18855" y="48826"/>
                  <a:pt x="17885" y="50074"/>
                </a:cubicBezTo>
                <a:lnTo>
                  <a:pt x="17815" y="50144"/>
                </a:lnTo>
                <a:cubicBezTo>
                  <a:pt x="17399" y="50282"/>
                  <a:pt x="16914" y="50559"/>
                  <a:pt x="16429" y="50837"/>
                </a:cubicBezTo>
                <a:cubicBezTo>
                  <a:pt x="17538" y="49589"/>
                  <a:pt x="18370" y="47856"/>
                  <a:pt x="19479" y="46608"/>
                </a:cubicBezTo>
                <a:cubicBezTo>
                  <a:pt x="20380" y="45361"/>
                  <a:pt x="21628" y="44390"/>
                  <a:pt x="23014" y="43836"/>
                </a:cubicBezTo>
                <a:cubicBezTo>
                  <a:pt x="23066" y="43820"/>
                  <a:pt x="23110" y="43812"/>
                  <a:pt x="23149" y="43812"/>
                </a:cubicBezTo>
                <a:cubicBezTo>
                  <a:pt x="23792" y="43812"/>
                  <a:pt x="22798" y="45858"/>
                  <a:pt x="22668" y="46054"/>
                </a:cubicBezTo>
                <a:cubicBezTo>
                  <a:pt x="22182" y="46816"/>
                  <a:pt x="21628" y="47579"/>
                  <a:pt x="21004" y="48203"/>
                </a:cubicBezTo>
                <a:cubicBezTo>
                  <a:pt x="20948" y="48259"/>
                  <a:pt x="21028" y="48360"/>
                  <a:pt x="21097" y="48360"/>
                </a:cubicBezTo>
                <a:cubicBezTo>
                  <a:pt x="21114" y="48360"/>
                  <a:pt x="21129" y="48354"/>
                  <a:pt x="21143" y="48341"/>
                </a:cubicBezTo>
                <a:cubicBezTo>
                  <a:pt x="22668" y="47232"/>
                  <a:pt x="23638" y="45499"/>
                  <a:pt x="23915" y="43628"/>
                </a:cubicBezTo>
                <a:cubicBezTo>
                  <a:pt x="23985" y="43489"/>
                  <a:pt x="23846" y="43350"/>
                  <a:pt x="23707" y="43350"/>
                </a:cubicBezTo>
                <a:cubicBezTo>
                  <a:pt x="19687" y="43350"/>
                  <a:pt x="17954" y="48688"/>
                  <a:pt x="15667" y="51253"/>
                </a:cubicBezTo>
                <a:cubicBezTo>
                  <a:pt x="14557" y="51876"/>
                  <a:pt x="13518" y="52778"/>
                  <a:pt x="12686" y="53817"/>
                </a:cubicBezTo>
                <a:cubicBezTo>
                  <a:pt x="13310" y="51114"/>
                  <a:pt x="14003" y="48411"/>
                  <a:pt x="14765" y="45707"/>
                </a:cubicBezTo>
                <a:cubicBezTo>
                  <a:pt x="15112" y="44459"/>
                  <a:pt x="15528" y="43212"/>
                  <a:pt x="15944" y="41964"/>
                </a:cubicBezTo>
                <a:cubicBezTo>
                  <a:pt x="18231" y="41687"/>
                  <a:pt x="20865" y="41409"/>
                  <a:pt x="22945" y="40300"/>
                </a:cubicBezTo>
                <a:cubicBezTo>
                  <a:pt x="23499" y="40023"/>
                  <a:pt x="25995" y="38706"/>
                  <a:pt x="25510" y="37735"/>
                </a:cubicBezTo>
                <a:cubicBezTo>
                  <a:pt x="25269" y="37200"/>
                  <a:pt x="24686" y="37016"/>
                  <a:pt x="24007" y="37016"/>
                </a:cubicBezTo>
                <a:cubicBezTo>
                  <a:pt x="22926" y="37016"/>
                  <a:pt x="21600" y="37480"/>
                  <a:pt x="21004" y="37735"/>
                </a:cubicBezTo>
                <a:cubicBezTo>
                  <a:pt x="19271" y="38429"/>
                  <a:pt x="17677" y="39468"/>
                  <a:pt x="16290" y="40716"/>
                </a:cubicBezTo>
                <a:cubicBezTo>
                  <a:pt x="17122" y="38221"/>
                  <a:pt x="18023" y="35725"/>
                  <a:pt x="18994" y="33230"/>
                </a:cubicBezTo>
                <a:lnTo>
                  <a:pt x="19202" y="33160"/>
                </a:lnTo>
                <a:cubicBezTo>
                  <a:pt x="19597" y="33204"/>
                  <a:pt x="19992" y="33227"/>
                  <a:pt x="20385" y="33227"/>
                </a:cubicBezTo>
                <a:cubicBezTo>
                  <a:pt x="21233" y="33227"/>
                  <a:pt x="22070" y="33120"/>
                  <a:pt x="22876" y="32883"/>
                </a:cubicBezTo>
                <a:cubicBezTo>
                  <a:pt x="23915" y="32745"/>
                  <a:pt x="25718" y="32398"/>
                  <a:pt x="26203" y="31289"/>
                </a:cubicBezTo>
                <a:cubicBezTo>
                  <a:pt x="26688" y="30180"/>
                  <a:pt x="25025" y="29556"/>
                  <a:pt x="24193" y="29556"/>
                </a:cubicBezTo>
                <a:cubicBezTo>
                  <a:pt x="22460" y="29695"/>
                  <a:pt x="20796" y="30457"/>
                  <a:pt x="19618" y="31705"/>
                </a:cubicBezTo>
                <a:cubicBezTo>
                  <a:pt x="20172" y="30318"/>
                  <a:pt x="20796" y="29001"/>
                  <a:pt x="21420" y="27615"/>
                </a:cubicBezTo>
                <a:cubicBezTo>
                  <a:pt x="21752" y="27702"/>
                  <a:pt x="22331" y="27752"/>
                  <a:pt x="23022" y="27752"/>
                </a:cubicBezTo>
                <a:cubicBezTo>
                  <a:pt x="25647" y="27752"/>
                  <a:pt x="29888" y="27023"/>
                  <a:pt x="28352" y="24773"/>
                </a:cubicBezTo>
                <a:cubicBezTo>
                  <a:pt x="28056" y="24340"/>
                  <a:pt x="27482" y="24162"/>
                  <a:pt x="26785" y="24162"/>
                </a:cubicBezTo>
                <a:cubicBezTo>
                  <a:pt x="25360" y="24162"/>
                  <a:pt x="23415" y="24906"/>
                  <a:pt x="22252" y="25743"/>
                </a:cubicBezTo>
                <a:cubicBezTo>
                  <a:pt x="22876" y="24496"/>
                  <a:pt x="23430" y="23317"/>
                  <a:pt x="24054" y="22139"/>
                </a:cubicBezTo>
                <a:cubicBezTo>
                  <a:pt x="24268" y="22151"/>
                  <a:pt x="24480" y="22156"/>
                  <a:pt x="24690" y="22156"/>
                </a:cubicBezTo>
                <a:cubicBezTo>
                  <a:pt x="25704" y="22156"/>
                  <a:pt x="26670" y="22022"/>
                  <a:pt x="27589" y="21792"/>
                </a:cubicBezTo>
                <a:cubicBezTo>
                  <a:pt x="28560" y="21654"/>
                  <a:pt x="30223" y="21446"/>
                  <a:pt x="30709" y="20475"/>
                </a:cubicBezTo>
                <a:cubicBezTo>
                  <a:pt x="31167" y="19494"/>
                  <a:pt x="29586" y="18944"/>
                  <a:pt x="28883" y="18944"/>
                </a:cubicBezTo>
                <a:cubicBezTo>
                  <a:pt x="28841" y="18944"/>
                  <a:pt x="28803" y="18946"/>
                  <a:pt x="28768" y="18950"/>
                </a:cubicBezTo>
                <a:cubicBezTo>
                  <a:pt x="27312" y="19158"/>
                  <a:pt x="25995" y="19713"/>
                  <a:pt x="24886" y="20683"/>
                </a:cubicBezTo>
                <a:cubicBezTo>
                  <a:pt x="25440" y="19643"/>
                  <a:pt x="25995" y="18673"/>
                  <a:pt x="26550" y="17633"/>
                </a:cubicBezTo>
                <a:cubicBezTo>
                  <a:pt x="26878" y="17673"/>
                  <a:pt x="27210" y="17692"/>
                  <a:pt x="27541" y="17692"/>
                </a:cubicBezTo>
                <a:cubicBezTo>
                  <a:pt x="28956" y="17692"/>
                  <a:pt x="30374" y="17337"/>
                  <a:pt x="31610" y="16663"/>
                </a:cubicBezTo>
                <a:cubicBezTo>
                  <a:pt x="32303" y="16316"/>
                  <a:pt x="33204" y="15415"/>
                  <a:pt x="32164" y="14860"/>
                </a:cubicBezTo>
                <a:cubicBezTo>
                  <a:pt x="31825" y="14702"/>
                  <a:pt x="31418" y="14639"/>
                  <a:pt x="30989" y="14639"/>
                </a:cubicBezTo>
                <a:cubicBezTo>
                  <a:pt x="30104" y="14639"/>
                  <a:pt x="29121" y="14904"/>
                  <a:pt x="28421" y="15138"/>
                </a:cubicBezTo>
                <a:cubicBezTo>
                  <a:pt x="28213" y="15207"/>
                  <a:pt x="28075" y="15276"/>
                  <a:pt x="27936" y="15346"/>
                </a:cubicBezTo>
                <a:cubicBezTo>
                  <a:pt x="28213" y="14791"/>
                  <a:pt x="28560" y="14306"/>
                  <a:pt x="28906" y="13751"/>
                </a:cubicBezTo>
                <a:cubicBezTo>
                  <a:pt x="29045" y="13751"/>
                  <a:pt x="29184" y="13682"/>
                  <a:pt x="29253" y="13682"/>
                </a:cubicBezTo>
                <a:cubicBezTo>
                  <a:pt x="29552" y="13709"/>
                  <a:pt x="29849" y="13723"/>
                  <a:pt x="30142" y="13723"/>
                </a:cubicBezTo>
                <a:cubicBezTo>
                  <a:pt x="31346" y="13723"/>
                  <a:pt x="32506" y="13490"/>
                  <a:pt x="33620" y="12989"/>
                </a:cubicBezTo>
                <a:cubicBezTo>
                  <a:pt x="34105" y="12781"/>
                  <a:pt x="35214" y="12088"/>
                  <a:pt x="34798" y="11325"/>
                </a:cubicBezTo>
                <a:cubicBezTo>
                  <a:pt x="34496" y="10833"/>
                  <a:pt x="33924" y="10672"/>
                  <a:pt x="33321" y="10672"/>
                </a:cubicBezTo>
                <a:cubicBezTo>
                  <a:pt x="32820" y="10672"/>
                  <a:pt x="32296" y="10783"/>
                  <a:pt x="31887" y="10909"/>
                </a:cubicBezTo>
                <a:cubicBezTo>
                  <a:pt x="31263" y="11117"/>
                  <a:pt x="30639" y="11464"/>
                  <a:pt x="30085" y="11880"/>
                </a:cubicBezTo>
                <a:cubicBezTo>
                  <a:pt x="30709" y="11048"/>
                  <a:pt x="31263" y="10147"/>
                  <a:pt x="31818" y="9315"/>
                </a:cubicBezTo>
                <a:lnTo>
                  <a:pt x="32164" y="9384"/>
                </a:lnTo>
                <a:cubicBezTo>
                  <a:pt x="32026" y="9454"/>
                  <a:pt x="32095" y="9592"/>
                  <a:pt x="32164" y="9592"/>
                </a:cubicBezTo>
                <a:cubicBezTo>
                  <a:pt x="32303" y="9592"/>
                  <a:pt x="32442" y="9592"/>
                  <a:pt x="32511" y="9523"/>
                </a:cubicBezTo>
                <a:cubicBezTo>
                  <a:pt x="32996" y="9627"/>
                  <a:pt x="33481" y="9679"/>
                  <a:pt x="33958" y="9679"/>
                </a:cubicBezTo>
                <a:cubicBezTo>
                  <a:pt x="34434" y="9679"/>
                  <a:pt x="34902" y="9627"/>
                  <a:pt x="35353" y="9523"/>
                </a:cubicBezTo>
                <a:cubicBezTo>
                  <a:pt x="35977" y="9384"/>
                  <a:pt x="37086" y="8968"/>
                  <a:pt x="36947" y="8206"/>
                </a:cubicBezTo>
                <a:cubicBezTo>
                  <a:pt x="36809" y="7374"/>
                  <a:pt x="35284" y="7305"/>
                  <a:pt x="34660" y="7305"/>
                </a:cubicBezTo>
                <a:cubicBezTo>
                  <a:pt x="33897" y="7513"/>
                  <a:pt x="33135" y="7859"/>
                  <a:pt x="32442" y="8275"/>
                </a:cubicBezTo>
                <a:cubicBezTo>
                  <a:pt x="32996" y="7582"/>
                  <a:pt x="33481" y="6819"/>
                  <a:pt x="34036" y="6057"/>
                </a:cubicBezTo>
                <a:cubicBezTo>
                  <a:pt x="34105" y="6092"/>
                  <a:pt x="34157" y="6109"/>
                  <a:pt x="34209" y="6109"/>
                </a:cubicBezTo>
                <a:cubicBezTo>
                  <a:pt x="34261" y="6109"/>
                  <a:pt x="34313" y="6092"/>
                  <a:pt x="34382" y="6057"/>
                </a:cubicBezTo>
                <a:lnTo>
                  <a:pt x="34382" y="6057"/>
                </a:lnTo>
                <a:cubicBezTo>
                  <a:pt x="34313" y="6126"/>
                  <a:pt x="34313" y="6265"/>
                  <a:pt x="34382" y="6265"/>
                </a:cubicBezTo>
                <a:lnTo>
                  <a:pt x="34590" y="6265"/>
                </a:lnTo>
                <a:cubicBezTo>
                  <a:pt x="34960" y="6450"/>
                  <a:pt x="35361" y="6542"/>
                  <a:pt x="35751" y="6542"/>
                </a:cubicBezTo>
                <a:cubicBezTo>
                  <a:pt x="35946" y="6542"/>
                  <a:pt x="36139" y="6519"/>
                  <a:pt x="36323" y="6473"/>
                </a:cubicBezTo>
                <a:cubicBezTo>
                  <a:pt x="36878" y="6403"/>
                  <a:pt x="37710" y="6196"/>
                  <a:pt x="37918" y="5572"/>
                </a:cubicBezTo>
                <a:cubicBezTo>
                  <a:pt x="38126" y="4948"/>
                  <a:pt x="37017" y="4532"/>
                  <a:pt x="36601" y="4463"/>
                </a:cubicBezTo>
                <a:cubicBezTo>
                  <a:pt x="35977" y="4463"/>
                  <a:pt x="35422" y="4601"/>
                  <a:pt x="34868" y="4948"/>
                </a:cubicBezTo>
                <a:lnTo>
                  <a:pt x="35076" y="4671"/>
                </a:lnTo>
                <a:lnTo>
                  <a:pt x="35214" y="4671"/>
                </a:lnTo>
                <a:cubicBezTo>
                  <a:pt x="35214" y="4601"/>
                  <a:pt x="35284" y="4463"/>
                  <a:pt x="35353" y="4393"/>
                </a:cubicBezTo>
                <a:lnTo>
                  <a:pt x="35353" y="4324"/>
                </a:lnTo>
                <a:cubicBezTo>
                  <a:pt x="35353" y="4324"/>
                  <a:pt x="35353" y="4255"/>
                  <a:pt x="35353" y="4255"/>
                </a:cubicBezTo>
                <a:cubicBezTo>
                  <a:pt x="35353" y="4116"/>
                  <a:pt x="35422" y="4047"/>
                  <a:pt x="35422" y="3908"/>
                </a:cubicBezTo>
                <a:cubicBezTo>
                  <a:pt x="35561" y="3769"/>
                  <a:pt x="35630" y="3631"/>
                  <a:pt x="35700" y="3492"/>
                </a:cubicBezTo>
                <a:cubicBezTo>
                  <a:pt x="35700" y="3541"/>
                  <a:pt x="35734" y="3590"/>
                  <a:pt x="35779" y="3590"/>
                </a:cubicBezTo>
                <a:cubicBezTo>
                  <a:pt x="35798" y="3590"/>
                  <a:pt x="35818" y="3582"/>
                  <a:pt x="35838" y="3561"/>
                </a:cubicBezTo>
                <a:lnTo>
                  <a:pt x="35907" y="3561"/>
                </a:lnTo>
                <a:cubicBezTo>
                  <a:pt x="36462" y="3492"/>
                  <a:pt x="37017" y="3353"/>
                  <a:pt x="37502" y="3076"/>
                </a:cubicBezTo>
                <a:cubicBezTo>
                  <a:pt x="37918" y="2868"/>
                  <a:pt x="38957" y="2522"/>
                  <a:pt x="38957" y="1967"/>
                </a:cubicBezTo>
                <a:cubicBezTo>
                  <a:pt x="38918" y="1650"/>
                  <a:pt x="38607" y="1537"/>
                  <a:pt x="38270" y="1537"/>
                </a:cubicBezTo>
                <a:cubicBezTo>
                  <a:pt x="38017" y="1537"/>
                  <a:pt x="37749" y="1601"/>
                  <a:pt x="37571" y="1690"/>
                </a:cubicBezTo>
                <a:cubicBezTo>
                  <a:pt x="37155" y="1898"/>
                  <a:pt x="36739" y="2175"/>
                  <a:pt x="36393" y="2522"/>
                </a:cubicBezTo>
                <a:cubicBezTo>
                  <a:pt x="36254" y="2660"/>
                  <a:pt x="36115" y="2868"/>
                  <a:pt x="35907" y="3007"/>
                </a:cubicBezTo>
                <a:cubicBezTo>
                  <a:pt x="36046" y="2799"/>
                  <a:pt x="36185" y="2522"/>
                  <a:pt x="36254" y="2314"/>
                </a:cubicBezTo>
                <a:cubicBezTo>
                  <a:pt x="36314" y="2208"/>
                  <a:pt x="36391" y="2070"/>
                  <a:pt x="36467" y="1915"/>
                </a:cubicBezTo>
                <a:lnTo>
                  <a:pt x="36467" y="1915"/>
                </a:lnTo>
                <a:cubicBezTo>
                  <a:pt x="36249" y="2332"/>
                  <a:pt x="35946" y="2724"/>
                  <a:pt x="35769" y="3007"/>
                </a:cubicBezTo>
                <a:cubicBezTo>
                  <a:pt x="35630" y="3215"/>
                  <a:pt x="35492" y="3423"/>
                  <a:pt x="35353" y="3631"/>
                </a:cubicBezTo>
                <a:cubicBezTo>
                  <a:pt x="35422" y="3284"/>
                  <a:pt x="35492" y="2938"/>
                  <a:pt x="35492" y="2522"/>
                </a:cubicBezTo>
                <a:cubicBezTo>
                  <a:pt x="35492" y="2487"/>
                  <a:pt x="35457" y="2470"/>
                  <a:pt x="35422" y="2470"/>
                </a:cubicBezTo>
                <a:cubicBezTo>
                  <a:pt x="35388" y="2470"/>
                  <a:pt x="35353" y="2487"/>
                  <a:pt x="35353" y="2522"/>
                </a:cubicBezTo>
                <a:cubicBezTo>
                  <a:pt x="35284" y="2660"/>
                  <a:pt x="35214" y="2868"/>
                  <a:pt x="35145" y="3076"/>
                </a:cubicBezTo>
                <a:lnTo>
                  <a:pt x="35145" y="2730"/>
                </a:lnTo>
                <a:cubicBezTo>
                  <a:pt x="35145" y="2244"/>
                  <a:pt x="35214" y="1690"/>
                  <a:pt x="35422" y="1205"/>
                </a:cubicBezTo>
                <a:cubicBezTo>
                  <a:pt x="35471" y="912"/>
                  <a:pt x="35932" y="379"/>
                  <a:pt x="36297" y="379"/>
                </a:cubicBezTo>
                <a:cubicBezTo>
                  <a:pt x="36451" y="379"/>
                  <a:pt x="36588" y="473"/>
                  <a:pt x="36670" y="719"/>
                </a:cubicBezTo>
                <a:cubicBezTo>
                  <a:pt x="36765" y="980"/>
                  <a:pt x="36730" y="1266"/>
                  <a:pt x="36629" y="1550"/>
                </a:cubicBezTo>
                <a:lnTo>
                  <a:pt x="36629" y="1550"/>
                </a:lnTo>
                <a:cubicBezTo>
                  <a:pt x="36824" y="1051"/>
                  <a:pt x="36921" y="494"/>
                  <a:pt x="36531" y="234"/>
                </a:cubicBezTo>
                <a:cubicBezTo>
                  <a:pt x="36298" y="73"/>
                  <a:pt x="36090" y="0"/>
                  <a:pt x="35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3"/>
          <p:cNvSpPr/>
          <p:nvPr/>
        </p:nvSpPr>
        <p:spPr>
          <a:xfrm rot="10014398">
            <a:off x="7649944" y="-497297"/>
            <a:ext cx="1548136" cy="3666824"/>
          </a:xfrm>
          <a:custGeom>
            <a:avLst/>
            <a:gdLst/>
            <a:ahLst/>
            <a:cxnLst/>
            <a:rect l="l" t="t" r="r" b="b"/>
            <a:pathLst>
              <a:path w="49959" h="118330" extrusionOk="0">
                <a:moveTo>
                  <a:pt x="28091" y="2280"/>
                </a:moveTo>
                <a:cubicBezTo>
                  <a:pt x="28375" y="2280"/>
                  <a:pt x="28054" y="3887"/>
                  <a:pt x="28054" y="4020"/>
                </a:cubicBezTo>
                <a:cubicBezTo>
                  <a:pt x="27777" y="4783"/>
                  <a:pt x="27500" y="5476"/>
                  <a:pt x="27084" y="6100"/>
                </a:cubicBezTo>
                <a:cubicBezTo>
                  <a:pt x="26460" y="7001"/>
                  <a:pt x="25698" y="7764"/>
                  <a:pt x="24796" y="8318"/>
                </a:cubicBezTo>
                <a:cubicBezTo>
                  <a:pt x="25767" y="7556"/>
                  <a:pt x="26599" y="6585"/>
                  <a:pt x="27292" y="5476"/>
                </a:cubicBezTo>
                <a:cubicBezTo>
                  <a:pt x="27638" y="4922"/>
                  <a:pt x="27777" y="4298"/>
                  <a:pt x="27846" y="3674"/>
                </a:cubicBezTo>
                <a:cubicBezTo>
                  <a:pt x="27916" y="3258"/>
                  <a:pt x="27985" y="2773"/>
                  <a:pt x="28054" y="2357"/>
                </a:cubicBezTo>
                <a:lnTo>
                  <a:pt x="28054" y="2288"/>
                </a:lnTo>
                <a:cubicBezTo>
                  <a:pt x="28068" y="2282"/>
                  <a:pt x="28080" y="2280"/>
                  <a:pt x="28091" y="2280"/>
                </a:cubicBezTo>
                <a:close/>
                <a:moveTo>
                  <a:pt x="20393" y="814"/>
                </a:moveTo>
                <a:cubicBezTo>
                  <a:pt x="20550" y="814"/>
                  <a:pt x="20790" y="1056"/>
                  <a:pt x="21192" y="1525"/>
                </a:cubicBezTo>
                <a:cubicBezTo>
                  <a:pt x="22786" y="3674"/>
                  <a:pt x="22994" y="5961"/>
                  <a:pt x="22717" y="8457"/>
                </a:cubicBezTo>
                <a:cubicBezTo>
                  <a:pt x="22578" y="8110"/>
                  <a:pt x="22370" y="7833"/>
                  <a:pt x="22162" y="7556"/>
                </a:cubicBezTo>
                <a:cubicBezTo>
                  <a:pt x="22125" y="7537"/>
                  <a:pt x="22088" y="7529"/>
                  <a:pt x="22054" y="7529"/>
                </a:cubicBezTo>
                <a:cubicBezTo>
                  <a:pt x="21959" y="7529"/>
                  <a:pt x="21885" y="7593"/>
                  <a:pt x="21885" y="7694"/>
                </a:cubicBezTo>
                <a:cubicBezTo>
                  <a:pt x="21885" y="7764"/>
                  <a:pt x="21885" y="7833"/>
                  <a:pt x="21885" y="7902"/>
                </a:cubicBezTo>
                <a:cubicBezTo>
                  <a:pt x="21538" y="7001"/>
                  <a:pt x="21053" y="6169"/>
                  <a:pt x="20429" y="5476"/>
                </a:cubicBezTo>
                <a:cubicBezTo>
                  <a:pt x="20152" y="4783"/>
                  <a:pt x="20013" y="4090"/>
                  <a:pt x="19944" y="3397"/>
                </a:cubicBezTo>
                <a:cubicBezTo>
                  <a:pt x="19944" y="2773"/>
                  <a:pt x="19944" y="2218"/>
                  <a:pt x="20083" y="1664"/>
                </a:cubicBezTo>
                <a:cubicBezTo>
                  <a:pt x="20154" y="1091"/>
                  <a:pt x="20226" y="814"/>
                  <a:pt x="20393" y="814"/>
                </a:cubicBezTo>
                <a:close/>
                <a:moveTo>
                  <a:pt x="27422" y="1160"/>
                </a:moveTo>
                <a:cubicBezTo>
                  <a:pt x="28030" y="1160"/>
                  <a:pt x="27500" y="2470"/>
                  <a:pt x="27500" y="2773"/>
                </a:cubicBezTo>
                <a:cubicBezTo>
                  <a:pt x="27361" y="4159"/>
                  <a:pt x="26876" y="5476"/>
                  <a:pt x="26044" y="6516"/>
                </a:cubicBezTo>
                <a:cubicBezTo>
                  <a:pt x="25490" y="7070"/>
                  <a:pt x="24935" y="7694"/>
                  <a:pt x="24311" y="8180"/>
                </a:cubicBezTo>
                <a:lnTo>
                  <a:pt x="23687" y="8734"/>
                </a:lnTo>
                <a:cubicBezTo>
                  <a:pt x="24519" y="7417"/>
                  <a:pt x="25074" y="6031"/>
                  <a:pt x="25351" y="4644"/>
                </a:cubicBezTo>
                <a:lnTo>
                  <a:pt x="25351" y="4575"/>
                </a:lnTo>
                <a:cubicBezTo>
                  <a:pt x="25420" y="4090"/>
                  <a:pt x="25420" y="3674"/>
                  <a:pt x="25351" y="3189"/>
                </a:cubicBezTo>
                <a:cubicBezTo>
                  <a:pt x="25698" y="2357"/>
                  <a:pt x="26321" y="1664"/>
                  <a:pt x="27084" y="1248"/>
                </a:cubicBezTo>
                <a:cubicBezTo>
                  <a:pt x="27223" y="1187"/>
                  <a:pt x="27334" y="1160"/>
                  <a:pt x="27422" y="1160"/>
                </a:cubicBezTo>
                <a:close/>
                <a:moveTo>
                  <a:pt x="30966" y="4020"/>
                </a:moveTo>
                <a:cubicBezTo>
                  <a:pt x="31520" y="4020"/>
                  <a:pt x="31312" y="4159"/>
                  <a:pt x="31104" y="4575"/>
                </a:cubicBezTo>
                <a:cubicBezTo>
                  <a:pt x="30827" y="4922"/>
                  <a:pt x="30550" y="5476"/>
                  <a:pt x="30273" y="5892"/>
                </a:cubicBezTo>
                <a:cubicBezTo>
                  <a:pt x="29094" y="7625"/>
                  <a:pt x="26945" y="8249"/>
                  <a:pt x="25074" y="9011"/>
                </a:cubicBezTo>
                <a:cubicBezTo>
                  <a:pt x="25004" y="8873"/>
                  <a:pt x="24866" y="8873"/>
                  <a:pt x="24796" y="8873"/>
                </a:cubicBezTo>
                <a:cubicBezTo>
                  <a:pt x="24796" y="8873"/>
                  <a:pt x="24796" y="8803"/>
                  <a:pt x="24796" y="8803"/>
                </a:cubicBezTo>
                <a:cubicBezTo>
                  <a:pt x="26321" y="7902"/>
                  <a:pt x="27500" y="6447"/>
                  <a:pt x="28124" y="4783"/>
                </a:cubicBezTo>
                <a:cubicBezTo>
                  <a:pt x="28717" y="4297"/>
                  <a:pt x="29521" y="4022"/>
                  <a:pt x="30306" y="4022"/>
                </a:cubicBezTo>
                <a:cubicBezTo>
                  <a:pt x="30529" y="4022"/>
                  <a:pt x="30751" y="4044"/>
                  <a:pt x="30966" y="4090"/>
                </a:cubicBezTo>
                <a:lnTo>
                  <a:pt x="30966" y="4020"/>
                </a:lnTo>
                <a:close/>
                <a:moveTo>
                  <a:pt x="29163" y="7556"/>
                </a:moveTo>
                <a:cubicBezTo>
                  <a:pt x="29718" y="7556"/>
                  <a:pt x="30273" y="7625"/>
                  <a:pt x="30827" y="7833"/>
                </a:cubicBezTo>
                <a:cubicBezTo>
                  <a:pt x="30961" y="7833"/>
                  <a:pt x="32459" y="8807"/>
                  <a:pt x="31864" y="8807"/>
                </a:cubicBezTo>
                <a:cubicBezTo>
                  <a:pt x="31844" y="8807"/>
                  <a:pt x="31822" y="8806"/>
                  <a:pt x="31798" y="8803"/>
                </a:cubicBezTo>
                <a:cubicBezTo>
                  <a:pt x="31625" y="8775"/>
                  <a:pt x="31453" y="8758"/>
                  <a:pt x="31286" y="8758"/>
                </a:cubicBezTo>
                <a:cubicBezTo>
                  <a:pt x="31049" y="8758"/>
                  <a:pt x="30822" y="8792"/>
                  <a:pt x="30619" y="8873"/>
                </a:cubicBezTo>
                <a:cubicBezTo>
                  <a:pt x="29346" y="9020"/>
                  <a:pt x="28246" y="9374"/>
                  <a:pt x="27099" y="9374"/>
                </a:cubicBezTo>
                <a:cubicBezTo>
                  <a:pt x="26622" y="9374"/>
                  <a:pt x="26137" y="9313"/>
                  <a:pt x="25628" y="9150"/>
                </a:cubicBezTo>
                <a:cubicBezTo>
                  <a:pt x="26807" y="8803"/>
                  <a:pt x="27985" y="8249"/>
                  <a:pt x="29094" y="7556"/>
                </a:cubicBezTo>
                <a:close/>
                <a:moveTo>
                  <a:pt x="24379" y="473"/>
                </a:moveTo>
                <a:cubicBezTo>
                  <a:pt x="24456" y="473"/>
                  <a:pt x="24507" y="537"/>
                  <a:pt x="24519" y="693"/>
                </a:cubicBezTo>
                <a:cubicBezTo>
                  <a:pt x="24519" y="1040"/>
                  <a:pt x="24658" y="1456"/>
                  <a:pt x="24727" y="1802"/>
                </a:cubicBezTo>
                <a:cubicBezTo>
                  <a:pt x="25351" y="4228"/>
                  <a:pt x="24588" y="6100"/>
                  <a:pt x="23687" y="8180"/>
                </a:cubicBezTo>
                <a:cubicBezTo>
                  <a:pt x="23687" y="8180"/>
                  <a:pt x="23687" y="8110"/>
                  <a:pt x="23687" y="8110"/>
                </a:cubicBezTo>
                <a:cubicBezTo>
                  <a:pt x="23653" y="8006"/>
                  <a:pt x="23566" y="7954"/>
                  <a:pt x="23479" y="7954"/>
                </a:cubicBezTo>
                <a:cubicBezTo>
                  <a:pt x="23393" y="7954"/>
                  <a:pt x="23306" y="8006"/>
                  <a:pt x="23271" y="8110"/>
                </a:cubicBezTo>
                <a:cubicBezTo>
                  <a:pt x="23202" y="8596"/>
                  <a:pt x="23063" y="9081"/>
                  <a:pt x="22994" y="9635"/>
                </a:cubicBezTo>
                <a:cubicBezTo>
                  <a:pt x="22925" y="9289"/>
                  <a:pt x="22855" y="9011"/>
                  <a:pt x="22717" y="8665"/>
                </a:cubicBezTo>
                <a:cubicBezTo>
                  <a:pt x="22786" y="8665"/>
                  <a:pt x="22925" y="8665"/>
                  <a:pt x="22925" y="8596"/>
                </a:cubicBezTo>
                <a:cubicBezTo>
                  <a:pt x="23410" y="7070"/>
                  <a:pt x="23341" y="5476"/>
                  <a:pt x="22855" y="3951"/>
                </a:cubicBezTo>
                <a:cubicBezTo>
                  <a:pt x="22855" y="3327"/>
                  <a:pt x="22925" y="2634"/>
                  <a:pt x="23063" y="2010"/>
                </a:cubicBezTo>
                <a:cubicBezTo>
                  <a:pt x="23063" y="1953"/>
                  <a:pt x="24012" y="473"/>
                  <a:pt x="24379" y="473"/>
                </a:cubicBezTo>
                <a:close/>
                <a:moveTo>
                  <a:pt x="17421" y="3487"/>
                </a:moveTo>
                <a:cubicBezTo>
                  <a:pt x="18513" y="4040"/>
                  <a:pt x="19469" y="4795"/>
                  <a:pt x="20291" y="5753"/>
                </a:cubicBezTo>
                <a:cubicBezTo>
                  <a:pt x="20360" y="5892"/>
                  <a:pt x="20429" y="5961"/>
                  <a:pt x="20568" y="6100"/>
                </a:cubicBezTo>
                <a:cubicBezTo>
                  <a:pt x="20637" y="6239"/>
                  <a:pt x="20637" y="6308"/>
                  <a:pt x="20707" y="6377"/>
                </a:cubicBezTo>
                <a:cubicBezTo>
                  <a:pt x="21192" y="7209"/>
                  <a:pt x="21538" y="8041"/>
                  <a:pt x="21746" y="8873"/>
                </a:cubicBezTo>
                <a:cubicBezTo>
                  <a:pt x="21677" y="8942"/>
                  <a:pt x="21677" y="9011"/>
                  <a:pt x="21677" y="9081"/>
                </a:cubicBezTo>
                <a:cubicBezTo>
                  <a:pt x="21746" y="9289"/>
                  <a:pt x="21816" y="9566"/>
                  <a:pt x="21885" y="9843"/>
                </a:cubicBezTo>
                <a:cubicBezTo>
                  <a:pt x="21677" y="9635"/>
                  <a:pt x="21469" y="9497"/>
                  <a:pt x="21192" y="9358"/>
                </a:cubicBezTo>
                <a:cubicBezTo>
                  <a:pt x="21192" y="9219"/>
                  <a:pt x="21192" y="9081"/>
                  <a:pt x="21192" y="8942"/>
                </a:cubicBezTo>
                <a:cubicBezTo>
                  <a:pt x="21192" y="8873"/>
                  <a:pt x="21140" y="8838"/>
                  <a:pt x="21088" y="8838"/>
                </a:cubicBezTo>
                <a:cubicBezTo>
                  <a:pt x="21036" y="8838"/>
                  <a:pt x="20984" y="8873"/>
                  <a:pt x="20984" y="8942"/>
                </a:cubicBezTo>
                <a:lnTo>
                  <a:pt x="20984" y="9219"/>
                </a:lnTo>
                <a:cubicBezTo>
                  <a:pt x="20360" y="8873"/>
                  <a:pt x="19875" y="8457"/>
                  <a:pt x="19320" y="8041"/>
                </a:cubicBezTo>
                <a:cubicBezTo>
                  <a:pt x="18627" y="7278"/>
                  <a:pt x="18142" y="6308"/>
                  <a:pt x="17934" y="5268"/>
                </a:cubicBezTo>
                <a:cubicBezTo>
                  <a:pt x="17868" y="5005"/>
                  <a:pt x="17677" y="3680"/>
                  <a:pt x="17421" y="3487"/>
                </a:cubicBezTo>
                <a:close/>
                <a:moveTo>
                  <a:pt x="24311" y="9081"/>
                </a:moveTo>
                <a:cubicBezTo>
                  <a:pt x="24311" y="9150"/>
                  <a:pt x="24311" y="9289"/>
                  <a:pt x="24242" y="9358"/>
                </a:cubicBezTo>
                <a:cubicBezTo>
                  <a:pt x="24034" y="9635"/>
                  <a:pt x="23826" y="9913"/>
                  <a:pt x="23687" y="10259"/>
                </a:cubicBezTo>
                <a:cubicBezTo>
                  <a:pt x="23826" y="9843"/>
                  <a:pt x="24034" y="9427"/>
                  <a:pt x="24242" y="9081"/>
                </a:cubicBezTo>
                <a:close/>
                <a:moveTo>
                  <a:pt x="21400" y="9843"/>
                </a:moveTo>
                <a:lnTo>
                  <a:pt x="21400" y="9843"/>
                </a:lnTo>
                <a:cubicBezTo>
                  <a:pt x="21608" y="9982"/>
                  <a:pt x="21816" y="10121"/>
                  <a:pt x="22024" y="10190"/>
                </a:cubicBezTo>
                <a:cubicBezTo>
                  <a:pt x="22093" y="10606"/>
                  <a:pt x="22370" y="10883"/>
                  <a:pt x="22717" y="11091"/>
                </a:cubicBezTo>
                <a:lnTo>
                  <a:pt x="22509" y="11091"/>
                </a:lnTo>
                <a:cubicBezTo>
                  <a:pt x="22232" y="10952"/>
                  <a:pt x="22024" y="10814"/>
                  <a:pt x="21816" y="10536"/>
                </a:cubicBezTo>
                <a:cubicBezTo>
                  <a:pt x="21608" y="10328"/>
                  <a:pt x="21469" y="10121"/>
                  <a:pt x="21400" y="9843"/>
                </a:cubicBezTo>
                <a:close/>
                <a:moveTo>
                  <a:pt x="23549" y="14626"/>
                </a:moveTo>
                <a:lnTo>
                  <a:pt x="23549" y="14626"/>
                </a:lnTo>
                <a:cubicBezTo>
                  <a:pt x="23271" y="15181"/>
                  <a:pt x="22994" y="15735"/>
                  <a:pt x="22648" y="16221"/>
                </a:cubicBezTo>
                <a:lnTo>
                  <a:pt x="22717" y="15597"/>
                </a:lnTo>
                <a:cubicBezTo>
                  <a:pt x="22925" y="15181"/>
                  <a:pt x="23202" y="14903"/>
                  <a:pt x="23549" y="14626"/>
                </a:cubicBezTo>
                <a:close/>
                <a:moveTo>
                  <a:pt x="21123" y="17954"/>
                </a:moveTo>
                <a:lnTo>
                  <a:pt x="21123" y="17954"/>
                </a:lnTo>
                <a:cubicBezTo>
                  <a:pt x="21301" y="18429"/>
                  <a:pt x="21377" y="18955"/>
                  <a:pt x="21483" y="19445"/>
                </a:cubicBezTo>
                <a:lnTo>
                  <a:pt x="21483" y="19445"/>
                </a:lnTo>
                <a:cubicBezTo>
                  <a:pt x="21345" y="18965"/>
                  <a:pt x="21217" y="18476"/>
                  <a:pt x="21123" y="17954"/>
                </a:cubicBezTo>
                <a:close/>
                <a:moveTo>
                  <a:pt x="21729" y="19747"/>
                </a:moveTo>
                <a:cubicBezTo>
                  <a:pt x="21712" y="19866"/>
                  <a:pt x="21694" y="19984"/>
                  <a:pt x="21677" y="20102"/>
                </a:cubicBezTo>
                <a:cubicBezTo>
                  <a:pt x="21644" y="19992"/>
                  <a:pt x="21611" y="19881"/>
                  <a:pt x="21578" y="19770"/>
                </a:cubicBezTo>
                <a:lnTo>
                  <a:pt x="21578" y="19770"/>
                </a:lnTo>
                <a:cubicBezTo>
                  <a:pt x="21596" y="19784"/>
                  <a:pt x="21619" y="19790"/>
                  <a:pt x="21642" y="19790"/>
                </a:cubicBezTo>
                <a:cubicBezTo>
                  <a:pt x="21676" y="19790"/>
                  <a:pt x="21709" y="19776"/>
                  <a:pt x="21729" y="19747"/>
                </a:cubicBezTo>
                <a:close/>
                <a:moveTo>
                  <a:pt x="12138" y="17474"/>
                </a:moveTo>
                <a:cubicBezTo>
                  <a:pt x="12238" y="17474"/>
                  <a:pt x="12305" y="17572"/>
                  <a:pt x="12319" y="17815"/>
                </a:cubicBezTo>
                <a:cubicBezTo>
                  <a:pt x="12388" y="18716"/>
                  <a:pt x="12180" y="19617"/>
                  <a:pt x="11695" y="20380"/>
                </a:cubicBezTo>
                <a:cubicBezTo>
                  <a:pt x="11349" y="21004"/>
                  <a:pt x="10863" y="21627"/>
                  <a:pt x="10309" y="22113"/>
                </a:cubicBezTo>
                <a:cubicBezTo>
                  <a:pt x="10240" y="22113"/>
                  <a:pt x="10170" y="22182"/>
                  <a:pt x="10101" y="22251"/>
                </a:cubicBezTo>
                <a:lnTo>
                  <a:pt x="10101" y="21766"/>
                </a:lnTo>
                <a:cubicBezTo>
                  <a:pt x="10448" y="20934"/>
                  <a:pt x="10586" y="20102"/>
                  <a:pt x="10517" y="19201"/>
                </a:cubicBezTo>
                <a:lnTo>
                  <a:pt x="10517" y="19201"/>
                </a:lnTo>
                <a:lnTo>
                  <a:pt x="10586" y="19271"/>
                </a:lnTo>
                <a:lnTo>
                  <a:pt x="10725" y="19271"/>
                </a:lnTo>
                <a:cubicBezTo>
                  <a:pt x="10890" y="18940"/>
                  <a:pt x="11754" y="17474"/>
                  <a:pt x="12138" y="17474"/>
                </a:cubicBezTo>
                <a:close/>
                <a:moveTo>
                  <a:pt x="9294" y="16309"/>
                </a:moveTo>
                <a:cubicBezTo>
                  <a:pt x="9826" y="16309"/>
                  <a:pt x="10252" y="18610"/>
                  <a:pt x="10309" y="19063"/>
                </a:cubicBezTo>
                <a:cubicBezTo>
                  <a:pt x="10378" y="19825"/>
                  <a:pt x="10240" y="20657"/>
                  <a:pt x="9962" y="21350"/>
                </a:cubicBezTo>
                <a:cubicBezTo>
                  <a:pt x="9893" y="21350"/>
                  <a:pt x="9824" y="21419"/>
                  <a:pt x="9754" y="21489"/>
                </a:cubicBezTo>
                <a:cubicBezTo>
                  <a:pt x="9555" y="21821"/>
                  <a:pt x="9419" y="22281"/>
                  <a:pt x="9286" y="22684"/>
                </a:cubicBezTo>
                <a:lnTo>
                  <a:pt x="9286" y="22684"/>
                </a:lnTo>
                <a:lnTo>
                  <a:pt x="9269" y="22667"/>
                </a:lnTo>
                <a:cubicBezTo>
                  <a:pt x="9338" y="22390"/>
                  <a:pt x="9338" y="22113"/>
                  <a:pt x="9338" y="21766"/>
                </a:cubicBezTo>
                <a:lnTo>
                  <a:pt x="9338" y="21697"/>
                </a:lnTo>
                <a:cubicBezTo>
                  <a:pt x="9200" y="20934"/>
                  <a:pt x="8923" y="20241"/>
                  <a:pt x="8507" y="19617"/>
                </a:cubicBezTo>
                <a:cubicBezTo>
                  <a:pt x="8368" y="18647"/>
                  <a:pt x="8507" y="17607"/>
                  <a:pt x="8923" y="16706"/>
                </a:cubicBezTo>
                <a:cubicBezTo>
                  <a:pt x="9050" y="16426"/>
                  <a:pt x="9175" y="16309"/>
                  <a:pt x="9294" y="16309"/>
                </a:cubicBezTo>
                <a:close/>
                <a:moveTo>
                  <a:pt x="6198" y="17227"/>
                </a:moveTo>
                <a:cubicBezTo>
                  <a:pt x="6266" y="17227"/>
                  <a:pt x="6342" y="17278"/>
                  <a:pt x="6427" y="17399"/>
                </a:cubicBezTo>
                <a:cubicBezTo>
                  <a:pt x="7120" y="18231"/>
                  <a:pt x="7744" y="19063"/>
                  <a:pt x="8299" y="19964"/>
                </a:cubicBezTo>
                <a:cubicBezTo>
                  <a:pt x="8368" y="20380"/>
                  <a:pt x="8576" y="20865"/>
                  <a:pt x="8853" y="21281"/>
                </a:cubicBezTo>
                <a:cubicBezTo>
                  <a:pt x="8923" y="21627"/>
                  <a:pt x="8923" y="21905"/>
                  <a:pt x="8923" y="22251"/>
                </a:cubicBezTo>
                <a:cubicBezTo>
                  <a:pt x="8784" y="22321"/>
                  <a:pt x="8715" y="22390"/>
                  <a:pt x="8715" y="22459"/>
                </a:cubicBezTo>
                <a:lnTo>
                  <a:pt x="8784" y="22529"/>
                </a:lnTo>
                <a:cubicBezTo>
                  <a:pt x="8715" y="22736"/>
                  <a:pt x="8715" y="23014"/>
                  <a:pt x="8784" y="23291"/>
                </a:cubicBezTo>
                <a:cubicBezTo>
                  <a:pt x="8784" y="23291"/>
                  <a:pt x="8784" y="23360"/>
                  <a:pt x="8784" y="23360"/>
                </a:cubicBezTo>
                <a:lnTo>
                  <a:pt x="8507" y="23152"/>
                </a:lnTo>
                <a:cubicBezTo>
                  <a:pt x="8437" y="23083"/>
                  <a:pt x="8368" y="23014"/>
                  <a:pt x="8299" y="22875"/>
                </a:cubicBezTo>
                <a:cubicBezTo>
                  <a:pt x="8368" y="22806"/>
                  <a:pt x="8299" y="22806"/>
                  <a:pt x="8299" y="22736"/>
                </a:cubicBezTo>
                <a:lnTo>
                  <a:pt x="8160" y="22736"/>
                </a:lnTo>
                <a:cubicBezTo>
                  <a:pt x="7813" y="22251"/>
                  <a:pt x="7328" y="21835"/>
                  <a:pt x="6774" y="21558"/>
                </a:cubicBezTo>
                <a:cubicBezTo>
                  <a:pt x="6427" y="21142"/>
                  <a:pt x="6150" y="20657"/>
                  <a:pt x="6011" y="20172"/>
                </a:cubicBezTo>
                <a:cubicBezTo>
                  <a:pt x="5803" y="19686"/>
                  <a:pt x="5734" y="19201"/>
                  <a:pt x="5734" y="18716"/>
                </a:cubicBezTo>
                <a:cubicBezTo>
                  <a:pt x="5734" y="18373"/>
                  <a:pt x="5876" y="17227"/>
                  <a:pt x="6198" y="17227"/>
                </a:cubicBezTo>
                <a:close/>
                <a:moveTo>
                  <a:pt x="14177" y="19268"/>
                </a:moveTo>
                <a:cubicBezTo>
                  <a:pt x="14845" y="19268"/>
                  <a:pt x="14116" y="20525"/>
                  <a:pt x="13913" y="20796"/>
                </a:cubicBezTo>
                <a:cubicBezTo>
                  <a:pt x="13498" y="21419"/>
                  <a:pt x="12943" y="21974"/>
                  <a:pt x="12388" y="22390"/>
                </a:cubicBezTo>
                <a:cubicBezTo>
                  <a:pt x="11765" y="22806"/>
                  <a:pt x="11071" y="23152"/>
                  <a:pt x="10378" y="23430"/>
                </a:cubicBezTo>
                <a:cubicBezTo>
                  <a:pt x="10448" y="23222"/>
                  <a:pt x="10448" y="23014"/>
                  <a:pt x="10517" y="22806"/>
                </a:cubicBezTo>
                <a:cubicBezTo>
                  <a:pt x="11695" y="21558"/>
                  <a:pt x="12111" y="19409"/>
                  <a:pt x="14052" y="19271"/>
                </a:cubicBezTo>
                <a:lnTo>
                  <a:pt x="14121" y="19271"/>
                </a:lnTo>
                <a:cubicBezTo>
                  <a:pt x="14141" y="19269"/>
                  <a:pt x="14159" y="19268"/>
                  <a:pt x="14177" y="19268"/>
                </a:cubicBezTo>
                <a:close/>
                <a:moveTo>
                  <a:pt x="13646" y="21590"/>
                </a:moveTo>
                <a:cubicBezTo>
                  <a:pt x="13640" y="21599"/>
                  <a:pt x="13636" y="21611"/>
                  <a:pt x="13636" y="21627"/>
                </a:cubicBezTo>
                <a:cubicBezTo>
                  <a:pt x="13775" y="22043"/>
                  <a:pt x="13983" y="22251"/>
                  <a:pt x="13567" y="22598"/>
                </a:cubicBezTo>
                <a:cubicBezTo>
                  <a:pt x="13220" y="22944"/>
                  <a:pt x="12804" y="23152"/>
                  <a:pt x="12319" y="23291"/>
                </a:cubicBezTo>
                <a:cubicBezTo>
                  <a:pt x="11695" y="23568"/>
                  <a:pt x="11002" y="23776"/>
                  <a:pt x="10378" y="23846"/>
                </a:cubicBezTo>
                <a:cubicBezTo>
                  <a:pt x="11210" y="23499"/>
                  <a:pt x="12042" y="23014"/>
                  <a:pt x="12735" y="22459"/>
                </a:cubicBezTo>
                <a:cubicBezTo>
                  <a:pt x="13080" y="22201"/>
                  <a:pt x="13384" y="21909"/>
                  <a:pt x="13646" y="21590"/>
                </a:cubicBezTo>
                <a:close/>
                <a:moveTo>
                  <a:pt x="3749" y="20938"/>
                </a:moveTo>
                <a:cubicBezTo>
                  <a:pt x="5264" y="21150"/>
                  <a:pt x="6641" y="21841"/>
                  <a:pt x="7744" y="22944"/>
                </a:cubicBezTo>
                <a:cubicBezTo>
                  <a:pt x="7675" y="23014"/>
                  <a:pt x="7605" y="23083"/>
                  <a:pt x="7675" y="23222"/>
                </a:cubicBezTo>
                <a:cubicBezTo>
                  <a:pt x="7883" y="23638"/>
                  <a:pt x="8160" y="24054"/>
                  <a:pt x="8507" y="24400"/>
                </a:cubicBezTo>
                <a:cubicBezTo>
                  <a:pt x="6520" y="23989"/>
                  <a:pt x="4466" y="22969"/>
                  <a:pt x="3749" y="20938"/>
                </a:cubicBezTo>
                <a:close/>
                <a:moveTo>
                  <a:pt x="31590" y="11507"/>
                </a:moveTo>
                <a:lnTo>
                  <a:pt x="31590" y="11507"/>
                </a:lnTo>
                <a:cubicBezTo>
                  <a:pt x="29163" y="16706"/>
                  <a:pt x="24380" y="21073"/>
                  <a:pt x="22162" y="26410"/>
                </a:cubicBezTo>
                <a:cubicBezTo>
                  <a:pt x="22578" y="23638"/>
                  <a:pt x="23549" y="21004"/>
                  <a:pt x="24935" y="18647"/>
                </a:cubicBezTo>
                <a:cubicBezTo>
                  <a:pt x="26668" y="15874"/>
                  <a:pt x="29441" y="13933"/>
                  <a:pt x="31590" y="11507"/>
                </a:cubicBezTo>
                <a:close/>
                <a:moveTo>
                  <a:pt x="34166" y="25716"/>
                </a:moveTo>
                <a:cubicBezTo>
                  <a:pt x="34202" y="25716"/>
                  <a:pt x="34224" y="25737"/>
                  <a:pt x="34224" y="25787"/>
                </a:cubicBezTo>
                <a:cubicBezTo>
                  <a:pt x="34224" y="26618"/>
                  <a:pt x="34016" y="27381"/>
                  <a:pt x="33669" y="28143"/>
                </a:cubicBezTo>
                <a:cubicBezTo>
                  <a:pt x="33253" y="28975"/>
                  <a:pt x="32629" y="29668"/>
                  <a:pt x="31798" y="30223"/>
                </a:cubicBezTo>
                <a:cubicBezTo>
                  <a:pt x="32421" y="29252"/>
                  <a:pt x="32768" y="28143"/>
                  <a:pt x="32837" y="27034"/>
                </a:cubicBezTo>
                <a:cubicBezTo>
                  <a:pt x="32976" y="26896"/>
                  <a:pt x="33045" y="26688"/>
                  <a:pt x="33184" y="26480"/>
                </a:cubicBezTo>
                <a:cubicBezTo>
                  <a:pt x="33184" y="26480"/>
                  <a:pt x="33948" y="25716"/>
                  <a:pt x="34166" y="25716"/>
                </a:cubicBezTo>
                <a:close/>
                <a:moveTo>
                  <a:pt x="32560" y="24816"/>
                </a:moveTo>
                <a:cubicBezTo>
                  <a:pt x="32560" y="25440"/>
                  <a:pt x="32560" y="26133"/>
                  <a:pt x="32560" y="26826"/>
                </a:cubicBezTo>
                <a:cubicBezTo>
                  <a:pt x="32491" y="28143"/>
                  <a:pt x="31936" y="29460"/>
                  <a:pt x="30966" y="30431"/>
                </a:cubicBezTo>
                <a:cubicBezTo>
                  <a:pt x="30966" y="30362"/>
                  <a:pt x="30966" y="30292"/>
                  <a:pt x="30966" y="30223"/>
                </a:cubicBezTo>
                <a:cubicBezTo>
                  <a:pt x="31451" y="29183"/>
                  <a:pt x="31451" y="27935"/>
                  <a:pt x="30966" y="26896"/>
                </a:cubicBezTo>
                <a:lnTo>
                  <a:pt x="30966" y="26618"/>
                </a:lnTo>
                <a:cubicBezTo>
                  <a:pt x="30966" y="26618"/>
                  <a:pt x="30966" y="26549"/>
                  <a:pt x="30966" y="26480"/>
                </a:cubicBezTo>
                <a:cubicBezTo>
                  <a:pt x="31078" y="26255"/>
                  <a:pt x="31236" y="25938"/>
                  <a:pt x="31255" y="25938"/>
                </a:cubicBezTo>
                <a:lnTo>
                  <a:pt x="31255" y="25938"/>
                </a:lnTo>
                <a:cubicBezTo>
                  <a:pt x="31259" y="25938"/>
                  <a:pt x="31256" y="25955"/>
                  <a:pt x="31243" y="25994"/>
                </a:cubicBezTo>
                <a:lnTo>
                  <a:pt x="31382" y="25648"/>
                </a:lnTo>
                <a:cubicBezTo>
                  <a:pt x="31659" y="25232"/>
                  <a:pt x="32075" y="24885"/>
                  <a:pt x="32560" y="24816"/>
                </a:cubicBezTo>
                <a:close/>
                <a:moveTo>
                  <a:pt x="20083" y="29322"/>
                </a:moveTo>
                <a:lnTo>
                  <a:pt x="20083" y="29322"/>
                </a:lnTo>
                <a:cubicBezTo>
                  <a:pt x="20429" y="29460"/>
                  <a:pt x="20637" y="29807"/>
                  <a:pt x="20637" y="30223"/>
                </a:cubicBezTo>
                <a:lnTo>
                  <a:pt x="20568" y="30985"/>
                </a:lnTo>
                <a:lnTo>
                  <a:pt x="20429" y="30639"/>
                </a:lnTo>
                <a:cubicBezTo>
                  <a:pt x="20291" y="30223"/>
                  <a:pt x="20152" y="29807"/>
                  <a:pt x="20083" y="29322"/>
                </a:cubicBezTo>
                <a:close/>
                <a:moveTo>
                  <a:pt x="28609" y="25163"/>
                </a:moveTo>
                <a:lnTo>
                  <a:pt x="28609" y="25163"/>
                </a:lnTo>
                <a:cubicBezTo>
                  <a:pt x="28748" y="25856"/>
                  <a:pt x="28955" y="26480"/>
                  <a:pt x="29233" y="27104"/>
                </a:cubicBezTo>
                <a:cubicBezTo>
                  <a:pt x="29787" y="28213"/>
                  <a:pt x="29995" y="29530"/>
                  <a:pt x="29857" y="30708"/>
                </a:cubicBezTo>
                <a:cubicBezTo>
                  <a:pt x="29787" y="30569"/>
                  <a:pt x="29649" y="30431"/>
                  <a:pt x="29579" y="30223"/>
                </a:cubicBezTo>
                <a:cubicBezTo>
                  <a:pt x="29555" y="30174"/>
                  <a:pt x="29504" y="30151"/>
                  <a:pt x="29452" y="30151"/>
                </a:cubicBezTo>
                <a:cubicBezTo>
                  <a:pt x="29357" y="30151"/>
                  <a:pt x="29257" y="30227"/>
                  <a:pt x="29302" y="30362"/>
                </a:cubicBezTo>
                <a:lnTo>
                  <a:pt x="29579" y="30985"/>
                </a:lnTo>
                <a:cubicBezTo>
                  <a:pt x="27846" y="30362"/>
                  <a:pt x="27430" y="26618"/>
                  <a:pt x="28609" y="25163"/>
                </a:cubicBezTo>
                <a:close/>
                <a:moveTo>
                  <a:pt x="29282" y="25322"/>
                </a:moveTo>
                <a:cubicBezTo>
                  <a:pt x="29766" y="25322"/>
                  <a:pt x="30837" y="27262"/>
                  <a:pt x="30896" y="27381"/>
                </a:cubicBezTo>
                <a:cubicBezTo>
                  <a:pt x="31104" y="28143"/>
                  <a:pt x="31104" y="28906"/>
                  <a:pt x="30896" y="29668"/>
                </a:cubicBezTo>
                <a:cubicBezTo>
                  <a:pt x="30859" y="29650"/>
                  <a:pt x="30827" y="29641"/>
                  <a:pt x="30800" y="29641"/>
                </a:cubicBezTo>
                <a:cubicBezTo>
                  <a:pt x="30726" y="29641"/>
                  <a:pt x="30688" y="29705"/>
                  <a:pt x="30688" y="29807"/>
                </a:cubicBezTo>
                <a:cubicBezTo>
                  <a:pt x="30480" y="30223"/>
                  <a:pt x="30273" y="30708"/>
                  <a:pt x="30203" y="31193"/>
                </a:cubicBezTo>
                <a:cubicBezTo>
                  <a:pt x="30134" y="31193"/>
                  <a:pt x="30134" y="31263"/>
                  <a:pt x="30203" y="31332"/>
                </a:cubicBezTo>
                <a:lnTo>
                  <a:pt x="30134" y="31471"/>
                </a:lnTo>
                <a:lnTo>
                  <a:pt x="29995" y="31193"/>
                </a:lnTo>
                <a:cubicBezTo>
                  <a:pt x="30065" y="31193"/>
                  <a:pt x="30065" y="31124"/>
                  <a:pt x="29995" y="31055"/>
                </a:cubicBezTo>
                <a:cubicBezTo>
                  <a:pt x="31174" y="29322"/>
                  <a:pt x="29649" y="27381"/>
                  <a:pt x="29094" y="25579"/>
                </a:cubicBezTo>
                <a:cubicBezTo>
                  <a:pt x="29094" y="25579"/>
                  <a:pt x="29094" y="25509"/>
                  <a:pt x="29094" y="25509"/>
                </a:cubicBezTo>
                <a:cubicBezTo>
                  <a:pt x="29134" y="25378"/>
                  <a:pt x="29200" y="25322"/>
                  <a:pt x="29282" y="25322"/>
                </a:cubicBezTo>
                <a:close/>
                <a:moveTo>
                  <a:pt x="46694" y="29734"/>
                </a:moveTo>
                <a:cubicBezTo>
                  <a:pt x="46796" y="29734"/>
                  <a:pt x="46854" y="29775"/>
                  <a:pt x="46840" y="29876"/>
                </a:cubicBezTo>
                <a:cubicBezTo>
                  <a:pt x="46354" y="32094"/>
                  <a:pt x="44621" y="33204"/>
                  <a:pt x="42958" y="34451"/>
                </a:cubicBezTo>
                <a:cubicBezTo>
                  <a:pt x="43304" y="33550"/>
                  <a:pt x="43651" y="32718"/>
                  <a:pt x="44136" y="31887"/>
                </a:cubicBezTo>
                <a:cubicBezTo>
                  <a:pt x="44413" y="31332"/>
                  <a:pt x="44760" y="30847"/>
                  <a:pt x="45176" y="30431"/>
                </a:cubicBezTo>
                <a:cubicBezTo>
                  <a:pt x="45286" y="30321"/>
                  <a:pt x="46307" y="29734"/>
                  <a:pt x="46694" y="29734"/>
                </a:cubicBezTo>
                <a:close/>
                <a:moveTo>
                  <a:pt x="42606" y="27685"/>
                </a:moveTo>
                <a:cubicBezTo>
                  <a:pt x="42632" y="27685"/>
                  <a:pt x="42657" y="27698"/>
                  <a:pt x="42681" y="27727"/>
                </a:cubicBezTo>
                <a:cubicBezTo>
                  <a:pt x="43096" y="28351"/>
                  <a:pt x="43374" y="28975"/>
                  <a:pt x="43582" y="29668"/>
                </a:cubicBezTo>
                <a:cubicBezTo>
                  <a:pt x="43859" y="30847"/>
                  <a:pt x="43651" y="32025"/>
                  <a:pt x="42958" y="33065"/>
                </a:cubicBezTo>
                <a:cubicBezTo>
                  <a:pt x="42923" y="33030"/>
                  <a:pt x="42888" y="33013"/>
                  <a:pt x="42854" y="33013"/>
                </a:cubicBezTo>
                <a:cubicBezTo>
                  <a:pt x="42819" y="33013"/>
                  <a:pt x="42784" y="33030"/>
                  <a:pt x="42750" y="33065"/>
                </a:cubicBezTo>
                <a:cubicBezTo>
                  <a:pt x="42334" y="33550"/>
                  <a:pt x="41987" y="34174"/>
                  <a:pt x="41849" y="34867"/>
                </a:cubicBezTo>
                <a:lnTo>
                  <a:pt x="41779" y="34937"/>
                </a:lnTo>
                <a:cubicBezTo>
                  <a:pt x="41641" y="33065"/>
                  <a:pt x="41710" y="31124"/>
                  <a:pt x="41918" y="29252"/>
                </a:cubicBezTo>
                <a:cubicBezTo>
                  <a:pt x="41918" y="29252"/>
                  <a:pt x="42324" y="27685"/>
                  <a:pt x="42606" y="27685"/>
                </a:cubicBezTo>
                <a:close/>
                <a:moveTo>
                  <a:pt x="40601" y="29807"/>
                </a:moveTo>
                <a:cubicBezTo>
                  <a:pt x="40670" y="30084"/>
                  <a:pt x="40740" y="30292"/>
                  <a:pt x="40878" y="30431"/>
                </a:cubicBezTo>
                <a:cubicBezTo>
                  <a:pt x="41017" y="30639"/>
                  <a:pt x="41225" y="30847"/>
                  <a:pt x="41363" y="30985"/>
                </a:cubicBezTo>
                <a:cubicBezTo>
                  <a:pt x="41294" y="32372"/>
                  <a:pt x="41433" y="33827"/>
                  <a:pt x="41502" y="35283"/>
                </a:cubicBezTo>
                <a:lnTo>
                  <a:pt x="41502" y="35352"/>
                </a:lnTo>
                <a:lnTo>
                  <a:pt x="41363" y="35352"/>
                </a:lnTo>
                <a:cubicBezTo>
                  <a:pt x="40601" y="34590"/>
                  <a:pt x="40254" y="33481"/>
                  <a:pt x="40324" y="32372"/>
                </a:cubicBezTo>
                <a:cubicBezTo>
                  <a:pt x="40254" y="31817"/>
                  <a:pt x="40324" y="31263"/>
                  <a:pt x="40462" y="30639"/>
                </a:cubicBezTo>
                <a:cubicBezTo>
                  <a:pt x="40462" y="30500"/>
                  <a:pt x="40532" y="30292"/>
                  <a:pt x="40601" y="30154"/>
                </a:cubicBezTo>
                <a:cubicBezTo>
                  <a:pt x="40601" y="30015"/>
                  <a:pt x="40532" y="29946"/>
                  <a:pt x="40532" y="29807"/>
                </a:cubicBezTo>
                <a:close/>
                <a:moveTo>
                  <a:pt x="42888" y="35075"/>
                </a:moveTo>
                <a:lnTo>
                  <a:pt x="42888" y="35075"/>
                </a:lnTo>
                <a:cubicBezTo>
                  <a:pt x="42681" y="35214"/>
                  <a:pt x="42403" y="35352"/>
                  <a:pt x="42195" y="35491"/>
                </a:cubicBezTo>
                <a:lnTo>
                  <a:pt x="42126" y="35491"/>
                </a:lnTo>
                <a:cubicBezTo>
                  <a:pt x="42126" y="35422"/>
                  <a:pt x="42126" y="35422"/>
                  <a:pt x="42057" y="35422"/>
                </a:cubicBezTo>
                <a:cubicBezTo>
                  <a:pt x="42057" y="35352"/>
                  <a:pt x="42057" y="35352"/>
                  <a:pt x="42057" y="35352"/>
                </a:cubicBezTo>
                <a:cubicBezTo>
                  <a:pt x="42334" y="35283"/>
                  <a:pt x="42611" y="35145"/>
                  <a:pt x="42888" y="35075"/>
                </a:cubicBezTo>
                <a:close/>
                <a:moveTo>
                  <a:pt x="47755" y="32320"/>
                </a:moveTo>
                <a:cubicBezTo>
                  <a:pt x="47940" y="32320"/>
                  <a:pt x="48122" y="32337"/>
                  <a:pt x="48295" y="32372"/>
                </a:cubicBezTo>
                <a:cubicBezTo>
                  <a:pt x="49404" y="32649"/>
                  <a:pt x="48711" y="33481"/>
                  <a:pt x="48226" y="33827"/>
                </a:cubicBezTo>
                <a:cubicBezTo>
                  <a:pt x="46909" y="34659"/>
                  <a:pt x="45453" y="35214"/>
                  <a:pt x="43928" y="35560"/>
                </a:cubicBezTo>
                <a:cubicBezTo>
                  <a:pt x="43928" y="35491"/>
                  <a:pt x="43859" y="35491"/>
                  <a:pt x="43720" y="35491"/>
                </a:cubicBezTo>
                <a:lnTo>
                  <a:pt x="43027" y="35560"/>
                </a:lnTo>
                <a:cubicBezTo>
                  <a:pt x="43443" y="35352"/>
                  <a:pt x="43720" y="35006"/>
                  <a:pt x="43928" y="34659"/>
                </a:cubicBezTo>
                <a:cubicBezTo>
                  <a:pt x="43998" y="34521"/>
                  <a:pt x="43928" y="34382"/>
                  <a:pt x="43790" y="34313"/>
                </a:cubicBezTo>
                <a:cubicBezTo>
                  <a:pt x="43928" y="34243"/>
                  <a:pt x="43998" y="34105"/>
                  <a:pt x="44206" y="33966"/>
                </a:cubicBezTo>
                <a:lnTo>
                  <a:pt x="44413" y="33758"/>
                </a:lnTo>
                <a:cubicBezTo>
                  <a:pt x="44968" y="33412"/>
                  <a:pt x="45592" y="33065"/>
                  <a:pt x="46216" y="32788"/>
                </a:cubicBezTo>
                <a:lnTo>
                  <a:pt x="46146" y="32788"/>
                </a:lnTo>
                <a:cubicBezTo>
                  <a:pt x="46614" y="32476"/>
                  <a:pt x="47199" y="32320"/>
                  <a:pt x="47755" y="32320"/>
                </a:cubicBezTo>
                <a:close/>
                <a:moveTo>
                  <a:pt x="21885" y="33897"/>
                </a:moveTo>
                <a:lnTo>
                  <a:pt x="21885" y="33897"/>
                </a:lnTo>
                <a:cubicBezTo>
                  <a:pt x="21816" y="34382"/>
                  <a:pt x="21746" y="34867"/>
                  <a:pt x="21538" y="35283"/>
                </a:cubicBezTo>
                <a:cubicBezTo>
                  <a:pt x="21400" y="35560"/>
                  <a:pt x="21192" y="35907"/>
                  <a:pt x="21053" y="36184"/>
                </a:cubicBezTo>
                <a:cubicBezTo>
                  <a:pt x="21053" y="35352"/>
                  <a:pt x="21330" y="34521"/>
                  <a:pt x="21885" y="33897"/>
                </a:cubicBezTo>
                <a:close/>
                <a:moveTo>
                  <a:pt x="13983" y="35352"/>
                </a:moveTo>
                <a:lnTo>
                  <a:pt x="14052" y="35422"/>
                </a:lnTo>
                <a:cubicBezTo>
                  <a:pt x="14052" y="35768"/>
                  <a:pt x="13983" y="36115"/>
                  <a:pt x="13983" y="36392"/>
                </a:cubicBezTo>
                <a:cubicBezTo>
                  <a:pt x="13913" y="36739"/>
                  <a:pt x="13844" y="37016"/>
                  <a:pt x="13705" y="37293"/>
                </a:cubicBezTo>
                <a:cubicBezTo>
                  <a:pt x="13636" y="36670"/>
                  <a:pt x="13705" y="35976"/>
                  <a:pt x="13983" y="35352"/>
                </a:cubicBezTo>
                <a:close/>
                <a:moveTo>
                  <a:pt x="46382" y="35517"/>
                </a:moveTo>
                <a:cubicBezTo>
                  <a:pt x="47669" y="35517"/>
                  <a:pt x="48986" y="35792"/>
                  <a:pt x="49543" y="36739"/>
                </a:cubicBezTo>
                <a:cubicBezTo>
                  <a:pt x="49890" y="37293"/>
                  <a:pt x="46354" y="37293"/>
                  <a:pt x="46077" y="37293"/>
                </a:cubicBezTo>
                <a:cubicBezTo>
                  <a:pt x="45176" y="37155"/>
                  <a:pt x="44344" y="36808"/>
                  <a:pt x="43512" y="36323"/>
                </a:cubicBezTo>
                <a:cubicBezTo>
                  <a:pt x="43582" y="36254"/>
                  <a:pt x="43582" y="36254"/>
                  <a:pt x="43512" y="36184"/>
                </a:cubicBezTo>
                <a:cubicBezTo>
                  <a:pt x="44206" y="36046"/>
                  <a:pt x="44829" y="35838"/>
                  <a:pt x="45453" y="35560"/>
                </a:cubicBezTo>
                <a:cubicBezTo>
                  <a:pt x="45753" y="35533"/>
                  <a:pt x="46067" y="35517"/>
                  <a:pt x="46382" y="35517"/>
                </a:cubicBezTo>
                <a:close/>
                <a:moveTo>
                  <a:pt x="30827" y="37085"/>
                </a:moveTo>
                <a:lnTo>
                  <a:pt x="30827" y="37085"/>
                </a:lnTo>
                <a:cubicBezTo>
                  <a:pt x="30758" y="37432"/>
                  <a:pt x="30550" y="37709"/>
                  <a:pt x="30342" y="37987"/>
                </a:cubicBezTo>
                <a:cubicBezTo>
                  <a:pt x="30273" y="38056"/>
                  <a:pt x="30134" y="38195"/>
                  <a:pt x="29995" y="38264"/>
                </a:cubicBezTo>
                <a:cubicBezTo>
                  <a:pt x="29995" y="38195"/>
                  <a:pt x="29995" y="38125"/>
                  <a:pt x="29926" y="38125"/>
                </a:cubicBezTo>
                <a:cubicBezTo>
                  <a:pt x="29995" y="38056"/>
                  <a:pt x="29995" y="38056"/>
                  <a:pt x="30065" y="37987"/>
                </a:cubicBezTo>
                <a:cubicBezTo>
                  <a:pt x="30273" y="37640"/>
                  <a:pt x="30480" y="37363"/>
                  <a:pt x="30827" y="37085"/>
                </a:cubicBezTo>
                <a:close/>
                <a:moveTo>
                  <a:pt x="38799" y="37848"/>
                </a:moveTo>
                <a:cubicBezTo>
                  <a:pt x="39076" y="37848"/>
                  <a:pt x="39423" y="37917"/>
                  <a:pt x="39631" y="38125"/>
                </a:cubicBezTo>
                <a:cubicBezTo>
                  <a:pt x="39631" y="38195"/>
                  <a:pt x="39561" y="38264"/>
                  <a:pt x="39492" y="38333"/>
                </a:cubicBezTo>
                <a:cubicBezTo>
                  <a:pt x="39284" y="38402"/>
                  <a:pt x="39076" y="38472"/>
                  <a:pt x="38868" y="38472"/>
                </a:cubicBezTo>
                <a:cubicBezTo>
                  <a:pt x="38521" y="38472"/>
                  <a:pt x="38175" y="38402"/>
                  <a:pt x="37898" y="38333"/>
                </a:cubicBezTo>
                <a:lnTo>
                  <a:pt x="38521" y="37848"/>
                </a:lnTo>
                <a:close/>
                <a:moveTo>
                  <a:pt x="35835" y="37424"/>
                </a:moveTo>
                <a:lnTo>
                  <a:pt x="35835" y="37424"/>
                </a:lnTo>
                <a:cubicBezTo>
                  <a:pt x="36001" y="38093"/>
                  <a:pt x="35598" y="38698"/>
                  <a:pt x="35194" y="39304"/>
                </a:cubicBezTo>
                <a:cubicBezTo>
                  <a:pt x="35127" y="38636"/>
                  <a:pt x="35382" y="37968"/>
                  <a:pt x="35835" y="37424"/>
                </a:cubicBezTo>
                <a:close/>
                <a:moveTo>
                  <a:pt x="43096" y="36462"/>
                </a:moveTo>
                <a:cubicBezTo>
                  <a:pt x="43998" y="37224"/>
                  <a:pt x="45107" y="37709"/>
                  <a:pt x="46285" y="37779"/>
                </a:cubicBezTo>
                <a:cubicBezTo>
                  <a:pt x="46978" y="38472"/>
                  <a:pt x="47602" y="39304"/>
                  <a:pt x="48018" y="40274"/>
                </a:cubicBezTo>
                <a:cubicBezTo>
                  <a:pt x="45731" y="40066"/>
                  <a:pt x="44067" y="38333"/>
                  <a:pt x="42888" y="36462"/>
                </a:cubicBezTo>
                <a:close/>
                <a:moveTo>
                  <a:pt x="19822" y="39660"/>
                </a:moveTo>
                <a:cubicBezTo>
                  <a:pt x="20181" y="40313"/>
                  <a:pt x="20370" y="41021"/>
                  <a:pt x="20499" y="41730"/>
                </a:cubicBezTo>
                <a:cubicBezTo>
                  <a:pt x="20165" y="41063"/>
                  <a:pt x="19960" y="40332"/>
                  <a:pt x="19822" y="39660"/>
                </a:cubicBezTo>
                <a:close/>
                <a:moveTo>
                  <a:pt x="16825" y="42423"/>
                </a:moveTo>
                <a:lnTo>
                  <a:pt x="16825" y="42423"/>
                </a:lnTo>
                <a:cubicBezTo>
                  <a:pt x="17102" y="42978"/>
                  <a:pt x="17171" y="43601"/>
                  <a:pt x="17033" y="44225"/>
                </a:cubicBezTo>
                <a:cubicBezTo>
                  <a:pt x="16825" y="43601"/>
                  <a:pt x="16755" y="42978"/>
                  <a:pt x="16825" y="42423"/>
                </a:cubicBezTo>
                <a:close/>
                <a:moveTo>
                  <a:pt x="24796" y="32926"/>
                </a:moveTo>
                <a:lnTo>
                  <a:pt x="24796" y="32926"/>
                </a:lnTo>
                <a:cubicBezTo>
                  <a:pt x="25212" y="33620"/>
                  <a:pt x="25767" y="34174"/>
                  <a:pt x="26391" y="34729"/>
                </a:cubicBezTo>
                <a:cubicBezTo>
                  <a:pt x="28817" y="37293"/>
                  <a:pt x="28540" y="40759"/>
                  <a:pt x="27638" y="43948"/>
                </a:cubicBezTo>
                <a:cubicBezTo>
                  <a:pt x="27638" y="43948"/>
                  <a:pt x="27638" y="44017"/>
                  <a:pt x="27638" y="44087"/>
                </a:cubicBezTo>
                <a:cubicBezTo>
                  <a:pt x="27569" y="44364"/>
                  <a:pt x="27430" y="44641"/>
                  <a:pt x="27361" y="44918"/>
                </a:cubicBezTo>
                <a:cubicBezTo>
                  <a:pt x="27916" y="42007"/>
                  <a:pt x="27569" y="39026"/>
                  <a:pt x="26460" y="36323"/>
                </a:cubicBezTo>
                <a:cubicBezTo>
                  <a:pt x="26460" y="36303"/>
                  <a:pt x="26448" y="36294"/>
                  <a:pt x="26431" y="36294"/>
                </a:cubicBezTo>
                <a:cubicBezTo>
                  <a:pt x="26391" y="36294"/>
                  <a:pt x="26321" y="36343"/>
                  <a:pt x="26321" y="36392"/>
                </a:cubicBezTo>
                <a:cubicBezTo>
                  <a:pt x="26807" y="38056"/>
                  <a:pt x="27084" y="39789"/>
                  <a:pt x="27292" y="41591"/>
                </a:cubicBezTo>
                <a:cubicBezTo>
                  <a:pt x="27361" y="42978"/>
                  <a:pt x="27084" y="44364"/>
                  <a:pt x="27015" y="45820"/>
                </a:cubicBezTo>
                <a:cubicBezTo>
                  <a:pt x="26876" y="46235"/>
                  <a:pt x="26668" y="46651"/>
                  <a:pt x="26460" y="46998"/>
                </a:cubicBezTo>
                <a:cubicBezTo>
                  <a:pt x="26668" y="45542"/>
                  <a:pt x="26529" y="44087"/>
                  <a:pt x="26183" y="42700"/>
                </a:cubicBezTo>
                <a:lnTo>
                  <a:pt x="26113" y="42700"/>
                </a:lnTo>
                <a:cubicBezTo>
                  <a:pt x="25490" y="39858"/>
                  <a:pt x="25143" y="36947"/>
                  <a:pt x="25074" y="34035"/>
                </a:cubicBezTo>
                <a:cubicBezTo>
                  <a:pt x="25074" y="33620"/>
                  <a:pt x="25004" y="33273"/>
                  <a:pt x="24796" y="32926"/>
                </a:cubicBezTo>
                <a:close/>
                <a:moveTo>
                  <a:pt x="22162" y="45265"/>
                </a:moveTo>
                <a:cubicBezTo>
                  <a:pt x="22162" y="45958"/>
                  <a:pt x="22024" y="46651"/>
                  <a:pt x="21677" y="47275"/>
                </a:cubicBezTo>
                <a:cubicBezTo>
                  <a:pt x="21608" y="46929"/>
                  <a:pt x="21608" y="46651"/>
                  <a:pt x="21608" y="46374"/>
                </a:cubicBezTo>
                <a:cubicBezTo>
                  <a:pt x="21677" y="45958"/>
                  <a:pt x="21885" y="45612"/>
                  <a:pt x="22162" y="45265"/>
                </a:cubicBezTo>
                <a:close/>
                <a:moveTo>
                  <a:pt x="17518" y="49147"/>
                </a:moveTo>
                <a:lnTo>
                  <a:pt x="17518" y="49147"/>
                </a:lnTo>
                <a:cubicBezTo>
                  <a:pt x="18073" y="49424"/>
                  <a:pt x="18627" y="49771"/>
                  <a:pt x="19043" y="50256"/>
                </a:cubicBezTo>
                <a:cubicBezTo>
                  <a:pt x="18419" y="50048"/>
                  <a:pt x="17865" y="49632"/>
                  <a:pt x="17518" y="49147"/>
                </a:cubicBezTo>
                <a:close/>
                <a:moveTo>
                  <a:pt x="19528" y="56841"/>
                </a:moveTo>
                <a:lnTo>
                  <a:pt x="19528" y="56841"/>
                </a:lnTo>
                <a:cubicBezTo>
                  <a:pt x="19805" y="57257"/>
                  <a:pt x="19875" y="57812"/>
                  <a:pt x="19875" y="58366"/>
                </a:cubicBezTo>
                <a:cubicBezTo>
                  <a:pt x="19598" y="57881"/>
                  <a:pt x="19528" y="57326"/>
                  <a:pt x="19528" y="56841"/>
                </a:cubicBezTo>
                <a:close/>
                <a:moveTo>
                  <a:pt x="36437" y="54584"/>
                </a:moveTo>
                <a:cubicBezTo>
                  <a:pt x="36678" y="54584"/>
                  <a:pt x="36903" y="56163"/>
                  <a:pt x="36925" y="56163"/>
                </a:cubicBezTo>
                <a:cubicBezTo>
                  <a:pt x="36926" y="56163"/>
                  <a:pt x="36927" y="56158"/>
                  <a:pt x="36927" y="56148"/>
                </a:cubicBezTo>
                <a:lnTo>
                  <a:pt x="36927" y="56148"/>
                </a:lnTo>
                <a:cubicBezTo>
                  <a:pt x="36927" y="56980"/>
                  <a:pt x="36719" y="57742"/>
                  <a:pt x="36373" y="58505"/>
                </a:cubicBezTo>
                <a:cubicBezTo>
                  <a:pt x="36095" y="59129"/>
                  <a:pt x="35679" y="59683"/>
                  <a:pt x="35263" y="60169"/>
                </a:cubicBezTo>
                <a:cubicBezTo>
                  <a:pt x="35263" y="60099"/>
                  <a:pt x="35263" y="60030"/>
                  <a:pt x="35263" y="59961"/>
                </a:cubicBezTo>
                <a:cubicBezTo>
                  <a:pt x="35263" y="59811"/>
                  <a:pt x="35119" y="59697"/>
                  <a:pt x="34987" y="59697"/>
                </a:cubicBezTo>
                <a:cubicBezTo>
                  <a:pt x="34936" y="59697"/>
                  <a:pt x="34886" y="59714"/>
                  <a:pt x="34848" y="59753"/>
                </a:cubicBezTo>
                <a:lnTo>
                  <a:pt x="34709" y="59891"/>
                </a:lnTo>
                <a:cubicBezTo>
                  <a:pt x="34709" y="59753"/>
                  <a:pt x="34709" y="59614"/>
                  <a:pt x="34709" y="59475"/>
                </a:cubicBezTo>
                <a:cubicBezTo>
                  <a:pt x="34709" y="59406"/>
                  <a:pt x="34709" y="59337"/>
                  <a:pt x="34640" y="59337"/>
                </a:cubicBezTo>
                <a:cubicBezTo>
                  <a:pt x="34709" y="58782"/>
                  <a:pt x="34709" y="58297"/>
                  <a:pt x="34640" y="57742"/>
                </a:cubicBezTo>
                <a:cubicBezTo>
                  <a:pt x="34986" y="56564"/>
                  <a:pt x="35541" y="55455"/>
                  <a:pt x="36373" y="54623"/>
                </a:cubicBezTo>
                <a:cubicBezTo>
                  <a:pt x="36394" y="54596"/>
                  <a:pt x="36415" y="54584"/>
                  <a:pt x="36437" y="54584"/>
                </a:cubicBezTo>
                <a:close/>
                <a:moveTo>
                  <a:pt x="32144" y="54685"/>
                </a:moveTo>
                <a:cubicBezTo>
                  <a:pt x="32223" y="54685"/>
                  <a:pt x="32315" y="54708"/>
                  <a:pt x="32421" y="54762"/>
                </a:cubicBezTo>
                <a:cubicBezTo>
                  <a:pt x="33184" y="55178"/>
                  <a:pt x="33808" y="55871"/>
                  <a:pt x="34085" y="56703"/>
                </a:cubicBezTo>
                <a:cubicBezTo>
                  <a:pt x="34224" y="57118"/>
                  <a:pt x="34293" y="57534"/>
                  <a:pt x="34362" y="57881"/>
                </a:cubicBezTo>
                <a:cubicBezTo>
                  <a:pt x="34224" y="58505"/>
                  <a:pt x="34154" y="59129"/>
                  <a:pt x="34154" y="59753"/>
                </a:cubicBezTo>
                <a:cubicBezTo>
                  <a:pt x="34154" y="59822"/>
                  <a:pt x="34085" y="59961"/>
                  <a:pt x="34016" y="60030"/>
                </a:cubicBezTo>
                <a:cubicBezTo>
                  <a:pt x="33946" y="59753"/>
                  <a:pt x="33877" y="59475"/>
                  <a:pt x="33738" y="59198"/>
                </a:cubicBezTo>
                <a:cubicBezTo>
                  <a:pt x="33712" y="59145"/>
                  <a:pt x="33655" y="59122"/>
                  <a:pt x="33599" y="59122"/>
                </a:cubicBezTo>
                <a:cubicBezTo>
                  <a:pt x="33508" y="59122"/>
                  <a:pt x="33418" y="59182"/>
                  <a:pt x="33461" y="59267"/>
                </a:cubicBezTo>
                <a:cubicBezTo>
                  <a:pt x="33531" y="59891"/>
                  <a:pt x="33600" y="60446"/>
                  <a:pt x="33738" y="61000"/>
                </a:cubicBezTo>
                <a:cubicBezTo>
                  <a:pt x="33600" y="60862"/>
                  <a:pt x="33461" y="60654"/>
                  <a:pt x="33323" y="60446"/>
                </a:cubicBezTo>
                <a:cubicBezTo>
                  <a:pt x="33184" y="59822"/>
                  <a:pt x="32837" y="59198"/>
                  <a:pt x="32352" y="58713"/>
                </a:cubicBezTo>
                <a:lnTo>
                  <a:pt x="32352" y="58782"/>
                </a:lnTo>
                <a:cubicBezTo>
                  <a:pt x="32005" y="57881"/>
                  <a:pt x="31728" y="56980"/>
                  <a:pt x="31659" y="56079"/>
                </a:cubicBezTo>
                <a:cubicBezTo>
                  <a:pt x="31659" y="55777"/>
                  <a:pt x="31606" y="54685"/>
                  <a:pt x="32144" y="54685"/>
                </a:cubicBezTo>
                <a:close/>
                <a:moveTo>
                  <a:pt x="39977" y="56772"/>
                </a:moveTo>
                <a:lnTo>
                  <a:pt x="39908" y="56841"/>
                </a:lnTo>
                <a:cubicBezTo>
                  <a:pt x="39284" y="57812"/>
                  <a:pt x="38521" y="58713"/>
                  <a:pt x="37690" y="59475"/>
                </a:cubicBezTo>
                <a:cubicBezTo>
                  <a:pt x="37135" y="59891"/>
                  <a:pt x="36581" y="60307"/>
                  <a:pt x="36095" y="60654"/>
                </a:cubicBezTo>
                <a:lnTo>
                  <a:pt x="35333" y="60931"/>
                </a:lnTo>
                <a:cubicBezTo>
                  <a:pt x="35263" y="61000"/>
                  <a:pt x="35263" y="61208"/>
                  <a:pt x="35333" y="61208"/>
                </a:cubicBezTo>
                <a:lnTo>
                  <a:pt x="34986" y="61486"/>
                </a:lnTo>
                <a:lnTo>
                  <a:pt x="34778" y="61416"/>
                </a:lnTo>
                <a:cubicBezTo>
                  <a:pt x="34848" y="61278"/>
                  <a:pt x="34917" y="61139"/>
                  <a:pt x="34986" y="60931"/>
                </a:cubicBezTo>
                <a:cubicBezTo>
                  <a:pt x="35679" y="60307"/>
                  <a:pt x="36234" y="59545"/>
                  <a:pt x="36581" y="58713"/>
                </a:cubicBezTo>
                <a:cubicBezTo>
                  <a:pt x="37343" y="57604"/>
                  <a:pt x="38591" y="56911"/>
                  <a:pt x="39977" y="56772"/>
                </a:cubicBezTo>
                <a:close/>
                <a:moveTo>
                  <a:pt x="30125" y="58040"/>
                </a:moveTo>
                <a:cubicBezTo>
                  <a:pt x="30219" y="58040"/>
                  <a:pt x="30337" y="58057"/>
                  <a:pt x="30480" y="58089"/>
                </a:cubicBezTo>
                <a:cubicBezTo>
                  <a:pt x="30896" y="58158"/>
                  <a:pt x="31312" y="58366"/>
                  <a:pt x="31590" y="58713"/>
                </a:cubicBezTo>
                <a:cubicBezTo>
                  <a:pt x="31867" y="58851"/>
                  <a:pt x="32075" y="59129"/>
                  <a:pt x="32283" y="59337"/>
                </a:cubicBezTo>
                <a:cubicBezTo>
                  <a:pt x="32421" y="59753"/>
                  <a:pt x="32629" y="60099"/>
                  <a:pt x="32907" y="60515"/>
                </a:cubicBezTo>
                <a:cubicBezTo>
                  <a:pt x="32976" y="60862"/>
                  <a:pt x="33045" y="61208"/>
                  <a:pt x="33115" y="61555"/>
                </a:cubicBezTo>
                <a:cubicBezTo>
                  <a:pt x="31659" y="61208"/>
                  <a:pt x="30411" y="60099"/>
                  <a:pt x="29926" y="58644"/>
                </a:cubicBezTo>
                <a:lnTo>
                  <a:pt x="29926" y="58713"/>
                </a:lnTo>
                <a:cubicBezTo>
                  <a:pt x="29766" y="58233"/>
                  <a:pt x="29811" y="58040"/>
                  <a:pt x="30125" y="58040"/>
                </a:cubicBezTo>
                <a:close/>
                <a:moveTo>
                  <a:pt x="39561" y="60099"/>
                </a:moveTo>
                <a:lnTo>
                  <a:pt x="39492" y="60169"/>
                </a:lnTo>
                <a:cubicBezTo>
                  <a:pt x="38521" y="60862"/>
                  <a:pt x="37343" y="61347"/>
                  <a:pt x="36165" y="61555"/>
                </a:cubicBezTo>
                <a:cubicBezTo>
                  <a:pt x="36165" y="61416"/>
                  <a:pt x="36234" y="61347"/>
                  <a:pt x="36303" y="61208"/>
                </a:cubicBezTo>
                <a:cubicBezTo>
                  <a:pt x="36373" y="61139"/>
                  <a:pt x="36303" y="61070"/>
                  <a:pt x="36234" y="61070"/>
                </a:cubicBezTo>
                <a:cubicBezTo>
                  <a:pt x="37343" y="60792"/>
                  <a:pt x="38452" y="60446"/>
                  <a:pt x="39561" y="60099"/>
                </a:cubicBezTo>
                <a:close/>
                <a:moveTo>
                  <a:pt x="24103" y="59545"/>
                </a:moveTo>
                <a:lnTo>
                  <a:pt x="24103" y="59545"/>
                </a:lnTo>
                <a:cubicBezTo>
                  <a:pt x="24034" y="59961"/>
                  <a:pt x="23965" y="60376"/>
                  <a:pt x="23757" y="60792"/>
                </a:cubicBezTo>
                <a:cubicBezTo>
                  <a:pt x="23687" y="61139"/>
                  <a:pt x="23479" y="61416"/>
                  <a:pt x="23341" y="61763"/>
                </a:cubicBezTo>
                <a:cubicBezTo>
                  <a:pt x="23341" y="61763"/>
                  <a:pt x="23341" y="61694"/>
                  <a:pt x="23341" y="61694"/>
                </a:cubicBezTo>
                <a:cubicBezTo>
                  <a:pt x="23410" y="60931"/>
                  <a:pt x="23687" y="60169"/>
                  <a:pt x="24103" y="59545"/>
                </a:cubicBezTo>
                <a:close/>
                <a:moveTo>
                  <a:pt x="33600" y="61832"/>
                </a:moveTo>
                <a:cubicBezTo>
                  <a:pt x="33669" y="62109"/>
                  <a:pt x="33738" y="62317"/>
                  <a:pt x="33808" y="62525"/>
                </a:cubicBezTo>
                <a:cubicBezTo>
                  <a:pt x="33808" y="62664"/>
                  <a:pt x="33738" y="62733"/>
                  <a:pt x="33738" y="62803"/>
                </a:cubicBezTo>
                <a:cubicBezTo>
                  <a:pt x="33669" y="62456"/>
                  <a:pt x="33531" y="62109"/>
                  <a:pt x="33461" y="61832"/>
                </a:cubicBezTo>
                <a:close/>
                <a:moveTo>
                  <a:pt x="34709" y="65021"/>
                </a:moveTo>
                <a:lnTo>
                  <a:pt x="34709" y="65021"/>
                </a:lnTo>
                <a:cubicBezTo>
                  <a:pt x="34235" y="65630"/>
                  <a:pt x="33629" y="66174"/>
                  <a:pt x="33019" y="66586"/>
                </a:cubicBezTo>
                <a:lnTo>
                  <a:pt x="33019" y="66586"/>
                </a:lnTo>
                <a:cubicBezTo>
                  <a:pt x="33039" y="66545"/>
                  <a:pt x="33025" y="66477"/>
                  <a:pt x="32976" y="66477"/>
                </a:cubicBezTo>
                <a:cubicBezTo>
                  <a:pt x="33392" y="65853"/>
                  <a:pt x="34016" y="65298"/>
                  <a:pt x="34709" y="65021"/>
                </a:cubicBezTo>
                <a:close/>
                <a:moveTo>
                  <a:pt x="17310" y="55247"/>
                </a:moveTo>
                <a:lnTo>
                  <a:pt x="17310" y="55247"/>
                </a:lnTo>
                <a:cubicBezTo>
                  <a:pt x="17310" y="55247"/>
                  <a:pt x="17934" y="57119"/>
                  <a:pt x="17934" y="57188"/>
                </a:cubicBezTo>
                <a:cubicBezTo>
                  <a:pt x="18280" y="58436"/>
                  <a:pt x="18488" y="59822"/>
                  <a:pt x="18488" y="61208"/>
                </a:cubicBezTo>
                <a:cubicBezTo>
                  <a:pt x="18558" y="62872"/>
                  <a:pt x="18488" y="64605"/>
                  <a:pt x="18280" y="66338"/>
                </a:cubicBezTo>
                <a:cubicBezTo>
                  <a:pt x="18003" y="64536"/>
                  <a:pt x="17865" y="62733"/>
                  <a:pt x="17795" y="60862"/>
                </a:cubicBezTo>
                <a:cubicBezTo>
                  <a:pt x="17795" y="60792"/>
                  <a:pt x="17743" y="60758"/>
                  <a:pt x="17691" y="60758"/>
                </a:cubicBezTo>
                <a:cubicBezTo>
                  <a:pt x="17639" y="60758"/>
                  <a:pt x="17587" y="60792"/>
                  <a:pt x="17587" y="60862"/>
                </a:cubicBezTo>
                <a:cubicBezTo>
                  <a:pt x="17518" y="62941"/>
                  <a:pt x="17795" y="64951"/>
                  <a:pt x="18211" y="66962"/>
                </a:cubicBezTo>
                <a:cubicBezTo>
                  <a:pt x="18211" y="66962"/>
                  <a:pt x="18211" y="67031"/>
                  <a:pt x="18211" y="67100"/>
                </a:cubicBezTo>
                <a:cubicBezTo>
                  <a:pt x="17033" y="63219"/>
                  <a:pt x="16686" y="59198"/>
                  <a:pt x="17310" y="55247"/>
                </a:cubicBezTo>
                <a:close/>
                <a:moveTo>
                  <a:pt x="30827" y="68140"/>
                </a:moveTo>
                <a:cubicBezTo>
                  <a:pt x="31174" y="68764"/>
                  <a:pt x="31312" y="69457"/>
                  <a:pt x="31382" y="70150"/>
                </a:cubicBezTo>
                <a:cubicBezTo>
                  <a:pt x="31035" y="69527"/>
                  <a:pt x="30896" y="68833"/>
                  <a:pt x="30827" y="68140"/>
                </a:cubicBezTo>
                <a:close/>
                <a:moveTo>
                  <a:pt x="13371" y="65625"/>
                </a:moveTo>
                <a:cubicBezTo>
                  <a:pt x="13486" y="65625"/>
                  <a:pt x="13567" y="65762"/>
                  <a:pt x="13567" y="66130"/>
                </a:cubicBezTo>
                <a:cubicBezTo>
                  <a:pt x="13567" y="66754"/>
                  <a:pt x="13498" y="67308"/>
                  <a:pt x="13428" y="67932"/>
                </a:cubicBezTo>
                <a:cubicBezTo>
                  <a:pt x="13428" y="68625"/>
                  <a:pt x="13290" y="69319"/>
                  <a:pt x="13220" y="70081"/>
                </a:cubicBezTo>
                <a:cubicBezTo>
                  <a:pt x="13199" y="70038"/>
                  <a:pt x="13164" y="70022"/>
                  <a:pt x="13126" y="70022"/>
                </a:cubicBezTo>
                <a:cubicBezTo>
                  <a:pt x="13042" y="70022"/>
                  <a:pt x="12943" y="70103"/>
                  <a:pt x="12943" y="70150"/>
                </a:cubicBezTo>
                <a:lnTo>
                  <a:pt x="12943" y="70220"/>
                </a:lnTo>
                <a:cubicBezTo>
                  <a:pt x="12804" y="69734"/>
                  <a:pt x="12596" y="69319"/>
                  <a:pt x="12388" y="68903"/>
                </a:cubicBezTo>
                <a:cubicBezTo>
                  <a:pt x="12250" y="68002"/>
                  <a:pt x="12388" y="67031"/>
                  <a:pt x="12804" y="66199"/>
                </a:cubicBezTo>
                <a:cubicBezTo>
                  <a:pt x="12968" y="65912"/>
                  <a:pt x="13205" y="65625"/>
                  <a:pt x="13371" y="65625"/>
                </a:cubicBezTo>
                <a:close/>
                <a:moveTo>
                  <a:pt x="9281" y="66414"/>
                </a:moveTo>
                <a:cubicBezTo>
                  <a:pt x="10178" y="66899"/>
                  <a:pt x="11005" y="67589"/>
                  <a:pt x="11626" y="68417"/>
                </a:cubicBezTo>
                <a:cubicBezTo>
                  <a:pt x="11834" y="68695"/>
                  <a:pt x="11973" y="68972"/>
                  <a:pt x="12111" y="69249"/>
                </a:cubicBezTo>
                <a:cubicBezTo>
                  <a:pt x="12176" y="69507"/>
                  <a:pt x="12240" y="69765"/>
                  <a:pt x="12361" y="70024"/>
                </a:cubicBezTo>
                <a:lnTo>
                  <a:pt x="12361" y="70024"/>
                </a:lnTo>
                <a:cubicBezTo>
                  <a:pt x="12351" y="70017"/>
                  <a:pt x="12337" y="70012"/>
                  <a:pt x="12319" y="70012"/>
                </a:cubicBezTo>
                <a:cubicBezTo>
                  <a:pt x="12301" y="69993"/>
                  <a:pt x="12272" y="69985"/>
                  <a:pt x="12240" y="69985"/>
                </a:cubicBezTo>
                <a:cubicBezTo>
                  <a:pt x="12153" y="69985"/>
                  <a:pt x="12042" y="70049"/>
                  <a:pt x="12042" y="70150"/>
                </a:cubicBezTo>
                <a:cubicBezTo>
                  <a:pt x="12042" y="70358"/>
                  <a:pt x="12042" y="70636"/>
                  <a:pt x="12042" y="70913"/>
                </a:cubicBezTo>
                <a:cubicBezTo>
                  <a:pt x="11903" y="70774"/>
                  <a:pt x="11695" y="70636"/>
                  <a:pt x="11487" y="70566"/>
                </a:cubicBezTo>
                <a:cubicBezTo>
                  <a:pt x="11210" y="70150"/>
                  <a:pt x="10794" y="69873"/>
                  <a:pt x="10448" y="69596"/>
                </a:cubicBezTo>
                <a:cubicBezTo>
                  <a:pt x="10309" y="69319"/>
                  <a:pt x="10170" y="69041"/>
                  <a:pt x="10101" y="68903"/>
                </a:cubicBezTo>
                <a:cubicBezTo>
                  <a:pt x="9697" y="68094"/>
                  <a:pt x="9423" y="67286"/>
                  <a:pt x="9281" y="66414"/>
                </a:cubicBezTo>
                <a:close/>
                <a:moveTo>
                  <a:pt x="14676" y="67031"/>
                </a:moveTo>
                <a:lnTo>
                  <a:pt x="14676" y="67031"/>
                </a:lnTo>
                <a:cubicBezTo>
                  <a:pt x="14953" y="68279"/>
                  <a:pt x="14399" y="69665"/>
                  <a:pt x="13983" y="70913"/>
                </a:cubicBezTo>
                <a:cubicBezTo>
                  <a:pt x="13983" y="70566"/>
                  <a:pt x="13913" y="70289"/>
                  <a:pt x="13913" y="70012"/>
                </a:cubicBezTo>
                <a:lnTo>
                  <a:pt x="13913" y="70081"/>
                </a:lnTo>
                <a:cubicBezTo>
                  <a:pt x="13844" y="69942"/>
                  <a:pt x="13775" y="69942"/>
                  <a:pt x="13705" y="69942"/>
                </a:cubicBezTo>
                <a:cubicBezTo>
                  <a:pt x="13775" y="69457"/>
                  <a:pt x="13775" y="68972"/>
                  <a:pt x="13844" y="68417"/>
                </a:cubicBezTo>
                <a:cubicBezTo>
                  <a:pt x="14260" y="68071"/>
                  <a:pt x="14537" y="67586"/>
                  <a:pt x="14676" y="67031"/>
                </a:cubicBezTo>
                <a:close/>
                <a:moveTo>
                  <a:pt x="20083" y="68348"/>
                </a:moveTo>
                <a:lnTo>
                  <a:pt x="20083" y="68348"/>
                </a:lnTo>
                <a:cubicBezTo>
                  <a:pt x="19944" y="69249"/>
                  <a:pt x="19598" y="70150"/>
                  <a:pt x="19043" y="70913"/>
                </a:cubicBezTo>
                <a:lnTo>
                  <a:pt x="19043" y="70774"/>
                </a:lnTo>
                <a:cubicBezTo>
                  <a:pt x="19320" y="69942"/>
                  <a:pt x="19667" y="69111"/>
                  <a:pt x="20083" y="68348"/>
                </a:cubicBezTo>
                <a:close/>
                <a:moveTo>
                  <a:pt x="7880" y="68610"/>
                </a:moveTo>
                <a:cubicBezTo>
                  <a:pt x="8730" y="68610"/>
                  <a:pt x="9663" y="69360"/>
                  <a:pt x="10240" y="69873"/>
                </a:cubicBezTo>
                <a:lnTo>
                  <a:pt x="10448" y="70081"/>
                </a:lnTo>
                <a:cubicBezTo>
                  <a:pt x="10655" y="70497"/>
                  <a:pt x="11002" y="70844"/>
                  <a:pt x="11418" y="71052"/>
                </a:cubicBezTo>
                <a:lnTo>
                  <a:pt x="11626" y="71259"/>
                </a:lnTo>
                <a:cubicBezTo>
                  <a:pt x="11626" y="71259"/>
                  <a:pt x="11695" y="71329"/>
                  <a:pt x="11695" y="71398"/>
                </a:cubicBezTo>
                <a:cubicBezTo>
                  <a:pt x="11418" y="71329"/>
                  <a:pt x="11071" y="71259"/>
                  <a:pt x="10794" y="71259"/>
                </a:cubicBezTo>
                <a:cubicBezTo>
                  <a:pt x="10725" y="71259"/>
                  <a:pt x="10655" y="71329"/>
                  <a:pt x="10655" y="71398"/>
                </a:cubicBezTo>
                <a:lnTo>
                  <a:pt x="10655" y="71467"/>
                </a:lnTo>
                <a:cubicBezTo>
                  <a:pt x="10240" y="71259"/>
                  <a:pt x="9824" y="71121"/>
                  <a:pt x="9408" y="71052"/>
                </a:cubicBezTo>
                <a:cubicBezTo>
                  <a:pt x="9061" y="70913"/>
                  <a:pt x="8715" y="70774"/>
                  <a:pt x="8368" y="70636"/>
                </a:cubicBezTo>
                <a:cubicBezTo>
                  <a:pt x="8021" y="70428"/>
                  <a:pt x="7605" y="70220"/>
                  <a:pt x="7259" y="69942"/>
                </a:cubicBezTo>
                <a:cubicBezTo>
                  <a:pt x="6704" y="69527"/>
                  <a:pt x="6982" y="68625"/>
                  <a:pt x="7675" y="68625"/>
                </a:cubicBezTo>
                <a:cubicBezTo>
                  <a:pt x="7742" y="68615"/>
                  <a:pt x="7811" y="68610"/>
                  <a:pt x="7880" y="68610"/>
                </a:cubicBezTo>
                <a:close/>
                <a:moveTo>
                  <a:pt x="12388" y="70497"/>
                </a:moveTo>
                <a:cubicBezTo>
                  <a:pt x="12527" y="70705"/>
                  <a:pt x="12596" y="70844"/>
                  <a:pt x="12735" y="71052"/>
                </a:cubicBezTo>
                <a:cubicBezTo>
                  <a:pt x="12804" y="71190"/>
                  <a:pt x="12804" y="71398"/>
                  <a:pt x="12943" y="71537"/>
                </a:cubicBezTo>
                <a:lnTo>
                  <a:pt x="12874" y="71606"/>
                </a:lnTo>
                <a:lnTo>
                  <a:pt x="12804" y="71606"/>
                </a:lnTo>
                <a:cubicBezTo>
                  <a:pt x="12735" y="71467"/>
                  <a:pt x="12596" y="71329"/>
                  <a:pt x="12527" y="71259"/>
                </a:cubicBezTo>
                <a:cubicBezTo>
                  <a:pt x="12388" y="70982"/>
                  <a:pt x="12388" y="70774"/>
                  <a:pt x="12388" y="70497"/>
                </a:cubicBezTo>
                <a:close/>
                <a:moveTo>
                  <a:pt x="13428" y="71052"/>
                </a:moveTo>
                <a:cubicBezTo>
                  <a:pt x="13567" y="71329"/>
                  <a:pt x="13636" y="71606"/>
                  <a:pt x="13636" y="71883"/>
                </a:cubicBezTo>
                <a:cubicBezTo>
                  <a:pt x="13636" y="71953"/>
                  <a:pt x="13636" y="71953"/>
                  <a:pt x="13636" y="72022"/>
                </a:cubicBezTo>
                <a:lnTo>
                  <a:pt x="13636" y="72369"/>
                </a:lnTo>
                <a:cubicBezTo>
                  <a:pt x="13636" y="72230"/>
                  <a:pt x="13567" y="72091"/>
                  <a:pt x="13498" y="71953"/>
                </a:cubicBezTo>
                <a:cubicBezTo>
                  <a:pt x="13428" y="71745"/>
                  <a:pt x="13359" y="71537"/>
                  <a:pt x="13359" y="71259"/>
                </a:cubicBezTo>
                <a:cubicBezTo>
                  <a:pt x="13359" y="71190"/>
                  <a:pt x="13359" y="71121"/>
                  <a:pt x="13428" y="71052"/>
                </a:cubicBezTo>
                <a:close/>
                <a:moveTo>
                  <a:pt x="11374" y="71748"/>
                </a:moveTo>
                <a:lnTo>
                  <a:pt x="11374" y="71748"/>
                </a:lnTo>
                <a:cubicBezTo>
                  <a:pt x="11689" y="71771"/>
                  <a:pt x="12004" y="71902"/>
                  <a:pt x="12319" y="72091"/>
                </a:cubicBezTo>
                <a:cubicBezTo>
                  <a:pt x="12527" y="72230"/>
                  <a:pt x="12735" y="72438"/>
                  <a:pt x="13012" y="72507"/>
                </a:cubicBezTo>
                <a:cubicBezTo>
                  <a:pt x="13012" y="72542"/>
                  <a:pt x="13030" y="72559"/>
                  <a:pt x="13056" y="72559"/>
                </a:cubicBezTo>
                <a:cubicBezTo>
                  <a:pt x="13082" y="72559"/>
                  <a:pt x="13116" y="72542"/>
                  <a:pt x="13151" y="72507"/>
                </a:cubicBezTo>
                <a:lnTo>
                  <a:pt x="13290" y="72507"/>
                </a:lnTo>
                <a:cubicBezTo>
                  <a:pt x="13290" y="72646"/>
                  <a:pt x="13359" y="72715"/>
                  <a:pt x="13359" y="72784"/>
                </a:cubicBezTo>
                <a:cubicBezTo>
                  <a:pt x="12635" y="72587"/>
                  <a:pt x="11973" y="72202"/>
                  <a:pt x="11374" y="71748"/>
                </a:cubicBezTo>
                <a:close/>
                <a:moveTo>
                  <a:pt x="29371" y="72577"/>
                </a:moveTo>
                <a:cubicBezTo>
                  <a:pt x="29718" y="73408"/>
                  <a:pt x="29926" y="74309"/>
                  <a:pt x="29926" y="75211"/>
                </a:cubicBezTo>
                <a:cubicBezTo>
                  <a:pt x="29441" y="74379"/>
                  <a:pt x="29233" y="73478"/>
                  <a:pt x="29371" y="72577"/>
                </a:cubicBezTo>
                <a:close/>
                <a:moveTo>
                  <a:pt x="26475" y="74237"/>
                </a:moveTo>
                <a:cubicBezTo>
                  <a:pt x="26714" y="75388"/>
                  <a:pt x="26104" y="76409"/>
                  <a:pt x="25628" y="77429"/>
                </a:cubicBezTo>
                <a:cubicBezTo>
                  <a:pt x="25493" y="76279"/>
                  <a:pt x="25754" y="75129"/>
                  <a:pt x="26475" y="74237"/>
                </a:cubicBezTo>
                <a:close/>
                <a:moveTo>
                  <a:pt x="39700" y="68556"/>
                </a:moveTo>
                <a:cubicBezTo>
                  <a:pt x="39700" y="68556"/>
                  <a:pt x="38175" y="72022"/>
                  <a:pt x="37967" y="72438"/>
                </a:cubicBezTo>
                <a:cubicBezTo>
                  <a:pt x="36996" y="74102"/>
                  <a:pt x="35887" y="75765"/>
                  <a:pt x="34709" y="77360"/>
                </a:cubicBezTo>
                <a:cubicBezTo>
                  <a:pt x="32768" y="79994"/>
                  <a:pt x="30966" y="82697"/>
                  <a:pt x="28886" y="85331"/>
                </a:cubicBezTo>
                <a:cubicBezTo>
                  <a:pt x="29025" y="84707"/>
                  <a:pt x="29163" y="84083"/>
                  <a:pt x="29233" y="83390"/>
                </a:cubicBezTo>
                <a:cubicBezTo>
                  <a:pt x="29718" y="82073"/>
                  <a:pt x="30273" y="80756"/>
                  <a:pt x="30966" y="79508"/>
                </a:cubicBezTo>
                <a:cubicBezTo>
                  <a:pt x="32560" y="76944"/>
                  <a:pt x="34640" y="74656"/>
                  <a:pt x="35957" y="71883"/>
                </a:cubicBezTo>
                <a:cubicBezTo>
                  <a:pt x="35957" y="71798"/>
                  <a:pt x="35904" y="71738"/>
                  <a:pt x="35847" y="71738"/>
                </a:cubicBezTo>
                <a:cubicBezTo>
                  <a:pt x="35812" y="71738"/>
                  <a:pt x="35775" y="71761"/>
                  <a:pt x="35749" y="71814"/>
                </a:cubicBezTo>
                <a:cubicBezTo>
                  <a:pt x="34154" y="74379"/>
                  <a:pt x="32421" y="76805"/>
                  <a:pt x="30758" y="79370"/>
                </a:cubicBezTo>
                <a:cubicBezTo>
                  <a:pt x="30203" y="80271"/>
                  <a:pt x="29787" y="81172"/>
                  <a:pt x="29441" y="82073"/>
                </a:cubicBezTo>
                <a:cubicBezTo>
                  <a:pt x="29579" y="81241"/>
                  <a:pt x="29718" y="80410"/>
                  <a:pt x="29857" y="79508"/>
                </a:cubicBezTo>
                <a:cubicBezTo>
                  <a:pt x="31590" y="74725"/>
                  <a:pt x="34917" y="70289"/>
                  <a:pt x="39700" y="68556"/>
                </a:cubicBezTo>
                <a:close/>
                <a:moveTo>
                  <a:pt x="24450" y="83321"/>
                </a:moveTo>
                <a:lnTo>
                  <a:pt x="24450" y="83321"/>
                </a:lnTo>
                <a:cubicBezTo>
                  <a:pt x="25212" y="83875"/>
                  <a:pt x="25767" y="84569"/>
                  <a:pt x="26183" y="85470"/>
                </a:cubicBezTo>
                <a:lnTo>
                  <a:pt x="26113" y="85470"/>
                </a:lnTo>
                <a:cubicBezTo>
                  <a:pt x="25212" y="85054"/>
                  <a:pt x="24588" y="84291"/>
                  <a:pt x="24450" y="83321"/>
                </a:cubicBezTo>
                <a:close/>
                <a:moveTo>
                  <a:pt x="22232" y="70428"/>
                </a:moveTo>
                <a:cubicBezTo>
                  <a:pt x="22301" y="72299"/>
                  <a:pt x="22786" y="74309"/>
                  <a:pt x="22786" y="76181"/>
                </a:cubicBezTo>
                <a:cubicBezTo>
                  <a:pt x="22786" y="79578"/>
                  <a:pt x="22509" y="82974"/>
                  <a:pt x="22370" y="86371"/>
                </a:cubicBezTo>
                <a:cubicBezTo>
                  <a:pt x="22370" y="86232"/>
                  <a:pt x="22301" y="86094"/>
                  <a:pt x="22301" y="85955"/>
                </a:cubicBezTo>
                <a:lnTo>
                  <a:pt x="22232" y="85955"/>
                </a:lnTo>
                <a:cubicBezTo>
                  <a:pt x="22093" y="83252"/>
                  <a:pt x="21677" y="80617"/>
                  <a:pt x="21885" y="77914"/>
                </a:cubicBezTo>
                <a:cubicBezTo>
                  <a:pt x="21885" y="77879"/>
                  <a:pt x="21850" y="77862"/>
                  <a:pt x="21816" y="77862"/>
                </a:cubicBezTo>
                <a:cubicBezTo>
                  <a:pt x="21781" y="77862"/>
                  <a:pt x="21746" y="77879"/>
                  <a:pt x="21746" y="77914"/>
                </a:cubicBezTo>
                <a:cubicBezTo>
                  <a:pt x="21538" y="80202"/>
                  <a:pt x="21538" y="82558"/>
                  <a:pt x="21816" y="84846"/>
                </a:cubicBezTo>
                <a:cubicBezTo>
                  <a:pt x="21608" y="84153"/>
                  <a:pt x="21330" y="83460"/>
                  <a:pt x="21123" y="82766"/>
                </a:cubicBezTo>
                <a:cubicBezTo>
                  <a:pt x="21123" y="82697"/>
                  <a:pt x="21123" y="82697"/>
                  <a:pt x="21123" y="82628"/>
                </a:cubicBezTo>
                <a:cubicBezTo>
                  <a:pt x="20429" y="80063"/>
                  <a:pt x="20360" y="77360"/>
                  <a:pt x="20915" y="74725"/>
                </a:cubicBezTo>
                <a:cubicBezTo>
                  <a:pt x="21261" y="73270"/>
                  <a:pt x="21816" y="71814"/>
                  <a:pt x="22232" y="70428"/>
                </a:cubicBezTo>
                <a:close/>
                <a:moveTo>
                  <a:pt x="11188" y="77182"/>
                </a:moveTo>
                <a:cubicBezTo>
                  <a:pt x="11373" y="77182"/>
                  <a:pt x="11688" y="77236"/>
                  <a:pt x="12180" y="77360"/>
                </a:cubicBezTo>
                <a:cubicBezTo>
                  <a:pt x="13913" y="77775"/>
                  <a:pt x="15577" y="79162"/>
                  <a:pt x="16894" y="80340"/>
                </a:cubicBezTo>
                <a:cubicBezTo>
                  <a:pt x="18974" y="82212"/>
                  <a:pt x="20707" y="84430"/>
                  <a:pt x="22024" y="86856"/>
                </a:cubicBezTo>
                <a:cubicBezTo>
                  <a:pt x="22162" y="87133"/>
                  <a:pt x="22232" y="87411"/>
                  <a:pt x="22370" y="87688"/>
                </a:cubicBezTo>
                <a:cubicBezTo>
                  <a:pt x="22162" y="87411"/>
                  <a:pt x="21885" y="87133"/>
                  <a:pt x="21608" y="86925"/>
                </a:cubicBezTo>
                <a:cubicBezTo>
                  <a:pt x="20845" y="85886"/>
                  <a:pt x="20083" y="84915"/>
                  <a:pt x="19182" y="83945"/>
                </a:cubicBezTo>
                <a:cubicBezTo>
                  <a:pt x="18003" y="82628"/>
                  <a:pt x="16340" y="81727"/>
                  <a:pt x="15161" y="80340"/>
                </a:cubicBezTo>
                <a:cubicBezTo>
                  <a:pt x="15124" y="80322"/>
                  <a:pt x="15092" y="80313"/>
                  <a:pt x="15066" y="80313"/>
                </a:cubicBezTo>
                <a:cubicBezTo>
                  <a:pt x="14995" y="80313"/>
                  <a:pt x="14972" y="80377"/>
                  <a:pt x="15023" y="80479"/>
                </a:cubicBezTo>
                <a:cubicBezTo>
                  <a:pt x="16062" y="81727"/>
                  <a:pt x="17518" y="82558"/>
                  <a:pt x="18627" y="83806"/>
                </a:cubicBezTo>
                <a:cubicBezTo>
                  <a:pt x="19320" y="84569"/>
                  <a:pt x="19944" y="85331"/>
                  <a:pt x="20568" y="86163"/>
                </a:cubicBezTo>
                <a:cubicBezTo>
                  <a:pt x="19875" y="85678"/>
                  <a:pt x="19182" y="85262"/>
                  <a:pt x="18488" y="84915"/>
                </a:cubicBezTo>
                <a:cubicBezTo>
                  <a:pt x="15577" y="83252"/>
                  <a:pt x="13913" y="81241"/>
                  <a:pt x="11973" y="78607"/>
                </a:cubicBezTo>
                <a:cubicBezTo>
                  <a:pt x="11487" y="77852"/>
                  <a:pt x="10541" y="77182"/>
                  <a:pt x="11188" y="77182"/>
                </a:cubicBezTo>
                <a:close/>
                <a:moveTo>
                  <a:pt x="22151" y="91335"/>
                </a:moveTo>
                <a:lnTo>
                  <a:pt x="22151" y="91335"/>
                </a:lnTo>
                <a:cubicBezTo>
                  <a:pt x="22611" y="91673"/>
                  <a:pt x="23008" y="92077"/>
                  <a:pt x="23341" y="92610"/>
                </a:cubicBezTo>
                <a:cubicBezTo>
                  <a:pt x="22824" y="92286"/>
                  <a:pt x="22427" y="91843"/>
                  <a:pt x="22151" y="91335"/>
                </a:cubicBezTo>
                <a:close/>
                <a:moveTo>
                  <a:pt x="29005" y="93722"/>
                </a:moveTo>
                <a:lnTo>
                  <a:pt x="29005" y="93722"/>
                </a:lnTo>
                <a:cubicBezTo>
                  <a:pt x="28731" y="94735"/>
                  <a:pt x="28391" y="95682"/>
                  <a:pt x="27985" y="96630"/>
                </a:cubicBezTo>
                <a:lnTo>
                  <a:pt x="27985" y="95937"/>
                </a:lnTo>
                <a:cubicBezTo>
                  <a:pt x="28245" y="95157"/>
                  <a:pt x="28566" y="94438"/>
                  <a:pt x="29005" y="93722"/>
                </a:cubicBezTo>
                <a:close/>
                <a:moveTo>
                  <a:pt x="22024" y="55593"/>
                </a:moveTo>
                <a:cubicBezTo>
                  <a:pt x="22301" y="57950"/>
                  <a:pt x="22648" y="60376"/>
                  <a:pt x="22994" y="62803"/>
                </a:cubicBezTo>
                <a:lnTo>
                  <a:pt x="22925" y="62803"/>
                </a:lnTo>
                <a:cubicBezTo>
                  <a:pt x="23618" y="68002"/>
                  <a:pt x="24450" y="73200"/>
                  <a:pt x="25282" y="78399"/>
                </a:cubicBezTo>
                <a:cubicBezTo>
                  <a:pt x="25212" y="78399"/>
                  <a:pt x="25212" y="78469"/>
                  <a:pt x="25282" y="78469"/>
                </a:cubicBezTo>
                <a:cubicBezTo>
                  <a:pt x="25559" y="80479"/>
                  <a:pt x="25836" y="82489"/>
                  <a:pt x="26113" y="84499"/>
                </a:cubicBezTo>
                <a:cubicBezTo>
                  <a:pt x="25698" y="83737"/>
                  <a:pt x="25074" y="83113"/>
                  <a:pt x="24242" y="82766"/>
                </a:cubicBezTo>
                <a:cubicBezTo>
                  <a:pt x="24229" y="82753"/>
                  <a:pt x="24213" y="82747"/>
                  <a:pt x="24196" y="82747"/>
                </a:cubicBezTo>
                <a:cubicBezTo>
                  <a:pt x="24125" y="82747"/>
                  <a:pt x="24034" y="82849"/>
                  <a:pt x="24034" y="82905"/>
                </a:cubicBezTo>
                <a:cubicBezTo>
                  <a:pt x="24034" y="84291"/>
                  <a:pt x="25004" y="85470"/>
                  <a:pt x="26321" y="85816"/>
                </a:cubicBezTo>
                <a:cubicBezTo>
                  <a:pt x="26529" y="87411"/>
                  <a:pt x="26737" y="89074"/>
                  <a:pt x="26876" y="90738"/>
                </a:cubicBezTo>
                <a:cubicBezTo>
                  <a:pt x="27153" y="93233"/>
                  <a:pt x="27292" y="95798"/>
                  <a:pt x="27292" y="98363"/>
                </a:cubicBezTo>
                <a:cubicBezTo>
                  <a:pt x="26321" y="94273"/>
                  <a:pt x="24034" y="90322"/>
                  <a:pt x="22509" y="86579"/>
                </a:cubicBezTo>
                <a:cubicBezTo>
                  <a:pt x="22578" y="86579"/>
                  <a:pt x="22578" y="86579"/>
                  <a:pt x="22578" y="86510"/>
                </a:cubicBezTo>
                <a:cubicBezTo>
                  <a:pt x="23063" y="84153"/>
                  <a:pt x="23271" y="81727"/>
                  <a:pt x="23133" y="79300"/>
                </a:cubicBezTo>
                <a:cubicBezTo>
                  <a:pt x="23341" y="76597"/>
                  <a:pt x="23202" y="73894"/>
                  <a:pt x="22855" y="71190"/>
                </a:cubicBezTo>
                <a:cubicBezTo>
                  <a:pt x="22925" y="70566"/>
                  <a:pt x="22786" y="69942"/>
                  <a:pt x="22509" y="69388"/>
                </a:cubicBezTo>
                <a:cubicBezTo>
                  <a:pt x="22648" y="68903"/>
                  <a:pt x="22717" y="68487"/>
                  <a:pt x="22786" y="68071"/>
                </a:cubicBezTo>
                <a:cubicBezTo>
                  <a:pt x="22786" y="67903"/>
                  <a:pt x="22684" y="67811"/>
                  <a:pt x="22589" y="67811"/>
                </a:cubicBezTo>
                <a:cubicBezTo>
                  <a:pt x="22527" y="67811"/>
                  <a:pt x="22467" y="67850"/>
                  <a:pt x="22440" y="67932"/>
                </a:cubicBezTo>
                <a:cubicBezTo>
                  <a:pt x="22370" y="68279"/>
                  <a:pt x="22301" y="68625"/>
                  <a:pt x="22301" y="68903"/>
                </a:cubicBezTo>
                <a:cubicBezTo>
                  <a:pt x="22162" y="69596"/>
                  <a:pt x="21954" y="70220"/>
                  <a:pt x="21816" y="70844"/>
                </a:cubicBezTo>
                <a:cubicBezTo>
                  <a:pt x="21330" y="72438"/>
                  <a:pt x="20776" y="74032"/>
                  <a:pt x="20429" y="75696"/>
                </a:cubicBezTo>
                <a:cubicBezTo>
                  <a:pt x="20152" y="77082"/>
                  <a:pt x="20152" y="78607"/>
                  <a:pt x="20429" y="80063"/>
                </a:cubicBezTo>
                <a:cubicBezTo>
                  <a:pt x="19736" y="77360"/>
                  <a:pt x="19320" y="74587"/>
                  <a:pt x="19182" y="71745"/>
                </a:cubicBezTo>
                <a:cubicBezTo>
                  <a:pt x="19528" y="71190"/>
                  <a:pt x="19875" y="70497"/>
                  <a:pt x="20083" y="69873"/>
                </a:cubicBezTo>
                <a:cubicBezTo>
                  <a:pt x="20429" y="69180"/>
                  <a:pt x="20568" y="68487"/>
                  <a:pt x="20429" y="67794"/>
                </a:cubicBezTo>
                <a:cubicBezTo>
                  <a:pt x="20395" y="67690"/>
                  <a:pt x="20325" y="67638"/>
                  <a:pt x="20256" y="67638"/>
                </a:cubicBezTo>
                <a:cubicBezTo>
                  <a:pt x="20187" y="67638"/>
                  <a:pt x="20117" y="67690"/>
                  <a:pt x="20083" y="67794"/>
                </a:cubicBezTo>
                <a:cubicBezTo>
                  <a:pt x="19667" y="68348"/>
                  <a:pt x="19320" y="69041"/>
                  <a:pt x="19043" y="69734"/>
                </a:cubicBezTo>
                <a:cubicBezTo>
                  <a:pt x="19043" y="68764"/>
                  <a:pt x="19043" y="67863"/>
                  <a:pt x="19112" y="66892"/>
                </a:cubicBezTo>
                <a:cubicBezTo>
                  <a:pt x="19320" y="63288"/>
                  <a:pt x="20152" y="59822"/>
                  <a:pt x="21608" y="56495"/>
                </a:cubicBezTo>
                <a:cubicBezTo>
                  <a:pt x="21608" y="56772"/>
                  <a:pt x="21677" y="57049"/>
                  <a:pt x="21746" y="57326"/>
                </a:cubicBezTo>
                <a:cubicBezTo>
                  <a:pt x="21746" y="57396"/>
                  <a:pt x="21798" y="57430"/>
                  <a:pt x="21850" y="57430"/>
                </a:cubicBezTo>
                <a:cubicBezTo>
                  <a:pt x="21902" y="57430"/>
                  <a:pt x="21954" y="57396"/>
                  <a:pt x="21954" y="57326"/>
                </a:cubicBezTo>
                <a:cubicBezTo>
                  <a:pt x="21954" y="56911"/>
                  <a:pt x="21885" y="56425"/>
                  <a:pt x="21816" y="56079"/>
                </a:cubicBezTo>
                <a:cubicBezTo>
                  <a:pt x="21885" y="55940"/>
                  <a:pt x="21954" y="55732"/>
                  <a:pt x="22024" y="55593"/>
                </a:cubicBezTo>
                <a:close/>
                <a:moveTo>
                  <a:pt x="25568" y="100934"/>
                </a:moveTo>
                <a:cubicBezTo>
                  <a:pt x="26529" y="101630"/>
                  <a:pt x="26530" y="103150"/>
                  <a:pt x="26876" y="104324"/>
                </a:cubicBezTo>
                <a:cubicBezTo>
                  <a:pt x="26129" y="103306"/>
                  <a:pt x="25714" y="102154"/>
                  <a:pt x="25568" y="100934"/>
                </a:cubicBezTo>
                <a:close/>
                <a:moveTo>
                  <a:pt x="29579" y="103493"/>
                </a:moveTo>
                <a:lnTo>
                  <a:pt x="29579" y="103493"/>
                </a:lnTo>
                <a:cubicBezTo>
                  <a:pt x="29441" y="105087"/>
                  <a:pt x="28470" y="106265"/>
                  <a:pt x="27569" y="107444"/>
                </a:cubicBezTo>
                <a:cubicBezTo>
                  <a:pt x="27638" y="107305"/>
                  <a:pt x="27638" y="107097"/>
                  <a:pt x="27638" y="106889"/>
                </a:cubicBezTo>
                <a:cubicBezTo>
                  <a:pt x="28262" y="105780"/>
                  <a:pt x="28540" y="104324"/>
                  <a:pt x="29579" y="103493"/>
                </a:cubicBezTo>
                <a:close/>
                <a:moveTo>
                  <a:pt x="24588" y="0"/>
                </a:moveTo>
                <a:cubicBezTo>
                  <a:pt x="22994" y="485"/>
                  <a:pt x="22648" y="1941"/>
                  <a:pt x="22578" y="3466"/>
                </a:cubicBezTo>
                <a:cubicBezTo>
                  <a:pt x="22093" y="2218"/>
                  <a:pt x="21330" y="1109"/>
                  <a:pt x="20429" y="139"/>
                </a:cubicBezTo>
                <a:cubicBezTo>
                  <a:pt x="20389" y="118"/>
                  <a:pt x="20348" y="110"/>
                  <a:pt x="20311" y="110"/>
                </a:cubicBezTo>
                <a:cubicBezTo>
                  <a:pt x="20221" y="110"/>
                  <a:pt x="20152" y="159"/>
                  <a:pt x="20152" y="208"/>
                </a:cubicBezTo>
                <a:cubicBezTo>
                  <a:pt x="19528" y="1733"/>
                  <a:pt x="19528" y="3397"/>
                  <a:pt x="20013" y="4991"/>
                </a:cubicBezTo>
                <a:cubicBezTo>
                  <a:pt x="19182" y="4159"/>
                  <a:pt x="18211" y="3535"/>
                  <a:pt x="17171" y="3050"/>
                </a:cubicBezTo>
                <a:cubicBezTo>
                  <a:pt x="17158" y="3037"/>
                  <a:pt x="17142" y="3031"/>
                  <a:pt x="17126" y="3031"/>
                </a:cubicBezTo>
                <a:cubicBezTo>
                  <a:pt x="17057" y="3031"/>
                  <a:pt x="16977" y="3133"/>
                  <a:pt x="17033" y="3189"/>
                </a:cubicBezTo>
                <a:cubicBezTo>
                  <a:pt x="17795" y="4783"/>
                  <a:pt x="17795" y="6516"/>
                  <a:pt x="18835" y="7972"/>
                </a:cubicBezTo>
                <a:cubicBezTo>
                  <a:pt x="19459" y="8665"/>
                  <a:pt x="20221" y="9289"/>
                  <a:pt x="21053" y="9705"/>
                </a:cubicBezTo>
                <a:cubicBezTo>
                  <a:pt x="21123" y="10121"/>
                  <a:pt x="21330" y="10467"/>
                  <a:pt x="21538" y="10814"/>
                </a:cubicBezTo>
                <a:cubicBezTo>
                  <a:pt x="21885" y="11230"/>
                  <a:pt x="22370" y="11507"/>
                  <a:pt x="22855" y="11576"/>
                </a:cubicBezTo>
                <a:cubicBezTo>
                  <a:pt x="22530" y="14243"/>
                  <a:pt x="22144" y="16910"/>
                  <a:pt x="21754" y="19577"/>
                </a:cubicBezTo>
                <a:lnTo>
                  <a:pt x="21754" y="19577"/>
                </a:lnTo>
                <a:cubicBezTo>
                  <a:pt x="21797" y="18782"/>
                  <a:pt x="21587" y="17992"/>
                  <a:pt x="21123" y="17330"/>
                </a:cubicBezTo>
                <a:cubicBezTo>
                  <a:pt x="21091" y="17267"/>
                  <a:pt x="21032" y="17233"/>
                  <a:pt x="20976" y="17233"/>
                </a:cubicBezTo>
                <a:cubicBezTo>
                  <a:pt x="20908" y="17233"/>
                  <a:pt x="20845" y="17284"/>
                  <a:pt x="20845" y="17399"/>
                </a:cubicBezTo>
                <a:cubicBezTo>
                  <a:pt x="20776" y="18508"/>
                  <a:pt x="21123" y="19617"/>
                  <a:pt x="21677" y="20588"/>
                </a:cubicBezTo>
                <a:cubicBezTo>
                  <a:pt x="21261" y="23568"/>
                  <a:pt x="20915" y="26549"/>
                  <a:pt x="20707" y="29530"/>
                </a:cubicBezTo>
                <a:cubicBezTo>
                  <a:pt x="20499" y="29252"/>
                  <a:pt x="20221" y="29114"/>
                  <a:pt x="19944" y="29044"/>
                </a:cubicBezTo>
                <a:cubicBezTo>
                  <a:pt x="19805" y="29044"/>
                  <a:pt x="19736" y="29114"/>
                  <a:pt x="19736" y="29252"/>
                </a:cubicBezTo>
                <a:cubicBezTo>
                  <a:pt x="19805" y="30015"/>
                  <a:pt x="20013" y="30708"/>
                  <a:pt x="20360" y="31401"/>
                </a:cubicBezTo>
                <a:cubicBezTo>
                  <a:pt x="20429" y="31540"/>
                  <a:pt x="20499" y="31679"/>
                  <a:pt x="20568" y="31817"/>
                </a:cubicBezTo>
                <a:cubicBezTo>
                  <a:pt x="20499" y="33342"/>
                  <a:pt x="20429" y="34798"/>
                  <a:pt x="20429" y="36323"/>
                </a:cubicBezTo>
                <a:cubicBezTo>
                  <a:pt x="20429" y="37640"/>
                  <a:pt x="20499" y="39026"/>
                  <a:pt x="20568" y="40413"/>
                </a:cubicBezTo>
                <a:cubicBezTo>
                  <a:pt x="20360" y="39858"/>
                  <a:pt x="20083" y="39373"/>
                  <a:pt x="19667" y="38957"/>
                </a:cubicBezTo>
                <a:cubicBezTo>
                  <a:pt x="19624" y="38914"/>
                  <a:pt x="19574" y="38898"/>
                  <a:pt x="19528" y="38898"/>
                </a:cubicBezTo>
                <a:cubicBezTo>
                  <a:pt x="19426" y="38898"/>
                  <a:pt x="19342" y="38979"/>
                  <a:pt x="19390" y="39026"/>
                </a:cubicBezTo>
                <a:cubicBezTo>
                  <a:pt x="19528" y="40343"/>
                  <a:pt x="20013" y="41591"/>
                  <a:pt x="20707" y="42700"/>
                </a:cubicBezTo>
                <a:lnTo>
                  <a:pt x="20776" y="42700"/>
                </a:lnTo>
                <a:cubicBezTo>
                  <a:pt x="21053" y="46651"/>
                  <a:pt x="21469" y="50603"/>
                  <a:pt x="21954" y="54554"/>
                </a:cubicBezTo>
                <a:cubicBezTo>
                  <a:pt x="21816" y="54762"/>
                  <a:pt x="21746" y="54900"/>
                  <a:pt x="21677" y="55108"/>
                </a:cubicBezTo>
                <a:cubicBezTo>
                  <a:pt x="20915" y="51573"/>
                  <a:pt x="19112" y="48176"/>
                  <a:pt x="17310" y="44988"/>
                </a:cubicBezTo>
                <a:cubicBezTo>
                  <a:pt x="17310" y="44918"/>
                  <a:pt x="17310" y="44918"/>
                  <a:pt x="17310" y="44849"/>
                </a:cubicBezTo>
                <a:cubicBezTo>
                  <a:pt x="17449" y="44364"/>
                  <a:pt x="17518" y="43879"/>
                  <a:pt x="17449" y="43393"/>
                </a:cubicBezTo>
                <a:cubicBezTo>
                  <a:pt x="17449" y="42770"/>
                  <a:pt x="17241" y="42215"/>
                  <a:pt x="16894" y="41799"/>
                </a:cubicBezTo>
                <a:cubicBezTo>
                  <a:pt x="16837" y="41770"/>
                  <a:pt x="16779" y="41754"/>
                  <a:pt x="16727" y="41754"/>
                </a:cubicBezTo>
                <a:cubicBezTo>
                  <a:pt x="16653" y="41754"/>
                  <a:pt x="16588" y="41787"/>
                  <a:pt x="16548" y="41868"/>
                </a:cubicBezTo>
                <a:cubicBezTo>
                  <a:pt x="16409" y="42423"/>
                  <a:pt x="16409" y="42908"/>
                  <a:pt x="16478" y="43393"/>
                </a:cubicBezTo>
                <a:cubicBezTo>
                  <a:pt x="16340" y="43116"/>
                  <a:pt x="16201" y="42839"/>
                  <a:pt x="15993" y="42562"/>
                </a:cubicBezTo>
                <a:cubicBezTo>
                  <a:pt x="15161" y="41037"/>
                  <a:pt x="14399" y="39373"/>
                  <a:pt x="13705" y="37779"/>
                </a:cubicBezTo>
                <a:cubicBezTo>
                  <a:pt x="14399" y="37155"/>
                  <a:pt x="14329" y="35699"/>
                  <a:pt x="14260" y="34798"/>
                </a:cubicBezTo>
                <a:cubicBezTo>
                  <a:pt x="14260" y="34750"/>
                  <a:pt x="14161" y="34669"/>
                  <a:pt x="14077" y="34669"/>
                </a:cubicBezTo>
                <a:cubicBezTo>
                  <a:pt x="14039" y="34669"/>
                  <a:pt x="14004" y="34686"/>
                  <a:pt x="13983" y="34729"/>
                </a:cubicBezTo>
                <a:cubicBezTo>
                  <a:pt x="13498" y="35352"/>
                  <a:pt x="13290" y="36184"/>
                  <a:pt x="13290" y="37016"/>
                </a:cubicBezTo>
                <a:cubicBezTo>
                  <a:pt x="11765" y="33204"/>
                  <a:pt x="10586" y="29252"/>
                  <a:pt x="9685" y="25232"/>
                </a:cubicBezTo>
                <a:cubicBezTo>
                  <a:pt x="9754" y="25093"/>
                  <a:pt x="9824" y="25024"/>
                  <a:pt x="9893" y="24885"/>
                </a:cubicBezTo>
                <a:cubicBezTo>
                  <a:pt x="10101" y="24677"/>
                  <a:pt x="10309" y="24400"/>
                  <a:pt x="10378" y="24123"/>
                </a:cubicBezTo>
                <a:cubicBezTo>
                  <a:pt x="11349" y="23984"/>
                  <a:pt x="12250" y="23707"/>
                  <a:pt x="13151" y="23291"/>
                </a:cubicBezTo>
                <a:cubicBezTo>
                  <a:pt x="13567" y="23014"/>
                  <a:pt x="14884" y="21974"/>
                  <a:pt x="13775" y="21558"/>
                </a:cubicBezTo>
                <a:cubicBezTo>
                  <a:pt x="13725" y="21558"/>
                  <a:pt x="13676" y="21558"/>
                  <a:pt x="13652" y="21583"/>
                </a:cubicBezTo>
                <a:lnTo>
                  <a:pt x="13652" y="21583"/>
                </a:lnTo>
                <a:cubicBezTo>
                  <a:pt x="14230" y="20877"/>
                  <a:pt x="14602" y="20037"/>
                  <a:pt x="14745" y="19132"/>
                </a:cubicBezTo>
                <a:cubicBezTo>
                  <a:pt x="14745" y="19030"/>
                  <a:pt x="14708" y="18966"/>
                  <a:pt x="14661" y="18966"/>
                </a:cubicBezTo>
                <a:cubicBezTo>
                  <a:pt x="14644" y="18966"/>
                  <a:pt x="14625" y="18975"/>
                  <a:pt x="14607" y="18993"/>
                </a:cubicBezTo>
                <a:cubicBezTo>
                  <a:pt x="14476" y="18976"/>
                  <a:pt x="14346" y="18967"/>
                  <a:pt x="14218" y="18967"/>
                </a:cubicBezTo>
                <a:cubicBezTo>
                  <a:pt x="13329" y="18967"/>
                  <a:pt x="12527" y="19384"/>
                  <a:pt x="12042" y="20172"/>
                </a:cubicBezTo>
                <a:cubicBezTo>
                  <a:pt x="12458" y="19063"/>
                  <a:pt x="12596" y="17884"/>
                  <a:pt x="12388" y="16775"/>
                </a:cubicBezTo>
                <a:cubicBezTo>
                  <a:pt x="12388" y="16694"/>
                  <a:pt x="12341" y="16660"/>
                  <a:pt x="12301" y="16660"/>
                </a:cubicBezTo>
                <a:cubicBezTo>
                  <a:pt x="12274" y="16660"/>
                  <a:pt x="12250" y="16677"/>
                  <a:pt x="12250" y="16706"/>
                </a:cubicBezTo>
                <a:cubicBezTo>
                  <a:pt x="11557" y="17399"/>
                  <a:pt x="10933" y="18161"/>
                  <a:pt x="10517" y="18993"/>
                </a:cubicBezTo>
                <a:cubicBezTo>
                  <a:pt x="10378" y="17884"/>
                  <a:pt x="10032" y="16775"/>
                  <a:pt x="9477" y="15805"/>
                </a:cubicBezTo>
                <a:cubicBezTo>
                  <a:pt x="9442" y="15770"/>
                  <a:pt x="9390" y="15753"/>
                  <a:pt x="9338" y="15753"/>
                </a:cubicBezTo>
                <a:cubicBezTo>
                  <a:pt x="9286" y="15753"/>
                  <a:pt x="9234" y="15770"/>
                  <a:pt x="9200" y="15805"/>
                </a:cubicBezTo>
                <a:cubicBezTo>
                  <a:pt x="8368" y="16706"/>
                  <a:pt x="8021" y="17884"/>
                  <a:pt x="8160" y="19063"/>
                </a:cubicBezTo>
                <a:cubicBezTo>
                  <a:pt x="7536" y="18231"/>
                  <a:pt x="6843" y="17468"/>
                  <a:pt x="6427" y="16775"/>
                </a:cubicBezTo>
                <a:cubicBezTo>
                  <a:pt x="6392" y="16706"/>
                  <a:pt x="6340" y="16671"/>
                  <a:pt x="6288" y="16671"/>
                </a:cubicBezTo>
                <a:cubicBezTo>
                  <a:pt x="6236" y="16671"/>
                  <a:pt x="6184" y="16706"/>
                  <a:pt x="6150" y="16775"/>
                </a:cubicBezTo>
                <a:cubicBezTo>
                  <a:pt x="5179" y="18092"/>
                  <a:pt x="5179" y="19964"/>
                  <a:pt x="6219" y="21281"/>
                </a:cubicBezTo>
                <a:cubicBezTo>
                  <a:pt x="5318" y="20865"/>
                  <a:pt x="4417" y="20657"/>
                  <a:pt x="3446" y="20518"/>
                </a:cubicBezTo>
                <a:cubicBezTo>
                  <a:pt x="3377" y="20518"/>
                  <a:pt x="3308" y="20657"/>
                  <a:pt x="3308" y="20726"/>
                </a:cubicBezTo>
                <a:cubicBezTo>
                  <a:pt x="4001" y="23291"/>
                  <a:pt x="6427" y="24400"/>
                  <a:pt x="8853" y="24677"/>
                </a:cubicBezTo>
                <a:lnTo>
                  <a:pt x="9061" y="24677"/>
                </a:lnTo>
                <a:cubicBezTo>
                  <a:pt x="9130" y="24677"/>
                  <a:pt x="9200" y="24539"/>
                  <a:pt x="9130" y="24469"/>
                </a:cubicBezTo>
                <a:cubicBezTo>
                  <a:pt x="8992" y="24331"/>
                  <a:pt x="8784" y="24123"/>
                  <a:pt x="8715" y="23984"/>
                </a:cubicBezTo>
                <a:lnTo>
                  <a:pt x="8715" y="23846"/>
                </a:lnTo>
                <a:cubicBezTo>
                  <a:pt x="8853" y="24054"/>
                  <a:pt x="9061" y="24192"/>
                  <a:pt x="9200" y="24400"/>
                </a:cubicBezTo>
                <a:cubicBezTo>
                  <a:pt x="9200" y="24539"/>
                  <a:pt x="9269" y="24608"/>
                  <a:pt x="9408" y="24608"/>
                </a:cubicBezTo>
                <a:lnTo>
                  <a:pt x="9408" y="24816"/>
                </a:lnTo>
                <a:lnTo>
                  <a:pt x="9338" y="24955"/>
                </a:lnTo>
                <a:cubicBezTo>
                  <a:pt x="9269" y="25093"/>
                  <a:pt x="9338" y="25232"/>
                  <a:pt x="9546" y="25232"/>
                </a:cubicBezTo>
                <a:cubicBezTo>
                  <a:pt x="9893" y="27173"/>
                  <a:pt x="10378" y="29044"/>
                  <a:pt x="10933" y="30916"/>
                </a:cubicBezTo>
                <a:cubicBezTo>
                  <a:pt x="10101" y="30916"/>
                  <a:pt x="9477" y="30362"/>
                  <a:pt x="9408" y="29530"/>
                </a:cubicBezTo>
                <a:lnTo>
                  <a:pt x="9408" y="29530"/>
                </a:lnTo>
                <a:cubicBezTo>
                  <a:pt x="9616" y="29738"/>
                  <a:pt x="9824" y="29876"/>
                  <a:pt x="10032" y="30084"/>
                </a:cubicBezTo>
                <a:cubicBezTo>
                  <a:pt x="10170" y="30362"/>
                  <a:pt x="10448" y="30639"/>
                  <a:pt x="10655" y="30847"/>
                </a:cubicBezTo>
                <a:cubicBezTo>
                  <a:pt x="10674" y="30865"/>
                  <a:pt x="10698" y="30874"/>
                  <a:pt x="10721" y="30874"/>
                </a:cubicBezTo>
                <a:cubicBezTo>
                  <a:pt x="10784" y="30874"/>
                  <a:pt x="10845" y="30810"/>
                  <a:pt x="10794" y="30708"/>
                </a:cubicBezTo>
                <a:cubicBezTo>
                  <a:pt x="10725" y="30362"/>
                  <a:pt x="10517" y="30084"/>
                  <a:pt x="10240" y="29807"/>
                </a:cubicBezTo>
                <a:cubicBezTo>
                  <a:pt x="10032" y="29530"/>
                  <a:pt x="9685" y="29322"/>
                  <a:pt x="9408" y="29114"/>
                </a:cubicBezTo>
                <a:cubicBezTo>
                  <a:pt x="9367" y="29093"/>
                  <a:pt x="9332" y="29085"/>
                  <a:pt x="9302" y="29085"/>
                </a:cubicBezTo>
                <a:cubicBezTo>
                  <a:pt x="9228" y="29085"/>
                  <a:pt x="9179" y="29134"/>
                  <a:pt x="9130" y="29183"/>
                </a:cubicBezTo>
                <a:cubicBezTo>
                  <a:pt x="8930" y="30255"/>
                  <a:pt x="9699" y="31197"/>
                  <a:pt x="10752" y="31197"/>
                </a:cubicBezTo>
                <a:cubicBezTo>
                  <a:pt x="10789" y="31197"/>
                  <a:pt x="10826" y="31196"/>
                  <a:pt x="10863" y="31193"/>
                </a:cubicBezTo>
                <a:cubicBezTo>
                  <a:pt x="10863" y="31193"/>
                  <a:pt x="10933" y="31193"/>
                  <a:pt x="10933" y="31124"/>
                </a:cubicBezTo>
                <a:cubicBezTo>
                  <a:pt x="11765" y="34035"/>
                  <a:pt x="12804" y="36877"/>
                  <a:pt x="14052" y="39581"/>
                </a:cubicBezTo>
                <a:cubicBezTo>
                  <a:pt x="13428" y="38680"/>
                  <a:pt x="12735" y="37848"/>
                  <a:pt x="12111" y="37016"/>
                </a:cubicBezTo>
                <a:cubicBezTo>
                  <a:pt x="9546" y="32718"/>
                  <a:pt x="5873" y="28490"/>
                  <a:pt x="466" y="28421"/>
                </a:cubicBezTo>
                <a:cubicBezTo>
                  <a:pt x="327" y="28421"/>
                  <a:pt x="327" y="28559"/>
                  <a:pt x="466" y="28559"/>
                </a:cubicBezTo>
                <a:cubicBezTo>
                  <a:pt x="3238" y="29183"/>
                  <a:pt x="5595" y="29876"/>
                  <a:pt x="7744" y="31748"/>
                </a:cubicBezTo>
                <a:cubicBezTo>
                  <a:pt x="8992" y="32926"/>
                  <a:pt x="10101" y="34243"/>
                  <a:pt x="11002" y="35699"/>
                </a:cubicBezTo>
                <a:cubicBezTo>
                  <a:pt x="8229" y="32441"/>
                  <a:pt x="5041" y="29599"/>
                  <a:pt x="604" y="28767"/>
                </a:cubicBezTo>
                <a:cubicBezTo>
                  <a:pt x="535" y="28767"/>
                  <a:pt x="535" y="28906"/>
                  <a:pt x="604" y="28906"/>
                </a:cubicBezTo>
                <a:cubicBezTo>
                  <a:pt x="3793" y="29946"/>
                  <a:pt x="6704" y="31748"/>
                  <a:pt x="9130" y="34035"/>
                </a:cubicBezTo>
                <a:cubicBezTo>
                  <a:pt x="10170" y="35075"/>
                  <a:pt x="11141" y="36184"/>
                  <a:pt x="12042" y="37363"/>
                </a:cubicBezTo>
                <a:cubicBezTo>
                  <a:pt x="10725" y="35907"/>
                  <a:pt x="8715" y="35214"/>
                  <a:pt x="6982" y="34382"/>
                </a:cubicBezTo>
                <a:cubicBezTo>
                  <a:pt x="4278" y="32996"/>
                  <a:pt x="2268" y="30777"/>
                  <a:pt x="188" y="28698"/>
                </a:cubicBezTo>
                <a:cubicBezTo>
                  <a:pt x="168" y="28678"/>
                  <a:pt x="142" y="28669"/>
                  <a:pt x="117" y="28669"/>
                </a:cubicBezTo>
                <a:cubicBezTo>
                  <a:pt x="56" y="28669"/>
                  <a:pt x="1" y="28718"/>
                  <a:pt x="50" y="28767"/>
                </a:cubicBezTo>
                <a:cubicBezTo>
                  <a:pt x="1575" y="30569"/>
                  <a:pt x="3238" y="32164"/>
                  <a:pt x="5110" y="33550"/>
                </a:cubicBezTo>
                <a:cubicBezTo>
                  <a:pt x="7328" y="35145"/>
                  <a:pt x="9962" y="35976"/>
                  <a:pt x="12180" y="37709"/>
                </a:cubicBezTo>
                <a:lnTo>
                  <a:pt x="12319" y="37709"/>
                </a:lnTo>
                <a:lnTo>
                  <a:pt x="12319" y="37779"/>
                </a:lnTo>
                <a:lnTo>
                  <a:pt x="12458" y="37779"/>
                </a:lnTo>
                <a:lnTo>
                  <a:pt x="14399" y="40274"/>
                </a:lnTo>
                <a:cubicBezTo>
                  <a:pt x="16062" y="43532"/>
                  <a:pt x="17795" y="46651"/>
                  <a:pt x="19251" y="49909"/>
                </a:cubicBezTo>
                <a:cubicBezTo>
                  <a:pt x="18696" y="49216"/>
                  <a:pt x="17934" y="48800"/>
                  <a:pt x="17102" y="48731"/>
                </a:cubicBezTo>
                <a:cubicBezTo>
                  <a:pt x="16963" y="48731"/>
                  <a:pt x="16894" y="48870"/>
                  <a:pt x="16963" y="49008"/>
                </a:cubicBezTo>
                <a:cubicBezTo>
                  <a:pt x="17449" y="49909"/>
                  <a:pt x="18350" y="50464"/>
                  <a:pt x="19320" y="50533"/>
                </a:cubicBezTo>
                <a:cubicBezTo>
                  <a:pt x="19390" y="50533"/>
                  <a:pt x="19459" y="50464"/>
                  <a:pt x="19459" y="50395"/>
                </a:cubicBezTo>
                <a:cubicBezTo>
                  <a:pt x="20221" y="52128"/>
                  <a:pt x="20845" y="53861"/>
                  <a:pt x="21330" y="55732"/>
                </a:cubicBezTo>
                <a:cubicBezTo>
                  <a:pt x="20915" y="56633"/>
                  <a:pt x="20499" y="57673"/>
                  <a:pt x="20152" y="58644"/>
                </a:cubicBezTo>
                <a:cubicBezTo>
                  <a:pt x="20360" y="57812"/>
                  <a:pt x="20152" y="56911"/>
                  <a:pt x="19528" y="56287"/>
                </a:cubicBezTo>
                <a:cubicBezTo>
                  <a:pt x="19499" y="56258"/>
                  <a:pt x="19459" y="56241"/>
                  <a:pt x="19416" y="56241"/>
                </a:cubicBezTo>
                <a:cubicBezTo>
                  <a:pt x="19356" y="56241"/>
                  <a:pt x="19292" y="56275"/>
                  <a:pt x="19251" y="56356"/>
                </a:cubicBezTo>
                <a:cubicBezTo>
                  <a:pt x="19043" y="57257"/>
                  <a:pt x="19320" y="58228"/>
                  <a:pt x="19875" y="58990"/>
                </a:cubicBezTo>
                <a:lnTo>
                  <a:pt x="19875" y="59129"/>
                </a:lnTo>
                <a:lnTo>
                  <a:pt x="19944" y="59129"/>
                </a:lnTo>
                <a:cubicBezTo>
                  <a:pt x="19528" y="60376"/>
                  <a:pt x="19251" y="61624"/>
                  <a:pt x="18974" y="62872"/>
                </a:cubicBezTo>
                <a:cubicBezTo>
                  <a:pt x="18904" y="63357"/>
                  <a:pt x="18835" y="63842"/>
                  <a:pt x="18766" y="64258"/>
                </a:cubicBezTo>
                <a:cubicBezTo>
                  <a:pt x="18835" y="63219"/>
                  <a:pt x="18835" y="62179"/>
                  <a:pt x="18835" y="61139"/>
                </a:cubicBezTo>
                <a:cubicBezTo>
                  <a:pt x="18835" y="58713"/>
                  <a:pt x="18003" y="56564"/>
                  <a:pt x="17518" y="54207"/>
                </a:cubicBezTo>
                <a:cubicBezTo>
                  <a:pt x="17518" y="54138"/>
                  <a:pt x="17449" y="54103"/>
                  <a:pt x="17371" y="54103"/>
                </a:cubicBezTo>
                <a:cubicBezTo>
                  <a:pt x="17293" y="54103"/>
                  <a:pt x="17206" y="54138"/>
                  <a:pt x="17171" y="54207"/>
                </a:cubicBezTo>
                <a:cubicBezTo>
                  <a:pt x="16201" y="58921"/>
                  <a:pt x="16617" y="63842"/>
                  <a:pt x="18419" y="68348"/>
                </a:cubicBezTo>
                <a:cubicBezTo>
                  <a:pt x="18350" y="72299"/>
                  <a:pt x="18835" y="76181"/>
                  <a:pt x="19875" y="80063"/>
                </a:cubicBezTo>
                <a:cubicBezTo>
                  <a:pt x="18280" y="77429"/>
                  <a:pt x="16409" y="75072"/>
                  <a:pt x="14260" y="72923"/>
                </a:cubicBezTo>
                <a:cubicBezTo>
                  <a:pt x="14191" y="72369"/>
                  <a:pt x="14121" y="71883"/>
                  <a:pt x="14052" y="71329"/>
                </a:cubicBezTo>
                <a:cubicBezTo>
                  <a:pt x="14607" y="69734"/>
                  <a:pt x="15508" y="68002"/>
                  <a:pt x="14884" y="66407"/>
                </a:cubicBezTo>
                <a:cubicBezTo>
                  <a:pt x="14849" y="66338"/>
                  <a:pt x="14780" y="66303"/>
                  <a:pt x="14711" y="66303"/>
                </a:cubicBezTo>
                <a:cubicBezTo>
                  <a:pt x="14641" y="66303"/>
                  <a:pt x="14572" y="66338"/>
                  <a:pt x="14537" y="66407"/>
                </a:cubicBezTo>
                <a:cubicBezTo>
                  <a:pt x="14329" y="66892"/>
                  <a:pt x="14121" y="67308"/>
                  <a:pt x="13844" y="67794"/>
                </a:cubicBezTo>
                <a:cubicBezTo>
                  <a:pt x="13844" y="66892"/>
                  <a:pt x="13844" y="66061"/>
                  <a:pt x="13913" y="65159"/>
                </a:cubicBezTo>
                <a:cubicBezTo>
                  <a:pt x="13913" y="65090"/>
                  <a:pt x="13775" y="65021"/>
                  <a:pt x="13705" y="65021"/>
                </a:cubicBezTo>
                <a:cubicBezTo>
                  <a:pt x="12527" y="65575"/>
                  <a:pt x="11834" y="66892"/>
                  <a:pt x="11973" y="68209"/>
                </a:cubicBezTo>
                <a:cubicBezTo>
                  <a:pt x="11210" y="67239"/>
                  <a:pt x="10309" y="66477"/>
                  <a:pt x="9200" y="65922"/>
                </a:cubicBezTo>
                <a:cubicBezTo>
                  <a:pt x="9181" y="65903"/>
                  <a:pt x="9158" y="65895"/>
                  <a:pt x="9133" y="65895"/>
                </a:cubicBezTo>
                <a:cubicBezTo>
                  <a:pt x="9066" y="65895"/>
                  <a:pt x="8992" y="65959"/>
                  <a:pt x="8992" y="66061"/>
                </a:cubicBezTo>
                <a:cubicBezTo>
                  <a:pt x="9061" y="67170"/>
                  <a:pt x="9408" y="68209"/>
                  <a:pt x="9962" y="69180"/>
                </a:cubicBezTo>
                <a:lnTo>
                  <a:pt x="9824" y="69111"/>
                </a:lnTo>
                <a:cubicBezTo>
                  <a:pt x="9370" y="68758"/>
                  <a:pt x="8514" y="68222"/>
                  <a:pt x="7787" y="68222"/>
                </a:cubicBezTo>
                <a:cubicBezTo>
                  <a:pt x="7514" y="68222"/>
                  <a:pt x="7259" y="68297"/>
                  <a:pt x="7051" y="68487"/>
                </a:cubicBezTo>
                <a:cubicBezTo>
                  <a:pt x="5942" y="69527"/>
                  <a:pt x="7120" y="70428"/>
                  <a:pt x="8507" y="70982"/>
                </a:cubicBezTo>
                <a:lnTo>
                  <a:pt x="7883" y="70982"/>
                </a:lnTo>
                <a:cubicBezTo>
                  <a:pt x="6358" y="71121"/>
                  <a:pt x="6219" y="72438"/>
                  <a:pt x="6774" y="73616"/>
                </a:cubicBezTo>
                <a:cubicBezTo>
                  <a:pt x="6808" y="73686"/>
                  <a:pt x="6860" y="73720"/>
                  <a:pt x="6921" y="73720"/>
                </a:cubicBezTo>
                <a:cubicBezTo>
                  <a:pt x="6982" y="73720"/>
                  <a:pt x="7051" y="73686"/>
                  <a:pt x="7120" y="73616"/>
                </a:cubicBezTo>
                <a:cubicBezTo>
                  <a:pt x="7661" y="72824"/>
                  <a:pt x="8688" y="72593"/>
                  <a:pt x="9764" y="72593"/>
                </a:cubicBezTo>
                <a:cubicBezTo>
                  <a:pt x="10758" y="72593"/>
                  <a:pt x="11795" y="72790"/>
                  <a:pt x="12527" y="72923"/>
                </a:cubicBezTo>
                <a:cubicBezTo>
                  <a:pt x="12596" y="72923"/>
                  <a:pt x="12666" y="72784"/>
                  <a:pt x="12527" y="72784"/>
                </a:cubicBezTo>
                <a:cubicBezTo>
                  <a:pt x="11779" y="72478"/>
                  <a:pt x="10713" y="72256"/>
                  <a:pt x="9675" y="72256"/>
                </a:cubicBezTo>
                <a:cubicBezTo>
                  <a:pt x="8597" y="72256"/>
                  <a:pt x="7548" y="72496"/>
                  <a:pt x="6912" y="73131"/>
                </a:cubicBezTo>
                <a:cubicBezTo>
                  <a:pt x="6704" y="72715"/>
                  <a:pt x="6704" y="72091"/>
                  <a:pt x="7051" y="71675"/>
                </a:cubicBezTo>
                <a:cubicBezTo>
                  <a:pt x="7383" y="71439"/>
                  <a:pt x="7779" y="71331"/>
                  <a:pt x="8196" y="71331"/>
                </a:cubicBezTo>
                <a:cubicBezTo>
                  <a:pt x="8389" y="71331"/>
                  <a:pt x="8586" y="71354"/>
                  <a:pt x="8784" y="71398"/>
                </a:cubicBezTo>
                <a:cubicBezTo>
                  <a:pt x="9824" y="71606"/>
                  <a:pt x="10863" y="71953"/>
                  <a:pt x="11765" y="72369"/>
                </a:cubicBezTo>
                <a:lnTo>
                  <a:pt x="11834" y="72369"/>
                </a:lnTo>
                <a:cubicBezTo>
                  <a:pt x="12319" y="72646"/>
                  <a:pt x="12874" y="72854"/>
                  <a:pt x="13428" y="72923"/>
                </a:cubicBezTo>
                <a:lnTo>
                  <a:pt x="13428" y="72992"/>
                </a:lnTo>
                <a:cubicBezTo>
                  <a:pt x="13471" y="73078"/>
                  <a:pt x="13567" y="73137"/>
                  <a:pt x="13650" y="73137"/>
                </a:cubicBezTo>
                <a:cubicBezTo>
                  <a:pt x="13702" y="73137"/>
                  <a:pt x="13748" y="73115"/>
                  <a:pt x="13775" y="73062"/>
                </a:cubicBezTo>
                <a:cubicBezTo>
                  <a:pt x="13775" y="73131"/>
                  <a:pt x="13844" y="73131"/>
                  <a:pt x="13913" y="73131"/>
                </a:cubicBezTo>
                <a:cubicBezTo>
                  <a:pt x="13913" y="73200"/>
                  <a:pt x="13983" y="73270"/>
                  <a:pt x="13983" y="73339"/>
                </a:cubicBezTo>
                <a:cubicBezTo>
                  <a:pt x="13983" y="73433"/>
                  <a:pt x="14039" y="73470"/>
                  <a:pt x="14101" y="73470"/>
                </a:cubicBezTo>
                <a:cubicBezTo>
                  <a:pt x="14177" y="73470"/>
                  <a:pt x="14260" y="73415"/>
                  <a:pt x="14260" y="73339"/>
                </a:cubicBezTo>
                <a:lnTo>
                  <a:pt x="14260" y="73270"/>
                </a:lnTo>
                <a:cubicBezTo>
                  <a:pt x="15300" y="74448"/>
                  <a:pt x="16340" y="75696"/>
                  <a:pt x="17241" y="76944"/>
                </a:cubicBezTo>
                <a:cubicBezTo>
                  <a:pt x="18419" y="78469"/>
                  <a:pt x="19251" y="80202"/>
                  <a:pt x="20291" y="81796"/>
                </a:cubicBezTo>
                <a:lnTo>
                  <a:pt x="20429" y="82142"/>
                </a:lnTo>
                <a:cubicBezTo>
                  <a:pt x="20637" y="82905"/>
                  <a:pt x="20845" y="83668"/>
                  <a:pt x="21123" y="84430"/>
                </a:cubicBezTo>
                <a:cubicBezTo>
                  <a:pt x="18649" y="80582"/>
                  <a:pt x="14609" y="76735"/>
                  <a:pt x="10488" y="76735"/>
                </a:cubicBezTo>
                <a:cubicBezTo>
                  <a:pt x="10451" y="76735"/>
                  <a:pt x="10415" y="76735"/>
                  <a:pt x="10378" y="76736"/>
                </a:cubicBezTo>
                <a:cubicBezTo>
                  <a:pt x="10170" y="76736"/>
                  <a:pt x="10101" y="76944"/>
                  <a:pt x="10240" y="77082"/>
                </a:cubicBezTo>
                <a:cubicBezTo>
                  <a:pt x="12042" y="79023"/>
                  <a:pt x="13290" y="81727"/>
                  <a:pt x="15438" y="83390"/>
                </a:cubicBezTo>
                <a:cubicBezTo>
                  <a:pt x="17241" y="84777"/>
                  <a:pt x="19459" y="85608"/>
                  <a:pt x="21192" y="86995"/>
                </a:cubicBezTo>
                <a:cubicBezTo>
                  <a:pt x="21538" y="87411"/>
                  <a:pt x="21885" y="87896"/>
                  <a:pt x="22232" y="88243"/>
                </a:cubicBezTo>
                <a:cubicBezTo>
                  <a:pt x="22232" y="88263"/>
                  <a:pt x="22244" y="88271"/>
                  <a:pt x="22259" y="88271"/>
                </a:cubicBezTo>
                <a:cubicBezTo>
                  <a:pt x="22295" y="88271"/>
                  <a:pt x="22350" y="88222"/>
                  <a:pt x="22301" y="88173"/>
                </a:cubicBezTo>
                <a:cubicBezTo>
                  <a:pt x="22301" y="88104"/>
                  <a:pt x="22232" y="88035"/>
                  <a:pt x="22162" y="87896"/>
                </a:cubicBezTo>
                <a:lnTo>
                  <a:pt x="22162" y="87896"/>
                </a:lnTo>
                <a:cubicBezTo>
                  <a:pt x="22370" y="88104"/>
                  <a:pt x="22509" y="88312"/>
                  <a:pt x="22717" y="88589"/>
                </a:cubicBezTo>
                <a:cubicBezTo>
                  <a:pt x="23341" y="90183"/>
                  <a:pt x="24034" y="91778"/>
                  <a:pt x="24727" y="93372"/>
                </a:cubicBezTo>
                <a:cubicBezTo>
                  <a:pt x="24588" y="93303"/>
                  <a:pt x="24450" y="93233"/>
                  <a:pt x="24311" y="93164"/>
                </a:cubicBezTo>
                <a:cubicBezTo>
                  <a:pt x="24034" y="92679"/>
                  <a:pt x="23618" y="92194"/>
                  <a:pt x="23202" y="91778"/>
                </a:cubicBezTo>
                <a:cubicBezTo>
                  <a:pt x="22786" y="91223"/>
                  <a:pt x="22232" y="90807"/>
                  <a:pt x="21608" y="90599"/>
                </a:cubicBezTo>
                <a:cubicBezTo>
                  <a:pt x="21583" y="90587"/>
                  <a:pt x="21559" y="90581"/>
                  <a:pt x="21535" y="90581"/>
                </a:cubicBezTo>
                <a:cubicBezTo>
                  <a:pt x="21427" y="90581"/>
                  <a:pt x="21343" y="90706"/>
                  <a:pt x="21400" y="90877"/>
                </a:cubicBezTo>
                <a:cubicBezTo>
                  <a:pt x="22093" y="92332"/>
                  <a:pt x="23341" y="93372"/>
                  <a:pt x="24866" y="93788"/>
                </a:cubicBezTo>
                <a:cubicBezTo>
                  <a:pt x="25905" y="96283"/>
                  <a:pt x="26668" y="98918"/>
                  <a:pt x="27153" y="101621"/>
                </a:cubicBezTo>
                <a:cubicBezTo>
                  <a:pt x="27153" y="102037"/>
                  <a:pt x="27153" y="102522"/>
                  <a:pt x="27084" y="102938"/>
                </a:cubicBezTo>
                <a:cubicBezTo>
                  <a:pt x="26945" y="101829"/>
                  <a:pt x="26321" y="100859"/>
                  <a:pt x="25351" y="100304"/>
                </a:cubicBezTo>
                <a:cubicBezTo>
                  <a:pt x="25326" y="100291"/>
                  <a:pt x="25298" y="100286"/>
                  <a:pt x="25270" y="100286"/>
                </a:cubicBezTo>
                <a:cubicBezTo>
                  <a:pt x="25145" y="100286"/>
                  <a:pt x="25017" y="100399"/>
                  <a:pt x="25074" y="100512"/>
                </a:cubicBezTo>
                <a:cubicBezTo>
                  <a:pt x="25282" y="101968"/>
                  <a:pt x="25628" y="103909"/>
                  <a:pt x="26945" y="104810"/>
                </a:cubicBezTo>
                <a:cubicBezTo>
                  <a:pt x="26529" y="109315"/>
                  <a:pt x="25767" y="113752"/>
                  <a:pt x="24519" y="118119"/>
                </a:cubicBezTo>
                <a:cubicBezTo>
                  <a:pt x="24519" y="118253"/>
                  <a:pt x="24606" y="118330"/>
                  <a:pt x="24686" y="118330"/>
                </a:cubicBezTo>
                <a:cubicBezTo>
                  <a:pt x="24730" y="118330"/>
                  <a:pt x="24772" y="118307"/>
                  <a:pt x="24796" y="118257"/>
                </a:cubicBezTo>
                <a:cubicBezTo>
                  <a:pt x="26044" y="114999"/>
                  <a:pt x="26945" y="111672"/>
                  <a:pt x="27430" y="108276"/>
                </a:cubicBezTo>
                <a:cubicBezTo>
                  <a:pt x="28817" y="107097"/>
                  <a:pt x="30134" y="104948"/>
                  <a:pt x="29926" y="103146"/>
                </a:cubicBezTo>
                <a:cubicBezTo>
                  <a:pt x="29926" y="103045"/>
                  <a:pt x="29852" y="102980"/>
                  <a:pt x="29757" y="102980"/>
                </a:cubicBezTo>
                <a:cubicBezTo>
                  <a:pt x="29723" y="102980"/>
                  <a:pt x="29686" y="102989"/>
                  <a:pt x="29649" y="103007"/>
                </a:cubicBezTo>
                <a:cubicBezTo>
                  <a:pt x="28540" y="103770"/>
                  <a:pt x="28193" y="104948"/>
                  <a:pt x="27708" y="106057"/>
                </a:cubicBezTo>
                <a:cubicBezTo>
                  <a:pt x="27985" y="103146"/>
                  <a:pt x="28054" y="100165"/>
                  <a:pt x="27916" y="97185"/>
                </a:cubicBezTo>
                <a:cubicBezTo>
                  <a:pt x="28817" y="95937"/>
                  <a:pt x="29371" y="94412"/>
                  <a:pt x="29510" y="92887"/>
                </a:cubicBezTo>
                <a:cubicBezTo>
                  <a:pt x="29510" y="92780"/>
                  <a:pt x="29469" y="92633"/>
                  <a:pt x="29388" y="92633"/>
                </a:cubicBezTo>
                <a:cubicBezTo>
                  <a:pt x="29363" y="92633"/>
                  <a:pt x="29334" y="92647"/>
                  <a:pt x="29302" y="92679"/>
                </a:cubicBezTo>
                <a:cubicBezTo>
                  <a:pt x="28678" y="93372"/>
                  <a:pt x="28193" y="94135"/>
                  <a:pt x="27777" y="94966"/>
                </a:cubicBezTo>
                <a:lnTo>
                  <a:pt x="27777" y="94343"/>
                </a:lnTo>
                <a:cubicBezTo>
                  <a:pt x="28054" y="91570"/>
                  <a:pt x="28401" y="88797"/>
                  <a:pt x="28817" y="86094"/>
                </a:cubicBezTo>
                <a:cubicBezTo>
                  <a:pt x="30688" y="83806"/>
                  <a:pt x="32421" y="81449"/>
                  <a:pt x="34016" y="78954"/>
                </a:cubicBezTo>
                <a:cubicBezTo>
                  <a:pt x="36511" y="75627"/>
                  <a:pt x="38729" y="72022"/>
                  <a:pt x="40670" y="68279"/>
                </a:cubicBezTo>
                <a:cubicBezTo>
                  <a:pt x="40730" y="68159"/>
                  <a:pt x="40687" y="67988"/>
                  <a:pt x="40540" y="67988"/>
                </a:cubicBezTo>
                <a:cubicBezTo>
                  <a:pt x="40517" y="67988"/>
                  <a:pt x="40491" y="67992"/>
                  <a:pt x="40462" y="68002"/>
                </a:cubicBezTo>
                <a:cubicBezTo>
                  <a:pt x="35610" y="69388"/>
                  <a:pt x="32213" y="73339"/>
                  <a:pt x="30273" y="77914"/>
                </a:cubicBezTo>
                <a:cubicBezTo>
                  <a:pt x="30688" y="75904"/>
                  <a:pt x="31174" y="73894"/>
                  <a:pt x="31659" y="71883"/>
                </a:cubicBezTo>
                <a:cubicBezTo>
                  <a:pt x="31659" y="71883"/>
                  <a:pt x="31659" y="71883"/>
                  <a:pt x="31659" y="71953"/>
                </a:cubicBezTo>
                <a:cubicBezTo>
                  <a:pt x="31659" y="71987"/>
                  <a:pt x="31676" y="72005"/>
                  <a:pt x="31702" y="72005"/>
                </a:cubicBezTo>
                <a:cubicBezTo>
                  <a:pt x="31728" y="72005"/>
                  <a:pt x="31763" y="71987"/>
                  <a:pt x="31798" y="71953"/>
                </a:cubicBezTo>
                <a:cubicBezTo>
                  <a:pt x="31867" y="71537"/>
                  <a:pt x="31867" y="71121"/>
                  <a:pt x="31867" y="70705"/>
                </a:cubicBezTo>
                <a:cubicBezTo>
                  <a:pt x="32213" y="69527"/>
                  <a:pt x="32491" y="68417"/>
                  <a:pt x="32768" y="67239"/>
                </a:cubicBezTo>
                <a:cubicBezTo>
                  <a:pt x="33808" y="66684"/>
                  <a:pt x="34640" y="65853"/>
                  <a:pt x="35194" y="64813"/>
                </a:cubicBezTo>
                <a:cubicBezTo>
                  <a:pt x="35263" y="64674"/>
                  <a:pt x="35125" y="64536"/>
                  <a:pt x="34986" y="64536"/>
                </a:cubicBezTo>
                <a:cubicBezTo>
                  <a:pt x="34293" y="64744"/>
                  <a:pt x="33669" y="65090"/>
                  <a:pt x="33184" y="65714"/>
                </a:cubicBezTo>
                <a:cubicBezTo>
                  <a:pt x="33392" y="64882"/>
                  <a:pt x="33669" y="64050"/>
                  <a:pt x="33877" y="63219"/>
                </a:cubicBezTo>
                <a:cubicBezTo>
                  <a:pt x="34432" y="62803"/>
                  <a:pt x="34986" y="62387"/>
                  <a:pt x="35541" y="61901"/>
                </a:cubicBezTo>
                <a:lnTo>
                  <a:pt x="35541" y="61901"/>
                </a:lnTo>
                <a:lnTo>
                  <a:pt x="35333" y="62179"/>
                </a:lnTo>
                <a:cubicBezTo>
                  <a:pt x="35333" y="62248"/>
                  <a:pt x="35402" y="62317"/>
                  <a:pt x="35471" y="62317"/>
                </a:cubicBezTo>
                <a:cubicBezTo>
                  <a:pt x="35610" y="62179"/>
                  <a:pt x="35749" y="62040"/>
                  <a:pt x="35887" y="61901"/>
                </a:cubicBezTo>
                <a:cubicBezTo>
                  <a:pt x="35928" y="61903"/>
                  <a:pt x="35969" y="61904"/>
                  <a:pt x="36010" y="61904"/>
                </a:cubicBezTo>
                <a:cubicBezTo>
                  <a:pt x="37580" y="61904"/>
                  <a:pt x="39449" y="60633"/>
                  <a:pt x="40462" y="59822"/>
                </a:cubicBezTo>
                <a:cubicBezTo>
                  <a:pt x="40601" y="59753"/>
                  <a:pt x="40462" y="59545"/>
                  <a:pt x="40324" y="59545"/>
                </a:cubicBezTo>
                <a:cubicBezTo>
                  <a:pt x="39284" y="59614"/>
                  <a:pt x="38313" y="59822"/>
                  <a:pt x="37343" y="60169"/>
                </a:cubicBezTo>
                <a:cubicBezTo>
                  <a:pt x="38591" y="59198"/>
                  <a:pt x="39561" y="58020"/>
                  <a:pt x="40393" y="56703"/>
                </a:cubicBezTo>
                <a:cubicBezTo>
                  <a:pt x="40462" y="56633"/>
                  <a:pt x="40393" y="56495"/>
                  <a:pt x="40254" y="56495"/>
                </a:cubicBezTo>
                <a:cubicBezTo>
                  <a:pt x="38937" y="56495"/>
                  <a:pt x="37690" y="57049"/>
                  <a:pt x="36927" y="58089"/>
                </a:cubicBezTo>
                <a:cubicBezTo>
                  <a:pt x="37343" y="56772"/>
                  <a:pt x="37274" y="55386"/>
                  <a:pt x="36650" y="54138"/>
                </a:cubicBezTo>
                <a:cubicBezTo>
                  <a:pt x="36615" y="54103"/>
                  <a:pt x="36563" y="54086"/>
                  <a:pt x="36511" y="54086"/>
                </a:cubicBezTo>
                <a:cubicBezTo>
                  <a:pt x="36459" y="54086"/>
                  <a:pt x="36407" y="54103"/>
                  <a:pt x="36373" y="54138"/>
                </a:cubicBezTo>
                <a:cubicBezTo>
                  <a:pt x="35541" y="54970"/>
                  <a:pt x="34848" y="55940"/>
                  <a:pt x="34570" y="57118"/>
                </a:cubicBezTo>
                <a:cubicBezTo>
                  <a:pt x="34432" y="56495"/>
                  <a:pt x="34154" y="55940"/>
                  <a:pt x="33738" y="55455"/>
                </a:cubicBezTo>
                <a:cubicBezTo>
                  <a:pt x="33525" y="55135"/>
                  <a:pt x="32617" y="54284"/>
                  <a:pt x="32018" y="54284"/>
                </a:cubicBezTo>
                <a:cubicBezTo>
                  <a:pt x="31838" y="54284"/>
                  <a:pt x="31686" y="54361"/>
                  <a:pt x="31590" y="54554"/>
                </a:cubicBezTo>
                <a:cubicBezTo>
                  <a:pt x="31035" y="55732"/>
                  <a:pt x="31451" y="57188"/>
                  <a:pt x="31867" y="58366"/>
                </a:cubicBezTo>
                <a:cubicBezTo>
                  <a:pt x="31368" y="57923"/>
                  <a:pt x="30736" y="57701"/>
                  <a:pt x="30077" y="57701"/>
                </a:cubicBezTo>
                <a:cubicBezTo>
                  <a:pt x="29912" y="57701"/>
                  <a:pt x="29746" y="57715"/>
                  <a:pt x="29579" y="57742"/>
                </a:cubicBezTo>
                <a:cubicBezTo>
                  <a:pt x="29510" y="57742"/>
                  <a:pt x="29441" y="57812"/>
                  <a:pt x="29441" y="57881"/>
                </a:cubicBezTo>
                <a:cubicBezTo>
                  <a:pt x="29579" y="59961"/>
                  <a:pt x="31174" y="61624"/>
                  <a:pt x="33253" y="61901"/>
                </a:cubicBezTo>
                <a:cubicBezTo>
                  <a:pt x="33323" y="62248"/>
                  <a:pt x="33461" y="62595"/>
                  <a:pt x="33600" y="62941"/>
                </a:cubicBezTo>
                <a:lnTo>
                  <a:pt x="33669" y="63011"/>
                </a:lnTo>
                <a:cubicBezTo>
                  <a:pt x="33600" y="63011"/>
                  <a:pt x="33600" y="63080"/>
                  <a:pt x="33669" y="63080"/>
                </a:cubicBezTo>
                <a:cubicBezTo>
                  <a:pt x="33253" y="64189"/>
                  <a:pt x="32907" y="65298"/>
                  <a:pt x="32560" y="66477"/>
                </a:cubicBezTo>
                <a:cubicBezTo>
                  <a:pt x="32560" y="66477"/>
                  <a:pt x="32560" y="66546"/>
                  <a:pt x="32560" y="66546"/>
                </a:cubicBezTo>
                <a:lnTo>
                  <a:pt x="32421" y="66962"/>
                </a:lnTo>
                <a:cubicBezTo>
                  <a:pt x="32283" y="67100"/>
                  <a:pt x="32144" y="67170"/>
                  <a:pt x="32005" y="67308"/>
                </a:cubicBezTo>
                <a:cubicBezTo>
                  <a:pt x="31867" y="67447"/>
                  <a:pt x="32005" y="67516"/>
                  <a:pt x="32144" y="67516"/>
                </a:cubicBezTo>
                <a:cubicBezTo>
                  <a:pt x="32213" y="67447"/>
                  <a:pt x="32283" y="67447"/>
                  <a:pt x="32352" y="67447"/>
                </a:cubicBezTo>
                <a:lnTo>
                  <a:pt x="31728" y="69388"/>
                </a:lnTo>
                <a:cubicBezTo>
                  <a:pt x="31590" y="68764"/>
                  <a:pt x="31312" y="68140"/>
                  <a:pt x="30827" y="67586"/>
                </a:cubicBezTo>
                <a:cubicBezTo>
                  <a:pt x="30798" y="67557"/>
                  <a:pt x="30758" y="67540"/>
                  <a:pt x="30720" y="67540"/>
                </a:cubicBezTo>
                <a:cubicBezTo>
                  <a:pt x="30667" y="67540"/>
                  <a:pt x="30619" y="67574"/>
                  <a:pt x="30619" y="67655"/>
                </a:cubicBezTo>
                <a:cubicBezTo>
                  <a:pt x="30480" y="68764"/>
                  <a:pt x="30758" y="69942"/>
                  <a:pt x="31312" y="70913"/>
                </a:cubicBezTo>
                <a:cubicBezTo>
                  <a:pt x="30966" y="72161"/>
                  <a:pt x="30619" y="73478"/>
                  <a:pt x="30342" y="74725"/>
                </a:cubicBezTo>
                <a:cubicBezTo>
                  <a:pt x="30342" y="73755"/>
                  <a:pt x="30065" y="72854"/>
                  <a:pt x="29510" y="72091"/>
                </a:cubicBezTo>
                <a:cubicBezTo>
                  <a:pt x="29510" y="72057"/>
                  <a:pt x="29458" y="72039"/>
                  <a:pt x="29406" y="72039"/>
                </a:cubicBezTo>
                <a:cubicBezTo>
                  <a:pt x="29354" y="72039"/>
                  <a:pt x="29302" y="72057"/>
                  <a:pt x="29302" y="72091"/>
                </a:cubicBezTo>
                <a:cubicBezTo>
                  <a:pt x="28886" y="73339"/>
                  <a:pt x="29163" y="74725"/>
                  <a:pt x="30065" y="75765"/>
                </a:cubicBezTo>
                <a:lnTo>
                  <a:pt x="30065" y="75835"/>
                </a:lnTo>
                <a:cubicBezTo>
                  <a:pt x="29302" y="79023"/>
                  <a:pt x="28609" y="82281"/>
                  <a:pt x="28124" y="85539"/>
                </a:cubicBezTo>
                <a:cubicBezTo>
                  <a:pt x="27916" y="86163"/>
                  <a:pt x="27638" y="86787"/>
                  <a:pt x="27292" y="87341"/>
                </a:cubicBezTo>
                <a:cubicBezTo>
                  <a:pt x="27243" y="87439"/>
                  <a:pt x="27332" y="87537"/>
                  <a:pt x="27414" y="87537"/>
                </a:cubicBezTo>
                <a:cubicBezTo>
                  <a:pt x="27447" y="87537"/>
                  <a:pt x="27480" y="87521"/>
                  <a:pt x="27500" y="87480"/>
                </a:cubicBezTo>
                <a:cubicBezTo>
                  <a:pt x="27569" y="87341"/>
                  <a:pt x="27638" y="87203"/>
                  <a:pt x="27708" y="87064"/>
                </a:cubicBezTo>
                <a:cubicBezTo>
                  <a:pt x="27708" y="87099"/>
                  <a:pt x="27742" y="87116"/>
                  <a:pt x="27777" y="87116"/>
                </a:cubicBezTo>
                <a:cubicBezTo>
                  <a:pt x="27812" y="87116"/>
                  <a:pt x="27846" y="87099"/>
                  <a:pt x="27846" y="87064"/>
                </a:cubicBezTo>
                <a:lnTo>
                  <a:pt x="27916" y="86995"/>
                </a:lnTo>
                <a:lnTo>
                  <a:pt x="27916" y="86995"/>
                </a:lnTo>
                <a:cubicBezTo>
                  <a:pt x="27777" y="88173"/>
                  <a:pt x="27638" y="89352"/>
                  <a:pt x="27569" y="90461"/>
                </a:cubicBezTo>
                <a:cubicBezTo>
                  <a:pt x="27153" y="86371"/>
                  <a:pt x="26529" y="82212"/>
                  <a:pt x="25836" y="78191"/>
                </a:cubicBezTo>
                <a:cubicBezTo>
                  <a:pt x="25836" y="78122"/>
                  <a:pt x="25836" y="78122"/>
                  <a:pt x="25836" y="78122"/>
                </a:cubicBezTo>
                <a:cubicBezTo>
                  <a:pt x="26737" y="76874"/>
                  <a:pt x="27292" y="75003"/>
                  <a:pt x="26737" y="73686"/>
                </a:cubicBezTo>
                <a:cubicBezTo>
                  <a:pt x="26694" y="73600"/>
                  <a:pt x="26599" y="73541"/>
                  <a:pt x="26515" y="73541"/>
                </a:cubicBezTo>
                <a:cubicBezTo>
                  <a:pt x="26464" y="73541"/>
                  <a:pt x="26417" y="73563"/>
                  <a:pt x="26391" y="73616"/>
                </a:cubicBezTo>
                <a:cubicBezTo>
                  <a:pt x="25905" y="74240"/>
                  <a:pt x="25559" y="74933"/>
                  <a:pt x="25351" y="75765"/>
                </a:cubicBezTo>
                <a:cubicBezTo>
                  <a:pt x="24866" y="72784"/>
                  <a:pt x="24380" y="69873"/>
                  <a:pt x="24034" y="67100"/>
                </a:cubicBezTo>
                <a:cubicBezTo>
                  <a:pt x="23826" y="65506"/>
                  <a:pt x="23618" y="63981"/>
                  <a:pt x="23410" y="62387"/>
                </a:cubicBezTo>
                <a:cubicBezTo>
                  <a:pt x="24173" y="61416"/>
                  <a:pt x="24519" y="60238"/>
                  <a:pt x="24519" y="58990"/>
                </a:cubicBezTo>
                <a:cubicBezTo>
                  <a:pt x="24519" y="58889"/>
                  <a:pt x="24408" y="58824"/>
                  <a:pt x="24294" y="58824"/>
                </a:cubicBezTo>
                <a:cubicBezTo>
                  <a:pt x="24252" y="58824"/>
                  <a:pt x="24210" y="58833"/>
                  <a:pt x="24173" y="58851"/>
                </a:cubicBezTo>
                <a:cubicBezTo>
                  <a:pt x="23757" y="59406"/>
                  <a:pt x="23410" y="60030"/>
                  <a:pt x="23202" y="60654"/>
                </a:cubicBezTo>
                <a:cubicBezTo>
                  <a:pt x="22925" y="58713"/>
                  <a:pt x="22648" y="56703"/>
                  <a:pt x="22440" y="54692"/>
                </a:cubicBezTo>
                <a:cubicBezTo>
                  <a:pt x="23133" y="53375"/>
                  <a:pt x="23965" y="52058"/>
                  <a:pt x="24866" y="50811"/>
                </a:cubicBezTo>
                <a:lnTo>
                  <a:pt x="25004" y="50811"/>
                </a:lnTo>
                <a:cubicBezTo>
                  <a:pt x="25381" y="50542"/>
                  <a:pt x="25840" y="50440"/>
                  <a:pt x="26318" y="50440"/>
                </a:cubicBezTo>
                <a:cubicBezTo>
                  <a:pt x="26457" y="50440"/>
                  <a:pt x="26597" y="50448"/>
                  <a:pt x="26737" y="50464"/>
                </a:cubicBezTo>
                <a:cubicBezTo>
                  <a:pt x="26529" y="50741"/>
                  <a:pt x="26321" y="50949"/>
                  <a:pt x="26044" y="51088"/>
                </a:cubicBezTo>
                <a:cubicBezTo>
                  <a:pt x="25628" y="51296"/>
                  <a:pt x="25212" y="51365"/>
                  <a:pt x="24727" y="51365"/>
                </a:cubicBezTo>
                <a:cubicBezTo>
                  <a:pt x="24658" y="51365"/>
                  <a:pt x="24519" y="51573"/>
                  <a:pt x="24658" y="51642"/>
                </a:cubicBezTo>
                <a:cubicBezTo>
                  <a:pt x="24828" y="51715"/>
                  <a:pt x="25003" y="51748"/>
                  <a:pt x="25178" y="51748"/>
                </a:cubicBezTo>
                <a:cubicBezTo>
                  <a:pt x="25999" y="51748"/>
                  <a:pt x="26823" y="51035"/>
                  <a:pt x="27223" y="50464"/>
                </a:cubicBezTo>
                <a:cubicBezTo>
                  <a:pt x="27223" y="50325"/>
                  <a:pt x="27223" y="50187"/>
                  <a:pt x="27084" y="50187"/>
                </a:cubicBezTo>
                <a:cubicBezTo>
                  <a:pt x="26876" y="50140"/>
                  <a:pt x="26660" y="50117"/>
                  <a:pt x="26445" y="50117"/>
                </a:cubicBezTo>
                <a:cubicBezTo>
                  <a:pt x="26013" y="50117"/>
                  <a:pt x="25582" y="50210"/>
                  <a:pt x="25212" y="50395"/>
                </a:cubicBezTo>
                <a:cubicBezTo>
                  <a:pt x="25905" y="49493"/>
                  <a:pt x="26668" y="48662"/>
                  <a:pt x="27430" y="47830"/>
                </a:cubicBezTo>
                <a:cubicBezTo>
                  <a:pt x="27916" y="47345"/>
                  <a:pt x="28401" y="46859"/>
                  <a:pt x="28886" y="46374"/>
                </a:cubicBezTo>
                <a:cubicBezTo>
                  <a:pt x="29926" y="45889"/>
                  <a:pt x="31035" y="45404"/>
                  <a:pt x="32213" y="44988"/>
                </a:cubicBezTo>
                <a:cubicBezTo>
                  <a:pt x="34709" y="44017"/>
                  <a:pt x="37343" y="43324"/>
                  <a:pt x="40046" y="43047"/>
                </a:cubicBezTo>
                <a:cubicBezTo>
                  <a:pt x="40185" y="43047"/>
                  <a:pt x="40185" y="42839"/>
                  <a:pt x="40046" y="42839"/>
                </a:cubicBezTo>
                <a:cubicBezTo>
                  <a:pt x="39957" y="42837"/>
                  <a:pt x="39869" y="42836"/>
                  <a:pt x="39780" y="42836"/>
                </a:cubicBezTo>
                <a:cubicBezTo>
                  <a:pt x="36904" y="42836"/>
                  <a:pt x="34280" y="43912"/>
                  <a:pt x="31590" y="44988"/>
                </a:cubicBezTo>
                <a:cubicBezTo>
                  <a:pt x="30966" y="45196"/>
                  <a:pt x="30203" y="45473"/>
                  <a:pt x="29579" y="45750"/>
                </a:cubicBezTo>
                <a:cubicBezTo>
                  <a:pt x="31035" y="45057"/>
                  <a:pt x="32421" y="44087"/>
                  <a:pt x="33877" y="43324"/>
                </a:cubicBezTo>
                <a:cubicBezTo>
                  <a:pt x="35424" y="42550"/>
                  <a:pt x="37074" y="42185"/>
                  <a:pt x="38738" y="42185"/>
                </a:cubicBezTo>
                <a:cubicBezTo>
                  <a:pt x="39012" y="42185"/>
                  <a:pt x="39287" y="42195"/>
                  <a:pt x="39561" y="42215"/>
                </a:cubicBezTo>
                <a:cubicBezTo>
                  <a:pt x="39801" y="42215"/>
                  <a:pt x="40244" y="42204"/>
                  <a:pt x="40755" y="42204"/>
                </a:cubicBezTo>
                <a:cubicBezTo>
                  <a:pt x="42457" y="42204"/>
                  <a:pt x="44909" y="42327"/>
                  <a:pt x="43096" y="43393"/>
                </a:cubicBezTo>
                <a:cubicBezTo>
                  <a:pt x="40564" y="44926"/>
                  <a:pt x="37647" y="45754"/>
                  <a:pt x="34654" y="45754"/>
                </a:cubicBezTo>
                <a:cubicBezTo>
                  <a:pt x="34534" y="45754"/>
                  <a:pt x="34413" y="45753"/>
                  <a:pt x="34293" y="45750"/>
                </a:cubicBezTo>
                <a:cubicBezTo>
                  <a:pt x="34173" y="45746"/>
                  <a:pt x="34053" y="45744"/>
                  <a:pt x="33933" y="45744"/>
                </a:cubicBezTo>
                <a:cubicBezTo>
                  <a:pt x="31905" y="45744"/>
                  <a:pt x="29891" y="46294"/>
                  <a:pt x="28124" y="47275"/>
                </a:cubicBezTo>
                <a:cubicBezTo>
                  <a:pt x="28054" y="47275"/>
                  <a:pt x="28124" y="47414"/>
                  <a:pt x="28193" y="47414"/>
                </a:cubicBezTo>
                <a:cubicBezTo>
                  <a:pt x="31451" y="46097"/>
                  <a:pt x="34570" y="46235"/>
                  <a:pt x="37967" y="45958"/>
                </a:cubicBezTo>
                <a:cubicBezTo>
                  <a:pt x="40532" y="45750"/>
                  <a:pt x="42750" y="43948"/>
                  <a:pt x="44899" y="42770"/>
                </a:cubicBezTo>
                <a:cubicBezTo>
                  <a:pt x="45037" y="42700"/>
                  <a:pt x="45037" y="42492"/>
                  <a:pt x="44899" y="42423"/>
                </a:cubicBezTo>
                <a:cubicBezTo>
                  <a:pt x="43168" y="42043"/>
                  <a:pt x="41438" y="41869"/>
                  <a:pt x="39708" y="41869"/>
                </a:cubicBezTo>
                <a:cubicBezTo>
                  <a:pt x="38596" y="41869"/>
                  <a:pt x="37484" y="41941"/>
                  <a:pt x="36373" y="42076"/>
                </a:cubicBezTo>
                <a:cubicBezTo>
                  <a:pt x="34154" y="42423"/>
                  <a:pt x="32283" y="43879"/>
                  <a:pt x="30342" y="45057"/>
                </a:cubicBezTo>
                <a:cubicBezTo>
                  <a:pt x="31520" y="43948"/>
                  <a:pt x="32768" y="42839"/>
                  <a:pt x="34016" y="41730"/>
                </a:cubicBezTo>
                <a:cubicBezTo>
                  <a:pt x="35194" y="40551"/>
                  <a:pt x="36373" y="39581"/>
                  <a:pt x="37620" y="38610"/>
                </a:cubicBezTo>
                <a:cubicBezTo>
                  <a:pt x="38106" y="38818"/>
                  <a:pt x="38660" y="38888"/>
                  <a:pt x="39215" y="38888"/>
                </a:cubicBezTo>
                <a:cubicBezTo>
                  <a:pt x="39492" y="38818"/>
                  <a:pt x="40046" y="38541"/>
                  <a:pt x="39977" y="38195"/>
                </a:cubicBezTo>
                <a:cubicBezTo>
                  <a:pt x="39908" y="37779"/>
                  <a:pt x="39492" y="37709"/>
                  <a:pt x="39215" y="37640"/>
                </a:cubicBezTo>
                <a:lnTo>
                  <a:pt x="39007" y="37571"/>
                </a:lnTo>
                <a:cubicBezTo>
                  <a:pt x="39700" y="37016"/>
                  <a:pt x="40462" y="36531"/>
                  <a:pt x="41225" y="36115"/>
                </a:cubicBezTo>
                <a:cubicBezTo>
                  <a:pt x="41294" y="36184"/>
                  <a:pt x="41363" y="36184"/>
                  <a:pt x="41433" y="36184"/>
                </a:cubicBezTo>
                <a:lnTo>
                  <a:pt x="41571" y="36184"/>
                </a:lnTo>
                <a:cubicBezTo>
                  <a:pt x="41779" y="36323"/>
                  <a:pt x="41987" y="36462"/>
                  <a:pt x="42195" y="36531"/>
                </a:cubicBezTo>
                <a:lnTo>
                  <a:pt x="42542" y="36531"/>
                </a:lnTo>
                <a:cubicBezTo>
                  <a:pt x="43790" y="38610"/>
                  <a:pt x="45661" y="40690"/>
                  <a:pt x="48226" y="40690"/>
                </a:cubicBezTo>
                <a:cubicBezTo>
                  <a:pt x="48365" y="40690"/>
                  <a:pt x="48434" y="40551"/>
                  <a:pt x="48434" y="40413"/>
                </a:cubicBezTo>
                <a:cubicBezTo>
                  <a:pt x="48018" y="39442"/>
                  <a:pt x="47463" y="38541"/>
                  <a:pt x="46701" y="37848"/>
                </a:cubicBezTo>
                <a:lnTo>
                  <a:pt x="46701" y="37848"/>
                </a:lnTo>
                <a:cubicBezTo>
                  <a:pt x="46805" y="37855"/>
                  <a:pt x="46910" y="37858"/>
                  <a:pt x="47015" y="37858"/>
                </a:cubicBezTo>
                <a:cubicBezTo>
                  <a:pt x="47961" y="37858"/>
                  <a:pt x="48947" y="37578"/>
                  <a:pt x="49820" y="37016"/>
                </a:cubicBezTo>
                <a:cubicBezTo>
                  <a:pt x="49959" y="37016"/>
                  <a:pt x="49959" y="36877"/>
                  <a:pt x="49890" y="36808"/>
                </a:cubicBezTo>
                <a:cubicBezTo>
                  <a:pt x="49386" y="35612"/>
                  <a:pt x="48024" y="35273"/>
                  <a:pt x="46584" y="35273"/>
                </a:cubicBezTo>
                <a:cubicBezTo>
                  <a:pt x="46439" y="35273"/>
                  <a:pt x="46292" y="35277"/>
                  <a:pt x="46146" y="35283"/>
                </a:cubicBezTo>
                <a:lnTo>
                  <a:pt x="46770" y="35006"/>
                </a:lnTo>
                <a:cubicBezTo>
                  <a:pt x="47602" y="34659"/>
                  <a:pt x="49266" y="34105"/>
                  <a:pt x="49335" y="32996"/>
                </a:cubicBezTo>
                <a:cubicBezTo>
                  <a:pt x="49373" y="32273"/>
                  <a:pt x="48723" y="32072"/>
                  <a:pt x="48025" y="32072"/>
                </a:cubicBezTo>
                <a:cubicBezTo>
                  <a:pt x="47451" y="32072"/>
                  <a:pt x="46844" y="32209"/>
                  <a:pt x="46562" y="32302"/>
                </a:cubicBezTo>
                <a:cubicBezTo>
                  <a:pt x="46285" y="32372"/>
                  <a:pt x="45938" y="32510"/>
                  <a:pt x="45661" y="32718"/>
                </a:cubicBezTo>
                <a:cubicBezTo>
                  <a:pt x="46424" y="31817"/>
                  <a:pt x="46978" y="30708"/>
                  <a:pt x="47256" y="29599"/>
                </a:cubicBezTo>
                <a:cubicBezTo>
                  <a:pt x="47256" y="29460"/>
                  <a:pt x="47186" y="29391"/>
                  <a:pt x="47117" y="29391"/>
                </a:cubicBezTo>
                <a:cubicBezTo>
                  <a:pt x="45731" y="29460"/>
                  <a:pt x="44552" y="30292"/>
                  <a:pt x="43998" y="31540"/>
                </a:cubicBezTo>
                <a:cubicBezTo>
                  <a:pt x="44136" y="29876"/>
                  <a:pt x="43651" y="28282"/>
                  <a:pt x="42611" y="27034"/>
                </a:cubicBezTo>
                <a:cubicBezTo>
                  <a:pt x="42577" y="27000"/>
                  <a:pt x="42525" y="26982"/>
                  <a:pt x="42473" y="26982"/>
                </a:cubicBezTo>
                <a:cubicBezTo>
                  <a:pt x="42421" y="26982"/>
                  <a:pt x="42369" y="27000"/>
                  <a:pt x="42334" y="27034"/>
                </a:cubicBezTo>
                <a:cubicBezTo>
                  <a:pt x="41849" y="28143"/>
                  <a:pt x="41502" y="29322"/>
                  <a:pt x="41433" y="30500"/>
                </a:cubicBezTo>
                <a:cubicBezTo>
                  <a:pt x="41294" y="30223"/>
                  <a:pt x="41156" y="29946"/>
                  <a:pt x="41017" y="29668"/>
                </a:cubicBezTo>
                <a:cubicBezTo>
                  <a:pt x="40948" y="29599"/>
                  <a:pt x="40878" y="29530"/>
                  <a:pt x="40809" y="29530"/>
                </a:cubicBezTo>
                <a:lnTo>
                  <a:pt x="40670" y="29530"/>
                </a:lnTo>
                <a:cubicBezTo>
                  <a:pt x="40532" y="29530"/>
                  <a:pt x="40462" y="29599"/>
                  <a:pt x="40462" y="29668"/>
                </a:cubicBezTo>
                <a:cubicBezTo>
                  <a:pt x="39838" y="31540"/>
                  <a:pt x="39700" y="34174"/>
                  <a:pt x="41294" y="35630"/>
                </a:cubicBezTo>
                <a:cubicBezTo>
                  <a:pt x="41225" y="35699"/>
                  <a:pt x="41225" y="35768"/>
                  <a:pt x="41294" y="35838"/>
                </a:cubicBezTo>
                <a:cubicBezTo>
                  <a:pt x="40254" y="36323"/>
                  <a:pt x="39284" y="36877"/>
                  <a:pt x="38313" y="37571"/>
                </a:cubicBezTo>
                <a:cubicBezTo>
                  <a:pt x="38244" y="37571"/>
                  <a:pt x="38106" y="37640"/>
                  <a:pt x="38036" y="37640"/>
                </a:cubicBezTo>
                <a:cubicBezTo>
                  <a:pt x="38036" y="37709"/>
                  <a:pt x="37967" y="37709"/>
                  <a:pt x="38036" y="37779"/>
                </a:cubicBezTo>
                <a:cubicBezTo>
                  <a:pt x="37204" y="38333"/>
                  <a:pt x="36442" y="38888"/>
                  <a:pt x="35749" y="39512"/>
                </a:cubicBezTo>
                <a:cubicBezTo>
                  <a:pt x="36234" y="38818"/>
                  <a:pt x="36373" y="37917"/>
                  <a:pt x="36026" y="37085"/>
                </a:cubicBezTo>
                <a:cubicBezTo>
                  <a:pt x="35991" y="37051"/>
                  <a:pt x="35957" y="37033"/>
                  <a:pt x="35922" y="37033"/>
                </a:cubicBezTo>
                <a:cubicBezTo>
                  <a:pt x="35887" y="37033"/>
                  <a:pt x="35853" y="37051"/>
                  <a:pt x="35818" y="37085"/>
                </a:cubicBezTo>
                <a:cubicBezTo>
                  <a:pt x="35125" y="37848"/>
                  <a:pt x="34848" y="38818"/>
                  <a:pt x="35056" y="39789"/>
                </a:cubicBezTo>
                <a:cubicBezTo>
                  <a:pt x="34986" y="39927"/>
                  <a:pt x="34986" y="40066"/>
                  <a:pt x="34917" y="40135"/>
                </a:cubicBezTo>
                <a:cubicBezTo>
                  <a:pt x="34917" y="40205"/>
                  <a:pt x="34917" y="40205"/>
                  <a:pt x="34917" y="40205"/>
                </a:cubicBezTo>
                <a:cubicBezTo>
                  <a:pt x="32768" y="42076"/>
                  <a:pt x="30688" y="44156"/>
                  <a:pt x="28748" y="46028"/>
                </a:cubicBezTo>
                <a:lnTo>
                  <a:pt x="28609" y="46097"/>
                </a:lnTo>
                <a:cubicBezTo>
                  <a:pt x="28609" y="46097"/>
                  <a:pt x="28609" y="46166"/>
                  <a:pt x="28609" y="46166"/>
                </a:cubicBezTo>
                <a:lnTo>
                  <a:pt x="27916" y="46859"/>
                </a:lnTo>
                <a:cubicBezTo>
                  <a:pt x="27569" y="47137"/>
                  <a:pt x="27292" y="47414"/>
                  <a:pt x="27015" y="47691"/>
                </a:cubicBezTo>
                <a:cubicBezTo>
                  <a:pt x="26807" y="47899"/>
                  <a:pt x="26668" y="48038"/>
                  <a:pt x="26460" y="48246"/>
                </a:cubicBezTo>
                <a:cubicBezTo>
                  <a:pt x="27430" y="46443"/>
                  <a:pt x="28124" y="44503"/>
                  <a:pt x="28609" y="42492"/>
                </a:cubicBezTo>
                <a:cubicBezTo>
                  <a:pt x="28886" y="41383"/>
                  <a:pt x="29163" y="40274"/>
                  <a:pt x="29441" y="39165"/>
                </a:cubicBezTo>
                <a:cubicBezTo>
                  <a:pt x="29926" y="38957"/>
                  <a:pt x="30342" y="38610"/>
                  <a:pt x="30688" y="38125"/>
                </a:cubicBezTo>
                <a:cubicBezTo>
                  <a:pt x="31035" y="37779"/>
                  <a:pt x="31174" y="37293"/>
                  <a:pt x="31174" y="36808"/>
                </a:cubicBezTo>
                <a:cubicBezTo>
                  <a:pt x="31174" y="36707"/>
                  <a:pt x="31099" y="36642"/>
                  <a:pt x="31005" y="36642"/>
                </a:cubicBezTo>
                <a:cubicBezTo>
                  <a:pt x="30971" y="36642"/>
                  <a:pt x="30934" y="36651"/>
                  <a:pt x="30896" y="36670"/>
                </a:cubicBezTo>
                <a:cubicBezTo>
                  <a:pt x="30480" y="36947"/>
                  <a:pt x="30134" y="37293"/>
                  <a:pt x="29857" y="37709"/>
                </a:cubicBezTo>
                <a:cubicBezTo>
                  <a:pt x="30203" y="36184"/>
                  <a:pt x="30480" y="34590"/>
                  <a:pt x="30619" y="32996"/>
                </a:cubicBezTo>
                <a:cubicBezTo>
                  <a:pt x="30654" y="33030"/>
                  <a:pt x="30706" y="33048"/>
                  <a:pt x="30758" y="33048"/>
                </a:cubicBezTo>
                <a:cubicBezTo>
                  <a:pt x="30810" y="33048"/>
                  <a:pt x="30862" y="33030"/>
                  <a:pt x="30896" y="32996"/>
                </a:cubicBezTo>
                <a:cubicBezTo>
                  <a:pt x="30966" y="32857"/>
                  <a:pt x="31035" y="32718"/>
                  <a:pt x="31104" y="32580"/>
                </a:cubicBezTo>
                <a:cubicBezTo>
                  <a:pt x="31243" y="32441"/>
                  <a:pt x="31312" y="32302"/>
                  <a:pt x="31382" y="32164"/>
                </a:cubicBezTo>
                <a:cubicBezTo>
                  <a:pt x="33600" y="31540"/>
                  <a:pt x="35818" y="29044"/>
                  <a:pt x="34986" y="26826"/>
                </a:cubicBezTo>
                <a:cubicBezTo>
                  <a:pt x="34960" y="26773"/>
                  <a:pt x="34913" y="26751"/>
                  <a:pt x="34865" y="26751"/>
                </a:cubicBezTo>
                <a:cubicBezTo>
                  <a:pt x="34788" y="26751"/>
                  <a:pt x="34709" y="26810"/>
                  <a:pt x="34709" y="26896"/>
                </a:cubicBezTo>
                <a:cubicBezTo>
                  <a:pt x="35471" y="28975"/>
                  <a:pt x="33461" y="30708"/>
                  <a:pt x="31659" y="31609"/>
                </a:cubicBezTo>
                <a:cubicBezTo>
                  <a:pt x="31798" y="31401"/>
                  <a:pt x="31936" y="31193"/>
                  <a:pt x="32005" y="30916"/>
                </a:cubicBezTo>
                <a:cubicBezTo>
                  <a:pt x="32075" y="30847"/>
                  <a:pt x="32144" y="30777"/>
                  <a:pt x="32144" y="30708"/>
                </a:cubicBezTo>
                <a:cubicBezTo>
                  <a:pt x="32144" y="30639"/>
                  <a:pt x="32144" y="30639"/>
                  <a:pt x="32144" y="30569"/>
                </a:cubicBezTo>
                <a:cubicBezTo>
                  <a:pt x="33738" y="29460"/>
                  <a:pt x="34640" y="27519"/>
                  <a:pt x="34501" y="25509"/>
                </a:cubicBezTo>
                <a:cubicBezTo>
                  <a:pt x="34501" y="25440"/>
                  <a:pt x="34432" y="25371"/>
                  <a:pt x="34362" y="25371"/>
                </a:cubicBezTo>
                <a:cubicBezTo>
                  <a:pt x="33738" y="25579"/>
                  <a:pt x="33184" y="25994"/>
                  <a:pt x="32907" y="26549"/>
                </a:cubicBezTo>
                <a:cubicBezTo>
                  <a:pt x="32907" y="25856"/>
                  <a:pt x="32907" y="25163"/>
                  <a:pt x="32907" y="24469"/>
                </a:cubicBezTo>
                <a:cubicBezTo>
                  <a:pt x="32907" y="24400"/>
                  <a:pt x="32768" y="24331"/>
                  <a:pt x="32699" y="24331"/>
                </a:cubicBezTo>
                <a:cubicBezTo>
                  <a:pt x="31728" y="24677"/>
                  <a:pt x="31035" y="25509"/>
                  <a:pt x="30827" y="26549"/>
                </a:cubicBezTo>
                <a:cubicBezTo>
                  <a:pt x="30611" y="26170"/>
                  <a:pt x="29844" y="25072"/>
                  <a:pt x="29321" y="25072"/>
                </a:cubicBezTo>
                <a:cubicBezTo>
                  <a:pt x="29174" y="25072"/>
                  <a:pt x="29047" y="25158"/>
                  <a:pt x="28955" y="25371"/>
                </a:cubicBezTo>
                <a:cubicBezTo>
                  <a:pt x="28886" y="25163"/>
                  <a:pt x="28886" y="25024"/>
                  <a:pt x="28886" y="24885"/>
                </a:cubicBezTo>
                <a:cubicBezTo>
                  <a:pt x="28886" y="24751"/>
                  <a:pt x="28799" y="24675"/>
                  <a:pt x="28719" y="24675"/>
                </a:cubicBezTo>
                <a:cubicBezTo>
                  <a:pt x="28675" y="24675"/>
                  <a:pt x="28633" y="24698"/>
                  <a:pt x="28609" y="24747"/>
                </a:cubicBezTo>
                <a:cubicBezTo>
                  <a:pt x="27223" y="25925"/>
                  <a:pt x="27292" y="29807"/>
                  <a:pt x="28955" y="30916"/>
                </a:cubicBezTo>
                <a:cubicBezTo>
                  <a:pt x="28262" y="30777"/>
                  <a:pt x="27569" y="30362"/>
                  <a:pt x="27015" y="29807"/>
                </a:cubicBezTo>
                <a:cubicBezTo>
                  <a:pt x="26668" y="29460"/>
                  <a:pt x="26391" y="28975"/>
                  <a:pt x="26391" y="28421"/>
                </a:cubicBezTo>
                <a:cubicBezTo>
                  <a:pt x="26391" y="27866"/>
                  <a:pt x="26599" y="27312"/>
                  <a:pt x="26945" y="26826"/>
                </a:cubicBezTo>
                <a:cubicBezTo>
                  <a:pt x="26945" y="26757"/>
                  <a:pt x="26945" y="26688"/>
                  <a:pt x="26807" y="26688"/>
                </a:cubicBezTo>
                <a:cubicBezTo>
                  <a:pt x="25975" y="27381"/>
                  <a:pt x="25767" y="28559"/>
                  <a:pt x="26391" y="29530"/>
                </a:cubicBezTo>
                <a:cubicBezTo>
                  <a:pt x="27015" y="30500"/>
                  <a:pt x="28054" y="31124"/>
                  <a:pt x="29233" y="31193"/>
                </a:cubicBezTo>
                <a:lnTo>
                  <a:pt x="29302" y="31193"/>
                </a:lnTo>
                <a:lnTo>
                  <a:pt x="29649" y="31263"/>
                </a:lnTo>
                <a:cubicBezTo>
                  <a:pt x="29718" y="31679"/>
                  <a:pt x="29787" y="32094"/>
                  <a:pt x="29857" y="32510"/>
                </a:cubicBezTo>
                <a:cubicBezTo>
                  <a:pt x="29857" y="32625"/>
                  <a:pt x="29941" y="32676"/>
                  <a:pt x="30028" y="32676"/>
                </a:cubicBezTo>
                <a:cubicBezTo>
                  <a:pt x="30099" y="32676"/>
                  <a:pt x="30172" y="32642"/>
                  <a:pt x="30203" y="32580"/>
                </a:cubicBezTo>
                <a:cubicBezTo>
                  <a:pt x="30273" y="32580"/>
                  <a:pt x="30273" y="32510"/>
                  <a:pt x="30342" y="32510"/>
                </a:cubicBezTo>
                <a:cubicBezTo>
                  <a:pt x="29995" y="35630"/>
                  <a:pt x="29441" y="38680"/>
                  <a:pt x="28609" y="41591"/>
                </a:cubicBezTo>
                <a:cubicBezTo>
                  <a:pt x="28748" y="40482"/>
                  <a:pt x="28748" y="39304"/>
                  <a:pt x="28609" y="38125"/>
                </a:cubicBezTo>
                <a:cubicBezTo>
                  <a:pt x="28193" y="35560"/>
                  <a:pt x="25905" y="34451"/>
                  <a:pt x="24727" y="32233"/>
                </a:cubicBezTo>
                <a:cubicBezTo>
                  <a:pt x="24701" y="32180"/>
                  <a:pt x="24654" y="32158"/>
                  <a:pt x="24610" y="32158"/>
                </a:cubicBezTo>
                <a:cubicBezTo>
                  <a:pt x="24539" y="32158"/>
                  <a:pt x="24476" y="32217"/>
                  <a:pt x="24519" y="32302"/>
                </a:cubicBezTo>
                <a:cubicBezTo>
                  <a:pt x="25143" y="34798"/>
                  <a:pt x="24866" y="37363"/>
                  <a:pt x="25143" y="39927"/>
                </a:cubicBezTo>
                <a:cubicBezTo>
                  <a:pt x="25490" y="42631"/>
                  <a:pt x="26807" y="44710"/>
                  <a:pt x="26321" y="47553"/>
                </a:cubicBezTo>
                <a:cubicBezTo>
                  <a:pt x="26044" y="48246"/>
                  <a:pt x="25698" y="48870"/>
                  <a:pt x="25351" y="49493"/>
                </a:cubicBezTo>
                <a:cubicBezTo>
                  <a:pt x="24173" y="50811"/>
                  <a:pt x="23202" y="52266"/>
                  <a:pt x="22301" y="53791"/>
                </a:cubicBezTo>
                <a:cubicBezTo>
                  <a:pt x="22093" y="51850"/>
                  <a:pt x="21885" y="49840"/>
                  <a:pt x="21677" y="47899"/>
                </a:cubicBezTo>
                <a:cubicBezTo>
                  <a:pt x="22301" y="46998"/>
                  <a:pt x="22578" y="45958"/>
                  <a:pt x="22370" y="44918"/>
                </a:cubicBezTo>
                <a:cubicBezTo>
                  <a:pt x="22370" y="44837"/>
                  <a:pt x="22323" y="44804"/>
                  <a:pt x="22269" y="44804"/>
                </a:cubicBezTo>
                <a:cubicBezTo>
                  <a:pt x="22232" y="44804"/>
                  <a:pt x="22191" y="44820"/>
                  <a:pt x="22162" y="44849"/>
                </a:cubicBezTo>
                <a:cubicBezTo>
                  <a:pt x="21885" y="45057"/>
                  <a:pt x="21608" y="45334"/>
                  <a:pt x="21469" y="45681"/>
                </a:cubicBezTo>
                <a:cubicBezTo>
                  <a:pt x="21261" y="43255"/>
                  <a:pt x="21123" y="40898"/>
                  <a:pt x="21053" y="38472"/>
                </a:cubicBezTo>
                <a:lnTo>
                  <a:pt x="21053" y="36739"/>
                </a:lnTo>
                <a:cubicBezTo>
                  <a:pt x="21885" y="35907"/>
                  <a:pt x="22301" y="34729"/>
                  <a:pt x="22232" y="33550"/>
                </a:cubicBezTo>
                <a:cubicBezTo>
                  <a:pt x="22232" y="33449"/>
                  <a:pt x="22157" y="33384"/>
                  <a:pt x="22063" y="33384"/>
                </a:cubicBezTo>
                <a:cubicBezTo>
                  <a:pt x="22029" y="33384"/>
                  <a:pt x="21991" y="33393"/>
                  <a:pt x="21954" y="33412"/>
                </a:cubicBezTo>
                <a:cubicBezTo>
                  <a:pt x="21538" y="33827"/>
                  <a:pt x="21192" y="34382"/>
                  <a:pt x="21053" y="34937"/>
                </a:cubicBezTo>
                <a:cubicBezTo>
                  <a:pt x="21053" y="34174"/>
                  <a:pt x="21053" y="33412"/>
                  <a:pt x="21123" y="32580"/>
                </a:cubicBezTo>
                <a:cubicBezTo>
                  <a:pt x="21330" y="28074"/>
                  <a:pt x="23618" y="23846"/>
                  <a:pt x="26113" y="20172"/>
                </a:cubicBezTo>
                <a:cubicBezTo>
                  <a:pt x="27985" y="17330"/>
                  <a:pt x="30550" y="15042"/>
                  <a:pt x="31798" y="11853"/>
                </a:cubicBezTo>
                <a:lnTo>
                  <a:pt x="31798" y="11853"/>
                </a:lnTo>
                <a:cubicBezTo>
                  <a:pt x="31867" y="12339"/>
                  <a:pt x="31798" y="12893"/>
                  <a:pt x="31590" y="13378"/>
                </a:cubicBezTo>
                <a:cubicBezTo>
                  <a:pt x="31451" y="13933"/>
                  <a:pt x="31243" y="14557"/>
                  <a:pt x="31035" y="15111"/>
                </a:cubicBezTo>
                <a:cubicBezTo>
                  <a:pt x="30411" y="16775"/>
                  <a:pt x="29579" y="18439"/>
                  <a:pt x="28609" y="19964"/>
                </a:cubicBezTo>
                <a:cubicBezTo>
                  <a:pt x="27015" y="22529"/>
                  <a:pt x="24588" y="24469"/>
                  <a:pt x="22717" y="26896"/>
                </a:cubicBezTo>
                <a:cubicBezTo>
                  <a:pt x="22668" y="26945"/>
                  <a:pt x="22723" y="26994"/>
                  <a:pt x="22784" y="26994"/>
                </a:cubicBezTo>
                <a:cubicBezTo>
                  <a:pt x="22809" y="26994"/>
                  <a:pt x="22835" y="26985"/>
                  <a:pt x="22855" y="26965"/>
                </a:cubicBezTo>
                <a:cubicBezTo>
                  <a:pt x="27500" y="22529"/>
                  <a:pt x="31798" y="17330"/>
                  <a:pt x="32283" y="10675"/>
                </a:cubicBezTo>
                <a:cubicBezTo>
                  <a:pt x="32283" y="10574"/>
                  <a:pt x="32208" y="10509"/>
                  <a:pt x="32141" y="10509"/>
                </a:cubicBezTo>
                <a:cubicBezTo>
                  <a:pt x="32117" y="10509"/>
                  <a:pt x="32093" y="10518"/>
                  <a:pt x="32075" y="10536"/>
                </a:cubicBezTo>
                <a:cubicBezTo>
                  <a:pt x="29926" y="13101"/>
                  <a:pt x="27223" y="15111"/>
                  <a:pt x="25212" y="17746"/>
                </a:cubicBezTo>
                <a:cubicBezTo>
                  <a:pt x="23271" y="20449"/>
                  <a:pt x="22093" y="23638"/>
                  <a:pt x="21816" y="26965"/>
                </a:cubicBezTo>
                <a:cubicBezTo>
                  <a:pt x="21816" y="27034"/>
                  <a:pt x="21816" y="27034"/>
                  <a:pt x="21885" y="27034"/>
                </a:cubicBezTo>
                <a:cubicBezTo>
                  <a:pt x="21677" y="27727"/>
                  <a:pt x="21469" y="28351"/>
                  <a:pt x="21261" y="29044"/>
                </a:cubicBezTo>
                <a:cubicBezTo>
                  <a:pt x="21608" y="25024"/>
                  <a:pt x="22162" y="21004"/>
                  <a:pt x="22648" y="16914"/>
                </a:cubicBezTo>
                <a:cubicBezTo>
                  <a:pt x="23271" y="16221"/>
                  <a:pt x="23757" y="15319"/>
                  <a:pt x="23895" y="14349"/>
                </a:cubicBezTo>
                <a:cubicBezTo>
                  <a:pt x="23895" y="14210"/>
                  <a:pt x="23757" y="14210"/>
                  <a:pt x="23687" y="14210"/>
                </a:cubicBezTo>
                <a:cubicBezTo>
                  <a:pt x="23341" y="14418"/>
                  <a:pt x="23063" y="14696"/>
                  <a:pt x="22855" y="15042"/>
                </a:cubicBezTo>
                <a:cubicBezTo>
                  <a:pt x="22925" y="14002"/>
                  <a:pt x="23063" y="12963"/>
                  <a:pt x="23133" y="11923"/>
                </a:cubicBezTo>
                <a:cubicBezTo>
                  <a:pt x="23202" y="11923"/>
                  <a:pt x="23202" y="11853"/>
                  <a:pt x="23202" y="11784"/>
                </a:cubicBezTo>
                <a:cubicBezTo>
                  <a:pt x="23202" y="11784"/>
                  <a:pt x="23202" y="11715"/>
                  <a:pt x="23202" y="11646"/>
                </a:cubicBezTo>
                <a:lnTo>
                  <a:pt x="23202" y="11368"/>
                </a:lnTo>
                <a:cubicBezTo>
                  <a:pt x="24103" y="11022"/>
                  <a:pt x="24796" y="10328"/>
                  <a:pt x="25074" y="9358"/>
                </a:cubicBezTo>
                <a:cubicBezTo>
                  <a:pt x="25074" y="9358"/>
                  <a:pt x="25143" y="9358"/>
                  <a:pt x="25212" y="9289"/>
                </a:cubicBezTo>
                <a:cubicBezTo>
                  <a:pt x="25821" y="9750"/>
                  <a:pt x="26499" y="9907"/>
                  <a:pt x="27208" y="9907"/>
                </a:cubicBezTo>
                <a:cubicBezTo>
                  <a:pt x="28713" y="9907"/>
                  <a:pt x="30358" y="9202"/>
                  <a:pt x="31778" y="9202"/>
                </a:cubicBezTo>
                <a:cubicBezTo>
                  <a:pt x="31902" y="9202"/>
                  <a:pt x="32024" y="9208"/>
                  <a:pt x="32144" y="9219"/>
                </a:cubicBezTo>
                <a:cubicBezTo>
                  <a:pt x="32283" y="9219"/>
                  <a:pt x="32352" y="9081"/>
                  <a:pt x="32352" y="9011"/>
                </a:cubicBezTo>
                <a:cubicBezTo>
                  <a:pt x="32097" y="7734"/>
                  <a:pt x="30841" y="7339"/>
                  <a:pt x="29669" y="7339"/>
                </a:cubicBezTo>
                <a:cubicBezTo>
                  <a:pt x="29569" y="7339"/>
                  <a:pt x="29470" y="7342"/>
                  <a:pt x="29371" y="7348"/>
                </a:cubicBezTo>
                <a:cubicBezTo>
                  <a:pt x="30411" y="6447"/>
                  <a:pt x="31243" y="5268"/>
                  <a:pt x="31798" y="4020"/>
                </a:cubicBezTo>
                <a:cubicBezTo>
                  <a:pt x="31867" y="3882"/>
                  <a:pt x="31798" y="3743"/>
                  <a:pt x="31659" y="3743"/>
                </a:cubicBezTo>
                <a:cubicBezTo>
                  <a:pt x="31332" y="3724"/>
                  <a:pt x="30995" y="3705"/>
                  <a:pt x="30658" y="3705"/>
                </a:cubicBezTo>
                <a:cubicBezTo>
                  <a:pt x="29782" y="3705"/>
                  <a:pt x="28914" y="3835"/>
                  <a:pt x="28262" y="4436"/>
                </a:cubicBezTo>
                <a:cubicBezTo>
                  <a:pt x="28470" y="3605"/>
                  <a:pt x="28540" y="2773"/>
                  <a:pt x="28401" y="1941"/>
                </a:cubicBezTo>
                <a:cubicBezTo>
                  <a:pt x="28401" y="1872"/>
                  <a:pt x="28262" y="1872"/>
                  <a:pt x="28262" y="1872"/>
                </a:cubicBezTo>
                <a:lnTo>
                  <a:pt x="28054" y="2010"/>
                </a:lnTo>
                <a:cubicBezTo>
                  <a:pt x="28124" y="1594"/>
                  <a:pt x="28401" y="1525"/>
                  <a:pt x="28332" y="1178"/>
                </a:cubicBezTo>
                <a:cubicBezTo>
                  <a:pt x="28332" y="1109"/>
                  <a:pt x="28332" y="1040"/>
                  <a:pt x="28262" y="1040"/>
                </a:cubicBezTo>
                <a:cubicBezTo>
                  <a:pt x="28048" y="989"/>
                  <a:pt x="27845" y="965"/>
                  <a:pt x="27654" y="965"/>
                </a:cubicBezTo>
                <a:cubicBezTo>
                  <a:pt x="26547" y="965"/>
                  <a:pt x="25814" y="1768"/>
                  <a:pt x="25282" y="2773"/>
                </a:cubicBezTo>
                <a:cubicBezTo>
                  <a:pt x="25212" y="1872"/>
                  <a:pt x="24935" y="1040"/>
                  <a:pt x="24796" y="139"/>
                </a:cubicBezTo>
                <a:cubicBezTo>
                  <a:pt x="24796" y="69"/>
                  <a:pt x="24658" y="0"/>
                  <a:pt x="245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7"/>
          <p:cNvSpPr txBox="1">
            <a:spLocks noGrp="1"/>
          </p:cNvSpPr>
          <p:nvPr>
            <p:ph type="title"/>
          </p:nvPr>
        </p:nvSpPr>
        <p:spPr>
          <a:xfrm>
            <a:off x="2385750" y="3041363"/>
            <a:ext cx="4372500" cy="62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市场分析</a:t>
            </a:r>
            <a:endParaRPr b="0" dirty="0">
              <a:latin typeface="微软雅黑" panose="020B0503020204020204" pitchFamily="34" charset="-122"/>
              <a:ea typeface="微软雅黑" panose="020B0503020204020204" pitchFamily="34" charset="-122"/>
            </a:endParaRPr>
          </a:p>
        </p:txBody>
      </p:sp>
      <p:sp>
        <p:nvSpPr>
          <p:cNvPr id="298" name="Google Shape;298;p37"/>
          <p:cNvSpPr txBox="1">
            <a:spLocks noGrp="1"/>
          </p:cNvSpPr>
          <p:nvPr>
            <p:ph type="subTitle" idx="1"/>
          </p:nvPr>
        </p:nvSpPr>
        <p:spPr>
          <a:xfrm>
            <a:off x="3349800" y="3506375"/>
            <a:ext cx="24444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chemeClr val="dk2"/>
              </a:solidFill>
            </a:endParaRPr>
          </a:p>
        </p:txBody>
      </p:sp>
      <p:sp>
        <p:nvSpPr>
          <p:cNvPr id="299" name="Google Shape;299;p37"/>
          <p:cNvSpPr txBox="1">
            <a:spLocks noGrp="1"/>
          </p:cNvSpPr>
          <p:nvPr>
            <p:ph type="title" idx="2"/>
          </p:nvPr>
        </p:nvSpPr>
        <p:spPr>
          <a:xfrm>
            <a:off x="311700" y="2282950"/>
            <a:ext cx="8520600" cy="93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01</a:t>
            </a:r>
            <a:endParaRPr/>
          </a:p>
        </p:txBody>
      </p:sp>
      <p:pic>
        <p:nvPicPr>
          <p:cNvPr id="300" name="Google Shape;300;p37"/>
          <p:cNvPicPr preferRelativeResize="0"/>
          <p:nvPr/>
        </p:nvPicPr>
        <p:blipFill>
          <a:blip r:embed="rId3">
            <a:alphaModFix/>
          </a:blip>
          <a:stretch>
            <a:fillRect/>
          </a:stretch>
        </p:blipFill>
        <p:spPr>
          <a:xfrm>
            <a:off x="3809100" y="1062929"/>
            <a:ext cx="2061301" cy="1381946"/>
          </a:xfrm>
          <a:prstGeom prst="rect">
            <a:avLst/>
          </a:prstGeom>
          <a:noFill/>
          <a:ln>
            <a:noFill/>
          </a:ln>
        </p:spPr>
      </p:pic>
      <p:sp>
        <p:nvSpPr>
          <p:cNvPr id="301" name="Google Shape;301;p37"/>
          <p:cNvSpPr/>
          <p:nvPr/>
        </p:nvSpPr>
        <p:spPr>
          <a:xfrm>
            <a:off x="3982300" y="1187125"/>
            <a:ext cx="825752" cy="1257740"/>
          </a:xfrm>
          <a:custGeom>
            <a:avLst/>
            <a:gdLst/>
            <a:ahLst/>
            <a:cxnLst/>
            <a:rect l="l" t="t" r="r" b="b"/>
            <a:pathLst>
              <a:path w="23223" h="35372" extrusionOk="0">
                <a:moveTo>
                  <a:pt x="14895" y="1437"/>
                </a:moveTo>
                <a:cubicBezTo>
                  <a:pt x="15262" y="1437"/>
                  <a:pt x="15404" y="1997"/>
                  <a:pt x="15459" y="2601"/>
                </a:cubicBezTo>
                <a:cubicBezTo>
                  <a:pt x="15389" y="2463"/>
                  <a:pt x="15251" y="2324"/>
                  <a:pt x="15112" y="2255"/>
                </a:cubicBezTo>
                <a:cubicBezTo>
                  <a:pt x="14933" y="2120"/>
                  <a:pt x="14725" y="2044"/>
                  <a:pt x="14507" y="2044"/>
                </a:cubicBezTo>
                <a:cubicBezTo>
                  <a:pt x="14387" y="2044"/>
                  <a:pt x="14264" y="2067"/>
                  <a:pt x="14142" y="2116"/>
                </a:cubicBezTo>
                <a:lnTo>
                  <a:pt x="14211" y="1977"/>
                </a:lnTo>
                <a:cubicBezTo>
                  <a:pt x="14333" y="1896"/>
                  <a:pt x="14478" y="1863"/>
                  <a:pt x="14634" y="1863"/>
                </a:cubicBezTo>
                <a:cubicBezTo>
                  <a:pt x="14744" y="1863"/>
                  <a:pt x="14858" y="1879"/>
                  <a:pt x="14973" y="1908"/>
                </a:cubicBezTo>
                <a:cubicBezTo>
                  <a:pt x="14983" y="1918"/>
                  <a:pt x="14993" y="1922"/>
                  <a:pt x="15002" y="1922"/>
                </a:cubicBezTo>
                <a:cubicBezTo>
                  <a:pt x="15059" y="1922"/>
                  <a:pt x="15102" y="1760"/>
                  <a:pt x="15043" y="1700"/>
                </a:cubicBezTo>
                <a:cubicBezTo>
                  <a:pt x="14835" y="1631"/>
                  <a:pt x="14696" y="1631"/>
                  <a:pt x="14488" y="1631"/>
                </a:cubicBezTo>
                <a:lnTo>
                  <a:pt x="14557" y="1562"/>
                </a:lnTo>
                <a:cubicBezTo>
                  <a:pt x="14687" y="1475"/>
                  <a:pt x="14799" y="1437"/>
                  <a:pt x="14895" y="1437"/>
                </a:cubicBezTo>
                <a:close/>
                <a:moveTo>
                  <a:pt x="7544" y="892"/>
                </a:moveTo>
                <a:cubicBezTo>
                  <a:pt x="7649" y="892"/>
                  <a:pt x="7747" y="909"/>
                  <a:pt x="7834" y="938"/>
                </a:cubicBezTo>
                <a:cubicBezTo>
                  <a:pt x="8180" y="1076"/>
                  <a:pt x="8388" y="1215"/>
                  <a:pt x="8665" y="1423"/>
                </a:cubicBezTo>
                <a:cubicBezTo>
                  <a:pt x="8535" y="1336"/>
                  <a:pt x="8397" y="1297"/>
                  <a:pt x="8264" y="1297"/>
                </a:cubicBezTo>
                <a:cubicBezTo>
                  <a:pt x="7972" y="1297"/>
                  <a:pt x="7699" y="1484"/>
                  <a:pt x="7556" y="1770"/>
                </a:cubicBezTo>
                <a:cubicBezTo>
                  <a:pt x="7418" y="2116"/>
                  <a:pt x="7418" y="2532"/>
                  <a:pt x="7487" y="2879"/>
                </a:cubicBezTo>
                <a:lnTo>
                  <a:pt x="7487" y="2948"/>
                </a:lnTo>
                <a:cubicBezTo>
                  <a:pt x="7210" y="2324"/>
                  <a:pt x="7071" y="1700"/>
                  <a:pt x="7071" y="1076"/>
                </a:cubicBezTo>
                <a:lnTo>
                  <a:pt x="7071" y="1007"/>
                </a:lnTo>
                <a:cubicBezTo>
                  <a:pt x="7233" y="926"/>
                  <a:pt x="7396" y="892"/>
                  <a:pt x="7544" y="892"/>
                </a:cubicBezTo>
                <a:close/>
                <a:moveTo>
                  <a:pt x="7826" y="440"/>
                </a:moveTo>
                <a:cubicBezTo>
                  <a:pt x="8299" y="440"/>
                  <a:pt x="8890" y="802"/>
                  <a:pt x="9220" y="1076"/>
                </a:cubicBezTo>
                <a:cubicBezTo>
                  <a:pt x="9844" y="1700"/>
                  <a:pt x="10190" y="2532"/>
                  <a:pt x="10121" y="3433"/>
                </a:cubicBezTo>
                <a:cubicBezTo>
                  <a:pt x="9982" y="3017"/>
                  <a:pt x="9844" y="2671"/>
                  <a:pt x="9636" y="2324"/>
                </a:cubicBezTo>
                <a:cubicBezTo>
                  <a:pt x="9636" y="2324"/>
                  <a:pt x="9636" y="2255"/>
                  <a:pt x="9636" y="2255"/>
                </a:cubicBezTo>
                <a:cubicBezTo>
                  <a:pt x="9428" y="1354"/>
                  <a:pt x="8665" y="660"/>
                  <a:pt x="7695" y="522"/>
                </a:cubicBezTo>
                <a:lnTo>
                  <a:pt x="7487" y="522"/>
                </a:lnTo>
                <a:cubicBezTo>
                  <a:pt x="7587" y="464"/>
                  <a:pt x="7703" y="440"/>
                  <a:pt x="7826" y="440"/>
                </a:cubicBezTo>
                <a:close/>
                <a:moveTo>
                  <a:pt x="14280" y="2463"/>
                </a:moveTo>
                <a:cubicBezTo>
                  <a:pt x="14072" y="2948"/>
                  <a:pt x="13864" y="3433"/>
                  <a:pt x="13726" y="3988"/>
                </a:cubicBezTo>
                <a:cubicBezTo>
                  <a:pt x="13795" y="3502"/>
                  <a:pt x="13864" y="3087"/>
                  <a:pt x="14003" y="2601"/>
                </a:cubicBezTo>
                <a:cubicBezTo>
                  <a:pt x="14072" y="2532"/>
                  <a:pt x="14211" y="2463"/>
                  <a:pt x="14280" y="2463"/>
                </a:cubicBezTo>
                <a:close/>
                <a:moveTo>
                  <a:pt x="8284" y="1648"/>
                </a:moveTo>
                <a:cubicBezTo>
                  <a:pt x="8388" y="1648"/>
                  <a:pt x="8492" y="1700"/>
                  <a:pt x="8596" y="1770"/>
                </a:cubicBezTo>
                <a:cubicBezTo>
                  <a:pt x="8527" y="1770"/>
                  <a:pt x="8457" y="1839"/>
                  <a:pt x="8457" y="1908"/>
                </a:cubicBezTo>
                <a:cubicBezTo>
                  <a:pt x="8319" y="2671"/>
                  <a:pt x="8388" y="3433"/>
                  <a:pt x="8804" y="4057"/>
                </a:cubicBezTo>
                <a:cubicBezTo>
                  <a:pt x="8596" y="3988"/>
                  <a:pt x="8388" y="3849"/>
                  <a:pt x="8319" y="3641"/>
                </a:cubicBezTo>
                <a:lnTo>
                  <a:pt x="8249" y="3710"/>
                </a:lnTo>
                <a:cubicBezTo>
                  <a:pt x="7834" y="3156"/>
                  <a:pt x="7695" y="2463"/>
                  <a:pt x="7972" y="1839"/>
                </a:cubicBezTo>
                <a:cubicBezTo>
                  <a:pt x="8076" y="1700"/>
                  <a:pt x="8180" y="1648"/>
                  <a:pt x="8284" y="1648"/>
                </a:cubicBezTo>
                <a:close/>
                <a:moveTo>
                  <a:pt x="8800" y="2250"/>
                </a:moveTo>
                <a:cubicBezTo>
                  <a:pt x="8834" y="2250"/>
                  <a:pt x="8881" y="2273"/>
                  <a:pt x="8943" y="2324"/>
                </a:cubicBezTo>
                <a:lnTo>
                  <a:pt x="9081" y="2324"/>
                </a:lnTo>
                <a:cubicBezTo>
                  <a:pt x="9289" y="2671"/>
                  <a:pt x="9497" y="3087"/>
                  <a:pt x="9636" y="3433"/>
                </a:cubicBezTo>
                <a:cubicBezTo>
                  <a:pt x="9636" y="3572"/>
                  <a:pt x="9774" y="3918"/>
                  <a:pt x="9636" y="4057"/>
                </a:cubicBezTo>
                <a:lnTo>
                  <a:pt x="9567" y="4057"/>
                </a:lnTo>
                <a:cubicBezTo>
                  <a:pt x="9497" y="4057"/>
                  <a:pt x="9428" y="4057"/>
                  <a:pt x="9359" y="3988"/>
                </a:cubicBezTo>
                <a:cubicBezTo>
                  <a:pt x="9081" y="3849"/>
                  <a:pt x="8943" y="3433"/>
                  <a:pt x="8873" y="3225"/>
                </a:cubicBezTo>
                <a:cubicBezTo>
                  <a:pt x="8814" y="2989"/>
                  <a:pt x="8604" y="2250"/>
                  <a:pt x="8800" y="2250"/>
                </a:cubicBezTo>
                <a:close/>
                <a:moveTo>
                  <a:pt x="15320" y="3087"/>
                </a:moveTo>
                <a:lnTo>
                  <a:pt x="15320" y="3087"/>
                </a:lnTo>
                <a:cubicBezTo>
                  <a:pt x="15389" y="3225"/>
                  <a:pt x="15459" y="3433"/>
                  <a:pt x="15528" y="3572"/>
                </a:cubicBezTo>
                <a:cubicBezTo>
                  <a:pt x="15528" y="3849"/>
                  <a:pt x="15459" y="4126"/>
                  <a:pt x="15459" y="4265"/>
                </a:cubicBezTo>
                <a:cubicBezTo>
                  <a:pt x="15459" y="3849"/>
                  <a:pt x="15389" y="3502"/>
                  <a:pt x="15320" y="3087"/>
                </a:cubicBezTo>
                <a:close/>
                <a:moveTo>
                  <a:pt x="13448" y="3087"/>
                </a:moveTo>
                <a:lnTo>
                  <a:pt x="13448" y="3087"/>
                </a:lnTo>
                <a:cubicBezTo>
                  <a:pt x="13379" y="3572"/>
                  <a:pt x="13310" y="4057"/>
                  <a:pt x="13310" y="4542"/>
                </a:cubicBezTo>
                <a:cubicBezTo>
                  <a:pt x="13171" y="4196"/>
                  <a:pt x="13171" y="3849"/>
                  <a:pt x="13240" y="3433"/>
                </a:cubicBezTo>
                <a:cubicBezTo>
                  <a:pt x="13310" y="3364"/>
                  <a:pt x="13310" y="3225"/>
                  <a:pt x="13310" y="3156"/>
                </a:cubicBezTo>
                <a:lnTo>
                  <a:pt x="13448" y="3087"/>
                </a:lnTo>
                <a:close/>
                <a:moveTo>
                  <a:pt x="9567" y="4473"/>
                </a:moveTo>
                <a:lnTo>
                  <a:pt x="9705" y="4681"/>
                </a:lnTo>
                <a:cubicBezTo>
                  <a:pt x="9594" y="4718"/>
                  <a:pt x="9482" y="4735"/>
                  <a:pt x="9373" y="4735"/>
                </a:cubicBezTo>
                <a:cubicBezTo>
                  <a:pt x="9128" y="4735"/>
                  <a:pt x="8897" y="4648"/>
                  <a:pt x="8709" y="4503"/>
                </a:cubicBezTo>
                <a:lnTo>
                  <a:pt x="8709" y="4503"/>
                </a:lnTo>
                <a:cubicBezTo>
                  <a:pt x="8822" y="4518"/>
                  <a:pt x="8934" y="4525"/>
                  <a:pt x="9047" y="4525"/>
                </a:cubicBezTo>
                <a:cubicBezTo>
                  <a:pt x="9220" y="4525"/>
                  <a:pt x="9393" y="4508"/>
                  <a:pt x="9567" y="4473"/>
                </a:cubicBezTo>
                <a:close/>
                <a:moveTo>
                  <a:pt x="14696" y="2740"/>
                </a:moveTo>
                <a:cubicBezTo>
                  <a:pt x="14973" y="3364"/>
                  <a:pt x="15112" y="4196"/>
                  <a:pt x="14904" y="4889"/>
                </a:cubicBezTo>
                <a:cubicBezTo>
                  <a:pt x="14835" y="4681"/>
                  <a:pt x="14627" y="4473"/>
                  <a:pt x="14488" y="4334"/>
                </a:cubicBezTo>
                <a:cubicBezTo>
                  <a:pt x="14459" y="4306"/>
                  <a:pt x="14419" y="4289"/>
                  <a:pt x="14381" y="4289"/>
                </a:cubicBezTo>
                <a:cubicBezTo>
                  <a:pt x="14328" y="4289"/>
                  <a:pt x="14280" y="4322"/>
                  <a:pt x="14280" y="4404"/>
                </a:cubicBezTo>
                <a:cubicBezTo>
                  <a:pt x="14226" y="4457"/>
                  <a:pt x="14173" y="4553"/>
                  <a:pt x="14151" y="4658"/>
                </a:cubicBezTo>
                <a:lnTo>
                  <a:pt x="14151" y="4658"/>
                </a:lnTo>
                <a:cubicBezTo>
                  <a:pt x="14224" y="3996"/>
                  <a:pt x="14365" y="3336"/>
                  <a:pt x="14696" y="2740"/>
                </a:cubicBezTo>
                <a:close/>
                <a:moveTo>
                  <a:pt x="14453" y="4724"/>
                </a:moveTo>
                <a:cubicBezTo>
                  <a:pt x="14765" y="5139"/>
                  <a:pt x="14756" y="5735"/>
                  <a:pt x="14488" y="6137"/>
                </a:cubicBezTo>
                <a:cubicBezTo>
                  <a:pt x="14419" y="6067"/>
                  <a:pt x="14349" y="5998"/>
                  <a:pt x="14349" y="5859"/>
                </a:cubicBezTo>
                <a:cubicBezTo>
                  <a:pt x="14280" y="5651"/>
                  <a:pt x="14280" y="5443"/>
                  <a:pt x="14280" y="5235"/>
                </a:cubicBezTo>
                <a:cubicBezTo>
                  <a:pt x="14280" y="5097"/>
                  <a:pt x="14349" y="4958"/>
                  <a:pt x="14419" y="4889"/>
                </a:cubicBezTo>
                <a:cubicBezTo>
                  <a:pt x="14474" y="4834"/>
                  <a:pt x="14485" y="4779"/>
                  <a:pt x="14453" y="4724"/>
                </a:cubicBezTo>
                <a:close/>
                <a:moveTo>
                  <a:pt x="6517" y="6206"/>
                </a:moveTo>
                <a:cubicBezTo>
                  <a:pt x="7140" y="6275"/>
                  <a:pt x="7695" y="6622"/>
                  <a:pt x="8042" y="7038"/>
                </a:cubicBezTo>
                <a:lnTo>
                  <a:pt x="8042" y="7107"/>
                </a:lnTo>
                <a:cubicBezTo>
                  <a:pt x="8111" y="7176"/>
                  <a:pt x="8180" y="7315"/>
                  <a:pt x="8180" y="7454"/>
                </a:cubicBezTo>
                <a:cubicBezTo>
                  <a:pt x="7834" y="6899"/>
                  <a:pt x="7210" y="6414"/>
                  <a:pt x="6517" y="6206"/>
                </a:cubicBezTo>
                <a:close/>
                <a:moveTo>
                  <a:pt x="15320" y="6968"/>
                </a:moveTo>
                <a:cubicBezTo>
                  <a:pt x="15319" y="6969"/>
                  <a:pt x="15314" y="6975"/>
                  <a:pt x="15251" y="7038"/>
                </a:cubicBezTo>
                <a:cubicBezTo>
                  <a:pt x="15112" y="7384"/>
                  <a:pt x="14904" y="7523"/>
                  <a:pt x="14696" y="7523"/>
                </a:cubicBezTo>
                <a:cubicBezTo>
                  <a:pt x="14835" y="7384"/>
                  <a:pt x="14973" y="7246"/>
                  <a:pt x="15043" y="7107"/>
                </a:cubicBezTo>
                <a:cubicBezTo>
                  <a:pt x="15181" y="7038"/>
                  <a:pt x="15251" y="7038"/>
                  <a:pt x="15320" y="6968"/>
                </a:cubicBezTo>
                <a:close/>
                <a:moveTo>
                  <a:pt x="6239" y="6483"/>
                </a:moveTo>
                <a:lnTo>
                  <a:pt x="6239" y="6483"/>
                </a:lnTo>
                <a:cubicBezTo>
                  <a:pt x="6932" y="6691"/>
                  <a:pt x="7487" y="7107"/>
                  <a:pt x="7903" y="7731"/>
                </a:cubicBezTo>
                <a:cubicBezTo>
                  <a:pt x="7855" y="7735"/>
                  <a:pt x="7805" y="7737"/>
                  <a:pt x="7755" y="7737"/>
                </a:cubicBezTo>
                <a:cubicBezTo>
                  <a:pt x="7014" y="7737"/>
                  <a:pt x="6109" y="7262"/>
                  <a:pt x="6239" y="6483"/>
                </a:cubicBezTo>
                <a:close/>
                <a:moveTo>
                  <a:pt x="5269" y="5929"/>
                </a:moveTo>
                <a:cubicBezTo>
                  <a:pt x="4784" y="5998"/>
                  <a:pt x="4437" y="6206"/>
                  <a:pt x="4437" y="6830"/>
                </a:cubicBezTo>
                <a:cubicBezTo>
                  <a:pt x="4593" y="7298"/>
                  <a:pt x="4905" y="7687"/>
                  <a:pt x="5314" y="7941"/>
                </a:cubicBezTo>
                <a:lnTo>
                  <a:pt x="5314" y="7941"/>
                </a:lnTo>
                <a:cubicBezTo>
                  <a:pt x="4611" y="7562"/>
                  <a:pt x="3618" y="6817"/>
                  <a:pt x="4229" y="6206"/>
                </a:cubicBezTo>
                <a:cubicBezTo>
                  <a:pt x="4576" y="5998"/>
                  <a:pt x="4922" y="5929"/>
                  <a:pt x="5269" y="5929"/>
                </a:cubicBezTo>
                <a:close/>
                <a:moveTo>
                  <a:pt x="5398" y="6341"/>
                </a:moveTo>
                <a:cubicBezTo>
                  <a:pt x="5586" y="6341"/>
                  <a:pt x="5791" y="6371"/>
                  <a:pt x="5962" y="6414"/>
                </a:cubicBezTo>
                <a:cubicBezTo>
                  <a:pt x="5546" y="7315"/>
                  <a:pt x="6655" y="7939"/>
                  <a:pt x="7626" y="8008"/>
                </a:cubicBezTo>
                <a:lnTo>
                  <a:pt x="7002" y="8008"/>
                </a:lnTo>
                <a:cubicBezTo>
                  <a:pt x="6941" y="8013"/>
                  <a:pt x="6881" y="8016"/>
                  <a:pt x="6822" y="8016"/>
                </a:cubicBezTo>
                <a:cubicBezTo>
                  <a:pt x="6061" y="8016"/>
                  <a:pt x="5372" y="7611"/>
                  <a:pt x="4922" y="6968"/>
                </a:cubicBezTo>
                <a:cubicBezTo>
                  <a:pt x="4635" y="6489"/>
                  <a:pt x="4976" y="6341"/>
                  <a:pt x="5398" y="6341"/>
                </a:cubicBezTo>
                <a:close/>
                <a:moveTo>
                  <a:pt x="12617" y="7627"/>
                </a:moveTo>
                <a:cubicBezTo>
                  <a:pt x="12686" y="7627"/>
                  <a:pt x="12755" y="7662"/>
                  <a:pt x="12824" y="7731"/>
                </a:cubicBezTo>
                <a:cubicBezTo>
                  <a:pt x="12894" y="7800"/>
                  <a:pt x="12894" y="8077"/>
                  <a:pt x="12755" y="8216"/>
                </a:cubicBezTo>
                <a:cubicBezTo>
                  <a:pt x="12755" y="8147"/>
                  <a:pt x="12686" y="8077"/>
                  <a:pt x="12686" y="8008"/>
                </a:cubicBezTo>
                <a:cubicBezTo>
                  <a:pt x="12686" y="7988"/>
                  <a:pt x="12668" y="7979"/>
                  <a:pt x="12643" y="7979"/>
                </a:cubicBezTo>
                <a:cubicBezTo>
                  <a:pt x="12582" y="7979"/>
                  <a:pt x="12478" y="8028"/>
                  <a:pt x="12478" y="8077"/>
                </a:cubicBezTo>
                <a:cubicBezTo>
                  <a:pt x="12547" y="8147"/>
                  <a:pt x="12547" y="8216"/>
                  <a:pt x="12617" y="8285"/>
                </a:cubicBezTo>
                <a:cubicBezTo>
                  <a:pt x="12478" y="8285"/>
                  <a:pt x="12339" y="8077"/>
                  <a:pt x="12339" y="7939"/>
                </a:cubicBezTo>
                <a:cubicBezTo>
                  <a:pt x="12339" y="7870"/>
                  <a:pt x="12339" y="7800"/>
                  <a:pt x="12409" y="7731"/>
                </a:cubicBezTo>
                <a:cubicBezTo>
                  <a:pt x="12478" y="7662"/>
                  <a:pt x="12547" y="7627"/>
                  <a:pt x="12617" y="7627"/>
                </a:cubicBezTo>
                <a:close/>
                <a:moveTo>
                  <a:pt x="8319" y="8216"/>
                </a:moveTo>
                <a:lnTo>
                  <a:pt x="8527" y="8355"/>
                </a:lnTo>
                <a:cubicBezTo>
                  <a:pt x="8180" y="8424"/>
                  <a:pt x="7764" y="8493"/>
                  <a:pt x="7418" y="8493"/>
                </a:cubicBezTo>
                <a:cubicBezTo>
                  <a:pt x="7764" y="8493"/>
                  <a:pt x="8042" y="8355"/>
                  <a:pt x="8319" y="8216"/>
                </a:cubicBezTo>
                <a:close/>
                <a:moveTo>
                  <a:pt x="21628" y="8285"/>
                </a:moveTo>
                <a:cubicBezTo>
                  <a:pt x="21628" y="8563"/>
                  <a:pt x="21559" y="8840"/>
                  <a:pt x="21559" y="9117"/>
                </a:cubicBezTo>
                <a:cubicBezTo>
                  <a:pt x="21489" y="8840"/>
                  <a:pt x="21489" y="8563"/>
                  <a:pt x="21420" y="8285"/>
                </a:cubicBezTo>
                <a:close/>
                <a:moveTo>
                  <a:pt x="16630" y="8349"/>
                </a:moveTo>
                <a:cubicBezTo>
                  <a:pt x="16998" y="8349"/>
                  <a:pt x="17122" y="8924"/>
                  <a:pt x="17122" y="9187"/>
                </a:cubicBezTo>
                <a:cubicBezTo>
                  <a:pt x="17053" y="9395"/>
                  <a:pt x="16984" y="9672"/>
                  <a:pt x="16845" y="9810"/>
                </a:cubicBezTo>
                <a:cubicBezTo>
                  <a:pt x="16984" y="9464"/>
                  <a:pt x="16984" y="9117"/>
                  <a:pt x="16776" y="8771"/>
                </a:cubicBezTo>
                <a:cubicBezTo>
                  <a:pt x="16776" y="8701"/>
                  <a:pt x="16706" y="8632"/>
                  <a:pt x="16637" y="8563"/>
                </a:cubicBezTo>
                <a:cubicBezTo>
                  <a:pt x="16706" y="8493"/>
                  <a:pt x="16637" y="8424"/>
                  <a:pt x="16568" y="8355"/>
                </a:cubicBezTo>
                <a:cubicBezTo>
                  <a:pt x="16589" y="8351"/>
                  <a:pt x="16610" y="8349"/>
                  <a:pt x="16630" y="8349"/>
                </a:cubicBezTo>
                <a:close/>
                <a:moveTo>
                  <a:pt x="16013" y="8771"/>
                </a:moveTo>
                <a:lnTo>
                  <a:pt x="16013" y="8771"/>
                </a:lnTo>
                <a:cubicBezTo>
                  <a:pt x="15874" y="9187"/>
                  <a:pt x="15874" y="9672"/>
                  <a:pt x="16013" y="10088"/>
                </a:cubicBezTo>
                <a:cubicBezTo>
                  <a:pt x="15874" y="9949"/>
                  <a:pt x="15736" y="9810"/>
                  <a:pt x="15667" y="9672"/>
                </a:cubicBezTo>
                <a:cubicBezTo>
                  <a:pt x="15667" y="9395"/>
                  <a:pt x="15736" y="9187"/>
                  <a:pt x="15805" y="9048"/>
                </a:cubicBezTo>
                <a:cubicBezTo>
                  <a:pt x="15874" y="8909"/>
                  <a:pt x="15944" y="8840"/>
                  <a:pt x="16013" y="8771"/>
                </a:cubicBezTo>
                <a:close/>
                <a:moveTo>
                  <a:pt x="16568" y="8909"/>
                </a:moveTo>
                <a:cubicBezTo>
                  <a:pt x="16637" y="9117"/>
                  <a:pt x="16637" y="9325"/>
                  <a:pt x="16568" y="9533"/>
                </a:cubicBezTo>
                <a:cubicBezTo>
                  <a:pt x="16498" y="9741"/>
                  <a:pt x="16360" y="9880"/>
                  <a:pt x="16152" y="10088"/>
                </a:cubicBezTo>
                <a:cubicBezTo>
                  <a:pt x="16152" y="9949"/>
                  <a:pt x="16152" y="9810"/>
                  <a:pt x="16221" y="9741"/>
                </a:cubicBezTo>
                <a:cubicBezTo>
                  <a:pt x="16221" y="9741"/>
                  <a:pt x="16290" y="9672"/>
                  <a:pt x="16290" y="9672"/>
                </a:cubicBezTo>
                <a:cubicBezTo>
                  <a:pt x="16429" y="9395"/>
                  <a:pt x="16498" y="9187"/>
                  <a:pt x="16568" y="8909"/>
                </a:cubicBezTo>
                <a:close/>
                <a:moveTo>
                  <a:pt x="8388" y="10642"/>
                </a:moveTo>
                <a:cubicBezTo>
                  <a:pt x="8596" y="10642"/>
                  <a:pt x="8873" y="10781"/>
                  <a:pt x="9012" y="10989"/>
                </a:cubicBezTo>
                <a:cubicBezTo>
                  <a:pt x="9012" y="11058"/>
                  <a:pt x="9012" y="11128"/>
                  <a:pt x="9012" y="11128"/>
                </a:cubicBezTo>
                <a:lnTo>
                  <a:pt x="8735" y="10920"/>
                </a:lnTo>
                <a:cubicBezTo>
                  <a:pt x="8716" y="10901"/>
                  <a:pt x="8693" y="10892"/>
                  <a:pt x="8669" y="10892"/>
                </a:cubicBezTo>
                <a:cubicBezTo>
                  <a:pt x="8606" y="10892"/>
                  <a:pt x="8545" y="10957"/>
                  <a:pt x="8596" y="11058"/>
                </a:cubicBezTo>
                <a:lnTo>
                  <a:pt x="8735" y="11128"/>
                </a:lnTo>
                <a:lnTo>
                  <a:pt x="8665" y="11128"/>
                </a:lnTo>
                <a:cubicBezTo>
                  <a:pt x="8457" y="11058"/>
                  <a:pt x="8319" y="10850"/>
                  <a:pt x="8249" y="10642"/>
                </a:cubicBezTo>
                <a:close/>
                <a:moveTo>
                  <a:pt x="15251" y="15425"/>
                </a:moveTo>
                <a:cubicBezTo>
                  <a:pt x="15251" y="15703"/>
                  <a:pt x="15251" y="16049"/>
                  <a:pt x="15320" y="16396"/>
                </a:cubicBezTo>
                <a:lnTo>
                  <a:pt x="15251" y="16326"/>
                </a:lnTo>
                <a:cubicBezTo>
                  <a:pt x="15251" y="16188"/>
                  <a:pt x="15181" y="16049"/>
                  <a:pt x="15112" y="15910"/>
                </a:cubicBezTo>
                <a:cubicBezTo>
                  <a:pt x="15112" y="15772"/>
                  <a:pt x="15181" y="15564"/>
                  <a:pt x="15251" y="15425"/>
                </a:cubicBezTo>
                <a:close/>
                <a:moveTo>
                  <a:pt x="15716" y="15003"/>
                </a:moveTo>
                <a:cubicBezTo>
                  <a:pt x="15769" y="15003"/>
                  <a:pt x="15822" y="15026"/>
                  <a:pt x="15874" y="15079"/>
                </a:cubicBezTo>
                <a:cubicBezTo>
                  <a:pt x="16152" y="15495"/>
                  <a:pt x="16082" y="16049"/>
                  <a:pt x="15805" y="16396"/>
                </a:cubicBezTo>
                <a:lnTo>
                  <a:pt x="15736" y="16396"/>
                </a:lnTo>
                <a:cubicBezTo>
                  <a:pt x="15944" y="16049"/>
                  <a:pt x="15944" y="15633"/>
                  <a:pt x="15736" y="15287"/>
                </a:cubicBezTo>
                <a:cubicBezTo>
                  <a:pt x="15701" y="15217"/>
                  <a:pt x="15649" y="15183"/>
                  <a:pt x="15597" y="15183"/>
                </a:cubicBezTo>
                <a:cubicBezTo>
                  <a:pt x="15545" y="15183"/>
                  <a:pt x="15493" y="15217"/>
                  <a:pt x="15459" y="15287"/>
                </a:cubicBezTo>
                <a:cubicBezTo>
                  <a:pt x="15459" y="15287"/>
                  <a:pt x="15459" y="15217"/>
                  <a:pt x="15459" y="15148"/>
                </a:cubicBezTo>
                <a:cubicBezTo>
                  <a:pt x="15544" y="15062"/>
                  <a:pt x="15630" y="15003"/>
                  <a:pt x="15716" y="15003"/>
                </a:cubicBezTo>
                <a:close/>
                <a:moveTo>
                  <a:pt x="1179" y="12930"/>
                </a:moveTo>
                <a:cubicBezTo>
                  <a:pt x="1595" y="12930"/>
                  <a:pt x="2288" y="13068"/>
                  <a:pt x="2565" y="13068"/>
                </a:cubicBezTo>
                <a:cubicBezTo>
                  <a:pt x="4090" y="13207"/>
                  <a:pt x="5546" y="13692"/>
                  <a:pt x="6863" y="14524"/>
                </a:cubicBezTo>
                <a:cubicBezTo>
                  <a:pt x="9289" y="15633"/>
                  <a:pt x="11230" y="17505"/>
                  <a:pt x="12547" y="19792"/>
                </a:cubicBezTo>
                <a:cubicBezTo>
                  <a:pt x="10052" y="16188"/>
                  <a:pt x="5338" y="13970"/>
                  <a:pt x="1179" y="12999"/>
                </a:cubicBezTo>
                <a:lnTo>
                  <a:pt x="1179" y="12930"/>
                </a:lnTo>
                <a:close/>
                <a:moveTo>
                  <a:pt x="832" y="13138"/>
                </a:moveTo>
                <a:lnTo>
                  <a:pt x="832" y="13138"/>
                </a:lnTo>
                <a:cubicBezTo>
                  <a:pt x="1734" y="13415"/>
                  <a:pt x="2496" y="13623"/>
                  <a:pt x="3259" y="13900"/>
                </a:cubicBezTo>
                <a:cubicBezTo>
                  <a:pt x="6101" y="15980"/>
                  <a:pt x="9081" y="17643"/>
                  <a:pt x="11507" y="19862"/>
                </a:cubicBezTo>
                <a:cubicBezTo>
                  <a:pt x="10121" y="19030"/>
                  <a:pt x="8665" y="18406"/>
                  <a:pt x="7279" y="17574"/>
                </a:cubicBezTo>
                <a:cubicBezTo>
                  <a:pt x="6101" y="16881"/>
                  <a:pt x="5061" y="15980"/>
                  <a:pt x="3952" y="15217"/>
                </a:cubicBezTo>
                <a:cubicBezTo>
                  <a:pt x="2843" y="14593"/>
                  <a:pt x="1803" y="13900"/>
                  <a:pt x="832" y="13138"/>
                </a:cubicBezTo>
                <a:close/>
                <a:moveTo>
                  <a:pt x="3674" y="14039"/>
                </a:moveTo>
                <a:cubicBezTo>
                  <a:pt x="7210" y="15148"/>
                  <a:pt x="10260" y="17228"/>
                  <a:pt x="12547" y="20070"/>
                </a:cubicBezTo>
                <a:cubicBezTo>
                  <a:pt x="9982" y="17643"/>
                  <a:pt x="6447" y="15772"/>
                  <a:pt x="3674" y="14039"/>
                </a:cubicBezTo>
                <a:close/>
                <a:moveTo>
                  <a:pt x="21212" y="8493"/>
                </a:moveTo>
                <a:cubicBezTo>
                  <a:pt x="21281" y="8979"/>
                  <a:pt x="21351" y="9464"/>
                  <a:pt x="21351" y="10018"/>
                </a:cubicBezTo>
                <a:cubicBezTo>
                  <a:pt x="21073" y="10850"/>
                  <a:pt x="20796" y="11613"/>
                  <a:pt x="20449" y="12445"/>
                </a:cubicBezTo>
                <a:cubicBezTo>
                  <a:pt x="19687" y="14316"/>
                  <a:pt x="19132" y="16257"/>
                  <a:pt x="18439" y="18198"/>
                </a:cubicBezTo>
                <a:cubicBezTo>
                  <a:pt x="18231" y="18822"/>
                  <a:pt x="18023" y="19515"/>
                  <a:pt x="17746" y="20208"/>
                </a:cubicBezTo>
                <a:cubicBezTo>
                  <a:pt x="18023" y="18753"/>
                  <a:pt x="18370" y="17366"/>
                  <a:pt x="18717" y="15980"/>
                </a:cubicBezTo>
                <a:cubicBezTo>
                  <a:pt x="18855" y="15495"/>
                  <a:pt x="18994" y="15009"/>
                  <a:pt x="19132" y="14593"/>
                </a:cubicBezTo>
                <a:cubicBezTo>
                  <a:pt x="19618" y="13207"/>
                  <a:pt x="20172" y="11890"/>
                  <a:pt x="20657" y="10504"/>
                </a:cubicBezTo>
                <a:cubicBezTo>
                  <a:pt x="20704" y="10504"/>
                  <a:pt x="20657" y="10473"/>
                  <a:pt x="20621" y="10473"/>
                </a:cubicBezTo>
                <a:cubicBezTo>
                  <a:pt x="20604" y="10473"/>
                  <a:pt x="20588" y="10481"/>
                  <a:pt x="20588" y="10504"/>
                </a:cubicBezTo>
                <a:lnTo>
                  <a:pt x="20588" y="10434"/>
                </a:lnTo>
                <a:lnTo>
                  <a:pt x="20103" y="11405"/>
                </a:lnTo>
                <a:cubicBezTo>
                  <a:pt x="20311" y="10365"/>
                  <a:pt x="20727" y="9395"/>
                  <a:pt x="21212" y="8493"/>
                </a:cubicBezTo>
                <a:close/>
                <a:moveTo>
                  <a:pt x="694" y="13207"/>
                </a:moveTo>
                <a:cubicBezTo>
                  <a:pt x="2288" y="14871"/>
                  <a:pt x="4576" y="15980"/>
                  <a:pt x="6447" y="17297"/>
                </a:cubicBezTo>
                <a:cubicBezTo>
                  <a:pt x="8319" y="18614"/>
                  <a:pt x="10468" y="19446"/>
                  <a:pt x="12339" y="20624"/>
                </a:cubicBezTo>
                <a:cubicBezTo>
                  <a:pt x="12339" y="20624"/>
                  <a:pt x="12409" y="20693"/>
                  <a:pt x="12409" y="20693"/>
                </a:cubicBezTo>
                <a:cubicBezTo>
                  <a:pt x="10606" y="20070"/>
                  <a:pt x="8804" y="19238"/>
                  <a:pt x="7071" y="18198"/>
                </a:cubicBezTo>
                <a:cubicBezTo>
                  <a:pt x="4784" y="17158"/>
                  <a:pt x="2704" y="15633"/>
                  <a:pt x="971" y="13762"/>
                </a:cubicBezTo>
                <a:cubicBezTo>
                  <a:pt x="832" y="13623"/>
                  <a:pt x="694" y="13415"/>
                  <a:pt x="694" y="13207"/>
                </a:cubicBezTo>
                <a:close/>
                <a:moveTo>
                  <a:pt x="22598" y="11821"/>
                </a:moveTo>
                <a:cubicBezTo>
                  <a:pt x="22598" y="11890"/>
                  <a:pt x="22598" y="12029"/>
                  <a:pt x="22598" y="12098"/>
                </a:cubicBezTo>
                <a:lnTo>
                  <a:pt x="22598" y="12167"/>
                </a:lnTo>
                <a:cubicBezTo>
                  <a:pt x="22598" y="14108"/>
                  <a:pt x="22252" y="15980"/>
                  <a:pt x="21559" y="17782"/>
                </a:cubicBezTo>
                <a:cubicBezTo>
                  <a:pt x="20727" y="19515"/>
                  <a:pt x="19756" y="21248"/>
                  <a:pt x="18647" y="22773"/>
                </a:cubicBezTo>
                <a:cubicBezTo>
                  <a:pt x="18786" y="22565"/>
                  <a:pt x="18855" y="22288"/>
                  <a:pt x="18994" y="22011"/>
                </a:cubicBezTo>
                <a:cubicBezTo>
                  <a:pt x="19895" y="19931"/>
                  <a:pt x="20727" y="17782"/>
                  <a:pt x="21489" y="15703"/>
                </a:cubicBezTo>
                <a:cubicBezTo>
                  <a:pt x="21974" y="14455"/>
                  <a:pt x="22321" y="13138"/>
                  <a:pt x="22598" y="11821"/>
                </a:cubicBezTo>
                <a:close/>
                <a:moveTo>
                  <a:pt x="20935" y="8632"/>
                </a:moveTo>
                <a:lnTo>
                  <a:pt x="20935" y="8632"/>
                </a:lnTo>
                <a:cubicBezTo>
                  <a:pt x="20034" y="9880"/>
                  <a:pt x="19548" y="11959"/>
                  <a:pt x="19202" y="13484"/>
                </a:cubicBezTo>
                <a:cubicBezTo>
                  <a:pt x="17885" y="16534"/>
                  <a:pt x="17053" y="19792"/>
                  <a:pt x="16776" y="23120"/>
                </a:cubicBezTo>
                <a:cubicBezTo>
                  <a:pt x="16776" y="23154"/>
                  <a:pt x="16810" y="23172"/>
                  <a:pt x="16845" y="23172"/>
                </a:cubicBezTo>
                <a:cubicBezTo>
                  <a:pt x="16880" y="23172"/>
                  <a:pt x="16914" y="23154"/>
                  <a:pt x="16914" y="23120"/>
                </a:cubicBezTo>
                <a:cubicBezTo>
                  <a:pt x="17053" y="21179"/>
                  <a:pt x="17469" y="19307"/>
                  <a:pt x="18093" y="17505"/>
                </a:cubicBezTo>
                <a:lnTo>
                  <a:pt x="18093" y="17505"/>
                </a:lnTo>
                <a:cubicBezTo>
                  <a:pt x="17607" y="19238"/>
                  <a:pt x="17261" y="21040"/>
                  <a:pt x="17053" y="22912"/>
                </a:cubicBezTo>
                <a:cubicBezTo>
                  <a:pt x="16984" y="23328"/>
                  <a:pt x="16914" y="23743"/>
                  <a:pt x="16845" y="24229"/>
                </a:cubicBezTo>
                <a:cubicBezTo>
                  <a:pt x="16221" y="18891"/>
                  <a:pt x="17538" y="13484"/>
                  <a:pt x="20588" y="9048"/>
                </a:cubicBezTo>
                <a:cubicBezTo>
                  <a:pt x="20727" y="8840"/>
                  <a:pt x="20796" y="8701"/>
                  <a:pt x="20935" y="8632"/>
                </a:cubicBezTo>
                <a:close/>
                <a:moveTo>
                  <a:pt x="21974" y="8563"/>
                </a:moveTo>
                <a:cubicBezTo>
                  <a:pt x="22044" y="8701"/>
                  <a:pt x="22113" y="8840"/>
                  <a:pt x="22182" y="8979"/>
                </a:cubicBezTo>
                <a:cubicBezTo>
                  <a:pt x="22945" y="11474"/>
                  <a:pt x="21628" y="14316"/>
                  <a:pt x="20865" y="16673"/>
                </a:cubicBezTo>
                <a:cubicBezTo>
                  <a:pt x="20242" y="18406"/>
                  <a:pt x="19479" y="20139"/>
                  <a:pt x="18786" y="21872"/>
                </a:cubicBezTo>
                <a:cubicBezTo>
                  <a:pt x="18578" y="22496"/>
                  <a:pt x="18370" y="23120"/>
                  <a:pt x="18093" y="23743"/>
                </a:cubicBezTo>
                <a:cubicBezTo>
                  <a:pt x="17895" y="24073"/>
                  <a:pt x="17697" y="24466"/>
                  <a:pt x="17499" y="24861"/>
                </a:cubicBezTo>
                <a:lnTo>
                  <a:pt x="17499" y="24861"/>
                </a:lnTo>
                <a:cubicBezTo>
                  <a:pt x="18190" y="21924"/>
                  <a:pt x="19150" y="18988"/>
                  <a:pt x="20311" y="16188"/>
                </a:cubicBezTo>
                <a:cubicBezTo>
                  <a:pt x="21143" y="14316"/>
                  <a:pt x="21559" y="12375"/>
                  <a:pt x="21628" y="10365"/>
                </a:cubicBezTo>
                <a:cubicBezTo>
                  <a:pt x="21836" y="9810"/>
                  <a:pt x="21905" y="9187"/>
                  <a:pt x="21974" y="8563"/>
                </a:cubicBezTo>
                <a:close/>
                <a:moveTo>
                  <a:pt x="21212" y="11613"/>
                </a:moveTo>
                <a:lnTo>
                  <a:pt x="21212" y="11613"/>
                </a:lnTo>
                <a:cubicBezTo>
                  <a:pt x="20935" y="13415"/>
                  <a:pt x="20449" y="15148"/>
                  <a:pt x="19756" y="16812"/>
                </a:cubicBezTo>
                <a:cubicBezTo>
                  <a:pt x="18717" y="19376"/>
                  <a:pt x="17885" y="22011"/>
                  <a:pt x="17261" y="24714"/>
                </a:cubicBezTo>
                <a:lnTo>
                  <a:pt x="17192" y="24783"/>
                </a:lnTo>
                <a:cubicBezTo>
                  <a:pt x="17053" y="25130"/>
                  <a:pt x="16984" y="25546"/>
                  <a:pt x="16845" y="25892"/>
                </a:cubicBezTo>
                <a:cubicBezTo>
                  <a:pt x="16914" y="25476"/>
                  <a:pt x="16914" y="25130"/>
                  <a:pt x="16984" y="24783"/>
                </a:cubicBezTo>
                <a:cubicBezTo>
                  <a:pt x="17053" y="24783"/>
                  <a:pt x="17122" y="24783"/>
                  <a:pt x="17122" y="24714"/>
                </a:cubicBezTo>
                <a:lnTo>
                  <a:pt x="17330" y="22981"/>
                </a:lnTo>
                <a:cubicBezTo>
                  <a:pt x="17885" y="20901"/>
                  <a:pt x="18509" y="18891"/>
                  <a:pt x="19202" y="16881"/>
                </a:cubicBezTo>
                <a:cubicBezTo>
                  <a:pt x="19826" y="15217"/>
                  <a:pt x="20657" y="13415"/>
                  <a:pt x="21212" y="11613"/>
                </a:cubicBezTo>
                <a:close/>
                <a:moveTo>
                  <a:pt x="7944" y="1"/>
                </a:moveTo>
                <a:cubicBezTo>
                  <a:pt x="7522" y="1"/>
                  <a:pt x="7129" y="195"/>
                  <a:pt x="6863" y="660"/>
                </a:cubicBezTo>
                <a:cubicBezTo>
                  <a:pt x="6863" y="660"/>
                  <a:pt x="6794" y="730"/>
                  <a:pt x="6794" y="799"/>
                </a:cubicBezTo>
                <a:cubicBezTo>
                  <a:pt x="6655" y="1076"/>
                  <a:pt x="6655" y="1354"/>
                  <a:pt x="6724" y="1631"/>
                </a:cubicBezTo>
                <a:cubicBezTo>
                  <a:pt x="6863" y="2463"/>
                  <a:pt x="7210" y="3225"/>
                  <a:pt x="7695" y="3918"/>
                </a:cubicBezTo>
                <a:cubicBezTo>
                  <a:pt x="8078" y="4410"/>
                  <a:pt x="8719" y="4946"/>
                  <a:pt x="9347" y="4946"/>
                </a:cubicBezTo>
                <a:cubicBezTo>
                  <a:pt x="9516" y="4946"/>
                  <a:pt x="9683" y="4907"/>
                  <a:pt x="9844" y="4820"/>
                </a:cubicBezTo>
                <a:cubicBezTo>
                  <a:pt x="10190" y="5582"/>
                  <a:pt x="10398" y="6345"/>
                  <a:pt x="10468" y="7176"/>
                </a:cubicBezTo>
                <a:cubicBezTo>
                  <a:pt x="10398" y="7176"/>
                  <a:pt x="10398" y="7246"/>
                  <a:pt x="10468" y="7315"/>
                </a:cubicBezTo>
                <a:cubicBezTo>
                  <a:pt x="10537" y="8285"/>
                  <a:pt x="10537" y="9325"/>
                  <a:pt x="10676" y="10365"/>
                </a:cubicBezTo>
                <a:cubicBezTo>
                  <a:pt x="10121" y="9395"/>
                  <a:pt x="9359" y="8632"/>
                  <a:pt x="8457" y="8077"/>
                </a:cubicBezTo>
                <a:cubicBezTo>
                  <a:pt x="8527" y="7939"/>
                  <a:pt x="8596" y="7800"/>
                  <a:pt x="8596" y="7592"/>
                </a:cubicBezTo>
                <a:cubicBezTo>
                  <a:pt x="8735" y="6622"/>
                  <a:pt x="7418" y="6067"/>
                  <a:pt x="6724" y="5859"/>
                </a:cubicBezTo>
                <a:cubicBezTo>
                  <a:pt x="6362" y="5751"/>
                  <a:pt x="5830" y="5642"/>
                  <a:pt x="5306" y="5642"/>
                </a:cubicBezTo>
                <a:cubicBezTo>
                  <a:pt x="4826" y="5642"/>
                  <a:pt x="4352" y="5733"/>
                  <a:pt x="4021" y="5998"/>
                </a:cubicBezTo>
                <a:cubicBezTo>
                  <a:pt x="3259" y="6552"/>
                  <a:pt x="4160" y="7731"/>
                  <a:pt x="4645" y="8077"/>
                </a:cubicBezTo>
                <a:cubicBezTo>
                  <a:pt x="5380" y="8596"/>
                  <a:pt x="6249" y="8872"/>
                  <a:pt x="7119" y="8872"/>
                </a:cubicBezTo>
                <a:cubicBezTo>
                  <a:pt x="7644" y="8872"/>
                  <a:pt x="8169" y="8772"/>
                  <a:pt x="8665" y="8563"/>
                </a:cubicBezTo>
                <a:cubicBezTo>
                  <a:pt x="9774" y="9533"/>
                  <a:pt x="10676" y="10781"/>
                  <a:pt x="11299" y="12167"/>
                </a:cubicBezTo>
                <a:cubicBezTo>
                  <a:pt x="10884" y="12098"/>
                  <a:pt x="10537" y="12029"/>
                  <a:pt x="10121" y="11890"/>
                </a:cubicBezTo>
                <a:cubicBezTo>
                  <a:pt x="9844" y="11751"/>
                  <a:pt x="9567" y="11613"/>
                  <a:pt x="9289" y="11405"/>
                </a:cubicBezTo>
                <a:cubicBezTo>
                  <a:pt x="9359" y="11335"/>
                  <a:pt x="9359" y="11266"/>
                  <a:pt x="9359" y="11128"/>
                </a:cubicBezTo>
                <a:cubicBezTo>
                  <a:pt x="9359" y="11128"/>
                  <a:pt x="9359" y="11058"/>
                  <a:pt x="9359" y="11058"/>
                </a:cubicBezTo>
                <a:cubicBezTo>
                  <a:pt x="9359" y="10989"/>
                  <a:pt x="9359" y="10920"/>
                  <a:pt x="9359" y="10850"/>
                </a:cubicBezTo>
                <a:cubicBezTo>
                  <a:pt x="9220" y="10573"/>
                  <a:pt x="8943" y="10365"/>
                  <a:pt x="8665" y="10296"/>
                </a:cubicBezTo>
                <a:cubicBezTo>
                  <a:pt x="8527" y="10157"/>
                  <a:pt x="8319" y="10157"/>
                  <a:pt x="8111" y="10157"/>
                </a:cubicBezTo>
                <a:cubicBezTo>
                  <a:pt x="8055" y="10138"/>
                  <a:pt x="8004" y="10130"/>
                  <a:pt x="7957" y="10130"/>
                </a:cubicBezTo>
                <a:cubicBezTo>
                  <a:pt x="7829" y="10130"/>
                  <a:pt x="7727" y="10194"/>
                  <a:pt x="7626" y="10296"/>
                </a:cubicBezTo>
                <a:cubicBezTo>
                  <a:pt x="7626" y="10261"/>
                  <a:pt x="7608" y="10244"/>
                  <a:pt x="7591" y="10244"/>
                </a:cubicBezTo>
                <a:cubicBezTo>
                  <a:pt x="7574" y="10244"/>
                  <a:pt x="7556" y="10261"/>
                  <a:pt x="7556" y="10296"/>
                </a:cubicBezTo>
                <a:cubicBezTo>
                  <a:pt x="7348" y="10712"/>
                  <a:pt x="7695" y="11405"/>
                  <a:pt x="8042" y="11682"/>
                </a:cubicBezTo>
                <a:cubicBezTo>
                  <a:pt x="8215" y="11786"/>
                  <a:pt x="8405" y="11838"/>
                  <a:pt x="8587" y="11838"/>
                </a:cubicBezTo>
                <a:cubicBezTo>
                  <a:pt x="8769" y="11838"/>
                  <a:pt x="8943" y="11786"/>
                  <a:pt x="9081" y="11682"/>
                </a:cubicBezTo>
                <a:cubicBezTo>
                  <a:pt x="9151" y="11613"/>
                  <a:pt x="9151" y="11613"/>
                  <a:pt x="9220" y="11613"/>
                </a:cubicBezTo>
                <a:cubicBezTo>
                  <a:pt x="9791" y="12120"/>
                  <a:pt x="10535" y="12453"/>
                  <a:pt x="11295" y="12453"/>
                </a:cubicBezTo>
                <a:cubicBezTo>
                  <a:pt x="11366" y="12453"/>
                  <a:pt x="11437" y="12450"/>
                  <a:pt x="11507" y="12445"/>
                </a:cubicBezTo>
                <a:lnTo>
                  <a:pt x="11577" y="12653"/>
                </a:lnTo>
                <a:cubicBezTo>
                  <a:pt x="12686" y="14801"/>
                  <a:pt x="13587" y="17089"/>
                  <a:pt x="14142" y="19446"/>
                </a:cubicBezTo>
                <a:lnTo>
                  <a:pt x="14003" y="19584"/>
                </a:lnTo>
                <a:cubicBezTo>
                  <a:pt x="14003" y="19584"/>
                  <a:pt x="14003" y="19673"/>
                  <a:pt x="14038" y="19673"/>
                </a:cubicBezTo>
                <a:cubicBezTo>
                  <a:pt x="14047" y="19673"/>
                  <a:pt x="14058" y="19668"/>
                  <a:pt x="14072" y="19654"/>
                </a:cubicBezTo>
                <a:lnTo>
                  <a:pt x="14211" y="19654"/>
                </a:lnTo>
                <a:lnTo>
                  <a:pt x="14211" y="19792"/>
                </a:lnTo>
                <a:cubicBezTo>
                  <a:pt x="14627" y="21387"/>
                  <a:pt x="15043" y="23050"/>
                  <a:pt x="15459" y="24645"/>
                </a:cubicBezTo>
                <a:cubicBezTo>
                  <a:pt x="14973" y="23120"/>
                  <a:pt x="14142" y="21733"/>
                  <a:pt x="13032" y="20624"/>
                </a:cubicBezTo>
                <a:cubicBezTo>
                  <a:pt x="13102" y="20624"/>
                  <a:pt x="13102" y="20555"/>
                  <a:pt x="13102" y="20486"/>
                </a:cubicBezTo>
                <a:cubicBezTo>
                  <a:pt x="12270" y="17990"/>
                  <a:pt x="10398" y="16326"/>
                  <a:pt x="8249" y="15009"/>
                </a:cubicBezTo>
                <a:cubicBezTo>
                  <a:pt x="7071" y="14247"/>
                  <a:pt x="5893" y="13692"/>
                  <a:pt x="4576" y="13276"/>
                </a:cubicBezTo>
                <a:cubicBezTo>
                  <a:pt x="3120" y="12722"/>
                  <a:pt x="1664" y="13138"/>
                  <a:pt x="209" y="12653"/>
                </a:cubicBezTo>
                <a:cubicBezTo>
                  <a:pt x="70" y="12653"/>
                  <a:pt x="1" y="12791"/>
                  <a:pt x="70" y="12860"/>
                </a:cubicBezTo>
                <a:cubicBezTo>
                  <a:pt x="1734" y="15079"/>
                  <a:pt x="3882" y="16881"/>
                  <a:pt x="6378" y="18129"/>
                </a:cubicBezTo>
                <a:cubicBezTo>
                  <a:pt x="8319" y="19168"/>
                  <a:pt x="10468" y="20624"/>
                  <a:pt x="12686" y="21040"/>
                </a:cubicBezTo>
                <a:cubicBezTo>
                  <a:pt x="13656" y="22080"/>
                  <a:pt x="14488" y="23189"/>
                  <a:pt x="15112" y="24506"/>
                </a:cubicBezTo>
                <a:cubicBezTo>
                  <a:pt x="15389" y="25061"/>
                  <a:pt x="15597" y="25684"/>
                  <a:pt x="15874" y="26239"/>
                </a:cubicBezTo>
                <a:cubicBezTo>
                  <a:pt x="16498" y="29220"/>
                  <a:pt x="17053" y="32200"/>
                  <a:pt x="17469" y="35320"/>
                </a:cubicBezTo>
                <a:cubicBezTo>
                  <a:pt x="17469" y="35354"/>
                  <a:pt x="17538" y="35372"/>
                  <a:pt x="17599" y="35372"/>
                </a:cubicBezTo>
                <a:cubicBezTo>
                  <a:pt x="17659" y="35372"/>
                  <a:pt x="17711" y="35354"/>
                  <a:pt x="17677" y="35320"/>
                </a:cubicBezTo>
                <a:cubicBezTo>
                  <a:pt x="17607" y="32894"/>
                  <a:pt x="17261" y="30537"/>
                  <a:pt x="16706" y="28249"/>
                </a:cubicBezTo>
                <a:lnTo>
                  <a:pt x="16706" y="28111"/>
                </a:lnTo>
                <a:cubicBezTo>
                  <a:pt x="16776" y="27625"/>
                  <a:pt x="16914" y="27209"/>
                  <a:pt x="16984" y="26794"/>
                </a:cubicBezTo>
                <a:lnTo>
                  <a:pt x="17053" y="26794"/>
                </a:lnTo>
                <a:cubicBezTo>
                  <a:pt x="17122" y="26586"/>
                  <a:pt x="17122" y="26378"/>
                  <a:pt x="17192" y="26170"/>
                </a:cubicBezTo>
                <a:cubicBezTo>
                  <a:pt x="18717" y="22912"/>
                  <a:pt x="21073" y="20070"/>
                  <a:pt x="22252" y="16742"/>
                </a:cubicBezTo>
                <a:cubicBezTo>
                  <a:pt x="23222" y="13762"/>
                  <a:pt x="23153" y="10573"/>
                  <a:pt x="22113" y="7662"/>
                </a:cubicBezTo>
                <a:cubicBezTo>
                  <a:pt x="22113" y="7592"/>
                  <a:pt x="22044" y="7592"/>
                  <a:pt x="22044" y="7592"/>
                </a:cubicBezTo>
                <a:lnTo>
                  <a:pt x="21974" y="7592"/>
                </a:lnTo>
                <a:cubicBezTo>
                  <a:pt x="21974" y="7516"/>
                  <a:pt x="21891" y="7461"/>
                  <a:pt x="21816" y="7461"/>
                </a:cubicBezTo>
                <a:cubicBezTo>
                  <a:pt x="21754" y="7461"/>
                  <a:pt x="21697" y="7498"/>
                  <a:pt x="21697" y="7592"/>
                </a:cubicBezTo>
                <a:lnTo>
                  <a:pt x="21697" y="7662"/>
                </a:lnTo>
                <a:cubicBezTo>
                  <a:pt x="19826" y="8077"/>
                  <a:pt x="18647" y="12029"/>
                  <a:pt x="18093" y="13415"/>
                </a:cubicBezTo>
                <a:cubicBezTo>
                  <a:pt x="16568" y="17020"/>
                  <a:pt x="16082" y="21040"/>
                  <a:pt x="16706" y="24922"/>
                </a:cubicBezTo>
                <a:cubicBezTo>
                  <a:pt x="16637" y="25684"/>
                  <a:pt x="16568" y="26447"/>
                  <a:pt x="16568" y="27209"/>
                </a:cubicBezTo>
                <a:lnTo>
                  <a:pt x="16568" y="27348"/>
                </a:lnTo>
                <a:cubicBezTo>
                  <a:pt x="15944" y="24645"/>
                  <a:pt x="15181" y="22011"/>
                  <a:pt x="14488" y="19446"/>
                </a:cubicBezTo>
                <a:cubicBezTo>
                  <a:pt x="14765" y="19099"/>
                  <a:pt x="15043" y="18683"/>
                  <a:pt x="15251" y="18267"/>
                </a:cubicBezTo>
                <a:cubicBezTo>
                  <a:pt x="15459" y="17782"/>
                  <a:pt x="15597" y="17297"/>
                  <a:pt x="15667" y="16812"/>
                </a:cubicBezTo>
                <a:cubicBezTo>
                  <a:pt x="15736" y="16812"/>
                  <a:pt x="15805" y="16812"/>
                  <a:pt x="15874" y="16742"/>
                </a:cubicBezTo>
                <a:cubicBezTo>
                  <a:pt x="16498" y="16534"/>
                  <a:pt x="16498" y="15425"/>
                  <a:pt x="16221" y="14940"/>
                </a:cubicBezTo>
                <a:cubicBezTo>
                  <a:pt x="16076" y="14766"/>
                  <a:pt x="15894" y="14689"/>
                  <a:pt x="15712" y="14689"/>
                </a:cubicBezTo>
                <a:cubicBezTo>
                  <a:pt x="15459" y="14689"/>
                  <a:pt x="15204" y="14837"/>
                  <a:pt x="15043" y="15079"/>
                </a:cubicBezTo>
                <a:cubicBezTo>
                  <a:pt x="14904" y="15217"/>
                  <a:pt x="14835" y="15425"/>
                  <a:pt x="14835" y="15633"/>
                </a:cubicBezTo>
                <a:cubicBezTo>
                  <a:pt x="14765" y="15703"/>
                  <a:pt x="14765" y="15703"/>
                  <a:pt x="14765" y="15772"/>
                </a:cubicBezTo>
                <a:cubicBezTo>
                  <a:pt x="14765" y="15910"/>
                  <a:pt x="14835" y="16118"/>
                  <a:pt x="14904" y="16257"/>
                </a:cubicBezTo>
                <a:lnTo>
                  <a:pt x="14973" y="16326"/>
                </a:lnTo>
                <a:cubicBezTo>
                  <a:pt x="15043" y="16534"/>
                  <a:pt x="15251" y="16673"/>
                  <a:pt x="15459" y="16742"/>
                </a:cubicBezTo>
                <a:cubicBezTo>
                  <a:pt x="15320" y="17643"/>
                  <a:pt x="14973" y="18475"/>
                  <a:pt x="14349" y="19099"/>
                </a:cubicBezTo>
                <a:lnTo>
                  <a:pt x="14072" y="18059"/>
                </a:lnTo>
                <a:cubicBezTo>
                  <a:pt x="13795" y="17020"/>
                  <a:pt x="13448" y="15910"/>
                  <a:pt x="13032" y="14940"/>
                </a:cubicBezTo>
                <a:lnTo>
                  <a:pt x="13032" y="14940"/>
                </a:lnTo>
                <a:cubicBezTo>
                  <a:pt x="13061" y="14969"/>
                  <a:pt x="13102" y="14986"/>
                  <a:pt x="13139" y="14986"/>
                </a:cubicBezTo>
                <a:cubicBezTo>
                  <a:pt x="13193" y="14986"/>
                  <a:pt x="13240" y="14952"/>
                  <a:pt x="13240" y="14871"/>
                </a:cubicBezTo>
                <a:cubicBezTo>
                  <a:pt x="13240" y="14732"/>
                  <a:pt x="13310" y="14524"/>
                  <a:pt x="13379" y="14385"/>
                </a:cubicBezTo>
                <a:cubicBezTo>
                  <a:pt x="13587" y="13831"/>
                  <a:pt x="13726" y="13276"/>
                  <a:pt x="13934" y="12722"/>
                </a:cubicBezTo>
                <a:cubicBezTo>
                  <a:pt x="14179" y="12906"/>
                  <a:pt x="14479" y="12995"/>
                  <a:pt x="14779" y="12995"/>
                </a:cubicBezTo>
                <a:cubicBezTo>
                  <a:pt x="15156" y="12995"/>
                  <a:pt x="15535" y="12854"/>
                  <a:pt x="15805" y="12583"/>
                </a:cubicBezTo>
                <a:cubicBezTo>
                  <a:pt x="15874" y="12514"/>
                  <a:pt x="15805" y="12445"/>
                  <a:pt x="15736" y="12445"/>
                </a:cubicBezTo>
                <a:cubicBezTo>
                  <a:pt x="15459" y="12514"/>
                  <a:pt x="15181" y="12583"/>
                  <a:pt x="14973" y="12722"/>
                </a:cubicBezTo>
                <a:cubicBezTo>
                  <a:pt x="14880" y="12740"/>
                  <a:pt x="14788" y="12749"/>
                  <a:pt x="14695" y="12749"/>
                </a:cubicBezTo>
                <a:cubicBezTo>
                  <a:pt x="14441" y="12749"/>
                  <a:pt x="14187" y="12685"/>
                  <a:pt x="13934" y="12583"/>
                </a:cubicBezTo>
                <a:cubicBezTo>
                  <a:pt x="14072" y="12237"/>
                  <a:pt x="14142" y="11890"/>
                  <a:pt x="14211" y="11543"/>
                </a:cubicBezTo>
                <a:cubicBezTo>
                  <a:pt x="14696" y="11543"/>
                  <a:pt x="15320" y="10920"/>
                  <a:pt x="15459" y="10434"/>
                </a:cubicBezTo>
                <a:lnTo>
                  <a:pt x="15528" y="10434"/>
                </a:lnTo>
                <a:cubicBezTo>
                  <a:pt x="15667" y="10504"/>
                  <a:pt x="15805" y="10573"/>
                  <a:pt x="15944" y="10573"/>
                </a:cubicBezTo>
                <a:lnTo>
                  <a:pt x="16360" y="10573"/>
                </a:lnTo>
                <a:cubicBezTo>
                  <a:pt x="16914" y="10434"/>
                  <a:pt x="17330" y="9949"/>
                  <a:pt x="17538" y="9395"/>
                </a:cubicBezTo>
                <a:cubicBezTo>
                  <a:pt x="17677" y="8840"/>
                  <a:pt x="17469" y="8216"/>
                  <a:pt x="16914" y="7939"/>
                </a:cubicBezTo>
                <a:cubicBezTo>
                  <a:pt x="16813" y="7895"/>
                  <a:pt x="16711" y="7876"/>
                  <a:pt x="16611" y="7876"/>
                </a:cubicBezTo>
                <a:cubicBezTo>
                  <a:pt x="16235" y="7876"/>
                  <a:pt x="15886" y="8150"/>
                  <a:pt x="15667" y="8424"/>
                </a:cubicBezTo>
                <a:cubicBezTo>
                  <a:pt x="15320" y="8840"/>
                  <a:pt x="15112" y="9464"/>
                  <a:pt x="15251" y="9949"/>
                </a:cubicBezTo>
                <a:cubicBezTo>
                  <a:pt x="15251" y="10088"/>
                  <a:pt x="15320" y="10157"/>
                  <a:pt x="15320" y="10226"/>
                </a:cubicBezTo>
                <a:cubicBezTo>
                  <a:pt x="15112" y="10434"/>
                  <a:pt x="14973" y="10642"/>
                  <a:pt x="14765" y="10850"/>
                </a:cubicBezTo>
                <a:cubicBezTo>
                  <a:pt x="14627" y="10989"/>
                  <a:pt x="14419" y="11128"/>
                  <a:pt x="14280" y="11266"/>
                </a:cubicBezTo>
                <a:cubicBezTo>
                  <a:pt x="14349" y="10850"/>
                  <a:pt x="14349" y="10504"/>
                  <a:pt x="14419" y="10088"/>
                </a:cubicBezTo>
                <a:lnTo>
                  <a:pt x="14488" y="10088"/>
                </a:lnTo>
                <a:cubicBezTo>
                  <a:pt x="14557" y="10088"/>
                  <a:pt x="14627" y="10018"/>
                  <a:pt x="14557" y="9949"/>
                </a:cubicBezTo>
                <a:lnTo>
                  <a:pt x="14419" y="9880"/>
                </a:lnTo>
                <a:cubicBezTo>
                  <a:pt x="14488" y="9187"/>
                  <a:pt x="14488" y="8493"/>
                  <a:pt x="14419" y="7800"/>
                </a:cubicBezTo>
                <a:cubicBezTo>
                  <a:pt x="15459" y="7662"/>
                  <a:pt x="16152" y="6691"/>
                  <a:pt x="16013" y="5721"/>
                </a:cubicBezTo>
                <a:cubicBezTo>
                  <a:pt x="16082" y="5374"/>
                  <a:pt x="16152" y="5027"/>
                  <a:pt x="16152" y="4681"/>
                </a:cubicBezTo>
                <a:cubicBezTo>
                  <a:pt x="16082" y="4334"/>
                  <a:pt x="16013" y="3918"/>
                  <a:pt x="15944" y="3502"/>
                </a:cubicBezTo>
                <a:lnTo>
                  <a:pt x="15944" y="3364"/>
                </a:lnTo>
                <a:cubicBezTo>
                  <a:pt x="15944" y="2572"/>
                  <a:pt x="15783" y="978"/>
                  <a:pt x="14852" y="978"/>
                </a:cubicBezTo>
                <a:cubicBezTo>
                  <a:pt x="14723" y="978"/>
                  <a:pt x="14579" y="1009"/>
                  <a:pt x="14419" y="1076"/>
                </a:cubicBezTo>
                <a:cubicBezTo>
                  <a:pt x="14211" y="1215"/>
                  <a:pt x="14003" y="1423"/>
                  <a:pt x="13864" y="1631"/>
                </a:cubicBezTo>
                <a:cubicBezTo>
                  <a:pt x="13448" y="1908"/>
                  <a:pt x="13102" y="2324"/>
                  <a:pt x="12963" y="2740"/>
                </a:cubicBezTo>
                <a:cubicBezTo>
                  <a:pt x="12339" y="3988"/>
                  <a:pt x="12824" y="5721"/>
                  <a:pt x="13448" y="6968"/>
                </a:cubicBezTo>
                <a:cubicBezTo>
                  <a:pt x="13518" y="7246"/>
                  <a:pt x="13726" y="7454"/>
                  <a:pt x="14003" y="7662"/>
                </a:cubicBezTo>
                <a:cubicBezTo>
                  <a:pt x="14003" y="7731"/>
                  <a:pt x="14072" y="7731"/>
                  <a:pt x="14142" y="7731"/>
                </a:cubicBezTo>
                <a:cubicBezTo>
                  <a:pt x="14142" y="8355"/>
                  <a:pt x="14142" y="8979"/>
                  <a:pt x="14003" y="9533"/>
                </a:cubicBezTo>
                <a:cubicBezTo>
                  <a:pt x="13864" y="9395"/>
                  <a:pt x="13656" y="9256"/>
                  <a:pt x="13448" y="9117"/>
                </a:cubicBezTo>
                <a:cubicBezTo>
                  <a:pt x="13240" y="8909"/>
                  <a:pt x="13102" y="8701"/>
                  <a:pt x="12894" y="8493"/>
                </a:cubicBezTo>
                <a:cubicBezTo>
                  <a:pt x="13032" y="8355"/>
                  <a:pt x="13102" y="8216"/>
                  <a:pt x="13171" y="8077"/>
                </a:cubicBezTo>
                <a:cubicBezTo>
                  <a:pt x="13240" y="7870"/>
                  <a:pt x="13240" y="7662"/>
                  <a:pt x="13171" y="7454"/>
                </a:cubicBezTo>
                <a:cubicBezTo>
                  <a:pt x="13032" y="7269"/>
                  <a:pt x="12801" y="7146"/>
                  <a:pt x="12560" y="7146"/>
                </a:cubicBezTo>
                <a:cubicBezTo>
                  <a:pt x="12439" y="7146"/>
                  <a:pt x="12316" y="7176"/>
                  <a:pt x="12201" y="7246"/>
                </a:cubicBezTo>
                <a:cubicBezTo>
                  <a:pt x="12131" y="7315"/>
                  <a:pt x="12062" y="7384"/>
                  <a:pt x="12062" y="7454"/>
                </a:cubicBezTo>
                <a:cubicBezTo>
                  <a:pt x="12062" y="7425"/>
                  <a:pt x="12026" y="7408"/>
                  <a:pt x="11984" y="7408"/>
                </a:cubicBezTo>
                <a:cubicBezTo>
                  <a:pt x="11925" y="7408"/>
                  <a:pt x="11854" y="7442"/>
                  <a:pt x="11854" y="7523"/>
                </a:cubicBezTo>
                <a:cubicBezTo>
                  <a:pt x="11854" y="7662"/>
                  <a:pt x="11923" y="7870"/>
                  <a:pt x="11993" y="8008"/>
                </a:cubicBezTo>
                <a:cubicBezTo>
                  <a:pt x="11923" y="8008"/>
                  <a:pt x="11923" y="8008"/>
                  <a:pt x="11993" y="8077"/>
                </a:cubicBezTo>
                <a:cubicBezTo>
                  <a:pt x="11993" y="8077"/>
                  <a:pt x="11993" y="8147"/>
                  <a:pt x="12062" y="8216"/>
                </a:cubicBezTo>
                <a:cubicBezTo>
                  <a:pt x="12131" y="8493"/>
                  <a:pt x="12339" y="8632"/>
                  <a:pt x="12617" y="8632"/>
                </a:cubicBezTo>
                <a:lnTo>
                  <a:pt x="12755" y="8563"/>
                </a:lnTo>
                <a:cubicBezTo>
                  <a:pt x="13032" y="9117"/>
                  <a:pt x="13448" y="9533"/>
                  <a:pt x="14003" y="9880"/>
                </a:cubicBezTo>
                <a:cubicBezTo>
                  <a:pt x="13726" y="11405"/>
                  <a:pt x="13310" y="12860"/>
                  <a:pt x="13032" y="14316"/>
                </a:cubicBezTo>
                <a:lnTo>
                  <a:pt x="12963" y="14316"/>
                </a:lnTo>
                <a:cubicBezTo>
                  <a:pt x="12894" y="14316"/>
                  <a:pt x="12824" y="14385"/>
                  <a:pt x="12755" y="14455"/>
                </a:cubicBezTo>
                <a:cubicBezTo>
                  <a:pt x="12409" y="13623"/>
                  <a:pt x="12062" y="12860"/>
                  <a:pt x="11646" y="12167"/>
                </a:cubicBezTo>
                <a:lnTo>
                  <a:pt x="11230" y="11266"/>
                </a:lnTo>
                <a:cubicBezTo>
                  <a:pt x="11092" y="11058"/>
                  <a:pt x="10953" y="10850"/>
                  <a:pt x="10884" y="10642"/>
                </a:cubicBezTo>
                <a:cubicBezTo>
                  <a:pt x="10953" y="9395"/>
                  <a:pt x="10953" y="8147"/>
                  <a:pt x="10745" y="6899"/>
                </a:cubicBezTo>
                <a:cubicBezTo>
                  <a:pt x="11299" y="6206"/>
                  <a:pt x="11646" y="5305"/>
                  <a:pt x="11646" y="4404"/>
                </a:cubicBezTo>
                <a:cubicBezTo>
                  <a:pt x="11646" y="4364"/>
                  <a:pt x="11577" y="4324"/>
                  <a:pt x="11518" y="4324"/>
                </a:cubicBezTo>
                <a:cubicBezTo>
                  <a:pt x="11475" y="4324"/>
                  <a:pt x="11438" y="4345"/>
                  <a:pt x="11438" y="4404"/>
                </a:cubicBezTo>
                <a:cubicBezTo>
                  <a:pt x="11369" y="5235"/>
                  <a:pt x="11161" y="5998"/>
                  <a:pt x="10745" y="6622"/>
                </a:cubicBezTo>
                <a:cubicBezTo>
                  <a:pt x="10606" y="5998"/>
                  <a:pt x="10329" y="5374"/>
                  <a:pt x="10052" y="4750"/>
                </a:cubicBezTo>
                <a:lnTo>
                  <a:pt x="10121" y="4750"/>
                </a:lnTo>
                <a:cubicBezTo>
                  <a:pt x="10181" y="4691"/>
                  <a:pt x="10138" y="4528"/>
                  <a:pt x="10036" y="4528"/>
                </a:cubicBezTo>
                <a:cubicBezTo>
                  <a:pt x="10020" y="4528"/>
                  <a:pt x="10002" y="4533"/>
                  <a:pt x="9982" y="4542"/>
                </a:cubicBezTo>
                <a:lnTo>
                  <a:pt x="9913" y="4542"/>
                </a:lnTo>
                <a:cubicBezTo>
                  <a:pt x="9844" y="4473"/>
                  <a:pt x="9844" y="4404"/>
                  <a:pt x="9774" y="4334"/>
                </a:cubicBezTo>
                <a:cubicBezTo>
                  <a:pt x="9913" y="4334"/>
                  <a:pt x="10052" y="4265"/>
                  <a:pt x="10121" y="4126"/>
                </a:cubicBezTo>
                <a:cubicBezTo>
                  <a:pt x="10260" y="3988"/>
                  <a:pt x="10398" y="3849"/>
                  <a:pt x="10468" y="3641"/>
                </a:cubicBezTo>
                <a:cubicBezTo>
                  <a:pt x="10953" y="2601"/>
                  <a:pt x="9982" y="1215"/>
                  <a:pt x="9289" y="591"/>
                </a:cubicBezTo>
                <a:cubicBezTo>
                  <a:pt x="8892" y="230"/>
                  <a:pt x="8401" y="1"/>
                  <a:pt x="7944" y="1"/>
                </a:cubicBezTo>
                <a:close/>
              </a:path>
            </a:pathLst>
          </a:custGeom>
          <a:solidFill>
            <a:srgbClr val="27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73"/>
        <p:cNvGrpSpPr/>
        <p:nvPr/>
      </p:nvGrpSpPr>
      <p:grpSpPr>
        <a:xfrm>
          <a:off x="0" y="0"/>
          <a:ext cx="0" cy="0"/>
          <a:chOff x="0" y="0"/>
          <a:chExt cx="0" cy="0"/>
        </a:xfrm>
      </p:grpSpPr>
      <p:sp>
        <p:nvSpPr>
          <p:cNvPr id="1474" name="Google Shape;1474;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Fonts &amp; colors used</a:t>
            </a:r>
            <a:endParaRPr>
              <a:solidFill>
                <a:srgbClr val="FFFFFF"/>
              </a:solidFill>
              <a:latin typeface="Proxima Nova Semibold"/>
              <a:ea typeface="Proxima Nova Semibold"/>
              <a:cs typeface="Proxima Nova Semibold"/>
              <a:sym typeface="Proxima Nova Semibold"/>
            </a:endParaRPr>
          </a:p>
        </p:txBody>
      </p:sp>
      <p:sp>
        <p:nvSpPr>
          <p:cNvPr id="1475" name="Google Shape;1475;p69"/>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Proxima Nova"/>
                <a:ea typeface="Proxima Nova"/>
                <a:cs typeface="Proxima Nova"/>
                <a:sym typeface="Proxima Nova"/>
              </a:rPr>
              <a:t>This presentation has been made using the following fonts:</a:t>
            </a:r>
            <a:endParaRPr sz="1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1400">
              <a:solidFill>
                <a:srgbClr val="435D74"/>
              </a:solidFill>
              <a:latin typeface="Proxima Nova"/>
              <a:ea typeface="Proxima Nova"/>
              <a:cs typeface="Proxima Nova"/>
              <a:sym typeface="Proxima Nova"/>
            </a:endParaRPr>
          </a:p>
        </p:txBody>
      </p:sp>
      <p:sp>
        <p:nvSpPr>
          <p:cNvPr id="1476" name="Google Shape;1476;p69"/>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s" b="1">
                <a:solidFill>
                  <a:srgbClr val="EFEFEF"/>
                </a:solidFill>
              </a:rPr>
              <a:t>Playfair Display</a:t>
            </a:r>
            <a:endParaRPr b="1">
              <a:solidFill>
                <a:srgbClr val="EFEFEF"/>
              </a:solidFill>
            </a:endParaRPr>
          </a:p>
          <a:p>
            <a:pPr marL="0" lvl="0" indent="0" algn="ctr" rtl="0">
              <a:spcBef>
                <a:spcPts val="0"/>
              </a:spcBef>
              <a:spcAft>
                <a:spcPts val="0"/>
              </a:spcAft>
              <a:buClr>
                <a:schemeClr val="dk1"/>
              </a:buClr>
              <a:buSzPts val="1100"/>
              <a:buFont typeface="Arial"/>
              <a:buNone/>
            </a:pPr>
            <a:r>
              <a:rPr lang="es">
                <a:solidFill>
                  <a:srgbClr val="FFFFFF"/>
                </a:solidFill>
              </a:rPr>
              <a:t>(</a:t>
            </a:r>
            <a:r>
              <a:rPr lang="es">
                <a:solidFill>
                  <a:srgbClr val="FFFFFF"/>
                </a:solidFill>
                <a:uFill>
                  <a:noFill/>
                </a:uFill>
                <a:hlinkClick r:id="rId3">
                  <a:extLst>
                    <a:ext uri="{A12FA001-AC4F-418D-AE19-62706E023703}">
                      <ahyp:hlinkClr xmlns:ahyp="http://schemas.microsoft.com/office/drawing/2018/hyperlinkcolor" val="tx"/>
                    </a:ext>
                  </a:extLst>
                </a:hlinkClick>
              </a:rPr>
              <a:t>https://fonts.google.com/specimen/Playfair+Display</a:t>
            </a:r>
            <a:r>
              <a:rPr lang="es">
                <a:solidFill>
                  <a:srgbClr val="FFFFFF"/>
                </a:solidFill>
              </a:rPr>
              <a:t>)</a:t>
            </a:r>
            <a:endParaRPr>
              <a:solidFill>
                <a:srgbClr val="FFFFFF"/>
              </a:solidFill>
            </a:endParaRPr>
          </a:p>
          <a:p>
            <a:pPr marL="0" lvl="0" indent="0" algn="ctr" rtl="0">
              <a:spcBef>
                <a:spcPts val="0"/>
              </a:spcBef>
              <a:spcAft>
                <a:spcPts val="0"/>
              </a:spcAft>
              <a:buClr>
                <a:schemeClr val="dk1"/>
              </a:buClr>
              <a:buSzPts val="1100"/>
              <a:buFont typeface="Arial"/>
              <a:buNone/>
            </a:pPr>
            <a:endParaRPr sz="800"/>
          </a:p>
          <a:p>
            <a:pPr marL="0" lvl="0" indent="0" algn="ctr" rtl="0">
              <a:spcBef>
                <a:spcPts val="0"/>
              </a:spcBef>
              <a:spcAft>
                <a:spcPts val="0"/>
              </a:spcAft>
              <a:buClr>
                <a:schemeClr val="dk1"/>
              </a:buClr>
              <a:buSzPts val="1100"/>
              <a:buFont typeface="Arial"/>
              <a:buNone/>
            </a:pPr>
            <a:r>
              <a:rPr lang="es" b="1">
                <a:solidFill>
                  <a:schemeClr val="lt1"/>
                </a:solidFill>
              </a:rPr>
              <a:t>Merriweather</a:t>
            </a:r>
            <a:endParaRPr b="1">
              <a:solidFill>
                <a:schemeClr val="lt1"/>
              </a:solidFill>
            </a:endParaRPr>
          </a:p>
          <a:p>
            <a:pPr marL="0" lvl="0" indent="0" algn="ctr" rtl="0">
              <a:spcBef>
                <a:spcPts val="0"/>
              </a:spcBef>
              <a:spcAft>
                <a:spcPts val="0"/>
              </a:spcAft>
              <a:buClr>
                <a:schemeClr val="dk1"/>
              </a:buClr>
              <a:buSzPts val="1100"/>
              <a:buFont typeface="Arial"/>
              <a:buNone/>
            </a:pPr>
            <a:r>
              <a:rPr lang="es">
                <a:solidFill>
                  <a:schemeClr val="lt1"/>
                </a:solidFill>
              </a:rPr>
              <a:t>(</a:t>
            </a:r>
            <a:r>
              <a:rPr lang="es">
                <a:solidFill>
                  <a:srgbClr val="FFFFFF"/>
                </a:solidFill>
                <a:uFill>
                  <a:noFill/>
                </a:uFill>
                <a:hlinkClick r:id="rId4">
                  <a:extLst>
                    <a:ext uri="{A12FA001-AC4F-418D-AE19-62706E023703}">
                      <ahyp:hlinkClr xmlns:ahyp="http://schemas.microsoft.com/office/drawing/2018/hyperlinkcolor" val="tx"/>
                    </a:ext>
                  </a:extLst>
                </a:hlinkClick>
              </a:rPr>
              <a:t>https://fonts.google.com/specimen/Merriweather</a:t>
            </a:r>
            <a:r>
              <a:rPr lang="es">
                <a:solidFill>
                  <a:srgbClr val="FFFFFF"/>
                </a:solidFill>
              </a:rPr>
              <a:t> + light + bold)</a:t>
            </a:r>
            <a:endParaRPr b="1">
              <a:solidFill>
                <a:srgbClr val="EFEFEF"/>
              </a:solidFill>
            </a:endParaRPr>
          </a:p>
        </p:txBody>
      </p:sp>
      <p:grpSp>
        <p:nvGrpSpPr>
          <p:cNvPr id="1477" name="Google Shape;1477;p69"/>
          <p:cNvGrpSpPr/>
          <p:nvPr/>
        </p:nvGrpSpPr>
        <p:grpSpPr>
          <a:xfrm>
            <a:off x="3190898" y="3387779"/>
            <a:ext cx="760615" cy="724862"/>
            <a:chOff x="3134343" y="3521476"/>
            <a:chExt cx="791400" cy="754200"/>
          </a:xfrm>
        </p:grpSpPr>
        <p:sp>
          <p:nvSpPr>
            <p:cNvPr id="1478" name="Google Shape;1478;p69"/>
            <p:cNvSpPr/>
            <p:nvPr/>
          </p:nvSpPr>
          <p:spPr>
            <a:xfrm>
              <a:off x="3134343" y="3521476"/>
              <a:ext cx="791400" cy="754200"/>
            </a:xfrm>
            <a:prstGeom prst="roundRect">
              <a:avLst>
                <a:gd name="adj" fmla="val 16667"/>
              </a:avLst>
            </a:prstGeom>
            <a:solidFill>
              <a:srgbClr val="FBDA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9"/>
            <p:cNvSpPr txBox="1"/>
            <p:nvPr/>
          </p:nvSpPr>
          <p:spPr>
            <a:xfrm>
              <a:off x="313434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2"/>
                  </a:solidFill>
                  <a:latin typeface="Lexend Deca"/>
                  <a:ea typeface="Lexend Deca"/>
                  <a:cs typeface="Lexend Deca"/>
                  <a:sym typeface="Lexend Deca"/>
                </a:rPr>
                <a:t>#fbdad6</a:t>
              </a:r>
              <a:endParaRPr sz="1000">
                <a:solidFill>
                  <a:schemeClr val="dk2"/>
                </a:solidFill>
                <a:latin typeface="Proxima Nova Semibold"/>
                <a:ea typeface="Proxima Nova Semibold"/>
                <a:cs typeface="Proxima Nova Semibold"/>
                <a:sym typeface="Proxima Nova Semibold"/>
              </a:endParaRPr>
            </a:p>
          </p:txBody>
        </p:sp>
      </p:grpSp>
      <p:grpSp>
        <p:nvGrpSpPr>
          <p:cNvPr id="1480" name="Google Shape;1480;p69"/>
          <p:cNvGrpSpPr/>
          <p:nvPr/>
        </p:nvGrpSpPr>
        <p:grpSpPr>
          <a:xfrm>
            <a:off x="4211427" y="3387779"/>
            <a:ext cx="760620" cy="724862"/>
            <a:chOff x="4196177" y="3521476"/>
            <a:chExt cx="791405" cy="754200"/>
          </a:xfrm>
        </p:grpSpPr>
        <p:sp>
          <p:nvSpPr>
            <p:cNvPr id="1481" name="Google Shape;1481;p69"/>
            <p:cNvSpPr/>
            <p:nvPr/>
          </p:nvSpPr>
          <p:spPr>
            <a:xfrm>
              <a:off x="4196177" y="3521476"/>
              <a:ext cx="791400" cy="754200"/>
            </a:xfrm>
            <a:prstGeom prst="roundRect">
              <a:avLst>
                <a:gd name="adj" fmla="val 16667"/>
              </a:avLst>
            </a:prstGeom>
            <a:solidFill>
              <a:srgbClr val="F5ABA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2" name="Google Shape;1482;p69"/>
            <p:cNvSpPr txBox="1"/>
            <p:nvPr/>
          </p:nvSpPr>
          <p:spPr>
            <a:xfrm>
              <a:off x="419618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lt1"/>
                  </a:solidFill>
                  <a:latin typeface="Lexend Deca"/>
                  <a:ea typeface="Lexend Deca"/>
                  <a:cs typeface="Lexend Deca"/>
                  <a:sym typeface="Lexend Deca"/>
                </a:rPr>
                <a:t>#f5aba1</a:t>
              </a:r>
              <a:endParaRPr sz="1000">
                <a:solidFill>
                  <a:srgbClr val="FFFFFF"/>
                </a:solidFill>
                <a:latin typeface="Proxima Nova Semibold"/>
                <a:ea typeface="Proxima Nova Semibold"/>
                <a:cs typeface="Proxima Nova Semibold"/>
                <a:sym typeface="Proxima Nova Semibold"/>
              </a:endParaRPr>
            </a:p>
          </p:txBody>
        </p:sp>
      </p:grpSp>
      <p:grpSp>
        <p:nvGrpSpPr>
          <p:cNvPr id="1483" name="Google Shape;1483;p69"/>
          <p:cNvGrpSpPr/>
          <p:nvPr/>
        </p:nvGrpSpPr>
        <p:grpSpPr>
          <a:xfrm>
            <a:off x="5231981" y="3387779"/>
            <a:ext cx="760625" cy="724862"/>
            <a:chOff x="5258012" y="3521476"/>
            <a:chExt cx="791411" cy="754200"/>
          </a:xfrm>
        </p:grpSpPr>
        <p:sp>
          <p:nvSpPr>
            <p:cNvPr id="1484" name="Google Shape;1484;p69"/>
            <p:cNvSpPr/>
            <p:nvPr/>
          </p:nvSpPr>
          <p:spPr>
            <a:xfrm>
              <a:off x="5258012" y="3521476"/>
              <a:ext cx="791400" cy="754200"/>
            </a:xfrm>
            <a:prstGeom prst="roundRect">
              <a:avLst>
                <a:gd name="adj" fmla="val 16667"/>
              </a:avLst>
            </a:prstGeom>
            <a:solidFill>
              <a:srgbClr val="F39A8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5" name="Google Shape;1485;p69"/>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lt1"/>
                  </a:solidFill>
                  <a:latin typeface="Lexend Deca"/>
                  <a:ea typeface="Lexend Deca"/>
                  <a:cs typeface="Lexend Deca"/>
                  <a:sym typeface="Lexend Deca"/>
                </a:rPr>
                <a:t>#f39a8e</a:t>
              </a:r>
              <a:endParaRPr sz="1000">
                <a:solidFill>
                  <a:srgbClr val="FFFFFF"/>
                </a:solidFill>
                <a:latin typeface="Proxima Nova Semibold"/>
                <a:ea typeface="Proxima Nova Semibold"/>
                <a:cs typeface="Proxima Nova Semibold"/>
                <a:sym typeface="Proxima Nova Semibold"/>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05"/>
        <p:cNvGrpSpPr/>
        <p:nvPr/>
      </p:nvGrpSpPr>
      <p:grpSpPr>
        <a:xfrm>
          <a:off x="0" y="0"/>
          <a:ext cx="0" cy="0"/>
          <a:chOff x="0" y="0"/>
          <a:chExt cx="0" cy="0"/>
        </a:xfrm>
      </p:grpSpPr>
      <p:sp>
        <p:nvSpPr>
          <p:cNvPr id="1506" name="Google Shape;1506;p71"/>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s" sz="1100">
                <a:solidFill>
                  <a:srgbClr val="FFFFFF"/>
                </a:solidFill>
              </a:rPr>
              <a:t> on Slidesgo.</a:t>
            </a:r>
            <a:endParaRPr sz="1100">
              <a:solidFill>
                <a:srgbClr val="FFFFFF"/>
              </a:solidFill>
            </a:endParaRPr>
          </a:p>
        </p:txBody>
      </p:sp>
      <p:grpSp>
        <p:nvGrpSpPr>
          <p:cNvPr id="1507" name="Google Shape;1507;p71"/>
          <p:cNvGrpSpPr/>
          <p:nvPr/>
        </p:nvGrpSpPr>
        <p:grpSpPr>
          <a:xfrm>
            <a:off x="5156078" y="3085736"/>
            <a:ext cx="474294" cy="551291"/>
            <a:chOff x="4727025" y="1332775"/>
            <a:chExt cx="59900" cy="69625"/>
          </a:xfrm>
        </p:grpSpPr>
        <p:sp>
          <p:nvSpPr>
            <p:cNvPr id="1508" name="Google Shape;1508;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71"/>
          <p:cNvGrpSpPr/>
          <p:nvPr/>
        </p:nvGrpSpPr>
        <p:grpSpPr>
          <a:xfrm>
            <a:off x="5769734" y="2314340"/>
            <a:ext cx="555653" cy="557031"/>
            <a:chOff x="4820425" y="1329900"/>
            <a:chExt cx="70175" cy="70350"/>
          </a:xfrm>
        </p:grpSpPr>
        <p:sp>
          <p:nvSpPr>
            <p:cNvPr id="1511" name="Google Shape;1511;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71"/>
          <p:cNvGrpSpPr/>
          <p:nvPr/>
        </p:nvGrpSpPr>
        <p:grpSpPr>
          <a:xfrm>
            <a:off x="6396103" y="2318845"/>
            <a:ext cx="582574" cy="533871"/>
            <a:chOff x="4903200" y="1331525"/>
            <a:chExt cx="73575" cy="67425"/>
          </a:xfrm>
        </p:grpSpPr>
        <p:sp>
          <p:nvSpPr>
            <p:cNvPr id="1516" name="Google Shape;1516;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 name="Google Shape;1518;p71"/>
          <p:cNvGrpSpPr/>
          <p:nvPr/>
        </p:nvGrpSpPr>
        <p:grpSpPr>
          <a:xfrm>
            <a:off x="5755581" y="3078709"/>
            <a:ext cx="583960" cy="565345"/>
            <a:chOff x="4815575" y="1416800"/>
            <a:chExt cx="73750" cy="71400"/>
          </a:xfrm>
        </p:grpSpPr>
        <p:sp>
          <p:nvSpPr>
            <p:cNvPr id="1519" name="Google Shape;1519;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71"/>
          <p:cNvGrpSpPr/>
          <p:nvPr/>
        </p:nvGrpSpPr>
        <p:grpSpPr>
          <a:xfrm>
            <a:off x="6390362" y="3108896"/>
            <a:ext cx="589898" cy="504970"/>
            <a:chOff x="4902475" y="1418875"/>
            <a:chExt cx="74500" cy="63775"/>
          </a:xfrm>
        </p:grpSpPr>
        <p:sp>
          <p:nvSpPr>
            <p:cNvPr id="1523" name="Google Shape;1523;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71"/>
          <p:cNvGrpSpPr/>
          <p:nvPr/>
        </p:nvGrpSpPr>
        <p:grpSpPr>
          <a:xfrm>
            <a:off x="5765577" y="3826000"/>
            <a:ext cx="563967" cy="567127"/>
            <a:chOff x="4818100" y="1507675"/>
            <a:chExt cx="71225" cy="71625"/>
          </a:xfrm>
        </p:grpSpPr>
        <p:sp>
          <p:nvSpPr>
            <p:cNvPr id="1526" name="Google Shape;1526;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71"/>
          <p:cNvGrpSpPr/>
          <p:nvPr/>
        </p:nvGrpSpPr>
        <p:grpSpPr>
          <a:xfrm>
            <a:off x="5079075" y="3829461"/>
            <a:ext cx="628301" cy="588505"/>
            <a:chOff x="4721450" y="1509475"/>
            <a:chExt cx="79350" cy="74325"/>
          </a:xfrm>
        </p:grpSpPr>
        <p:sp>
          <p:nvSpPr>
            <p:cNvPr id="1531" name="Google Shape;1531;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71"/>
          <p:cNvGrpSpPr/>
          <p:nvPr/>
        </p:nvGrpSpPr>
        <p:grpSpPr>
          <a:xfrm>
            <a:off x="6424608" y="3814027"/>
            <a:ext cx="557038" cy="562772"/>
            <a:chOff x="4906800" y="1507500"/>
            <a:chExt cx="70350" cy="71075"/>
          </a:xfrm>
        </p:grpSpPr>
        <p:sp>
          <p:nvSpPr>
            <p:cNvPr id="1536" name="Google Shape;1536;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71"/>
          <p:cNvGrpSpPr/>
          <p:nvPr/>
        </p:nvGrpSpPr>
        <p:grpSpPr>
          <a:xfrm>
            <a:off x="4462216" y="2340963"/>
            <a:ext cx="517934" cy="517934"/>
            <a:chOff x="3736598" y="2170606"/>
            <a:chExt cx="404889" cy="404889"/>
          </a:xfrm>
        </p:grpSpPr>
        <p:sp>
          <p:nvSpPr>
            <p:cNvPr id="1542" name="Google Shape;1542;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71"/>
          <p:cNvGrpSpPr/>
          <p:nvPr/>
        </p:nvGrpSpPr>
        <p:grpSpPr>
          <a:xfrm>
            <a:off x="3729277" y="2341061"/>
            <a:ext cx="586986" cy="517740"/>
            <a:chOff x="3161917" y="2170682"/>
            <a:chExt cx="458870" cy="404737"/>
          </a:xfrm>
        </p:grpSpPr>
        <p:sp>
          <p:nvSpPr>
            <p:cNvPr id="1547" name="Google Shape;1547;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71"/>
          <p:cNvGrpSpPr/>
          <p:nvPr/>
        </p:nvGrpSpPr>
        <p:grpSpPr>
          <a:xfrm>
            <a:off x="3752299" y="3102400"/>
            <a:ext cx="540943" cy="517963"/>
            <a:chOff x="3179914" y="2889488"/>
            <a:chExt cx="422876" cy="404911"/>
          </a:xfrm>
        </p:grpSpPr>
        <p:sp>
          <p:nvSpPr>
            <p:cNvPr id="1551" name="Google Shape;1551;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71"/>
          <p:cNvGrpSpPr/>
          <p:nvPr/>
        </p:nvGrpSpPr>
        <p:grpSpPr>
          <a:xfrm>
            <a:off x="4453093" y="3102358"/>
            <a:ext cx="536180" cy="518047"/>
            <a:chOff x="3729467" y="2889422"/>
            <a:chExt cx="419153" cy="404977"/>
          </a:xfrm>
        </p:grpSpPr>
        <p:sp>
          <p:nvSpPr>
            <p:cNvPr id="1558" name="Google Shape;1558;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71"/>
          <p:cNvGrpSpPr/>
          <p:nvPr/>
        </p:nvGrpSpPr>
        <p:grpSpPr>
          <a:xfrm>
            <a:off x="1990126" y="3445787"/>
            <a:ext cx="965351" cy="134611"/>
            <a:chOff x="4411970" y="2962952"/>
            <a:chExt cx="706544" cy="104212"/>
          </a:xfrm>
        </p:grpSpPr>
        <p:sp>
          <p:nvSpPr>
            <p:cNvPr id="1566" name="Google Shape;1566;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71"/>
          <p:cNvGrpSpPr/>
          <p:nvPr/>
        </p:nvGrpSpPr>
        <p:grpSpPr>
          <a:xfrm>
            <a:off x="1990126" y="3041077"/>
            <a:ext cx="960158" cy="289172"/>
            <a:chOff x="4411970" y="2726085"/>
            <a:chExt cx="643107" cy="193659"/>
          </a:xfrm>
        </p:grpSpPr>
        <p:sp>
          <p:nvSpPr>
            <p:cNvPr id="1571" name="Google Shape;1571;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 name="Google Shape;1574;p71"/>
          <p:cNvGrpSpPr/>
          <p:nvPr/>
        </p:nvGrpSpPr>
        <p:grpSpPr>
          <a:xfrm>
            <a:off x="998624" y="3295400"/>
            <a:ext cx="811503" cy="252584"/>
            <a:chOff x="4411970" y="4340222"/>
            <a:chExt cx="779467" cy="242683"/>
          </a:xfrm>
        </p:grpSpPr>
        <p:sp>
          <p:nvSpPr>
            <p:cNvPr id="1575" name="Google Shape;1575;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71"/>
          <p:cNvGrpSpPr/>
          <p:nvPr/>
        </p:nvGrpSpPr>
        <p:grpSpPr>
          <a:xfrm>
            <a:off x="1990126" y="2709308"/>
            <a:ext cx="965160" cy="216230"/>
            <a:chOff x="4411970" y="2468674"/>
            <a:chExt cx="747317" cy="167425"/>
          </a:xfrm>
        </p:grpSpPr>
        <p:sp>
          <p:nvSpPr>
            <p:cNvPr id="1579" name="Google Shape;1579;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1" name="Google Shape;1581;p7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2" name="Google Shape;1582;p71"/>
          <p:cNvGrpSpPr/>
          <p:nvPr/>
        </p:nvGrpSpPr>
        <p:grpSpPr>
          <a:xfrm>
            <a:off x="997692" y="2334687"/>
            <a:ext cx="1959041" cy="208784"/>
            <a:chOff x="6336019" y="3733725"/>
            <a:chExt cx="2566206" cy="351310"/>
          </a:xfrm>
        </p:grpSpPr>
        <p:sp>
          <p:nvSpPr>
            <p:cNvPr id="1583" name="Google Shape;1583;p7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 name="Google Shape;1587;p71"/>
          <p:cNvGrpSpPr/>
          <p:nvPr/>
        </p:nvGrpSpPr>
        <p:grpSpPr>
          <a:xfrm>
            <a:off x="1990126" y="3950602"/>
            <a:ext cx="946551" cy="153200"/>
            <a:chOff x="4404545" y="3301592"/>
            <a:chExt cx="782403" cy="129272"/>
          </a:xfrm>
        </p:grpSpPr>
        <p:sp>
          <p:nvSpPr>
            <p:cNvPr id="1588" name="Google Shape;1588;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71"/>
          <p:cNvGrpSpPr/>
          <p:nvPr/>
        </p:nvGrpSpPr>
        <p:grpSpPr>
          <a:xfrm>
            <a:off x="1990126" y="3695937"/>
            <a:ext cx="962257" cy="139127"/>
            <a:chOff x="4411970" y="3131459"/>
            <a:chExt cx="710520" cy="117397"/>
          </a:xfrm>
        </p:grpSpPr>
        <p:sp>
          <p:nvSpPr>
            <p:cNvPr id="1591" name="Google Shape;1591;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 name="Google Shape;1593;p7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4" name="Google Shape;1594;p71"/>
          <p:cNvGrpSpPr/>
          <p:nvPr/>
        </p:nvGrpSpPr>
        <p:grpSpPr>
          <a:xfrm>
            <a:off x="990271" y="3621603"/>
            <a:ext cx="823838" cy="458988"/>
            <a:chOff x="4411970" y="1801825"/>
            <a:chExt cx="734586" cy="409262"/>
          </a:xfrm>
        </p:grpSpPr>
        <p:sp>
          <p:nvSpPr>
            <p:cNvPr id="1595" name="Google Shape;1595;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 name="Google Shape;1597;p71"/>
          <p:cNvGrpSpPr/>
          <p:nvPr/>
        </p:nvGrpSpPr>
        <p:grpSpPr>
          <a:xfrm>
            <a:off x="3095243" y="2339173"/>
            <a:ext cx="521514" cy="521514"/>
            <a:chOff x="5681300" y="2527788"/>
            <a:chExt cx="805800" cy="805800"/>
          </a:xfrm>
        </p:grpSpPr>
        <p:sp>
          <p:nvSpPr>
            <p:cNvPr id="1598" name="Google Shape;1598;p7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71"/>
          <p:cNvGrpSpPr/>
          <p:nvPr/>
        </p:nvGrpSpPr>
        <p:grpSpPr>
          <a:xfrm>
            <a:off x="3089483" y="3094865"/>
            <a:ext cx="533033" cy="533033"/>
            <a:chOff x="4049800" y="640400"/>
            <a:chExt cx="858900" cy="858900"/>
          </a:xfrm>
        </p:grpSpPr>
        <p:sp>
          <p:nvSpPr>
            <p:cNvPr id="1601" name="Google Shape;1601;p7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71"/>
          <p:cNvGrpSpPr/>
          <p:nvPr/>
        </p:nvGrpSpPr>
        <p:grpSpPr>
          <a:xfrm>
            <a:off x="3014966" y="3772543"/>
            <a:ext cx="682068" cy="682068"/>
            <a:chOff x="5080188" y="927900"/>
            <a:chExt cx="961200" cy="961200"/>
          </a:xfrm>
        </p:grpSpPr>
        <p:sp>
          <p:nvSpPr>
            <p:cNvPr id="1604" name="Google Shape;1604;p7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71"/>
          <p:cNvGrpSpPr/>
          <p:nvPr/>
        </p:nvGrpSpPr>
        <p:grpSpPr>
          <a:xfrm>
            <a:off x="4478465" y="3869234"/>
            <a:ext cx="505650" cy="504006"/>
            <a:chOff x="6039282" y="1042577"/>
            <a:chExt cx="734315" cy="731929"/>
          </a:xfrm>
        </p:grpSpPr>
        <p:sp>
          <p:nvSpPr>
            <p:cNvPr id="1613" name="Google Shape;1613;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 name="Google Shape;1634;p71"/>
          <p:cNvGrpSpPr/>
          <p:nvPr/>
        </p:nvGrpSpPr>
        <p:grpSpPr>
          <a:xfrm>
            <a:off x="5091067" y="2298862"/>
            <a:ext cx="567744" cy="602136"/>
            <a:chOff x="1825800" y="1651625"/>
            <a:chExt cx="539989" cy="571775"/>
          </a:xfrm>
        </p:grpSpPr>
        <p:sp>
          <p:nvSpPr>
            <p:cNvPr id="1635" name="Google Shape;1635;p7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71"/>
          <p:cNvGrpSpPr/>
          <p:nvPr/>
        </p:nvGrpSpPr>
        <p:grpSpPr>
          <a:xfrm>
            <a:off x="3765995" y="3855579"/>
            <a:ext cx="508123" cy="507955"/>
            <a:chOff x="1897577" y="2802432"/>
            <a:chExt cx="492176" cy="492014"/>
          </a:xfrm>
        </p:grpSpPr>
        <p:sp>
          <p:nvSpPr>
            <p:cNvPr id="1640" name="Google Shape;1640;p7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71"/>
          <p:cNvGrpSpPr/>
          <p:nvPr/>
        </p:nvGrpSpPr>
        <p:grpSpPr>
          <a:xfrm>
            <a:off x="997525" y="4169123"/>
            <a:ext cx="809227" cy="200842"/>
            <a:chOff x="2013045" y="4813233"/>
            <a:chExt cx="921986" cy="228854"/>
          </a:xfrm>
        </p:grpSpPr>
        <p:sp>
          <p:nvSpPr>
            <p:cNvPr id="1653" name="Google Shape;1653;p7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71"/>
          <p:cNvGrpSpPr/>
          <p:nvPr/>
        </p:nvGrpSpPr>
        <p:grpSpPr>
          <a:xfrm>
            <a:off x="1005985" y="2656004"/>
            <a:ext cx="792421" cy="269941"/>
            <a:chOff x="1046767" y="4756633"/>
            <a:chExt cx="859646" cy="292841"/>
          </a:xfrm>
        </p:grpSpPr>
        <p:sp>
          <p:nvSpPr>
            <p:cNvPr id="1656" name="Google Shape;1656;p7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9" name="Google Shape;1659;p7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3" name="Google Shape;1663;p71"/>
          <p:cNvGrpSpPr/>
          <p:nvPr/>
        </p:nvGrpSpPr>
        <p:grpSpPr>
          <a:xfrm>
            <a:off x="7141841" y="2550562"/>
            <a:ext cx="166473" cy="141497"/>
            <a:chOff x="4660325" y="1866850"/>
            <a:chExt cx="68350" cy="58100"/>
          </a:xfrm>
        </p:grpSpPr>
        <p:sp>
          <p:nvSpPr>
            <p:cNvPr id="1664" name="Google Shape;1664;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 name="Google Shape;1666;p71"/>
          <p:cNvGrpSpPr/>
          <p:nvPr/>
        </p:nvGrpSpPr>
        <p:grpSpPr>
          <a:xfrm>
            <a:off x="7451186" y="2576286"/>
            <a:ext cx="162515" cy="90049"/>
            <a:chOff x="4791775" y="1877500"/>
            <a:chExt cx="66725" cy="36975"/>
          </a:xfrm>
        </p:grpSpPr>
        <p:sp>
          <p:nvSpPr>
            <p:cNvPr id="1667" name="Google Shape;1667;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71"/>
          <p:cNvGrpSpPr/>
          <p:nvPr/>
        </p:nvGrpSpPr>
        <p:grpSpPr>
          <a:xfrm>
            <a:off x="7772899" y="2576286"/>
            <a:ext cx="144979" cy="90049"/>
            <a:chOff x="4923925" y="1877500"/>
            <a:chExt cx="59525" cy="36975"/>
          </a:xfrm>
        </p:grpSpPr>
        <p:sp>
          <p:nvSpPr>
            <p:cNvPr id="1670" name="Google Shape;1670;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71"/>
          <p:cNvGrpSpPr/>
          <p:nvPr/>
        </p:nvGrpSpPr>
        <p:grpSpPr>
          <a:xfrm>
            <a:off x="8067390" y="2558477"/>
            <a:ext cx="141447" cy="125667"/>
            <a:chOff x="5058450" y="1870100"/>
            <a:chExt cx="58075" cy="51600"/>
          </a:xfrm>
        </p:grpSpPr>
        <p:sp>
          <p:nvSpPr>
            <p:cNvPr id="1673" name="Google Shape;1673;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71"/>
          <p:cNvGrpSpPr/>
          <p:nvPr/>
        </p:nvGrpSpPr>
        <p:grpSpPr>
          <a:xfrm>
            <a:off x="7481905" y="2980885"/>
            <a:ext cx="101077" cy="107645"/>
            <a:chOff x="4811425" y="2065025"/>
            <a:chExt cx="41500" cy="44200"/>
          </a:xfrm>
        </p:grpSpPr>
        <p:sp>
          <p:nvSpPr>
            <p:cNvPr id="1676" name="Google Shape;1676;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71"/>
          <p:cNvGrpSpPr/>
          <p:nvPr/>
        </p:nvGrpSpPr>
        <p:grpSpPr>
          <a:xfrm>
            <a:off x="7774342" y="2981098"/>
            <a:ext cx="120867" cy="107218"/>
            <a:chOff x="4929875" y="2065025"/>
            <a:chExt cx="49625" cy="44025"/>
          </a:xfrm>
        </p:grpSpPr>
        <p:sp>
          <p:nvSpPr>
            <p:cNvPr id="1679" name="Google Shape;1679;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71"/>
          <p:cNvGrpSpPr/>
          <p:nvPr/>
        </p:nvGrpSpPr>
        <p:grpSpPr>
          <a:xfrm>
            <a:off x="8103011" y="2984112"/>
            <a:ext cx="70206" cy="101191"/>
            <a:chOff x="5083925" y="2066350"/>
            <a:chExt cx="28825" cy="41550"/>
          </a:xfrm>
        </p:grpSpPr>
        <p:sp>
          <p:nvSpPr>
            <p:cNvPr id="1682" name="Google Shape;1682;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71"/>
          <p:cNvGrpSpPr/>
          <p:nvPr/>
        </p:nvGrpSpPr>
        <p:grpSpPr>
          <a:xfrm>
            <a:off x="7134565" y="2999759"/>
            <a:ext cx="181026" cy="69896"/>
            <a:chOff x="4659775" y="2072775"/>
            <a:chExt cx="74325" cy="28700"/>
          </a:xfrm>
        </p:grpSpPr>
        <p:sp>
          <p:nvSpPr>
            <p:cNvPr id="1685" name="Google Shape;1685;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71"/>
          <p:cNvGrpSpPr/>
          <p:nvPr/>
        </p:nvGrpSpPr>
        <p:grpSpPr>
          <a:xfrm>
            <a:off x="8054421" y="2790324"/>
            <a:ext cx="167387" cy="89197"/>
            <a:chOff x="4662475" y="1976500"/>
            <a:chExt cx="68725" cy="36625"/>
          </a:xfrm>
        </p:grpSpPr>
        <p:sp>
          <p:nvSpPr>
            <p:cNvPr id="1689" name="Google Shape;1689;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71"/>
          <p:cNvGrpSpPr/>
          <p:nvPr/>
        </p:nvGrpSpPr>
        <p:grpSpPr>
          <a:xfrm>
            <a:off x="7751326" y="2793764"/>
            <a:ext cx="166899" cy="82317"/>
            <a:chOff x="4920150" y="1977875"/>
            <a:chExt cx="68525" cy="33800"/>
          </a:xfrm>
        </p:grpSpPr>
        <p:sp>
          <p:nvSpPr>
            <p:cNvPr id="1693" name="Google Shape;1693;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 name="Google Shape;1696;p71"/>
          <p:cNvGrpSpPr/>
          <p:nvPr/>
        </p:nvGrpSpPr>
        <p:grpSpPr>
          <a:xfrm>
            <a:off x="7162483" y="3197682"/>
            <a:ext cx="125190" cy="127859"/>
            <a:chOff x="4676550" y="2160575"/>
            <a:chExt cx="51400" cy="52500"/>
          </a:xfrm>
        </p:grpSpPr>
        <p:sp>
          <p:nvSpPr>
            <p:cNvPr id="1697" name="Google Shape;1697;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71"/>
          <p:cNvGrpSpPr/>
          <p:nvPr/>
        </p:nvGrpSpPr>
        <p:grpSpPr>
          <a:xfrm>
            <a:off x="7459741" y="3204714"/>
            <a:ext cx="145405" cy="113794"/>
            <a:chOff x="4768325" y="2163475"/>
            <a:chExt cx="59700" cy="46725"/>
          </a:xfrm>
        </p:grpSpPr>
        <p:sp>
          <p:nvSpPr>
            <p:cNvPr id="1701" name="Google Shape;1701;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3" name="Google Shape;1703;p7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 name="Google Shape;1709;p71"/>
          <p:cNvGrpSpPr/>
          <p:nvPr/>
        </p:nvGrpSpPr>
        <p:grpSpPr>
          <a:xfrm>
            <a:off x="7476059" y="3459808"/>
            <a:ext cx="112768" cy="106853"/>
            <a:chOff x="4768575" y="2253950"/>
            <a:chExt cx="46300" cy="43875"/>
          </a:xfrm>
        </p:grpSpPr>
        <p:sp>
          <p:nvSpPr>
            <p:cNvPr id="1710" name="Google Shape;1710;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 name="Google Shape;1712;p71"/>
          <p:cNvGrpSpPr/>
          <p:nvPr/>
        </p:nvGrpSpPr>
        <p:grpSpPr>
          <a:xfrm>
            <a:off x="7775682" y="3948834"/>
            <a:ext cx="118187" cy="146246"/>
            <a:chOff x="4960900" y="2433225"/>
            <a:chExt cx="48525" cy="60050"/>
          </a:xfrm>
        </p:grpSpPr>
        <p:sp>
          <p:nvSpPr>
            <p:cNvPr id="1713" name="Google Shape;1713;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71"/>
          <p:cNvGrpSpPr/>
          <p:nvPr/>
        </p:nvGrpSpPr>
        <p:grpSpPr>
          <a:xfrm>
            <a:off x="7464247" y="4212895"/>
            <a:ext cx="136394" cy="143810"/>
            <a:chOff x="4854075" y="2527625"/>
            <a:chExt cx="56000" cy="59050"/>
          </a:xfrm>
        </p:grpSpPr>
        <p:sp>
          <p:nvSpPr>
            <p:cNvPr id="1716" name="Google Shape;1716;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8" name="Google Shape;1718;p7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1" name="Google Shape;1721;p71"/>
          <p:cNvGrpSpPr/>
          <p:nvPr/>
        </p:nvGrpSpPr>
        <p:grpSpPr>
          <a:xfrm>
            <a:off x="8088458" y="3676639"/>
            <a:ext cx="99312" cy="160797"/>
            <a:chOff x="5059700" y="2334775"/>
            <a:chExt cx="40775" cy="66025"/>
          </a:xfrm>
        </p:grpSpPr>
        <p:sp>
          <p:nvSpPr>
            <p:cNvPr id="1722" name="Google Shape;1722;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71"/>
          <p:cNvGrpSpPr/>
          <p:nvPr/>
        </p:nvGrpSpPr>
        <p:grpSpPr>
          <a:xfrm>
            <a:off x="8045622" y="3941771"/>
            <a:ext cx="184984" cy="160371"/>
            <a:chOff x="5037700" y="2430325"/>
            <a:chExt cx="75950" cy="65850"/>
          </a:xfrm>
        </p:grpSpPr>
        <p:sp>
          <p:nvSpPr>
            <p:cNvPr id="1732" name="Google Shape;1732;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71"/>
          <p:cNvGrpSpPr/>
          <p:nvPr/>
        </p:nvGrpSpPr>
        <p:grpSpPr>
          <a:xfrm>
            <a:off x="7465128" y="3708223"/>
            <a:ext cx="173014" cy="97629"/>
            <a:chOff x="4756975" y="2341800"/>
            <a:chExt cx="91975" cy="51925"/>
          </a:xfrm>
        </p:grpSpPr>
        <p:sp>
          <p:nvSpPr>
            <p:cNvPr id="1735" name="Google Shape;1735;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71"/>
          <p:cNvGrpSpPr/>
          <p:nvPr/>
        </p:nvGrpSpPr>
        <p:grpSpPr>
          <a:xfrm>
            <a:off x="7732065" y="4196920"/>
            <a:ext cx="212497" cy="175761"/>
            <a:chOff x="4943575" y="2516350"/>
            <a:chExt cx="98675" cy="81700"/>
          </a:xfrm>
        </p:grpSpPr>
        <p:sp>
          <p:nvSpPr>
            <p:cNvPr id="1756" name="Google Shape;1756;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4" name="Google Shape;1834;p7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842"/>
        <p:cNvGrpSpPr/>
        <p:nvPr/>
      </p:nvGrpSpPr>
      <p:grpSpPr>
        <a:xfrm>
          <a:off x="0" y="0"/>
          <a:ext cx="0" cy="0"/>
          <a:chOff x="0" y="0"/>
          <a:chExt cx="0" cy="0"/>
        </a:xfrm>
      </p:grpSpPr>
      <p:grpSp>
        <p:nvGrpSpPr>
          <p:cNvPr id="1843" name="Google Shape;1843;p72"/>
          <p:cNvGrpSpPr/>
          <p:nvPr/>
        </p:nvGrpSpPr>
        <p:grpSpPr>
          <a:xfrm>
            <a:off x="745571" y="1168666"/>
            <a:ext cx="2492868" cy="1379876"/>
            <a:chOff x="2654821" y="2311071"/>
            <a:chExt cx="2279715" cy="1262120"/>
          </a:xfrm>
        </p:grpSpPr>
        <p:grpSp>
          <p:nvGrpSpPr>
            <p:cNvPr id="1844" name="Google Shape;1844;p72"/>
            <p:cNvGrpSpPr/>
            <p:nvPr/>
          </p:nvGrpSpPr>
          <p:grpSpPr>
            <a:xfrm>
              <a:off x="4034269" y="2840745"/>
              <a:ext cx="40212" cy="36437"/>
              <a:chOff x="4293400" y="2574725"/>
              <a:chExt cx="84425" cy="80100"/>
            </a:xfrm>
          </p:grpSpPr>
          <p:sp>
            <p:nvSpPr>
              <p:cNvPr id="1845" name="Google Shape;1845;p7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846" name="Google Shape;1846;p7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72"/>
            <p:cNvGrpSpPr/>
            <p:nvPr/>
          </p:nvGrpSpPr>
          <p:grpSpPr>
            <a:xfrm>
              <a:off x="3894606" y="2334874"/>
              <a:ext cx="913198" cy="518984"/>
              <a:chOff x="4000175" y="1462675"/>
              <a:chExt cx="1917275" cy="1140875"/>
            </a:xfrm>
          </p:grpSpPr>
          <p:sp>
            <p:nvSpPr>
              <p:cNvPr id="1848" name="Google Shape;1848;p7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849" name="Google Shape;1849;p72"/>
              <p:cNvGrpSpPr/>
              <p:nvPr/>
            </p:nvGrpSpPr>
            <p:grpSpPr>
              <a:xfrm>
                <a:off x="4000175" y="1462675"/>
                <a:ext cx="1917275" cy="1140875"/>
                <a:chOff x="4000175" y="1462675"/>
                <a:chExt cx="1917275" cy="1140875"/>
              </a:xfrm>
            </p:grpSpPr>
            <p:sp>
              <p:nvSpPr>
                <p:cNvPr id="1850" name="Google Shape;1850;p7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851" name="Google Shape;1851;p7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55" name="Google Shape;1855;p7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56" name="Google Shape;1856;p72"/>
            <p:cNvGrpSpPr/>
            <p:nvPr/>
          </p:nvGrpSpPr>
          <p:grpSpPr>
            <a:xfrm>
              <a:off x="3875768" y="2846704"/>
              <a:ext cx="44796" cy="47366"/>
              <a:chOff x="3960625" y="2587825"/>
              <a:chExt cx="94050" cy="104125"/>
            </a:xfrm>
          </p:grpSpPr>
          <p:sp>
            <p:nvSpPr>
              <p:cNvPr id="1857" name="Google Shape;1857;p7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858" name="Google Shape;1858;p7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72"/>
            <p:cNvGrpSpPr/>
            <p:nvPr/>
          </p:nvGrpSpPr>
          <p:grpSpPr>
            <a:xfrm>
              <a:off x="3782759" y="2807162"/>
              <a:ext cx="82686" cy="85487"/>
              <a:chOff x="3765350" y="2500900"/>
              <a:chExt cx="173600" cy="187925"/>
            </a:xfrm>
          </p:grpSpPr>
          <p:sp>
            <p:nvSpPr>
              <p:cNvPr id="1860" name="Google Shape;1860;p7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861" name="Google Shape;1861;p7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72"/>
            <p:cNvGrpSpPr/>
            <p:nvPr/>
          </p:nvGrpSpPr>
          <p:grpSpPr>
            <a:xfrm>
              <a:off x="3775674" y="2798496"/>
              <a:ext cx="40545" cy="23564"/>
              <a:chOff x="3750475" y="2481850"/>
              <a:chExt cx="85125" cy="51800"/>
            </a:xfrm>
          </p:grpSpPr>
          <p:sp>
            <p:nvSpPr>
              <p:cNvPr id="1867" name="Google Shape;1867;p7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869" name="Google Shape;1869;p72"/>
            <p:cNvGrpSpPr/>
            <p:nvPr/>
          </p:nvGrpSpPr>
          <p:grpSpPr>
            <a:xfrm>
              <a:off x="3716946" y="2776024"/>
              <a:ext cx="81971" cy="76912"/>
              <a:chOff x="3627175" y="2432450"/>
              <a:chExt cx="172100" cy="169075"/>
            </a:xfrm>
          </p:grpSpPr>
          <p:sp>
            <p:nvSpPr>
              <p:cNvPr id="1870" name="Google Shape;1870;p7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872" name="Google Shape;1872;p7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873" name="Google Shape;1873;p72"/>
            <p:cNvGrpSpPr/>
            <p:nvPr/>
          </p:nvGrpSpPr>
          <p:grpSpPr>
            <a:xfrm>
              <a:off x="3685682" y="2845624"/>
              <a:ext cx="29311" cy="45055"/>
              <a:chOff x="3561536" y="2585450"/>
              <a:chExt cx="61539" cy="99045"/>
            </a:xfrm>
          </p:grpSpPr>
          <p:sp>
            <p:nvSpPr>
              <p:cNvPr id="1874" name="Google Shape;1874;p7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876" name="Google Shape;1876;p72"/>
            <p:cNvGrpSpPr/>
            <p:nvPr/>
          </p:nvGrpSpPr>
          <p:grpSpPr>
            <a:xfrm>
              <a:off x="3849905" y="2572252"/>
              <a:ext cx="74339" cy="119559"/>
              <a:chOff x="3906325" y="1984500"/>
              <a:chExt cx="156075" cy="262825"/>
            </a:xfrm>
          </p:grpSpPr>
          <p:sp>
            <p:nvSpPr>
              <p:cNvPr id="1877" name="Google Shape;1877;p7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878" name="Google Shape;1878;p7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72"/>
            <p:cNvGrpSpPr/>
            <p:nvPr/>
          </p:nvGrpSpPr>
          <p:grpSpPr>
            <a:xfrm>
              <a:off x="2654821" y="2414345"/>
              <a:ext cx="667570" cy="558731"/>
              <a:chOff x="1397225" y="1637375"/>
              <a:chExt cx="1401575" cy="1228250"/>
            </a:xfrm>
          </p:grpSpPr>
          <p:sp>
            <p:nvSpPr>
              <p:cNvPr id="1880" name="Google Shape;1880;p7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881" name="Google Shape;1881;p72"/>
              <p:cNvGrpSpPr/>
              <p:nvPr/>
            </p:nvGrpSpPr>
            <p:grpSpPr>
              <a:xfrm>
                <a:off x="1397225" y="1637375"/>
                <a:ext cx="1398775" cy="1228250"/>
                <a:chOff x="1397225" y="1637375"/>
                <a:chExt cx="1398775" cy="1228250"/>
              </a:xfrm>
            </p:grpSpPr>
            <p:sp>
              <p:nvSpPr>
                <p:cNvPr id="1882" name="Google Shape;1882;p7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84" name="Google Shape;1884;p72"/>
            <p:cNvGrpSpPr/>
            <p:nvPr/>
          </p:nvGrpSpPr>
          <p:grpSpPr>
            <a:xfrm>
              <a:off x="3230417" y="3103734"/>
              <a:ext cx="282982" cy="280332"/>
              <a:chOff x="2605700" y="3152850"/>
              <a:chExt cx="594125" cy="616250"/>
            </a:xfrm>
          </p:grpSpPr>
          <p:sp>
            <p:nvSpPr>
              <p:cNvPr id="1885" name="Google Shape;1885;p7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886" name="Google Shape;1886;p7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887" name="Google Shape;1887;p72"/>
            <p:cNvGrpSpPr/>
            <p:nvPr/>
          </p:nvGrpSpPr>
          <p:grpSpPr>
            <a:xfrm>
              <a:off x="3265985" y="3226989"/>
              <a:ext cx="87151" cy="346202"/>
              <a:chOff x="2680375" y="3423800"/>
              <a:chExt cx="182975" cy="761050"/>
            </a:xfrm>
          </p:grpSpPr>
          <p:sp>
            <p:nvSpPr>
              <p:cNvPr id="1888" name="Google Shape;1888;p7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889" name="Google Shape;1889;p7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72"/>
            <p:cNvGrpSpPr/>
            <p:nvPr/>
          </p:nvGrpSpPr>
          <p:grpSpPr>
            <a:xfrm>
              <a:off x="3855466" y="3289811"/>
              <a:ext cx="112514" cy="94210"/>
              <a:chOff x="3918000" y="3561900"/>
              <a:chExt cx="236225" cy="207100"/>
            </a:xfrm>
          </p:grpSpPr>
          <p:sp>
            <p:nvSpPr>
              <p:cNvPr id="1891" name="Google Shape;1891;p7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892" name="Google Shape;1892;p7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3" name="Google Shape;1893;p7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896" name="Google Shape;1896;p72"/>
            <p:cNvGrpSpPr/>
            <p:nvPr/>
          </p:nvGrpSpPr>
          <p:grpSpPr>
            <a:xfrm>
              <a:off x="2905224" y="2311071"/>
              <a:ext cx="596721" cy="528992"/>
              <a:chOff x="1922950" y="1410350"/>
              <a:chExt cx="1252825" cy="1162875"/>
            </a:xfrm>
          </p:grpSpPr>
          <p:sp>
            <p:nvSpPr>
              <p:cNvPr id="1897" name="Google Shape;1897;p7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913" name="Google Shape;1913;p7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33" name="Google Shape;1933;p7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34" name="Google Shape;1934;p7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5" name="Google Shape;1935;p72"/>
            <p:cNvGrpSpPr/>
            <p:nvPr/>
          </p:nvGrpSpPr>
          <p:grpSpPr>
            <a:xfrm>
              <a:off x="3280929" y="3294542"/>
              <a:ext cx="109894" cy="272224"/>
              <a:chOff x="2711750" y="3572300"/>
              <a:chExt cx="230725" cy="598425"/>
            </a:xfrm>
          </p:grpSpPr>
          <p:sp>
            <p:nvSpPr>
              <p:cNvPr id="1936" name="Google Shape;1936;p7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8" name="Google Shape;1938;p7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9" name="Google Shape;1939;p72"/>
            <p:cNvGrpSpPr/>
            <p:nvPr/>
          </p:nvGrpSpPr>
          <p:grpSpPr>
            <a:xfrm>
              <a:off x="3790439" y="2408636"/>
              <a:ext cx="73017" cy="75684"/>
              <a:chOff x="3781475" y="1624825"/>
              <a:chExt cx="153300" cy="166375"/>
            </a:xfrm>
          </p:grpSpPr>
          <p:sp>
            <p:nvSpPr>
              <p:cNvPr id="1940" name="Google Shape;1940;p7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4" name="Google Shape;1944;p7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1" name="Google Shape;1951;p72"/>
            <p:cNvGrpSpPr/>
            <p:nvPr/>
          </p:nvGrpSpPr>
          <p:grpSpPr>
            <a:xfrm>
              <a:off x="4403342" y="3107749"/>
              <a:ext cx="316680" cy="101374"/>
              <a:chOff x="5068275" y="3161675"/>
              <a:chExt cx="664875" cy="222850"/>
            </a:xfrm>
          </p:grpSpPr>
          <p:sp>
            <p:nvSpPr>
              <p:cNvPr id="1952" name="Google Shape;1952;p7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6" name="Google Shape;1956;p7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72"/>
            <p:cNvGrpSpPr/>
            <p:nvPr/>
          </p:nvGrpSpPr>
          <p:grpSpPr>
            <a:xfrm>
              <a:off x="3697513" y="2707266"/>
              <a:ext cx="59549" cy="79733"/>
              <a:chOff x="3586375" y="2281300"/>
              <a:chExt cx="125025" cy="175275"/>
            </a:xfrm>
          </p:grpSpPr>
          <p:sp>
            <p:nvSpPr>
              <p:cNvPr id="1986" name="Google Shape;1986;p7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8" name="Google Shape;1988;p7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9" name="Google Shape;1989;p72"/>
            <p:cNvGrpSpPr/>
            <p:nvPr/>
          </p:nvGrpSpPr>
          <p:grpSpPr>
            <a:xfrm>
              <a:off x="4513224" y="3221724"/>
              <a:ext cx="274563" cy="280321"/>
              <a:chOff x="5298975" y="3412225"/>
              <a:chExt cx="576450" cy="616225"/>
            </a:xfrm>
          </p:grpSpPr>
          <p:sp>
            <p:nvSpPr>
              <p:cNvPr id="1990" name="Google Shape;1990;p7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91" name="Google Shape;1991;p7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72"/>
            <p:cNvGrpSpPr/>
            <p:nvPr/>
          </p:nvGrpSpPr>
          <p:grpSpPr>
            <a:xfrm>
              <a:off x="4824403" y="3421846"/>
              <a:ext cx="110132" cy="130647"/>
              <a:chOff x="5952300" y="3852150"/>
              <a:chExt cx="231225" cy="287200"/>
            </a:xfrm>
          </p:grpSpPr>
          <p:sp>
            <p:nvSpPr>
              <p:cNvPr id="1993" name="Google Shape;1993;p7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5" name="Google Shape;1995;p7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3" name="Google Shape;2003;p72"/>
            <p:cNvGrpSpPr/>
            <p:nvPr/>
          </p:nvGrpSpPr>
          <p:grpSpPr>
            <a:xfrm>
              <a:off x="4295710" y="3079670"/>
              <a:ext cx="14968" cy="27135"/>
              <a:chOff x="4842300" y="3099950"/>
              <a:chExt cx="31425" cy="59650"/>
            </a:xfrm>
          </p:grpSpPr>
          <p:sp>
            <p:nvSpPr>
              <p:cNvPr id="2004" name="Google Shape;2004;p7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8" name="Google Shape;2008;p7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6" name="Google Shape;2016;p72"/>
            <p:cNvGrpSpPr/>
            <p:nvPr/>
          </p:nvGrpSpPr>
          <p:grpSpPr>
            <a:xfrm>
              <a:off x="3831056" y="2816010"/>
              <a:ext cx="37378" cy="27612"/>
              <a:chOff x="3866750" y="2520350"/>
              <a:chExt cx="78475" cy="60700"/>
            </a:xfrm>
          </p:grpSpPr>
          <p:sp>
            <p:nvSpPr>
              <p:cNvPr id="2017" name="Google Shape;2017;p7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1" name="Google Shape;2021;p7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38" name="Google Shape;2038;p7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50" name="Google Shape;2050;p7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3" name="Google Shape;2063;p72"/>
            <p:cNvGrpSpPr/>
            <p:nvPr/>
          </p:nvGrpSpPr>
          <p:grpSpPr>
            <a:xfrm>
              <a:off x="3632736" y="3051591"/>
              <a:ext cx="63288" cy="45217"/>
              <a:chOff x="3450375" y="3038225"/>
              <a:chExt cx="132875" cy="99400"/>
            </a:xfrm>
          </p:grpSpPr>
          <p:sp>
            <p:nvSpPr>
              <p:cNvPr id="2064" name="Google Shape;2064;p7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6" name="Google Shape;2066;p7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75" name="Google Shape;2075;p7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85" name="Google Shape;2085;p7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91" name="Google Shape;2091;p7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72"/>
          <p:cNvGrpSpPr/>
          <p:nvPr/>
        </p:nvGrpSpPr>
        <p:grpSpPr>
          <a:xfrm>
            <a:off x="3554131" y="1233340"/>
            <a:ext cx="2078182" cy="1366558"/>
            <a:chOff x="235800" y="830650"/>
            <a:chExt cx="6978450" cy="4588844"/>
          </a:xfrm>
        </p:grpSpPr>
        <p:sp>
          <p:nvSpPr>
            <p:cNvPr id="2102" name="Google Shape;2102;p7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2108;p72"/>
          <p:cNvGrpSpPr/>
          <p:nvPr/>
        </p:nvGrpSpPr>
        <p:grpSpPr>
          <a:xfrm>
            <a:off x="742628" y="3064442"/>
            <a:ext cx="2622876" cy="1333540"/>
            <a:chOff x="238125" y="1038125"/>
            <a:chExt cx="7146800" cy="3633625"/>
          </a:xfrm>
        </p:grpSpPr>
        <p:sp>
          <p:nvSpPr>
            <p:cNvPr id="2109" name="Google Shape;2109;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72"/>
          <p:cNvGrpSpPr/>
          <p:nvPr/>
        </p:nvGrpSpPr>
        <p:grpSpPr>
          <a:xfrm>
            <a:off x="5857556" y="1206552"/>
            <a:ext cx="2590840" cy="1380235"/>
            <a:chOff x="233350" y="949250"/>
            <a:chExt cx="7137300" cy="3802300"/>
          </a:xfrm>
        </p:grpSpPr>
        <p:sp>
          <p:nvSpPr>
            <p:cNvPr id="3682" name="Google Shape;3682;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3" name="Google Shape;3733;p72"/>
          <p:cNvGrpSpPr/>
          <p:nvPr/>
        </p:nvGrpSpPr>
        <p:grpSpPr>
          <a:xfrm>
            <a:off x="7671985" y="3251325"/>
            <a:ext cx="104231" cy="320340"/>
            <a:chOff x="7564426" y="3224343"/>
            <a:chExt cx="119985" cy="368801"/>
          </a:xfrm>
        </p:grpSpPr>
        <p:sp>
          <p:nvSpPr>
            <p:cNvPr id="3734" name="Google Shape;3734;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72"/>
          <p:cNvGrpSpPr/>
          <p:nvPr/>
        </p:nvGrpSpPr>
        <p:grpSpPr>
          <a:xfrm>
            <a:off x="7371473" y="3245427"/>
            <a:ext cx="189489" cy="332132"/>
            <a:chOff x="8370831" y="3202002"/>
            <a:chExt cx="218129" cy="382376"/>
          </a:xfrm>
        </p:grpSpPr>
        <p:sp>
          <p:nvSpPr>
            <p:cNvPr id="3737" name="Google Shape;3737;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72"/>
          <p:cNvGrpSpPr/>
          <p:nvPr/>
        </p:nvGrpSpPr>
        <p:grpSpPr>
          <a:xfrm>
            <a:off x="8094863" y="3656559"/>
            <a:ext cx="309429" cy="267000"/>
            <a:chOff x="6742064" y="3750480"/>
            <a:chExt cx="399315" cy="344560"/>
          </a:xfrm>
        </p:grpSpPr>
        <p:sp>
          <p:nvSpPr>
            <p:cNvPr id="3740" name="Google Shape;3740;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72"/>
          <p:cNvGrpSpPr/>
          <p:nvPr/>
        </p:nvGrpSpPr>
        <p:grpSpPr>
          <a:xfrm>
            <a:off x="7633882" y="4007606"/>
            <a:ext cx="180437" cy="281608"/>
            <a:chOff x="7248525" y="3739696"/>
            <a:chExt cx="230531" cy="359790"/>
          </a:xfrm>
        </p:grpSpPr>
        <p:sp>
          <p:nvSpPr>
            <p:cNvPr id="3743" name="Google Shape;3743;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72"/>
          <p:cNvGrpSpPr/>
          <p:nvPr/>
        </p:nvGrpSpPr>
        <p:grpSpPr>
          <a:xfrm>
            <a:off x="7879801" y="3650830"/>
            <a:ext cx="162896" cy="278710"/>
            <a:chOff x="7601242" y="3729267"/>
            <a:chExt cx="222566" cy="380803"/>
          </a:xfrm>
        </p:grpSpPr>
        <p:sp>
          <p:nvSpPr>
            <p:cNvPr id="3746" name="Google Shape;3746;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8" name="Google Shape;3748;p72"/>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9" name="Google Shape;3749;p72"/>
          <p:cNvGrpSpPr/>
          <p:nvPr/>
        </p:nvGrpSpPr>
        <p:grpSpPr>
          <a:xfrm>
            <a:off x="7369446" y="3651971"/>
            <a:ext cx="193543" cy="275990"/>
            <a:chOff x="8304647" y="3738687"/>
            <a:chExt cx="225076" cy="320956"/>
          </a:xfrm>
        </p:grpSpPr>
        <p:sp>
          <p:nvSpPr>
            <p:cNvPr id="3750" name="Google Shape;3750;p7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72"/>
          <p:cNvGrpSpPr/>
          <p:nvPr/>
        </p:nvGrpSpPr>
        <p:grpSpPr>
          <a:xfrm>
            <a:off x="7641939" y="3651971"/>
            <a:ext cx="178492" cy="275990"/>
            <a:chOff x="8615101" y="3738687"/>
            <a:chExt cx="207573" cy="320956"/>
          </a:xfrm>
        </p:grpSpPr>
        <p:sp>
          <p:nvSpPr>
            <p:cNvPr id="3754" name="Google Shape;3754;p7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7" name="Google Shape;3757;p72"/>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8" name="Google Shape;3758;p72"/>
          <p:cNvGrpSpPr/>
          <p:nvPr/>
        </p:nvGrpSpPr>
        <p:grpSpPr>
          <a:xfrm>
            <a:off x="6036644" y="3773459"/>
            <a:ext cx="557670" cy="511283"/>
            <a:chOff x="6015419" y="3716859"/>
            <a:chExt cx="557671" cy="511283"/>
          </a:xfrm>
        </p:grpSpPr>
        <p:sp>
          <p:nvSpPr>
            <p:cNvPr id="3759" name="Google Shape;3759;p7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0" name="Google Shape;3760;p72"/>
            <p:cNvGrpSpPr/>
            <p:nvPr/>
          </p:nvGrpSpPr>
          <p:grpSpPr>
            <a:xfrm>
              <a:off x="6036094" y="3716980"/>
              <a:ext cx="529860" cy="510468"/>
              <a:chOff x="6036094" y="3716980"/>
              <a:chExt cx="529860" cy="510468"/>
            </a:xfrm>
          </p:grpSpPr>
          <p:sp>
            <p:nvSpPr>
              <p:cNvPr id="3761" name="Google Shape;3761;p7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1" name="Google Shape;3771;p72"/>
          <p:cNvGrpSpPr/>
          <p:nvPr/>
        </p:nvGrpSpPr>
        <p:grpSpPr>
          <a:xfrm>
            <a:off x="6665529" y="3130228"/>
            <a:ext cx="576302" cy="511871"/>
            <a:chOff x="6644304" y="3073628"/>
            <a:chExt cx="576302" cy="511871"/>
          </a:xfrm>
        </p:grpSpPr>
        <p:sp>
          <p:nvSpPr>
            <p:cNvPr id="3772" name="Google Shape;3772;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3" name="Google Shape;3773;p72"/>
            <p:cNvGrpSpPr/>
            <p:nvPr/>
          </p:nvGrpSpPr>
          <p:grpSpPr>
            <a:xfrm>
              <a:off x="6712169" y="3085440"/>
              <a:ext cx="481622" cy="494913"/>
              <a:chOff x="6712169" y="3085440"/>
              <a:chExt cx="481622" cy="494913"/>
            </a:xfrm>
          </p:grpSpPr>
          <p:sp>
            <p:nvSpPr>
              <p:cNvPr id="3774" name="Google Shape;3774;p7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9" name="Google Shape;3779;p7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2" name="Google Shape;3782;p72"/>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3" name="Google Shape;3783;p72"/>
          <p:cNvGrpSpPr/>
          <p:nvPr/>
        </p:nvGrpSpPr>
        <p:grpSpPr>
          <a:xfrm>
            <a:off x="6673379" y="3773223"/>
            <a:ext cx="560631" cy="511352"/>
            <a:chOff x="6652154" y="3716623"/>
            <a:chExt cx="560631" cy="511352"/>
          </a:xfrm>
        </p:grpSpPr>
        <p:sp>
          <p:nvSpPr>
            <p:cNvPr id="3784" name="Google Shape;3784;p7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5" name="Google Shape;3785;p72"/>
            <p:cNvGrpSpPr/>
            <p:nvPr/>
          </p:nvGrpSpPr>
          <p:grpSpPr>
            <a:xfrm>
              <a:off x="6669657" y="3716715"/>
              <a:ext cx="466779" cy="464290"/>
              <a:chOff x="6669657" y="3716715"/>
              <a:chExt cx="466779" cy="464290"/>
            </a:xfrm>
          </p:grpSpPr>
          <p:sp>
            <p:nvSpPr>
              <p:cNvPr id="3786" name="Google Shape;3786;p7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99" name="Google Shape;3799;p72"/>
          <p:cNvGrpSpPr/>
          <p:nvPr/>
        </p:nvGrpSpPr>
        <p:grpSpPr>
          <a:xfrm>
            <a:off x="7867470" y="4054631"/>
            <a:ext cx="187557" cy="187557"/>
            <a:chOff x="8565775" y="671075"/>
            <a:chExt cx="441000" cy="441000"/>
          </a:xfrm>
        </p:grpSpPr>
        <p:sp>
          <p:nvSpPr>
            <p:cNvPr id="3800" name="Google Shape;3800;p7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2" name="Google Shape;3802;p72"/>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4" name="Google Shape;3804;p72"/>
          <p:cNvGrpSpPr/>
          <p:nvPr/>
        </p:nvGrpSpPr>
        <p:grpSpPr>
          <a:xfrm>
            <a:off x="6021325" y="3132850"/>
            <a:ext cx="587871" cy="512373"/>
            <a:chOff x="6000100" y="3076250"/>
            <a:chExt cx="587871" cy="512373"/>
          </a:xfrm>
        </p:grpSpPr>
        <p:sp>
          <p:nvSpPr>
            <p:cNvPr id="3805" name="Google Shape;3805;p7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6" name="Google Shape;3806;p72"/>
            <p:cNvGrpSpPr/>
            <p:nvPr/>
          </p:nvGrpSpPr>
          <p:grpSpPr>
            <a:xfrm>
              <a:off x="6031360" y="3076713"/>
              <a:ext cx="539107" cy="480965"/>
              <a:chOff x="6031360" y="3076713"/>
              <a:chExt cx="539107" cy="480965"/>
            </a:xfrm>
          </p:grpSpPr>
          <p:sp>
            <p:nvSpPr>
              <p:cNvPr id="3807" name="Google Shape;3807;p7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14" name="Google Shape;3814;p72"/>
          <p:cNvGrpSpPr/>
          <p:nvPr/>
        </p:nvGrpSpPr>
        <p:grpSpPr>
          <a:xfrm>
            <a:off x="3597785" y="3065882"/>
            <a:ext cx="2241344" cy="1330656"/>
            <a:chOff x="3597785" y="3065882"/>
            <a:chExt cx="2241344" cy="1330656"/>
          </a:xfrm>
        </p:grpSpPr>
        <p:grpSp>
          <p:nvGrpSpPr>
            <p:cNvPr id="3815" name="Google Shape;3815;p72"/>
            <p:cNvGrpSpPr/>
            <p:nvPr/>
          </p:nvGrpSpPr>
          <p:grpSpPr>
            <a:xfrm>
              <a:off x="5296908" y="3937355"/>
              <a:ext cx="143198" cy="32380"/>
              <a:chOff x="5296908" y="3937355"/>
              <a:chExt cx="143198" cy="32380"/>
            </a:xfrm>
          </p:grpSpPr>
          <p:sp>
            <p:nvSpPr>
              <p:cNvPr id="3816" name="Google Shape;3816;p72"/>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7" name="Google Shape;3817;p72"/>
              <p:cNvGrpSpPr/>
              <p:nvPr/>
            </p:nvGrpSpPr>
            <p:grpSpPr>
              <a:xfrm>
                <a:off x="5402331" y="3937355"/>
                <a:ext cx="37776" cy="32380"/>
                <a:chOff x="5402331" y="3937355"/>
                <a:chExt cx="37776" cy="32380"/>
              </a:xfrm>
            </p:grpSpPr>
            <p:sp>
              <p:nvSpPr>
                <p:cNvPr id="3818" name="Google Shape;3818;p72"/>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72"/>
              <p:cNvGrpSpPr/>
              <p:nvPr/>
            </p:nvGrpSpPr>
            <p:grpSpPr>
              <a:xfrm>
                <a:off x="5296908" y="3937355"/>
                <a:ext cx="37783" cy="32380"/>
                <a:chOff x="5296908" y="3937355"/>
                <a:chExt cx="37783" cy="32380"/>
              </a:xfrm>
            </p:grpSpPr>
            <p:sp>
              <p:nvSpPr>
                <p:cNvPr id="3821" name="Google Shape;3821;p72"/>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3" name="Google Shape;3823;p72"/>
            <p:cNvGrpSpPr/>
            <p:nvPr/>
          </p:nvGrpSpPr>
          <p:grpSpPr>
            <a:xfrm>
              <a:off x="4724163" y="3119631"/>
              <a:ext cx="120838" cy="84218"/>
              <a:chOff x="4724163" y="3119631"/>
              <a:chExt cx="120838" cy="84218"/>
            </a:xfrm>
          </p:grpSpPr>
          <p:grpSp>
            <p:nvGrpSpPr>
              <p:cNvPr id="3824" name="Google Shape;3824;p72"/>
              <p:cNvGrpSpPr/>
              <p:nvPr/>
            </p:nvGrpSpPr>
            <p:grpSpPr>
              <a:xfrm>
                <a:off x="4746712" y="3132773"/>
                <a:ext cx="86869" cy="56424"/>
                <a:chOff x="4746712" y="3132773"/>
                <a:chExt cx="86869" cy="56424"/>
              </a:xfrm>
            </p:grpSpPr>
            <p:sp>
              <p:nvSpPr>
                <p:cNvPr id="3825" name="Google Shape;3825;p72"/>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72"/>
              <p:cNvGrpSpPr/>
              <p:nvPr/>
            </p:nvGrpSpPr>
            <p:grpSpPr>
              <a:xfrm>
                <a:off x="4773634" y="3143336"/>
                <a:ext cx="37776" cy="32451"/>
                <a:chOff x="4773634" y="3143336"/>
                <a:chExt cx="37776" cy="32451"/>
              </a:xfrm>
            </p:grpSpPr>
            <p:sp>
              <p:nvSpPr>
                <p:cNvPr id="3828" name="Google Shape;3828;p72"/>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0" name="Google Shape;3830;p72"/>
              <p:cNvGrpSpPr/>
              <p:nvPr/>
            </p:nvGrpSpPr>
            <p:grpSpPr>
              <a:xfrm>
                <a:off x="4724163" y="3131248"/>
                <a:ext cx="37776" cy="32459"/>
                <a:chOff x="4724163" y="3131248"/>
                <a:chExt cx="37776" cy="32459"/>
              </a:xfrm>
            </p:grpSpPr>
            <p:sp>
              <p:nvSpPr>
                <p:cNvPr id="3831" name="Google Shape;3831;p72"/>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72"/>
              <p:cNvGrpSpPr/>
              <p:nvPr/>
            </p:nvGrpSpPr>
            <p:grpSpPr>
              <a:xfrm>
                <a:off x="4755081" y="3176054"/>
                <a:ext cx="32357" cy="27795"/>
                <a:chOff x="4755081" y="3176054"/>
                <a:chExt cx="32357" cy="27795"/>
              </a:xfrm>
            </p:grpSpPr>
            <p:sp>
              <p:nvSpPr>
                <p:cNvPr id="3834" name="Google Shape;3834;p72"/>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6" name="Google Shape;3836;p72"/>
              <p:cNvGrpSpPr/>
              <p:nvPr/>
            </p:nvGrpSpPr>
            <p:grpSpPr>
              <a:xfrm>
                <a:off x="4812550" y="3119631"/>
                <a:ext cx="32451" cy="27803"/>
                <a:chOff x="4812550" y="3119631"/>
                <a:chExt cx="32451" cy="27803"/>
              </a:xfrm>
            </p:grpSpPr>
            <p:sp>
              <p:nvSpPr>
                <p:cNvPr id="3837" name="Google Shape;3837;p72"/>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9" name="Google Shape;3839;p72"/>
            <p:cNvGrpSpPr/>
            <p:nvPr/>
          </p:nvGrpSpPr>
          <p:grpSpPr>
            <a:xfrm>
              <a:off x="5382826" y="4027197"/>
              <a:ext cx="268967" cy="250422"/>
              <a:chOff x="5382826" y="4027197"/>
              <a:chExt cx="268967" cy="250422"/>
            </a:xfrm>
          </p:grpSpPr>
          <p:grpSp>
            <p:nvGrpSpPr>
              <p:cNvPr id="3840" name="Google Shape;3840;p72"/>
              <p:cNvGrpSpPr/>
              <p:nvPr/>
            </p:nvGrpSpPr>
            <p:grpSpPr>
              <a:xfrm>
                <a:off x="5405280" y="4042510"/>
                <a:ext cx="237570" cy="218647"/>
                <a:chOff x="5405280" y="4042510"/>
                <a:chExt cx="237570" cy="218647"/>
              </a:xfrm>
            </p:grpSpPr>
            <p:sp>
              <p:nvSpPr>
                <p:cNvPr id="3841" name="Google Shape;3841;p72"/>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7" name="Google Shape;3847;p72"/>
              <p:cNvGrpSpPr/>
              <p:nvPr/>
            </p:nvGrpSpPr>
            <p:grpSpPr>
              <a:xfrm>
                <a:off x="5382826" y="4125549"/>
                <a:ext cx="37776" cy="32380"/>
                <a:chOff x="5382826" y="4125549"/>
                <a:chExt cx="37776" cy="32380"/>
              </a:xfrm>
            </p:grpSpPr>
            <p:sp>
              <p:nvSpPr>
                <p:cNvPr id="3848" name="Google Shape;3848;p72"/>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0" name="Google Shape;3850;p72"/>
              <p:cNvGrpSpPr/>
              <p:nvPr/>
            </p:nvGrpSpPr>
            <p:grpSpPr>
              <a:xfrm>
                <a:off x="5475680" y="4195587"/>
                <a:ext cx="37783" cy="32364"/>
                <a:chOff x="5475680" y="4195587"/>
                <a:chExt cx="37783" cy="32364"/>
              </a:xfrm>
            </p:grpSpPr>
            <p:sp>
              <p:nvSpPr>
                <p:cNvPr id="3851" name="Google Shape;3851;p72"/>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72"/>
              <p:cNvGrpSpPr/>
              <p:nvPr/>
            </p:nvGrpSpPr>
            <p:grpSpPr>
              <a:xfrm>
                <a:off x="5532575" y="4027197"/>
                <a:ext cx="33308" cy="32262"/>
                <a:chOff x="5532575" y="4027197"/>
                <a:chExt cx="33308" cy="32262"/>
              </a:xfrm>
            </p:grpSpPr>
            <p:sp>
              <p:nvSpPr>
                <p:cNvPr id="3854" name="Google Shape;3854;p72"/>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6" name="Google Shape;3856;p72"/>
              <p:cNvGrpSpPr/>
              <p:nvPr/>
            </p:nvGrpSpPr>
            <p:grpSpPr>
              <a:xfrm>
                <a:off x="5590706" y="4245348"/>
                <a:ext cx="33497" cy="32270"/>
                <a:chOff x="5590706" y="4245348"/>
                <a:chExt cx="33497" cy="32270"/>
              </a:xfrm>
            </p:grpSpPr>
            <p:sp>
              <p:nvSpPr>
                <p:cNvPr id="3857" name="Google Shape;3857;p72"/>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72"/>
              <p:cNvGrpSpPr/>
              <p:nvPr/>
            </p:nvGrpSpPr>
            <p:grpSpPr>
              <a:xfrm>
                <a:off x="5618681" y="4109677"/>
                <a:ext cx="33112" cy="32357"/>
                <a:chOff x="5618681" y="4109677"/>
                <a:chExt cx="33112" cy="32357"/>
              </a:xfrm>
            </p:grpSpPr>
            <p:sp>
              <p:nvSpPr>
                <p:cNvPr id="3860" name="Google Shape;3860;p72"/>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2" name="Google Shape;3862;p72"/>
              <p:cNvGrpSpPr/>
              <p:nvPr/>
            </p:nvGrpSpPr>
            <p:grpSpPr>
              <a:xfrm>
                <a:off x="5479298" y="4128262"/>
                <a:ext cx="31405" cy="26906"/>
                <a:chOff x="5479298" y="4128262"/>
                <a:chExt cx="31405" cy="26906"/>
              </a:xfrm>
            </p:grpSpPr>
            <p:sp>
              <p:nvSpPr>
                <p:cNvPr id="3863" name="Google Shape;3863;p72"/>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72"/>
              <p:cNvGrpSpPr/>
              <p:nvPr/>
            </p:nvGrpSpPr>
            <p:grpSpPr>
              <a:xfrm>
                <a:off x="5582903" y="4180116"/>
                <a:ext cx="31499" cy="26898"/>
                <a:chOff x="5582903" y="4180116"/>
                <a:chExt cx="31499" cy="26898"/>
              </a:xfrm>
            </p:grpSpPr>
            <p:sp>
              <p:nvSpPr>
                <p:cNvPr id="3866" name="Google Shape;3866;p72"/>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68" name="Google Shape;3868;p72"/>
            <p:cNvGrpSpPr/>
            <p:nvPr/>
          </p:nvGrpSpPr>
          <p:grpSpPr>
            <a:xfrm>
              <a:off x="3977681" y="3230323"/>
              <a:ext cx="94584" cy="84085"/>
              <a:chOff x="3977681" y="3230323"/>
              <a:chExt cx="94584" cy="84085"/>
            </a:xfrm>
          </p:grpSpPr>
          <p:grpSp>
            <p:nvGrpSpPr>
              <p:cNvPr id="3869" name="Google Shape;3869;p72"/>
              <p:cNvGrpSpPr/>
              <p:nvPr/>
            </p:nvGrpSpPr>
            <p:grpSpPr>
              <a:xfrm>
                <a:off x="4000135" y="3243041"/>
                <a:ext cx="59570" cy="57186"/>
                <a:chOff x="4000135" y="3243041"/>
                <a:chExt cx="59570" cy="57186"/>
              </a:xfrm>
            </p:grpSpPr>
            <p:sp>
              <p:nvSpPr>
                <p:cNvPr id="3870" name="Google Shape;3870;p72"/>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3" name="Google Shape;3873;p72"/>
              <p:cNvGrpSpPr/>
              <p:nvPr/>
            </p:nvGrpSpPr>
            <p:grpSpPr>
              <a:xfrm>
                <a:off x="3977681" y="3245872"/>
                <a:ext cx="37783" cy="32380"/>
                <a:chOff x="3977681" y="3245872"/>
                <a:chExt cx="37783" cy="32380"/>
              </a:xfrm>
            </p:grpSpPr>
            <p:sp>
              <p:nvSpPr>
                <p:cNvPr id="3874" name="Google Shape;3874;p72"/>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72"/>
              <p:cNvGrpSpPr/>
              <p:nvPr/>
            </p:nvGrpSpPr>
            <p:grpSpPr>
              <a:xfrm>
                <a:off x="4040860" y="3262672"/>
                <a:ext cx="31405" cy="27001"/>
                <a:chOff x="4040860" y="3262672"/>
                <a:chExt cx="31405" cy="27001"/>
              </a:xfrm>
            </p:grpSpPr>
            <p:sp>
              <p:nvSpPr>
                <p:cNvPr id="3877" name="Google Shape;3877;p72"/>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72"/>
              <p:cNvGrpSpPr/>
              <p:nvPr/>
            </p:nvGrpSpPr>
            <p:grpSpPr>
              <a:xfrm>
                <a:off x="4021072" y="3230323"/>
                <a:ext cx="31397" cy="26906"/>
                <a:chOff x="4021072" y="3230323"/>
                <a:chExt cx="31397" cy="26906"/>
              </a:xfrm>
            </p:grpSpPr>
            <p:sp>
              <p:nvSpPr>
                <p:cNvPr id="3880" name="Google Shape;3880;p72"/>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72"/>
              <p:cNvGrpSpPr/>
              <p:nvPr/>
            </p:nvGrpSpPr>
            <p:grpSpPr>
              <a:xfrm>
                <a:off x="4001472" y="3287462"/>
                <a:ext cx="31499" cy="26945"/>
                <a:chOff x="4001472" y="3287462"/>
                <a:chExt cx="31499" cy="26945"/>
              </a:xfrm>
            </p:grpSpPr>
            <p:sp>
              <p:nvSpPr>
                <p:cNvPr id="3883" name="Google Shape;3883;p72"/>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2"/>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85" name="Google Shape;3885;p72"/>
            <p:cNvGrpSpPr/>
            <p:nvPr/>
          </p:nvGrpSpPr>
          <p:grpSpPr>
            <a:xfrm>
              <a:off x="4084715" y="3258865"/>
              <a:ext cx="184961" cy="137268"/>
              <a:chOff x="4084715" y="3258865"/>
              <a:chExt cx="184961" cy="137268"/>
            </a:xfrm>
          </p:grpSpPr>
          <p:grpSp>
            <p:nvGrpSpPr>
              <p:cNvPr id="3886" name="Google Shape;3886;p72"/>
              <p:cNvGrpSpPr/>
              <p:nvPr/>
            </p:nvGrpSpPr>
            <p:grpSpPr>
              <a:xfrm>
                <a:off x="4107453" y="3271583"/>
                <a:ext cx="153470" cy="110275"/>
                <a:chOff x="4107453" y="3271583"/>
                <a:chExt cx="153470" cy="110275"/>
              </a:xfrm>
            </p:grpSpPr>
            <p:sp>
              <p:nvSpPr>
                <p:cNvPr id="3887" name="Google Shape;3887;p72"/>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1" name="Google Shape;3891;p72"/>
              <p:cNvGrpSpPr/>
              <p:nvPr/>
            </p:nvGrpSpPr>
            <p:grpSpPr>
              <a:xfrm>
                <a:off x="4136947" y="3258865"/>
                <a:ext cx="31499" cy="27001"/>
                <a:chOff x="4136947" y="3258865"/>
                <a:chExt cx="31499" cy="27001"/>
              </a:xfrm>
            </p:grpSpPr>
            <p:sp>
              <p:nvSpPr>
                <p:cNvPr id="3892" name="Google Shape;3892;p72"/>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4" name="Google Shape;3894;p72"/>
              <p:cNvGrpSpPr/>
              <p:nvPr/>
            </p:nvGrpSpPr>
            <p:grpSpPr>
              <a:xfrm>
                <a:off x="4084715" y="3266478"/>
                <a:ext cx="31468" cy="26898"/>
                <a:chOff x="4084715" y="3266478"/>
                <a:chExt cx="31468" cy="26898"/>
              </a:xfrm>
            </p:grpSpPr>
            <p:sp>
              <p:nvSpPr>
                <p:cNvPr id="3895" name="Google Shape;3895;p72"/>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7" name="Google Shape;3897;p72"/>
              <p:cNvGrpSpPr/>
              <p:nvPr/>
            </p:nvGrpSpPr>
            <p:grpSpPr>
              <a:xfrm>
                <a:off x="4159213" y="3279849"/>
                <a:ext cx="31405" cy="26945"/>
                <a:chOff x="4159213" y="3279849"/>
                <a:chExt cx="31405" cy="26945"/>
              </a:xfrm>
            </p:grpSpPr>
            <p:sp>
              <p:nvSpPr>
                <p:cNvPr id="3898" name="Google Shape;3898;p72"/>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0" name="Google Shape;3900;p72"/>
              <p:cNvGrpSpPr/>
              <p:nvPr/>
            </p:nvGrpSpPr>
            <p:grpSpPr>
              <a:xfrm>
                <a:off x="4201550" y="3266502"/>
                <a:ext cx="31405" cy="26883"/>
                <a:chOff x="4201550" y="3266502"/>
                <a:chExt cx="31405" cy="26883"/>
              </a:xfrm>
            </p:grpSpPr>
            <p:sp>
              <p:nvSpPr>
                <p:cNvPr id="3901" name="Google Shape;3901;p72"/>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3" name="Google Shape;3903;p72"/>
              <p:cNvGrpSpPr/>
              <p:nvPr/>
            </p:nvGrpSpPr>
            <p:grpSpPr>
              <a:xfrm>
                <a:off x="4201550" y="3338278"/>
                <a:ext cx="31405" cy="26930"/>
                <a:chOff x="4201550" y="3338278"/>
                <a:chExt cx="31405" cy="26930"/>
              </a:xfrm>
            </p:grpSpPr>
            <p:sp>
              <p:nvSpPr>
                <p:cNvPr id="3904" name="Google Shape;3904;p72"/>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72"/>
              <p:cNvGrpSpPr/>
              <p:nvPr/>
            </p:nvGrpSpPr>
            <p:grpSpPr>
              <a:xfrm>
                <a:off x="4238272" y="3369132"/>
                <a:ext cx="31405" cy="27001"/>
                <a:chOff x="4238272" y="3369132"/>
                <a:chExt cx="31405" cy="27001"/>
              </a:xfrm>
            </p:grpSpPr>
            <p:sp>
              <p:nvSpPr>
                <p:cNvPr id="3907" name="Google Shape;3907;p72"/>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09" name="Google Shape;3909;p72"/>
            <p:cNvGrpSpPr/>
            <p:nvPr/>
          </p:nvGrpSpPr>
          <p:grpSpPr>
            <a:xfrm>
              <a:off x="4068639" y="3200169"/>
              <a:ext cx="77643" cy="37272"/>
              <a:chOff x="4068639" y="3200169"/>
              <a:chExt cx="77643" cy="37272"/>
            </a:xfrm>
          </p:grpSpPr>
          <p:sp>
            <p:nvSpPr>
              <p:cNvPr id="3910" name="Google Shape;3910;p72"/>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1" name="Google Shape;3911;p72"/>
              <p:cNvGrpSpPr/>
              <p:nvPr/>
            </p:nvGrpSpPr>
            <p:grpSpPr>
              <a:xfrm>
                <a:off x="4114878" y="3200169"/>
                <a:ext cx="31405" cy="26993"/>
                <a:chOff x="4114878" y="3200169"/>
                <a:chExt cx="31405" cy="26993"/>
              </a:xfrm>
            </p:grpSpPr>
            <p:sp>
              <p:nvSpPr>
                <p:cNvPr id="3912" name="Google Shape;3912;p72"/>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2"/>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72"/>
              <p:cNvGrpSpPr/>
              <p:nvPr/>
            </p:nvGrpSpPr>
            <p:grpSpPr>
              <a:xfrm>
                <a:off x="4068639" y="3210535"/>
                <a:ext cx="31499" cy="26906"/>
                <a:chOff x="4068639" y="3210535"/>
                <a:chExt cx="31499" cy="26906"/>
              </a:xfrm>
            </p:grpSpPr>
            <p:sp>
              <p:nvSpPr>
                <p:cNvPr id="3915" name="Google Shape;3915;p72"/>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7" name="Google Shape;3917;p72"/>
            <p:cNvGrpSpPr/>
            <p:nvPr/>
          </p:nvGrpSpPr>
          <p:grpSpPr>
            <a:xfrm>
              <a:off x="3869702" y="3066935"/>
              <a:ext cx="382664" cy="190294"/>
              <a:chOff x="3869702" y="3066935"/>
              <a:chExt cx="382664" cy="190294"/>
            </a:xfrm>
          </p:grpSpPr>
          <p:grpSp>
            <p:nvGrpSpPr>
              <p:cNvPr id="3918" name="Google Shape;3918;p72"/>
              <p:cNvGrpSpPr/>
              <p:nvPr/>
            </p:nvGrpSpPr>
            <p:grpSpPr>
              <a:xfrm>
                <a:off x="3888633" y="3082351"/>
                <a:ext cx="351172" cy="160698"/>
                <a:chOff x="3888633" y="3082351"/>
                <a:chExt cx="351172" cy="160698"/>
              </a:xfrm>
            </p:grpSpPr>
            <p:sp>
              <p:nvSpPr>
                <p:cNvPr id="3919" name="Google Shape;3919;p72"/>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5" name="Google Shape;3925;p72"/>
              <p:cNvGrpSpPr/>
              <p:nvPr/>
            </p:nvGrpSpPr>
            <p:grpSpPr>
              <a:xfrm>
                <a:off x="4143703" y="3066935"/>
                <a:ext cx="37783" cy="32357"/>
                <a:chOff x="4143703" y="3066935"/>
                <a:chExt cx="37783" cy="32357"/>
              </a:xfrm>
            </p:grpSpPr>
            <p:sp>
              <p:nvSpPr>
                <p:cNvPr id="3926" name="Google Shape;3926;p72"/>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72"/>
              <p:cNvGrpSpPr/>
              <p:nvPr/>
            </p:nvGrpSpPr>
            <p:grpSpPr>
              <a:xfrm>
                <a:off x="4044565" y="3103563"/>
                <a:ext cx="37783" cy="32451"/>
                <a:chOff x="4044565" y="3103563"/>
                <a:chExt cx="37783" cy="32451"/>
              </a:xfrm>
            </p:grpSpPr>
            <p:sp>
              <p:nvSpPr>
                <p:cNvPr id="3929" name="Google Shape;3929;p72"/>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1" name="Google Shape;3931;p72"/>
              <p:cNvGrpSpPr/>
              <p:nvPr/>
            </p:nvGrpSpPr>
            <p:grpSpPr>
              <a:xfrm>
                <a:off x="4017454" y="3188237"/>
                <a:ext cx="37776" cy="32357"/>
                <a:chOff x="4017454" y="3188237"/>
                <a:chExt cx="37776" cy="32357"/>
              </a:xfrm>
            </p:grpSpPr>
            <p:sp>
              <p:nvSpPr>
                <p:cNvPr id="3932" name="Google Shape;3932;p72"/>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4" name="Google Shape;3934;p72"/>
              <p:cNvGrpSpPr/>
              <p:nvPr/>
            </p:nvGrpSpPr>
            <p:grpSpPr>
              <a:xfrm>
                <a:off x="3921548" y="3157509"/>
                <a:ext cx="37783" cy="32357"/>
                <a:chOff x="3921548" y="3157509"/>
                <a:chExt cx="37783" cy="32357"/>
              </a:xfrm>
            </p:grpSpPr>
            <p:sp>
              <p:nvSpPr>
                <p:cNvPr id="3935" name="Google Shape;3935;p72"/>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7" name="Google Shape;3937;p72"/>
              <p:cNvGrpSpPr/>
              <p:nvPr/>
            </p:nvGrpSpPr>
            <p:grpSpPr>
              <a:xfrm>
                <a:off x="3939056" y="3211620"/>
                <a:ext cx="37783" cy="32380"/>
                <a:chOff x="3939056" y="3211620"/>
                <a:chExt cx="37783" cy="32380"/>
              </a:xfrm>
            </p:grpSpPr>
            <p:sp>
              <p:nvSpPr>
                <p:cNvPr id="3938" name="Google Shape;3938;p72"/>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2"/>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72"/>
              <p:cNvGrpSpPr/>
              <p:nvPr/>
            </p:nvGrpSpPr>
            <p:grpSpPr>
              <a:xfrm>
                <a:off x="4176240" y="3136965"/>
                <a:ext cx="31405" cy="26930"/>
                <a:chOff x="4176240" y="3136965"/>
                <a:chExt cx="31405" cy="26930"/>
              </a:xfrm>
            </p:grpSpPr>
            <p:sp>
              <p:nvSpPr>
                <p:cNvPr id="3941" name="Google Shape;3941;p72"/>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72"/>
              <p:cNvGrpSpPr/>
              <p:nvPr/>
            </p:nvGrpSpPr>
            <p:grpSpPr>
              <a:xfrm>
                <a:off x="4133148" y="3152593"/>
                <a:ext cx="31499" cy="27001"/>
                <a:chOff x="4133148" y="3152593"/>
                <a:chExt cx="31499" cy="27001"/>
              </a:xfrm>
            </p:grpSpPr>
            <p:sp>
              <p:nvSpPr>
                <p:cNvPr id="3944" name="Google Shape;3944;p72"/>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6" name="Google Shape;3946;p72"/>
              <p:cNvGrpSpPr/>
              <p:nvPr/>
            </p:nvGrpSpPr>
            <p:grpSpPr>
              <a:xfrm>
                <a:off x="4220866" y="3073534"/>
                <a:ext cx="31499" cy="26898"/>
                <a:chOff x="4220866" y="3073534"/>
                <a:chExt cx="31499" cy="26898"/>
              </a:xfrm>
            </p:grpSpPr>
            <p:sp>
              <p:nvSpPr>
                <p:cNvPr id="3947" name="Google Shape;3947;p72"/>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72"/>
              <p:cNvGrpSpPr/>
              <p:nvPr/>
            </p:nvGrpSpPr>
            <p:grpSpPr>
              <a:xfrm>
                <a:off x="3869702" y="3230323"/>
                <a:ext cx="31499" cy="26906"/>
                <a:chOff x="3869702" y="3230323"/>
                <a:chExt cx="31499" cy="26906"/>
              </a:xfrm>
            </p:grpSpPr>
            <p:sp>
              <p:nvSpPr>
                <p:cNvPr id="3950" name="Google Shape;3950;p72"/>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2" name="Google Shape;3952;p72"/>
            <p:cNvGrpSpPr/>
            <p:nvPr/>
          </p:nvGrpSpPr>
          <p:grpSpPr>
            <a:xfrm>
              <a:off x="4271383" y="3065882"/>
              <a:ext cx="304556" cy="341663"/>
              <a:chOff x="4271383" y="3065882"/>
              <a:chExt cx="304556" cy="341663"/>
            </a:xfrm>
          </p:grpSpPr>
          <p:grpSp>
            <p:nvGrpSpPr>
              <p:cNvPr id="3953" name="Google Shape;3953;p72"/>
              <p:cNvGrpSpPr/>
              <p:nvPr/>
            </p:nvGrpSpPr>
            <p:grpSpPr>
              <a:xfrm>
                <a:off x="4293838" y="3078639"/>
                <a:ext cx="269353" cy="311973"/>
                <a:chOff x="4293838" y="3078639"/>
                <a:chExt cx="269353" cy="311973"/>
              </a:xfrm>
            </p:grpSpPr>
            <p:sp>
              <p:nvSpPr>
                <p:cNvPr id="3954" name="Google Shape;3954;p72"/>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72"/>
              <p:cNvGrpSpPr/>
              <p:nvPr/>
            </p:nvGrpSpPr>
            <p:grpSpPr>
              <a:xfrm>
                <a:off x="4538164" y="3342061"/>
                <a:ext cx="37776" cy="32380"/>
                <a:chOff x="4538164" y="3342061"/>
                <a:chExt cx="37776" cy="32380"/>
              </a:xfrm>
            </p:grpSpPr>
            <p:sp>
              <p:nvSpPr>
                <p:cNvPr id="3972" name="Google Shape;3972;p72"/>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72"/>
              <p:cNvGrpSpPr/>
              <p:nvPr/>
            </p:nvGrpSpPr>
            <p:grpSpPr>
              <a:xfrm>
                <a:off x="4271383" y="3194742"/>
                <a:ext cx="37783" cy="32420"/>
                <a:chOff x="4271383" y="3194742"/>
                <a:chExt cx="37783" cy="32420"/>
              </a:xfrm>
            </p:grpSpPr>
            <p:sp>
              <p:nvSpPr>
                <p:cNvPr id="3975" name="Google Shape;3975;p72"/>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72"/>
              <p:cNvGrpSpPr/>
              <p:nvPr/>
            </p:nvGrpSpPr>
            <p:grpSpPr>
              <a:xfrm>
                <a:off x="4284416" y="3084058"/>
                <a:ext cx="37783" cy="32357"/>
                <a:chOff x="4284416" y="3084058"/>
                <a:chExt cx="37783" cy="32357"/>
              </a:xfrm>
            </p:grpSpPr>
            <p:sp>
              <p:nvSpPr>
                <p:cNvPr id="3978" name="Google Shape;3978;p72"/>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72"/>
              <p:cNvGrpSpPr/>
              <p:nvPr/>
            </p:nvGrpSpPr>
            <p:grpSpPr>
              <a:xfrm>
                <a:off x="4478697" y="3297561"/>
                <a:ext cx="37776" cy="32451"/>
                <a:chOff x="4478697" y="3297561"/>
                <a:chExt cx="37776" cy="32451"/>
              </a:xfrm>
            </p:grpSpPr>
            <p:sp>
              <p:nvSpPr>
                <p:cNvPr id="3981" name="Google Shape;3981;p72"/>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72"/>
              <p:cNvGrpSpPr/>
              <p:nvPr/>
            </p:nvGrpSpPr>
            <p:grpSpPr>
              <a:xfrm>
                <a:off x="4411813" y="3331711"/>
                <a:ext cx="37776" cy="32451"/>
                <a:chOff x="4411813" y="3331711"/>
                <a:chExt cx="37776" cy="32451"/>
              </a:xfrm>
            </p:grpSpPr>
            <p:sp>
              <p:nvSpPr>
                <p:cNvPr id="3984" name="Google Shape;3984;p72"/>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72"/>
              <p:cNvGrpSpPr/>
              <p:nvPr/>
            </p:nvGrpSpPr>
            <p:grpSpPr>
              <a:xfrm>
                <a:off x="4337984" y="3375188"/>
                <a:ext cx="37776" cy="32357"/>
                <a:chOff x="4337984" y="3375188"/>
                <a:chExt cx="37776" cy="32357"/>
              </a:xfrm>
            </p:grpSpPr>
            <p:sp>
              <p:nvSpPr>
                <p:cNvPr id="3987" name="Google Shape;3987;p72"/>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72"/>
              <p:cNvGrpSpPr/>
              <p:nvPr/>
            </p:nvGrpSpPr>
            <p:grpSpPr>
              <a:xfrm>
                <a:off x="4494867" y="3090530"/>
                <a:ext cx="37878" cy="32451"/>
                <a:chOff x="4494867" y="3090530"/>
                <a:chExt cx="37878" cy="32451"/>
              </a:xfrm>
            </p:grpSpPr>
            <p:sp>
              <p:nvSpPr>
                <p:cNvPr id="3990" name="Google Shape;3990;p72"/>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72"/>
              <p:cNvGrpSpPr/>
              <p:nvPr/>
            </p:nvGrpSpPr>
            <p:grpSpPr>
              <a:xfrm>
                <a:off x="4525124" y="3207774"/>
                <a:ext cx="37783" cy="32420"/>
                <a:chOff x="4525124" y="3207774"/>
                <a:chExt cx="37783" cy="32420"/>
              </a:xfrm>
            </p:grpSpPr>
            <p:sp>
              <p:nvSpPr>
                <p:cNvPr id="3993" name="Google Shape;3993;p72"/>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72"/>
              <p:cNvGrpSpPr/>
              <p:nvPr/>
            </p:nvGrpSpPr>
            <p:grpSpPr>
              <a:xfrm>
                <a:off x="4440544" y="3176479"/>
                <a:ext cx="31499" cy="26898"/>
                <a:chOff x="4440544" y="3176479"/>
                <a:chExt cx="31499" cy="26898"/>
              </a:xfrm>
            </p:grpSpPr>
            <p:sp>
              <p:nvSpPr>
                <p:cNvPr id="3996" name="Google Shape;3996;p72"/>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72"/>
              <p:cNvGrpSpPr/>
              <p:nvPr/>
            </p:nvGrpSpPr>
            <p:grpSpPr>
              <a:xfrm>
                <a:off x="4350545" y="3156400"/>
                <a:ext cx="31405" cy="27001"/>
                <a:chOff x="4350545" y="3156400"/>
                <a:chExt cx="31405" cy="27001"/>
              </a:xfrm>
            </p:grpSpPr>
            <p:sp>
              <p:nvSpPr>
                <p:cNvPr id="3999" name="Google Shape;3999;p72"/>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72"/>
              <p:cNvGrpSpPr/>
              <p:nvPr/>
            </p:nvGrpSpPr>
            <p:grpSpPr>
              <a:xfrm>
                <a:off x="4376703" y="3255058"/>
                <a:ext cx="31405" cy="27001"/>
                <a:chOff x="4376703" y="3255058"/>
                <a:chExt cx="31405" cy="27001"/>
              </a:xfrm>
            </p:grpSpPr>
            <p:sp>
              <p:nvSpPr>
                <p:cNvPr id="4002" name="Google Shape;4002;p72"/>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72"/>
              <p:cNvGrpSpPr/>
              <p:nvPr/>
            </p:nvGrpSpPr>
            <p:grpSpPr>
              <a:xfrm>
                <a:off x="4331322" y="3283656"/>
                <a:ext cx="31405" cy="26945"/>
                <a:chOff x="4331322" y="3283656"/>
                <a:chExt cx="31405" cy="26945"/>
              </a:xfrm>
            </p:grpSpPr>
            <p:sp>
              <p:nvSpPr>
                <p:cNvPr id="4005" name="Google Shape;4005;p72"/>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7" name="Google Shape;4007;p72"/>
              <p:cNvGrpSpPr/>
              <p:nvPr/>
            </p:nvGrpSpPr>
            <p:grpSpPr>
              <a:xfrm>
                <a:off x="4380510" y="3065882"/>
                <a:ext cx="31405" cy="26938"/>
                <a:chOff x="4380510" y="3065882"/>
                <a:chExt cx="31405" cy="26938"/>
              </a:xfrm>
            </p:grpSpPr>
            <p:sp>
              <p:nvSpPr>
                <p:cNvPr id="4008" name="Google Shape;4008;p72"/>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0" name="Google Shape;4010;p72"/>
            <p:cNvGrpSpPr/>
            <p:nvPr/>
          </p:nvGrpSpPr>
          <p:grpSpPr>
            <a:xfrm>
              <a:off x="4558998" y="3188237"/>
              <a:ext cx="1280131" cy="1052746"/>
              <a:chOff x="4558998" y="3188237"/>
              <a:chExt cx="1280131" cy="1052746"/>
            </a:xfrm>
          </p:grpSpPr>
          <p:sp>
            <p:nvSpPr>
              <p:cNvPr id="4011" name="Google Shape;4011;p72"/>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2" name="Google Shape;4012;p72"/>
              <p:cNvGrpSpPr/>
              <p:nvPr/>
            </p:nvGrpSpPr>
            <p:grpSpPr>
              <a:xfrm>
                <a:off x="4579164" y="3203653"/>
                <a:ext cx="1244833" cy="1020397"/>
                <a:chOff x="4579164" y="3203653"/>
                <a:chExt cx="1244833" cy="1020397"/>
              </a:xfrm>
            </p:grpSpPr>
            <p:sp>
              <p:nvSpPr>
                <p:cNvPr id="4013" name="Google Shape;4013;p72"/>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5" name="Google Shape;4015;p72"/>
                <p:cNvGrpSpPr/>
                <p:nvPr/>
              </p:nvGrpSpPr>
              <p:grpSpPr>
                <a:xfrm>
                  <a:off x="4579164" y="3203653"/>
                  <a:ext cx="1244833" cy="1020397"/>
                  <a:chOff x="4579164" y="3203653"/>
                  <a:chExt cx="1244833" cy="1020397"/>
                </a:xfrm>
              </p:grpSpPr>
              <p:sp>
                <p:nvSpPr>
                  <p:cNvPr id="4016" name="Google Shape;4016;p72"/>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8" name="Google Shape;4018;p72"/>
                  <p:cNvGrpSpPr/>
                  <p:nvPr/>
                </p:nvGrpSpPr>
                <p:grpSpPr>
                  <a:xfrm>
                    <a:off x="4579164" y="3203653"/>
                    <a:ext cx="1244833" cy="1020397"/>
                    <a:chOff x="4579164" y="3203653"/>
                    <a:chExt cx="1244833" cy="1020397"/>
                  </a:xfrm>
                </p:grpSpPr>
                <p:sp>
                  <p:nvSpPr>
                    <p:cNvPr id="4019" name="Google Shape;4019;p72"/>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7" name="Google Shape;4027;p72"/>
                    <p:cNvGrpSpPr/>
                    <p:nvPr/>
                  </p:nvGrpSpPr>
                  <p:grpSpPr>
                    <a:xfrm>
                      <a:off x="4579164" y="3203653"/>
                      <a:ext cx="1244833" cy="1020397"/>
                      <a:chOff x="4579164" y="3203653"/>
                      <a:chExt cx="1244833" cy="1020397"/>
                    </a:xfrm>
                  </p:grpSpPr>
                  <p:sp>
                    <p:nvSpPr>
                      <p:cNvPr id="4028" name="Google Shape;4028;p72"/>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2" name="Google Shape;4042;p72"/>
                      <p:cNvGrpSpPr/>
                      <p:nvPr/>
                    </p:nvGrpSpPr>
                    <p:grpSpPr>
                      <a:xfrm>
                        <a:off x="4579164" y="3203653"/>
                        <a:ext cx="1244833" cy="1020397"/>
                        <a:chOff x="4579164" y="3203653"/>
                        <a:chExt cx="1244833" cy="1020397"/>
                      </a:xfrm>
                    </p:grpSpPr>
                    <p:sp>
                      <p:nvSpPr>
                        <p:cNvPr id="4043" name="Google Shape;4043;p72"/>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7" name="Google Shape;4067;p72"/>
                        <p:cNvGrpSpPr/>
                        <p:nvPr/>
                      </p:nvGrpSpPr>
                      <p:grpSpPr>
                        <a:xfrm>
                          <a:off x="4579164" y="3203653"/>
                          <a:ext cx="1244833" cy="1020397"/>
                          <a:chOff x="4579164" y="3203653"/>
                          <a:chExt cx="1244833" cy="1020397"/>
                        </a:xfrm>
                      </p:grpSpPr>
                      <p:sp>
                        <p:nvSpPr>
                          <p:cNvPr id="4068" name="Google Shape;4068;p72"/>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9" name="Google Shape;4069;p72"/>
                          <p:cNvGrpSpPr/>
                          <p:nvPr/>
                        </p:nvGrpSpPr>
                        <p:grpSpPr>
                          <a:xfrm>
                            <a:off x="4579164" y="3203653"/>
                            <a:ext cx="1244833" cy="1020397"/>
                            <a:chOff x="4579164" y="3203653"/>
                            <a:chExt cx="1244833" cy="1020397"/>
                          </a:xfrm>
                        </p:grpSpPr>
                        <p:sp>
                          <p:nvSpPr>
                            <p:cNvPr id="4070" name="Google Shape;4070;p72"/>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7" name="Google Shape;4077;p72"/>
                            <p:cNvGrpSpPr/>
                            <p:nvPr/>
                          </p:nvGrpSpPr>
                          <p:grpSpPr>
                            <a:xfrm>
                              <a:off x="4579164" y="3203653"/>
                              <a:ext cx="1244833" cy="1020397"/>
                              <a:chOff x="4579164" y="3203653"/>
                              <a:chExt cx="1244833" cy="1020397"/>
                            </a:xfrm>
                          </p:grpSpPr>
                          <p:sp>
                            <p:nvSpPr>
                              <p:cNvPr id="4078" name="Google Shape;4078;p72"/>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1" name="Google Shape;4091;p72"/>
                              <p:cNvGrpSpPr/>
                              <p:nvPr/>
                            </p:nvGrpSpPr>
                            <p:grpSpPr>
                              <a:xfrm>
                                <a:off x="4579164" y="3203653"/>
                                <a:ext cx="1244833" cy="1020397"/>
                                <a:chOff x="4579164" y="3203653"/>
                                <a:chExt cx="1244833" cy="1020397"/>
                              </a:xfrm>
                            </p:grpSpPr>
                            <p:sp>
                              <p:nvSpPr>
                                <p:cNvPr id="4092" name="Google Shape;4092;p72"/>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9" name="Google Shape;4099;p72"/>
                                <p:cNvGrpSpPr/>
                                <p:nvPr/>
                              </p:nvGrpSpPr>
                              <p:grpSpPr>
                                <a:xfrm>
                                  <a:off x="4579164" y="3203653"/>
                                  <a:ext cx="1244833" cy="1020397"/>
                                  <a:chOff x="4579164" y="3203653"/>
                                  <a:chExt cx="1244833" cy="1020397"/>
                                </a:xfrm>
                              </p:grpSpPr>
                              <p:sp>
                                <p:nvSpPr>
                                  <p:cNvPr id="4100" name="Google Shape;4100;p72"/>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5" name="Google Shape;4105;p72"/>
                                  <p:cNvGrpSpPr/>
                                  <p:nvPr/>
                                </p:nvGrpSpPr>
                                <p:grpSpPr>
                                  <a:xfrm>
                                    <a:off x="4579164" y="3203653"/>
                                    <a:ext cx="1244833" cy="1020397"/>
                                    <a:chOff x="4579164" y="3203653"/>
                                    <a:chExt cx="1244833" cy="1020397"/>
                                  </a:xfrm>
                                </p:grpSpPr>
                                <p:sp>
                                  <p:nvSpPr>
                                    <p:cNvPr id="4106" name="Google Shape;4106;p72"/>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110" name="Google Shape;4110;p72"/>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13" name="Google Shape;4113;p72"/>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114" name="Google Shape;4114;p72"/>
              <p:cNvGrpSpPr/>
              <p:nvPr/>
            </p:nvGrpSpPr>
            <p:grpSpPr>
              <a:xfrm>
                <a:off x="4595437" y="3598775"/>
                <a:ext cx="37776" cy="32451"/>
                <a:chOff x="4595437" y="3598775"/>
                <a:chExt cx="37776" cy="32451"/>
              </a:xfrm>
            </p:grpSpPr>
            <p:sp>
              <p:nvSpPr>
                <p:cNvPr id="4115" name="Google Shape;4115;p72"/>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7" name="Google Shape;4117;p72"/>
              <p:cNvGrpSpPr/>
              <p:nvPr/>
            </p:nvGrpSpPr>
            <p:grpSpPr>
              <a:xfrm>
                <a:off x="4641864" y="3524443"/>
                <a:ext cx="37776" cy="32380"/>
                <a:chOff x="4641864" y="3524443"/>
                <a:chExt cx="37776" cy="32380"/>
              </a:xfrm>
            </p:grpSpPr>
            <p:sp>
              <p:nvSpPr>
                <p:cNvPr id="4118" name="Google Shape;4118;p72"/>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72"/>
              <p:cNvGrpSpPr/>
              <p:nvPr/>
            </p:nvGrpSpPr>
            <p:grpSpPr>
              <a:xfrm>
                <a:off x="4648431" y="3893901"/>
                <a:ext cx="37776" cy="32357"/>
                <a:chOff x="4648431" y="3893901"/>
                <a:chExt cx="37776" cy="32357"/>
              </a:xfrm>
            </p:grpSpPr>
            <p:sp>
              <p:nvSpPr>
                <p:cNvPr id="4121" name="Google Shape;4121;p72"/>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3" name="Google Shape;4123;p72"/>
              <p:cNvGrpSpPr/>
              <p:nvPr/>
            </p:nvGrpSpPr>
            <p:grpSpPr>
              <a:xfrm>
                <a:off x="4567752" y="3722908"/>
                <a:ext cx="37870" cy="32380"/>
                <a:chOff x="4567752" y="3722908"/>
                <a:chExt cx="37870" cy="32380"/>
              </a:xfrm>
            </p:grpSpPr>
            <p:sp>
              <p:nvSpPr>
                <p:cNvPr id="4124" name="Google Shape;4124;p72"/>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72"/>
              <p:cNvGrpSpPr/>
              <p:nvPr/>
            </p:nvGrpSpPr>
            <p:grpSpPr>
              <a:xfrm>
                <a:off x="4617506" y="3652052"/>
                <a:ext cx="37783" cy="32357"/>
                <a:chOff x="4617506" y="3652052"/>
                <a:chExt cx="37783" cy="32357"/>
              </a:xfrm>
            </p:grpSpPr>
            <p:sp>
              <p:nvSpPr>
                <p:cNvPr id="4127" name="Google Shape;4127;p72"/>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9" name="Google Shape;4129;p72"/>
              <p:cNvGrpSpPr/>
              <p:nvPr/>
            </p:nvGrpSpPr>
            <p:grpSpPr>
              <a:xfrm>
                <a:off x="4739005" y="3554149"/>
                <a:ext cx="37870" cy="32357"/>
                <a:chOff x="4739005" y="3554149"/>
                <a:chExt cx="37870" cy="32357"/>
              </a:xfrm>
            </p:grpSpPr>
            <p:sp>
              <p:nvSpPr>
                <p:cNvPr id="4130" name="Google Shape;4130;p72"/>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72"/>
              <p:cNvGrpSpPr/>
              <p:nvPr/>
            </p:nvGrpSpPr>
            <p:grpSpPr>
              <a:xfrm>
                <a:off x="4806557" y="3630258"/>
                <a:ext cx="37776" cy="32364"/>
                <a:chOff x="4806557" y="3630258"/>
                <a:chExt cx="37776" cy="32364"/>
              </a:xfrm>
            </p:grpSpPr>
            <p:sp>
              <p:nvSpPr>
                <p:cNvPr id="4133" name="Google Shape;4133;p72"/>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5" name="Google Shape;4135;p72"/>
              <p:cNvGrpSpPr/>
              <p:nvPr/>
            </p:nvGrpSpPr>
            <p:grpSpPr>
              <a:xfrm>
                <a:off x="4737007" y="4004357"/>
                <a:ext cx="37870" cy="32357"/>
                <a:chOff x="4737007" y="4004357"/>
                <a:chExt cx="37870" cy="32357"/>
              </a:xfrm>
            </p:grpSpPr>
            <p:sp>
              <p:nvSpPr>
                <p:cNvPr id="4136" name="Google Shape;4136;p72"/>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8" name="Google Shape;4138;p72"/>
              <p:cNvGrpSpPr/>
              <p:nvPr/>
            </p:nvGrpSpPr>
            <p:grpSpPr>
              <a:xfrm>
                <a:off x="4773634" y="4208627"/>
                <a:ext cx="37776" cy="32357"/>
                <a:chOff x="4773634" y="4208627"/>
                <a:chExt cx="37776" cy="32357"/>
              </a:xfrm>
            </p:grpSpPr>
            <p:sp>
              <p:nvSpPr>
                <p:cNvPr id="4139" name="Google Shape;4139;p72"/>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72"/>
              <p:cNvGrpSpPr/>
              <p:nvPr/>
            </p:nvGrpSpPr>
            <p:grpSpPr>
              <a:xfrm>
                <a:off x="4888282" y="4074764"/>
                <a:ext cx="37776" cy="32451"/>
                <a:chOff x="4888282" y="4074764"/>
                <a:chExt cx="37776" cy="32451"/>
              </a:xfrm>
            </p:grpSpPr>
            <p:sp>
              <p:nvSpPr>
                <p:cNvPr id="4142" name="Google Shape;4142;p72"/>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72"/>
              <p:cNvGrpSpPr/>
              <p:nvPr/>
            </p:nvGrpSpPr>
            <p:grpSpPr>
              <a:xfrm>
                <a:off x="4901315" y="3804271"/>
                <a:ext cx="37776" cy="32364"/>
                <a:chOff x="4901315" y="3804271"/>
                <a:chExt cx="37776" cy="32364"/>
              </a:xfrm>
            </p:grpSpPr>
            <p:sp>
              <p:nvSpPr>
                <p:cNvPr id="4145" name="Google Shape;4145;p72"/>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72"/>
              <p:cNvGrpSpPr/>
              <p:nvPr/>
            </p:nvGrpSpPr>
            <p:grpSpPr>
              <a:xfrm>
                <a:off x="4866394" y="3715035"/>
                <a:ext cx="37846" cy="32357"/>
                <a:chOff x="4866394" y="3715035"/>
                <a:chExt cx="37846" cy="32357"/>
              </a:xfrm>
            </p:grpSpPr>
            <p:sp>
              <p:nvSpPr>
                <p:cNvPr id="4148" name="Google Shape;4148;p72"/>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72"/>
              <p:cNvGrpSpPr/>
              <p:nvPr/>
            </p:nvGrpSpPr>
            <p:grpSpPr>
              <a:xfrm>
                <a:off x="4979233" y="3839798"/>
                <a:ext cx="37878" cy="32420"/>
                <a:chOff x="4979233" y="3839798"/>
                <a:chExt cx="37878" cy="32420"/>
              </a:xfrm>
            </p:grpSpPr>
            <p:sp>
              <p:nvSpPr>
                <p:cNvPr id="4151" name="Google Shape;4151;p72"/>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72"/>
              <p:cNvGrpSpPr/>
              <p:nvPr/>
            </p:nvGrpSpPr>
            <p:grpSpPr>
              <a:xfrm>
                <a:off x="4790662" y="3679147"/>
                <a:ext cx="37783" cy="32380"/>
                <a:chOff x="4790662" y="3679147"/>
                <a:chExt cx="37783" cy="32380"/>
              </a:xfrm>
            </p:grpSpPr>
            <p:sp>
              <p:nvSpPr>
                <p:cNvPr id="4154" name="Google Shape;4154;p72"/>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72"/>
              <p:cNvGrpSpPr/>
              <p:nvPr/>
            </p:nvGrpSpPr>
            <p:grpSpPr>
              <a:xfrm>
                <a:off x="4857263" y="3557861"/>
                <a:ext cx="37776" cy="32357"/>
                <a:chOff x="4857263" y="3557861"/>
                <a:chExt cx="37776" cy="32357"/>
              </a:xfrm>
            </p:grpSpPr>
            <p:sp>
              <p:nvSpPr>
                <p:cNvPr id="4157" name="Google Shape;4157;p72"/>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72"/>
              <p:cNvGrpSpPr/>
              <p:nvPr/>
            </p:nvGrpSpPr>
            <p:grpSpPr>
              <a:xfrm>
                <a:off x="4883902" y="3648033"/>
                <a:ext cx="37783" cy="32380"/>
                <a:chOff x="4883902" y="3648033"/>
                <a:chExt cx="37783" cy="32380"/>
              </a:xfrm>
            </p:grpSpPr>
            <p:sp>
              <p:nvSpPr>
                <p:cNvPr id="4160" name="Google Shape;4160;p72"/>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72"/>
              <p:cNvGrpSpPr/>
              <p:nvPr/>
            </p:nvGrpSpPr>
            <p:grpSpPr>
              <a:xfrm>
                <a:off x="4907780" y="3347220"/>
                <a:ext cx="37878" cy="32357"/>
                <a:chOff x="4907780" y="3347220"/>
                <a:chExt cx="37878" cy="32357"/>
              </a:xfrm>
            </p:grpSpPr>
            <p:sp>
              <p:nvSpPr>
                <p:cNvPr id="4163" name="Google Shape;4163;p72"/>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72"/>
              <p:cNvGrpSpPr/>
              <p:nvPr/>
            </p:nvGrpSpPr>
            <p:grpSpPr>
              <a:xfrm>
                <a:off x="5065048" y="3738150"/>
                <a:ext cx="37783" cy="32364"/>
                <a:chOff x="5065048" y="3738150"/>
                <a:chExt cx="37783" cy="32364"/>
              </a:xfrm>
            </p:grpSpPr>
            <p:sp>
              <p:nvSpPr>
                <p:cNvPr id="4166" name="Google Shape;4166;p72"/>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72"/>
              <p:cNvGrpSpPr/>
              <p:nvPr/>
            </p:nvGrpSpPr>
            <p:grpSpPr>
              <a:xfrm>
                <a:off x="5071616" y="3284615"/>
                <a:ext cx="37783" cy="32357"/>
                <a:chOff x="5071616" y="3284615"/>
                <a:chExt cx="37783" cy="32357"/>
              </a:xfrm>
            </p:grpSpPr>
            <p:sp>
              <p:nvSpPr>
                <p:cNvPr id="4169" name="Google Shape;4169;p72"/>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72"/>
              <p:cNvGrpSpPr/>
              <p:nvPr/>
            </p:nvGrpSpPr>
            <p:grpSpPr>
              <a:xfrm>
                <a:off x="5389291" y="3759921"/>
                <a:ext cx="37783" cy="32380"/>
                <a:chOff x="5389291" y="3759921"/>
                <a:chExt cx="37783" cy="32380"/>
              </a:xfrm>
            </p:grpSpPr>
            <p:sp>
              <p:nvSpPr>
                <p:cNvPr id="4172" name="Google Shape;4172;p72"/>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72"/>
              <p:cNvGrpSpPr/>
              <p:nvPr/>
            </p:nvGrpSpPr>
            <p:grpSpPr>
              <a:xfrm>
                <a:off x="5431534" y="3632932"/>
                <a:ext cx="37878" cy="32451"/>
                <a:chOff x="5431534" y="3632932"/>
                <a:chExt cx="37878" cy="32451"/>
              </a:xfrm>
            </p:grpSpPr>
            <p:sp>
              <p:nvSpPr>
                <p:cNvPr id="4175" name="Google Shape;4175;p72"/>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7" name="Google Shape;4177;p72"/>
              <p:cNvGrpSpPr/>
              <p:nvPr/>
            </p:nvGrpSpPr>
            <p:grpSpPr>
              <a:xfrm>
                <a:off x="5540755" y="3544829"/>
                <a:ext cx="37783" cy="32357"/>
                <a:chOff x="5540755" y="3544829"/>
                <a:chExt cx="37783" cy="32357"/>
              </a:xfrm>
            </p:grpSpPr>
            <p:sp>
              <p:nvSpPr>
                <p:cNvPr id="4178" name="Google Shape;4178;p72"/>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72"/>
              <p:cNvGrpSpPr/>
              <p:nvPr/>
            </p:nvGrpSpPr>
            <p:grpSpPr>
              <a:xfrm>
                <a:off x="5579293" y="3412107"/>
                <a:ext cx="37776" cy="32357"/>
                <a:chOff x="5579293" y="3412107"/>
                <a:chExt cx="37776" cy="32357"/>
              </a:xfrm>
            </p:grpSpPr>
            <p:sp>
              <p:nvSpPr>
                <p:cNvPr id="4181" name="Google Shape;4181;p72"/>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72"/>
              <p:cNvGrpSpPr/>
              <p:nvPr/>
            </p:nvGrpSpPr>
            <p:grpSpPr>
              <a:xfrm>
                <a:off x="5801346" y="3284615"/>
                <a:ext cx="37783" cy="32357"/>
                <a:chOff x="5801346" y="3284615"/>
                <a:chExt cx="37783" cy="32357"/>
              </a:xfrm>
            </p:grpSpPr>
            <p:sp>
              <p:nvSpPr>
                <p:cNvPr id="4184" name="Google Shape;4184;p72"/>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72"/>
              <p:cNvGrpSpPr/>
              <p:nvPr/>
            </p:nvGrpSpPr>
            <p:grpSpPr>
              <a:xfrm>
                <a:off x="5763578" y="3399067"/>
                <a:ext cx="37776" cy="32364"/>
                <a:chOff x="5763578" y="3399067"/>
                <a:chExt cx="37776" cy="32364"/>
              </a:xfrm>
            </p:grpSpPr>
            <p:sp>
              <p:nvSpPr>
                <p:cNvPr id="4187" name="Google Shape;4187;p72"/>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72"/>
              <p:cNvGrpSpPr/>
              <p:nvPr/>
            </p:nvGrpSpPr>
            <p:grpSpPr>
              <a:xfrm>
                <a:off x="5395858" y="3230952"/>
                <a:ext cx="37776" cy="32364"/>
                <a:chOff x="5395858" y="3230952"/>
                <a:chExt cx="37776" cy="32364"/>
              </a:xfrm>
            </p:grpSpPr>
            <p:sp>
              <p:nvSpPr>
                <p:cNvPr id="4190" name="Google Shape;4190;p72"/>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72"/>
              <p:cNvGrpSpPr/>
              <p:nvPr/>
            </p:nvGrpSpPr>
            <p:grpSpPr>
              <a:xfrm>
                <a:off x="5264088" y="3188237"/>
                <a:ext cx="37776" cy="32357"/>
                <a:chOff x="5264088" y="3188237"/>
                <a:chExt cx="37776" cy="32357"/>
              </a:xfrm>
            </p:grpSpPr>
            <p:sp>
              <p:nvSpPr>
                <p:cNvPr id="4193" name="Google Shape;4193;p72"/>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72"/>
              <p:cNvGrpSpPr/>
              <p:nvPr/>
            </p:nvGrpSpPr>
            <p:grpSpPr>
              <a:xfrm>
                <a:off x="5585758" y="3237425"/>
                <a:ext cx="37878" cy="32357"/>
                <a:chOff x="5585758" y="3237425"/>
                <a:chExt cx="37878" cy="32357"/>
              </a:xfrm>
            </p:grpSpPr>
            <p:sp>
              <p:nvSpPr>
                <p:cNvPr id="4196" name="Google Shape;4196;p72"/>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2"/>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72"/>
              <p:cNvGrpSpPr/>
              <p:nvPr/>
            </p:nvGrpSpPr>
            <p:grpSpPr>
              <a:xfrm>
                <a:off x="4874196" y="3291088"/>
                <a:ext cx="37878" cy="32451"/>
                <a:chOff x="4874196" y="3291088"/>
                <a:chExt cx="37878" cy="32451"/>
              </a:xfrm>
            </p:grpSpPr>
            <p:sp>
              <p:nvSpPr>
                <p:cNvPr id="4199" name="Google Shape;4199;p72"/>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72"/>
              <p:cNvGrpSpPr/>
              <p:nvPr/>
            </p:nvGrpSpPr>
            <p:grpSpPr>
              <a:xfrm>
                <a:off x="5197770" y="3785466"/>
                <a:ext cx="37783" cy="32427"/>
                <a:chOff x="5197770" y="3785466"/>
                <a:chExt cx="37783" cy="32427"/>
              </a:xfrm>
            </p:grpSpPr>
            <p:sp>
              <p:nvSpPr>
                <p:cNvPr id="4202" name="Google Shape;4202;p72"/>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4" name="Google Shape;4204;p72"/>
              <p:cNvGrpSpPr/>
              <p:nvPr/>
            </p:nvGrpSpPr>
            <p:grpSpPr>
              <a:xfrm>
                <a:off x="5177699" y="3492117"/>
                <a:ext cx="37776" cy="32357"/>
                <a:chOff x="5177699" y="3492117"/>
                <a:chExt cx="37776" cy="32357"/>
              </a:xfrm>
            </p:grpSpPr>
            <p:sp>
              <p:nvSpPr>
                <p:cNvPr id="4205" name="Google Shape;4205;p72"/>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72"/>
              <p:cNvGrpSpPr/>
              <p:nvPr/>
            </p:nvGrpSpPr>
            <p:grpSpPr>
              <a:xfrm>
                <a:off x="5349431" y="3622346"/>
                <a:ext cx="37870" cy="32380"/>
                <a:chOff x="5349431" y="3622346"/>
                <a:chExt cx="37870" cy="32380"/>
              </a:xfrm>
            </p:grpSpPr>
            <p:sp>
              <p:nvSpPr>
                <p:cNvPr id="4208" name="Google Shape;4208;p72"/>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72"/>
              <p:cNvGrpSpPr/>
              <p:nvPr/>
            </p:nvGrpSpPr>
            <p:grpSpPr>
              <a:xfrm>
                <a:off x="5068855" y="3563980"/>
                <a:ext cx="53954" cy="46223"/>
                <a:chOff x="5068855" y="3563980"/>
                <a:chExt cx="53954" cy="46223"/>
              </a:xfrm>
            </p:grpSpPr>
            <p:sp>
              <p:nvSpPr>
                <p:cNvPr id="4211" name="Google Shape;4211;p72"/>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3" name="Google Shape;4213;p72"/>
              <p:cNvGrpSpPr/>
              <p:nvPr/>
            </p:nvGrpSpPr>
            <p:grpSpPr>
              <a:xfrm>
                <a:off x="5037654" y="3392507"/>
                <a:ext cx="37870" cy="32451"/>
                <a:chOff x="5037654" y="3392507"/>
                <a:chExt cx="37870" cy="32451"/>
              </a:xfrm>
            </p:grpSpPr>
            <p:sp>
              <p:nvSpPr>
                <p:cNvPr id="4214" name="Google Shape;4214;p72"/>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6" name="Google Shape;4216;p72"/>
              <p:cNvGrpSpPr/>
              <p:nvPr/>
            </p:nvGrpSpPr>
            <p:grpSpPr>
              <a:xfrm>
                <a:off x="5456560" y="3368629"/>
                <a:ext cx="37870" cy="32451"/>
                <a:chOff x="5456560" y="3368629"/>
                <a:chExt cx="37870" cy="32451"/>
              </a:xfrm>
            </p:grpSpPr>
            <p:sp>
              <p:nvSpPr>
                <p:cNvPr id="4217" name="Google Shape;4217;p72"/>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9" name="Google Shape;4219;p72"/>
              <p:cNvGrpSpPr/>
              <p:nvPr/>
            </p:nvGrpSpPr>
            <p:grpSpPr>
              <a:xfrm>
                <a:off x="4755749" y="3501516"/>
                <a:ext cx="46246" cy="39608"/>
                <a:chOff x="4755749" y="3501516"/>
                <a:chExt cx="46246" cy="39608"/>
              </a:xfrm>
            </p:grpSpPr>
            <p:sp>
              <p:nvSpPr>
                <p:cNvPr id="4220" name="Google Shape;4220;p72"/>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72"/>
              <p:cNvGrpSpPr/>
              <p:nvPr/>
            </p:nvGrpSpPr>
            <p:grpSpPr>
              <a:xfrm>
                <a:off x="4681346" y="3485582"/>
                <a:ext cx="37783" cy="32427"/>
                <a:chOff x="4681346" y="3485582"/>
                <a:chExt cx="37783" cy="32427"/>
              </a:xfrm>
            </p:grpSpPr>
            <p:sp>
              <p:nvSpPr>
                <p:cNvPr id="4223" name="Google Shape;4223;p72"/>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2"/>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5" name="Google Shape;4225;p72"/>
              <p:cNvGrpSpPr/>
              <p:nvPr/>
            </p:nvGrpSpPr>
            <p:grpSpPr>
              <a:xfrm>
                <a:off x="4767067" y="3291088"/>
                <a:ext cx="37878" cy="32451"/>
                <a:chOff x="4767067" y="3291088"/>
                <a:chExt cx="37878" cy="32451"/>
              </a:xfrm>
            </p:grpSpPr>
            <p:sp>
              <p:nvSpPr>
                <p:cNvPr id="4226" name="Google Shape;4226;p72"/>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72"/>
              <p:cNvGrpSpPr/>
              <p:nvPr/>
            </p:nvGrpSpPr>
            <p:grpSpPr>
              <a:xfrm>
                <a:off x="4687819" y="3405539"/>
                <a:ext cx="37776" cy="32451"/>
                <a:chOff x="4687819" y="3405539"/>
                <a:chExt cx="37776" cy="32451"/>
              </a:xfrm>
            </p:grpSpPr>
            <p:sp>
              <p:nvSpPr>
                <p:cNvPr id="4229" name="Google Shape;4229;p72"/>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2"/>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72"/>
              <p:cNvGrpSpPr/>
              <p:nvPr/>
            </p:nvGrpSpPr>
            <p:grpSpPr>
              <a:xfrm>
                <a:off x="4923101" y="3444809"/>
                <a:ext cx="52813" cy="45318"/>
                <a:chOff x="4923101" y="3444809"/>
                <a:chExt cx="52813" cy="45318"/>
              </a:xfrm>
            </p:grpSpPr>
            <p:sp>
              <p:nvSpPr>
                <p:cNvPr id="4232" name="Google Shape;4232;p72"/>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4" name="Google Shape;4234;p72"/>
              <p:cNvGrpSpPr/>
              <p:nvPr/>
            </p:nvGrpSpPr>
            <p:grpSpPr>
              <a:xfrm>
                <a:off x="4846040" y="3654750"/>
                <a:ext cx="31405" cy="26993"/>
                <a:chOff x="4846040" y="3654750"/>
                <a:chExt cx="31405" cy="26993"/>
              </a:xfrm>
            </p:grpSpPr>
            <p:sp>
              <p:nvSpPr>
                <p:cNvPr id="4235" name="Google Shape;4235;p72"/>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7" name="Google Shape;4237;p72"/>
              <p:cNvGrpSpPr/>
              <p:nvPr/>
            </p:nvGrpSpPr>
            <p:grpSpPr>
              <a:xfrm>
                <a:off x="4925673" y="3691700"/>
                <a:ext cx="40253" cy="34472"/>
                <a:chOff x="4925673" y="3691700"/>
                <a:chExt cx="40253" cy="34472"/>
              </a:xfrm>
            </p:grpSpPr>
            <p:sp>
              <p:nvSpPr>
                <p:cNvPr id="4238" name="Google Shape;4238;p72"/>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72"/>
              <p:cNvGrpSpPr/>
              <p:nvPr/>
            </p:nvGrpSpPr>
            <p:grpSpPr>
              <a:xfrm>
                <a:off x="4894653" y="3740848"/>
                <a:ext cx="31405" cy="26906"/>
                <a:chOff x="4894653" y="3740848"/>
                <a:chExt cx="31405" cy="26906"/>
              </a:xfrm>
            </p:grpSpPr>
            <p:sp>
              <p:nvSpPr>
                <p:cNvPr id="4241" name="Google Shape;4241;p72"/>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72"/>
              <p:cNvGrpSpPr/>
              <p:nvPr/>
            </p:nvGrpSpPr>
            <p:grpSpPr>
              <a:xfrm>
                <a:off x="4962300" y="3696348"/>
                <a:ext cx="38255" cy="32773"/>
                <a:chOff x="4962300" y="3696348"/>
                <a:chExt cx="38255" cy="32773"/>
              </a:xfrm>
            </p:grpSpPr>
            <p:sp>
              <p:nvSpPr>
                <p:cNvPr id="4244" name="Google Shape;4244;p72"/>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72"/>
              <p:cNvGrpSpPr/>
              <p:nvPr/>
            </p:nvGrpSpPr>
            <p:grpSpPr>
              <a:xfrm>
                <a:off x="4980185" y="3743349"/>
                <a:ext cx="31499" cy="26969"/>
                <a:chOff x="4980185" y="3743349"/>
                <a:chExt cx="31499" cy="26969"/>
              </a:xfrm>
            </p:grpSpPr>
            <p:sp>
              <p:nvSpPr>
                <p:cNvPr id="4247" name="Google Shape;4247;p72"/>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72"/>
              <p:cNvGrpSpPr/>
              <p:nvPr/>
            </p:nvGrpSpPr>
            <p:grpSpPr>
              <a:xfrm>
                <a:off x="5013768" y="3734312"/>
                <a:ext cx="31499" cy="26969"/>
                <a:chOff x="5013768" y="3734312"/>
                <a:chExt cx="31499" cy="26969"/>
              </a:xfrm>
            </p:grpSpPr>
            <p:sp>
              <p:nvSpPr>
                <p:cNvPr id="4250" name="Google Shape;4250;p72"/>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72"/>
              <p:cNvGrpSpPr/>
              <p:nvPr/>
            </p:nvGrpSpPr>
            <p:grpSpPr>
              <a:xfrm>
                <a:off x="5036703" y="3764545"/>
                <a:ext cx="31499" cy="26898"/>
                <a:chOff x="5036703" y="3764545"/>
                <a:chExt cx="31499" cy="26898"/>
              </a:xfrm>
            </p:grpSpPr>
            <p:sp>
              <p:nvSpPr>
                <p:cNvPr id="4253" name="Google Shape;4253;p72"/>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72"/>
              <p:cNvGrpSpPr/>
              <p:nvPr/>
            </p:nvGrpSpPr>
            <p:grpSpPr>
              <a:xfrm>
                <a:off x="4953546" y="3768352"/>
                <a:ext cx="31405" cy="26898"/>
                <a:chOff x="4953546" y="3768352"/>
                <a:chExt cx="31405" cy="26898"/>
              </a:xfrm>
            </p:grpSpPr>
            <p:sp>
              <p:nvSpPr>
                <p:cNvPr id="4256" name="Google Shape;4256;p72"/>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72"/>
              <p:cNvGrpSpPr/>
              <p:nvPr/>
            </p:nvGrpSpPr>
            <p:grpSpPr>
              <a:xfrm>
                <a:off x="4964770" y="3814016"/>
                <a:ext cx="31499" cy="26993"/>
                <a:chOff x="4964770" y="3814016"/>
                <a:chExt cx="31499" cy="26993"/>
              </a:xfrm>
            </p:grpSpPr>
            <p:sp>
              <p:nvSpPr>
                <p:cNvPr id="4259" name="Google Shape;4259;p72"/>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72"/>
              <p:cNvGrpSpPr/>
              <p:nvPr/>
            </p:nvGrpSpPr>
            <p:grpSpPr>
              <a:xfrm>
                <a:off x="4923290" y="3800504"/>
                <a:ext cx="31468" cy="26898"/>
                <a:chOff x="4923290" y="3800504"/>
                <a:chExt cx="31468" cy="26898"/>
              </a:xfrm>
            </p:grpSpPr>
            <p:sp>
              <p:nvSpPr>
                <p:cNvPr id="4262" name="Google Shape;4262;p72"/>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4" name="Google Shape;4264;p72"/>
              <p:cNvGrpSpPr/>
              <p:nvPr/>
            </p:nvGrpSpPr>
            <p:grpSpPr>
              <a:xfrm>
                <a:off x="5108534" y="3650943"/>
                <a:ext cx="31405" cy="26993"/>
                <a:chOff x="5108534" y="3650943"/>
                <a:chExt cx="31405" cy="26993"/>
              </a:xfrm>
            </p:grpSpPr>
            <p:sp>
              <p:nvSpPr>
                <p:cNvPr id="4265" name="Google Shape;4265;p72"/>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72"/>
              <p:cNvGrpSpPr/>
              <p:nvPr/>
            </p:nvGrpSpPr>
            <p:grpSpPr>
              <a:xfrm>
                <a:off x="5119380" y="3760739"/>
                <a:ext cx="31499" cy="26993"/>
                <a:chOff x="5119380" y="3760739"/>
                <a:chExt cx="31499" cy="26993"/>
              </a:xfrm>
            </p:grpSpPr>
            <p:sp>
              <p:nvSpPr>
                <p:cNvPr id="4268" name="Google Shape;4268;p72"/>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0" name="Google Shape;4270;p72"/>
              <p:cNvGrpSpPr/>
              <p:nvPr/>
            </p:nvGrpSpPr>
            <p:grpSpPr>
              <a:xfrm>
                <a:off x="5119380" y="3788235"/>
                <a:ext cx="31499" cy="26993"/>
                <a:chOff x="5119380" y="3788235"/>
                <a:chExt cx="31499" cy="26993"/>
              </a:xfrm>
            </p:grpSpPr>
            <p:sp>
              <p:nvSpPr>
                <p:cNvPr id="4271" name="Google Shape;4271;p72"/>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72"/>
              <p:cNvGrpSpPr/>
              <p:nvPr/>
            </p:nvGrpSpPr>
            <p:grpSpPr>
              <a:xfrm>
                <a:off x="5158005" y="3875284"/>
                <a:ext cx="31405" cy="27001"/>
                <a:chOff x="5158005" y="3875284"/>
                <a:chExt cx="31405" cy="27001"/>
              </a:xfrm>
            </p:grpSpPr>
            <p:sp>
              <p:nvSpPr>
                <p:cNvPr id="4274" name="Google Shape;4274;p72"/>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6" name="Google Shape;4276;p72"/>
              <p:cNvGrpSpPr/>
              <p:nvPr/>
            </p:nvGrpSpPr>
            <p:grpSpPr>
              <a:xfrm>
                <a:off x="5233163" y="3764545"/>
                <a:ext cx="31499" cy="26898"/>
                <a:chOff x="5233163" y="3764545"/>
                <a:chExt cx="31499" cy="26898"/>
              </a:xfrm>
            </p:grpSpPr>
            <p:sp>
              <p:nvSpPr>
                <p:cNvPr id="4277" name="Google Shape;4277;p72"/>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9" name="Google Shape;4279;p72"/>
              <p:cNvGrpSpPr/>
              <p:nvPr/>
            </p:nvGrpSpPr>
            <p:grpSpPr>
              <a:xfrm>
                <a:off x="5276168" y="3805545"/>
                <a:ext cx="31499" cy="26906"/>
                <a:chOff x="5276168" y="3805545"/>
                <a:chExt cx="31499" cy="26906"/>
              </a:xfrm>
            </p:grpSpPr>
            <p:sp>
              <p:nvSpPr>
                <p:cNvPr id="4280" name="Google Shape;4280;p72"/>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2" name="Google Shape;4282;p72"/>
              <p:cNvGrpSpPr/>
              <p:nvPr/>
            </p:nvGrpSpPr>
            <p:grpSpPr>
              <a:xfrm>
                <a:off x="5294053" y="3851933"/>
                <a:ext cx="31405" cy="26945"/>
                <a:chOff x="5294053" y="3851933"/>
                <a:chExt cx="31405" cy="26945"/>
              </a:xfrm>
            </p:grpSpPr>
            <p:sp>
              <p:nvSpPr>
                <p:cNvPr id="4283" name="Google Shape;4283;p72"/>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5" name="Google Shape;4285;p72"/>
              <p:cNvGrpSpPr/>
              <p:nvPr/>
            </p:nvGrpSpPr>
            <p:grpSpPr>
              <a:xfrm>
                <a:off x="5341723" y="3851902"/>
                <a:ext cx="31405" cy="26977"/>
                <a:chOff x="5341723" y="3851902"/>
                <a:chExt cx="31405" cy="26977"/>
              </a:xfrm>
            </p:grpSpPr>
            <p:sp>
              <p:nvSpPr>
                <p:cNvPr id="4286" name="Google Shape;4286;p72"/>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8" name="Google Shape;4288;p72"/>
              <p:cNvGrpSpPr/>
              <p:nvPr/>
            </p:nvGrpSpPr>
            <p:grpSpPr>
              <a:xfrm>
                <a:off x="5054871" y="3507855"/>
                <a:ext cx="31405" cy="26993"/>
                <a:chOff x="5054871" y="3507855"/>
                <a:chExt cx="31405" cy="26993"/>
              </a:xfrm>
            </p:grpSpPr>
            <p:sp>
              <p:nvSpPr>
                <p:cNvPr id="4289" name="Google Shape;4289;p72"/>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1" name="Google Shape;4291;p72"/>
              <p:cNvGrpSpPr/>
              <p:nvPr/>
            </p:nvGrpSpPr>
            <p:grpSpPr>
              <a:xfrm>
                <a:off x="4876579" y="3675325"/>
                <a:ext cx="31405" cy="26969"/>
                <a:chOff x="4876579" y="3675325"/>
                <a:chExt cx="31405" cy="26969"/>
              </a:xfrm>
            </p:grpSpPr>
            <p:sp>
              <p:nvSpPr>
                <p:cNvPr id="4292" name="Google Shape;4292;p72"/>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72"/>
              <p:cNvGrpSpPr/>
              <p:nvPr/>
            </p:nvGrpSpPr>
            <p:grpSpPr>
              <a:xfrm>
                <a:off x="4842233" y="3688333"/>
                <a:ext cx="31405" cy="26993"/>
                <a:chOff x="4842233" y="3688333"/>
                <a:chExt cx="31405" cy="26993"/>
              </a:xfrm>
            </p:grpSpPr>
            <p:sp>
              <p:nvSpPr>
                <p:cNvPr id="4295" name="Google Shape;4295;p72"/>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72"/>
              <p:cNvGrpSpPr/>
              <p:nvPr/>
            </p:nvGrpSpPr>
            <p:grpSpPr>
              <a:xfrm>
                <a:off x="5187876" y="3608032"/>
                <a:ext cx="31405" cy="27001"/>
                <a:chOff x="5187876" y="3608032"/>
                <a:chExt cx="31405" cy="27001"/>
              </a:xfrm>
            </p:grpSpPr>
            <p:sp>
              <p:nvSpPr>
                <p:cNvPr id="4298" name="Google Shape;4298;p72"/>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0" name="Google Shape;4300;p72"/>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2" name="Google Shape;4302;p72"/>
              <p:cNvGrpSpPr/>
              <p:nvPr/>
            </p:nvGrpSpPr>
            <p:grpSpPr>
              <a:xfrm>
                <a:off x="5269224" y="3304167"/>
                <a:ext cx="40253" cy="34402"/>
                <a:chOff x="5269224" y="3304167"/>
                <a:chExt cx="40253" cy="34402"/>
              </a:xfrm>
            </p:grpSpPr>
            <p:sp>
              <p:nvSpPr>
                <p:cNvPr id="4303" name="Google Shape;4303;p72"/>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72"/>
              <p:cNvGrpSpPr/>
              <p:nvPr/>
            </p:nvGrpSpPr>
            <p:grpSpPr>
              <a:xfrm>
                <a:off x="5327354" y="3476615"/>
                <a:ext cx="49864" cy="42723"/>
                <a:chOff x="5327354" y="3476615"/>
                <a:chExt cx="49864" cy="42723"/>
              </a:xfrm>
            </p:grpSpPr>
            <p:sp>
              <p:nvSpPr>
                <p:cNvPr id="4306" name="Google Shape;4306;p72"/>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72"/>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0" name="Google Shape;4310;p72"/>
              <p:cNvGrpSpPr/>
              <p:nvPr/>
            </p:nvGrpSpPr>
            <p:grpSpPr>
              <a:xfrm>
                <a:off x="5341723" y="3775957"/>
                <a:ext cx="31405" cy="26898"/>
                <a:chOff x="5341723" y="3775957"/>
                <a:chExt cx="31405" cy="26898"/>
              </a:xfrm>
            </p:grpSpPr>
            <p:sp>
              <p:nvSpPr>
                <p:cNvPr id="4311" name="Google Shape;4311;p72"/>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3" name="Google Shape;4313;p72"/>
              <p:cNvGrpSpPr/>
              <p:nvPr/>
            </p:nvGrpSpPr>
            <p:grpSpPr>
              <a:xfrm>
                <a:off x="5439053" y="3699274"/>
                <a:ext cx="31405" cy="26898"/>
                <a:chOff x="5439053" y="3699274"/>
                <a:chExt cx="31405" cy="26898"/>
              </a:xfrm>
            </p:grpSpPr>
            <p:sp>
              <p:nvSpPr>
                <p:cNvPr id="4314" name="Google Shape;4314;p72"/>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72"/>
              <p:cNvGrpSpPr/>
              <p:nvPr/>
            </p:nvGrpSpPr>
            <p:grpSpPr>
              <a:xfrm>
                <a:off x="5412414" y="3622307"/>
                <a:ext cx="31499" cy="26993"/>
                <a:chOff x="5412414" y="3622307"/>
                <a:chExt cx="31499" cy="26993"/>
              </a:xfrm>
            </p:grpSpPr>
            <p:sp>
              <p:nvSpPr>
                <p:cNvPr id="4317" name="Google Shape;4317;p72"/>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9" name="Google Shape;4319;p72"/>
              <p:cNvGrpSpPr/>
              <p:nvPr/>
            </p:nvGrpSpPr>
            <p:grpSpPr>
              <a:xfrm>
                <a:off x="5476254" y="3473949"/>
                <a:ext cx="26835" cy="26930"/>
                <a:chOff x="5476254" y="3473949"/>
                <a:chExt cx="26835" cy="26930"/>
              </a:xfrm>
            </p:grpSpPr>
            <p:sp>
              <p:nvSpPr>
                <p:cNvPr id="4320" name="Google Shape;4320;p72"/>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72"/>
              <p:cNvGrpSpPr/>
              <p:nvPr/>
            </p:nvGrpSpPr>
            <p:grpSpPr>
              <a:xfrm>
                <a:off x="5564547" y="3481594"/>
                <a:ext cx="31397" cy="26898"/>
                <a:chOff x="5564547" y="3481594"/>
                <a:chExt cx="31397" cy="26898"/>
              </a:xfrm>
            </p:grpSpPr>
            <p:sp>
              <p:nvSpPr>
                <p:cNvPr id="4323" name="Google Shape;4323;p72"/>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72"/>
              <p:cNvGrpSpPr/>
              <p:nvPr/>
            </p:nvGrpSpPr>
            <p:grpSpPr>
              <a:xfrm>
                <a:off x="5534101" y="3470174"/>
                <a:ext cx="31397" cy="26906"/>
                <a:chOff x="5534101" y="3470174"/>
                <a:chExt cx="31397" cy="26906"/>
              </a:xfrm>
            </p:grpSpPr>
            <p:sp>
              <p:nvSpPr>
                <p:cNvPr id="4326" name="Google Shape;4326;p72"/>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8" name="Google Shape;4328;p72"/>
              <p:cNvGrpSpPr/>
              <p:nvPr/>
            </p:nvGrpSpPr>
            <p:grpSpPr>
              <a:xfrm>
                <a:off x="5610879" y="3314486"/>
                <a:ext cx="31499" cy="26938"/>
                <a:chOff x="5610879" y="3314486"/>
                <a:chExt cx="31499" cy="26938"/>
              </a:xfrm>
            </p:grpSpPr>
            <p:sp>
              <p:nvSpPr>
                <p:cNvPr id="4329" name="Google Shape;4329;p72"/>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1" name="Google Shape;4331;p72"/>
              <p:cNvGrpSpPr/>
              <p:nvPr/>
            </p:nvGrpSpPr>
            <p:grpSpPr>
              <a:xfrm>
                <a:off x="4834525" y="3501382"/>
                <a:ext cx="31499" cy="26898"/>
                <a:chOff x="4834525" y="3501382"/>
                <a:chExt cx="31499" cy="26898"/>
              </a:xfrm>
            </p:grpSpPr>
            <p:sp>
              <p:nvSpPr>
                <p:cNvPr id="4332" name="Google Shape;4332;p72"/>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4" name="Google Shape;4334;p72"/>
              <p:cNvGrpSpPr/>
              <p:nvPr/>
            </p:nvGrpSpPr>
            <p:grpSpPr>
              <a:xfrm>
                <a:off x="4898460" y="3580158"/>
                <a:ext cx="31405" cy="26898"/>
                <a:chOff x="4898460" y="3580158"/>
                <a:chExt cx="31405" cy="26898"/>
              </a:xfrm>
            </p:grpSpPr>
            <p:sp>
              <p:nvSpPr>
                <p:cNvPr id="4335" name="Google Shape;4335;p72"/>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72"/>
              <p:cNvGrpSpPr/>
              <p:nvPr/>
            </p:nvGrpSpPr>
            <p:grpSpPr>
              <a:xfrm>
                <a:off x="4882667" y="3608032"/>
                <a:ext cx="31499" cy="27001"/>
                <a:chOff x="4882667" y="3608032"/>
                <a:chExt cx="31499" cy="27001"/>
              </a:xfrm>
            </p:grpSpPr>
            <p:sp>
              <p:nvSpPr>
                <p:cNvPr id="4338" name="Google Shape;4338;p72"/>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0" name="Google Shape;4340;p72"/>
              <p:cNvGrpSpPr/>
              <p:nvPr/>
            </p:nvGrpSpPr>
            <p:grpSpPr>
              <a:xfrm>
                <a:off x="4843373" y="3631407"/>
                <a:ext cx="16273" cy="16186"/>
                <a:chOff x="4843373" y="3631407"/>
                <a:chExt cx="16273" cy="16186"/>
              </a:xfrm>
            </p:grpSpPr>
            <p:sp>
              <p:nvSpPr>
                <p:cNvPr id="4341" name="Google Shape;4341;p72"/>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3" name="Google Shape;4343;p72"/>
              <p:cNvGrpSpPr/>
              <p:nvPr/>
            </p:nvGrpSpPr>
            <p:grpSpPr>
              <a:xfrm>
                <a:off x="4727773" y="3591578"/>
                <a:ext cx="31499" cy="26898"/>
                <a:chOff x="4727773" y="3591578"/>
                <a:chExt cx="31499" cy="26898"/>
              </a:xfrm>
            </p:grpSpPr>
            <p:sp>
              <p:nvSpPr>
                <p:cNvPr id="4344" name="Google Shape;4344;p72"/>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6" name="Google Shape;4346;p72"/>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8" name="Google Shape;4348;p72"/>
              <p:cNvGrpSpPr/>
              <p:nvPr/>
            </p:nvGrpSpPr>
            <p:grpSpPr>
              <a:xfrm>
                <a:off x="4609421" y="3577398"/>
                <a:ext cx="31499" cy="27001"/>
                <a:chOff x="4609421" y="3577398"/>
                <a:chExt cx="31499" cy="27001"/>
              </a:xfrm>
            </p:grpSpPr>
            <p:sp>
              <p:nvSpPr>
                <p:cNvPr id="4349" name="Google Shape;4349;p72"/>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1" name="Google Shape;4351;p72"/>
              <p:cNvGrpSpPr/>
              <p:nvPr/>
            </p:nvGrpSpPr>
            <p:grpSpPr>
              <a:xfrm>
                <a:off x="4649289" y="3577398"/>
                <a:ext cx="31499" cy="27001"/>
                <a:chOff x="4649289" y="3577398"/>
                <a:chExt cx="31499" cy="27001"/>
              </a:xfrm>
            </p:grpSpPr>
            <p:sp>
              <p:nvSpPr>
                <p:cNvPr id="4352" name="Google Shape;4352;p72"/>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4" name="Google Shape;4354;p72"/>
              <p:cNvGrpSpPr/>
              <p:nvPr/>
            </p:nvGrpSpPr>
            <p:grpSpPr>
              <a:xfrm>
                <a:off x="4605614" y="3639523"/>
                <a:ext cx="31499" cy="26906"/>
                <a:chOff x="4605614" y="3639523"/>
                <a:chExt cx="31499" cy="26906"/>
              </a:xfrm>
            </p:grpSpPr>
            <p:sp>
              <p:nvSpPr>
                <p:cNvPr id="4355" name="Google Shape;4355;p72"/>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7" name="Google Shape;4357;p72"/>
              <p:cNvGrpSpPr/>
              <p:nvPr/>
            </p:nvGrpSpPr>
            <p:grpSpPr>
              <a:xfrm>
                <a:off x="4785149" y="3618846"/>
                <a:ext cx="26930" cy="26843"/>
                <a:chOff x="4785149" y="3618846"/>
                <a:chExt cx="26930" cy="26843"/>
              </a:xfrm>
            </p:grpSpPr>
            <p:sp>
              <p:nvSpPr>
                <p:cNvPr id="4358" name="Google Shape;4358;p72"/>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0" name="Google Shape;4360;p72"/>
              <p:cNvGrpSpPr/>
              <p:nvPr/>
            </p:nvGrpSpPr>
            <p:grpSpPr>
              <a:xfrm>
                <a:off x="4810167" y="3601567"/>
                <a:ext cx="31405" cy="26898"/>
                <a:chOff x="4810167" y="3601567"/>
                <a:chExt cx="31405" cy="26898"/>
              </a:xfrm>
            </p:grpSpPr>
            <p:sp>
              <p:nvSpPr>
                <p:cNvPr id="4361" name="Google Shape;4361;p72"/>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72"/>
              <p:cNvGrpSpPr/>
              <p:nvPr/>
            </p:nvGrpSpPr>
            <p:grpSpPr>
              <a:xfrm>
                <a:off x="4831002" y="3373230"/>
                <a:ext cx="31405" cy="26898"/>
                <a:chOff x="4831002" y="3373230"/>
                <a:chExt cx="31405" cy="26898"/>
              </a:xfrm>
            </p:grpSpPr>
            <p:sp>
              <p:nvSpPr>
                <p:cNvPr id="4364" name="Google Shape;4364;p72"/>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72"/>
              <p:cNvGrpSpPr/>
              <p:nvPr/>
            </p:nvGrpSpPr>
            <p:grpSpPr>
              <a:xfrm>
                <a:off x="4719311" y="3355054"/>
                <a:ext cx="31499" cy="27001"/>
                <a:chOff x="4719311" y="3355054"/>
                <a:chExt cx="31499" cy="27001"/>
              </a:xfrm>
            </p:grpSpPr>
            <p:sp>
              <p:nvSpPr>
                <p:cNvPr id="4367" name="Google Shape;4367;p72"/>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9" name="Google Shape;4369;p72"/>
              <p:cNvGrpSpPr/>
              <p:nvPr/>
            </p:nvGrpSpPr>
            <p:grpSpPr>
              <a:xfrm>
                <a:off x="4798755" y="3450260"/>
                <a:ext cx="26930" cy="26930"/>
                <a:chOff x="4798755" y="3450260"/>
                <a:chExt cx="26930" cy="26930"/>
              </a:xfrm>
            </p:grpSpPr>
            <p:sp>
              <p:nvSpPr>
                <p:cNvPr id="4370" name="Google Shape;4370;p72"/>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2" name="Google Shape;4372;p72"/>
              <p:cNvGrpSpPr/>
              <p:nvPr/>
            </p:nvGrpSpPr>
            <p:grpSpPr>
              <a:xfrm>
                <a:off x="4645576" y="3467555"/>
                <a:ext cx="31405" cy="26953"/>
                <a:chOff x="4645576" y="3467555"/>
                <a:chExt cx="31405" cy="26953"/>
              </a:xfrm>
            </p:grpSpPr>
            <p:sp>
              <p:nvSpPr>
                <p:cNvPr id="4373" name="Google Shape;4373;p72"/>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5" name="Google Shape;4375;p72"/>
              <p:cNvGrpSpPr/>
              <p:nvPr/>
            </p:nvGrpSpPr>
            <p:grpSpPr>
              <a:xfrm>
                <a:off x="4687631" y="3583965"/>
                <a:ext cx="31499" cy="26898"/>
                <a:chOff x="4687631" y="3583965"/>
                <a:chExt cx="31499" cy="26898"/>
              </a:xfrm>
            </p:grpSpPr>
            <p:sp>
              <p:nvSpPr>
                <p:cNvPr id="4376" name="Google Shape;4376;p72"/>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72"/>
              <p:cNvGrpSpPr/>
              <p:nvPr/>
            </p:nvGrpSpPr>
            <p:grpSpPr>
              <a:xfrm>
                <a:off x="4719311" y="3471314"/>
                <a:ext cx="31499" cy="27001"/>
                <a:chOff x="4719311" y="3471314"/>
                <a:chExt cx="31499" cy="27001"/>
              </a:xfrm>
            </p:grpSpPr>
            <p:sp>
              <p:nvSpPr>
                <p:cNvPr id="4379" name="Google Shape;4379;p72"/>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1" name="Google Shape;4381;p72"/>
              <p:cNvGrpSpPr/>
              <p:nvPr/>
            </p:nvGrpSpPr>
            <p:grpSpPr>
              <a:xfrm>
                <a:off x="4719311" y="3434404"/>
                <a:ext cx="31499" cy="26898"/>
                <a:chOff x="4719311" y="3434404"/>
                <a:chExt cx="31499" cy="26898"/>
              </a:xfrm>
            </p:grpSpPr>
            <p:sp>
              <p:nvSpPr>
                <p:cNvPr id="4382" name="Google Shape;4382;p72"/>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4" name="Google Shape;4384;p72"/>
              <p:cNvGrpSpPr/>
              <p:nvPr/>
            </p:nvGrpSpPr>
            <p:grpSpPr>
              <a:xfrm>
                <a:off x="4768876" y="3401772"/>
                <a:ext cx="31499" cy="26898"/>
                <a:chOff x="4768876" y="3401772"/>
                <a:chExt cx="31499" cy="26898"/>
              </a:xfrm>
            </p:grpSpPr>
            <p:sp>
              <p:nvSpPr>
                <p:cNvPr id="4385" name="Google Shape;4385;p72"/>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72"/>
              <p:cNvGrpSpPr/>
              <p:nvPr/>
            </p:nvGrpSpPr>
            <p:grpSpPr>
              <a:xfrm>
                <a:off x="4762214" y="3471377"/>
                <a:ext cx="26938" cy="26938"/>
                <a:chOff x="4762214" y="3471377"/>
                <a:chExt cx="26938" cy="26938"/>
              </a:xfrm>
            </p:grpSpPr>
            <p:sp>
              <p:nvSpPr>
                <p:cNvPr id="4388" name="Google Shape;4388;p72"/>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0" name="Google Shape;4390;p72"/>
              <p:cNvGrpSpPr/>
              <p:nvPr/>
            </p:nvGrpSpPr>
            <p:grpSpPr>
              <a:xfrm>
                <a:off x="4790473" y="3344782"/>
                <a:ext cx="31405" cy="26898"/>
                <a:chOff x="4790473" y="3344782"/>
                <a:chExt cx="31405" cy="26898"/>
              </a:xfrm>
            </p:grpSpPr>
            <p:sp>
              <p:nvSpPr>
                <p:cNvPr id="4391" name="Google Shape;4391;p72"/>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72"/>
              <p:cNvGrpSpPr/>
              <p:nvPr/>
            </p:nvGrpSpPr>
            <p:grpSpPr>
              <a:xfrm>
                <a:off x="4823774" y="3950733"/>
                <a:ext cx="37398" cy="32034"/>
                <a:chOff x="4823774" y="3950733"/>
                <a:chExt cx="37398" cy="32034"/>
              </a:xfrm>
            </p:grpSpPr>
            <p:sp>
              <p:nvSpPr>
                <p:cNvPr id="4394" name="Google Shape;4394;p72"/>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6" name="Google Shape;4396;p72"/>
              <p:cNvGrpSpPr/>
              <p:nvPr/>
            </p:nvGrpSpPr>
            <p:grpSpPr>
              <a:xfrm>
                <a:off x="4823396" y="4110566"/>
                <a:ext cx="31405" cy="26906"/>
                <a:chOff x="4823396" y="4110566"/>
                <a:chExt cx="31405" cy="26906"/>
              </a:xfrm>
            </p:grpSpPr>
            <p:sp>
              <p:nvSpPr>
                <p:cNvPr id="4397" name="Google Shape;4397;p72"/>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9" name="Google Shape;4399;p72"/>
              <p:cNvGrpSpPr/>
              <p:nvPr/>
            </p:nvGrpSpPr>
            <p:grpSpPr>
              <a:xfrm>
                <a:off x="4838332" y="3821150"/>
                <a:ext cx="31499" cy="26898"/>
                <a:chOff x="4838332" y="3821150"/>
                <a:chExt cx="31499" cy="26898"/>
              </a:xfrm>
            </p:grpSpPr>
            <p:sp>
              <p:nvSpPr>
                <p:cNvPr id="4400" name="Google Shape;4400;p72"/>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72"/>
              <p:cNvGrpSpPr/>
              <p:nvPr/>
            </p:nvGrpSpPr>
            <p:grpSpPr>
              <a:xfrm>
                <a:off x="4661275" y="3815007"/>
                <a:ext cx="36824" cy="31523"/>
                <a:chOff x="4661275" y="3815007"/>
                <a:chExt cx="36824" cy="31523"/>
              </a:xfrm>
            </p:grpSpPr>
            <p:sp>
              <p:nvSpPr>
                <p:cNvPr id="4403" name="Google Shape;4403;p72"/>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5" name="Google Shape;4405;p72"/>
              <p:cNvGrpSpPr/>
              <p:nvPr/>
            </p:nvGrpSpPr>
            <p:grpSpPr>
              <a:xfrm>
                <a:off x="4558998" y="3851037"/>
                <a:ext cx="33591" cy="28699"/>
                <a:chOff x="4558998" y="3851037"/>
                <a:chExt cx="33591" cy="28699"/>
              </a:xfrm>
            </p:grpSpPr>
            <p:sp>
              <p:nvSpPr>
                <p:cNvPr id="4406" name="Google Shape;4406;p72"/>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72"/>
              <p:cNvGrpSpPr/>
              <p:nvPr/>
            </p:nvGrpSpPr>
            <p:grpSpPr>
              <a:xfrm>
                <a:off x="4696762" y="3638587"/>
                <a:ext cx="33591" cy="28794"/>
                <a:chOff x="4696762" y="3638587"/>
                <a:chExt cx="33591" cy="28794"/>
              </a:xfrm>
            </p:grpSpPr>
            <p:sp>
              <p:nvSpPr>
                <p:cNvPr id="4409" name="Google Shape;4409;p72"/>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72"/>
              <p:cNvGrpSpPr/>
              <p:nvPr/>
            </p:nvGrpSpPr>
            <p:grpSpPr>
              <a:xfrm>
                <a:off x="4929479" y="3939140"/>
                <a:ext cx="33497" cy="28692"/>
                <a:chOff x="4929479" y="3939140"/>
                <a:chExt cx="33497" cy="28692"/>
              </a:xfrm>
            </p:grpSpPr>
            <p:sp>
              <p:nvSpPr>
                <p:cNvPr id="4412" name="Google Shape;4412;p72"/>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4" name="Google Shape;4414;p72"/>
              <p:cNvGrpSpPr/>
              <p:nvPr/>
            </p:nvGrpSpPr>
            <p:grpSpPr>
              <a:xfrm>
                <a:off x="4907119" y="3986039"/>
                <a:ext cx="33497" cy="28699"/>
                <a:chOff x="4907119" y="3986039"/>
                <a:chExt cx="33497" cy="28699"/>
              </a:xfrm>
            </p:grpSpPr>
            <p:sp>
              <p:nvSpPr>
                <p:cNvPr id="4415" name="Google Shape;4415;p72"/>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7" name="Google Shape;4417;p72"/>
              <p:cNvGrpSpPr/>
              <p:nvPr/>
            </p:nvGrpSpPr>
            <p:grpSpPr>
              <a:xfrm>
                <a:off x="4911783" y="4048102"/>
                <a:ext cx="33591" cy="28762"/>
                <a:chOff x="4911783" y="4048102"/>
                <a:chExt cx="33591" cy="28762"/>
              </a:xfrm>
            </p:grpSpPr>
            <p:sp>
              <p:nvSpPr>
                <p:cNvPr id="4418" name="Google Shape;4418;p72"/>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0" name="Google Shape;4420;p72"/>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2" name="Google Shape;4422;p72"/>
              <p:cNvGrpSpPr/>
              <p:nvPr/>
            </p:nvGrpSpPr>
            <p:grpSpPr>
              <a:xfrm>
                <a:off x="4762623" y="3837847"/>
                <a:ext cx="42416" cy="36273"/>
                <a:chOff x="4762623" y="3837847"/>
                <a:chExt cx="42416" cy="36273"/>
              </a:xfrm>
            </p:grpSpPr>
            <p:sp>
              <p:nvSpPr>
                <p:cNvPr id="4423" name="Google Shape;4423;p72"/>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5" name="Google Shape;4425;p72"/>
              <p:cNvGrpSpPr/>
              <p:nvPr/>
            </p:nvGrpSpPr>
            <p:grpSpPr>
              <a:xfrm>
                <a:off x="4746044" y="4104966"/>
                <a:ext cx="33497" cy="28699"/>
                <a:chOff x="4746044" y="4104966"/>
                <a:chExt cx="33497" cy="28699"/>
              </a:xfrm>
            </p:grpSpPr>
            <p:sp>
              <p:nvSpPr>
                <p:cNvPr id="4426" name="Google Shape;4426;p72"/>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8" name="Google Shape;4428;p72"/>
              <p:cNvGrpSpPr/>
              <p:nvPr/>
            </p:nvGrpSpPr>
            <p:grpSpPr>
              <a:xfrm>
                <a:off x="4859646" y="4162554"/>
                <a:ext cx="33591" cy="28762"/>
                <a:chOff x="4859646" y="4162554"/>
                <a:chExt cx="33591" cy="28762"/>
              </a:xfrm>
            </p:grpSpPr>
            <p:sp>
              <p:nvSpPr>
                <p:cNvPr id="4429" name="Google Shape;4429;p72"/>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1" name="Google Shape;4431;p72"/>
            <p:cNvGrpSpPr/>
            <p:nvPr/>
          </p:nvGrpSpPr>
          <p:grpSpPr>
            <a:xfrm>
              <a:off x="3597785" y="3274438"/>
              <a:ext cx="855610" cy="1122100"/>
              <a:chOff x="3597785" y="3274438"/>
              <a:chExt cx="855610" cy="1122100"/>
            </a:xfrm>
          </p:grpSpPr>
          <p:grpSp>
            <p:nvGrpSpPr>
              <p:cNvPr id="4432" name="Google Shape;4432;p72"/>
              <p:cNvGrpSpPr/>
              <p:nvPr/>
            </p:nvGrpSpPr>
            <p:grpSpPr>
              <a:xfrm>
                <a:off x="3617857" y="3284717"/>
                <a:ext cx="826785" cy="1099165"/>
                <a:chOff x="3617857" y="3284717"/>
                <a:chExt cx="826785" cy="1099165"/>
              </a:xfrm>
            </p:grpSpPr>
            <p:sp>
              <p:nvSpPr>
                <p:cNvPr id="4433" name="Google Shape;4433;p72"/>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9" name="Google Shape;4489;p72"/>
              <p:cNvGrpSpPr/>
              <p:nvPr/>
            </p:nvGrpSpPr>
            <p:grpSpPr>
              <a:xfrm>
                <a:off x="4180904" y="4251758"/>
                <a:ext cx="37783" cy="32420"/>
                <a:chOff x="4180904" y="4251758"/>
                <a:chExt cx="37783" cy="32420"/>
              </a:xfrm>
            </p:grpSpPr>
            <p:sp>
              <p:nvSpPr>
                <p:cNvPr id="4490" name="Google Shape;4490;p72"/>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2" name="Google Shape;4492;p72"/>
              <p:cNvGrpSpPr/>
              <p:nvPr/>
            </p:nvGrpSpPr>
            <p:grpSpPr>
              <a:xfrm>
                <a:off x="4201644" y="4081324"/>
                <a:ext cx="37783" cy="32364"/>
                <a:chOff x="4201644" y="4081324"/>
                <a:chExt cx="37783" cy="32364"/>
              </a:xfrm>
            </p:grpSpPr>
            <p:sp>
              <p:nvSpPr>
                <p:cNvPr id="4493" name="Google Shape;4493;p72"/>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5" name="Google Shape;4495;p72"/>
              <p:cNvGrpSpPr/>
              <p:nvPr/>
            </p:nvGrpSpPr>
            <p:grpSpPr>
              <a:xfrm>
                <a:off x="4284416" y="3887428"/>
                <a:ext cx="37783" cy="32451"/>
                <a:chOff x="4284416" y="3887428"/>
                <a:chExt cx="37783" cy="32451"/>
              </a:xfrm>
            </p:grpSpPr>
            <p:sp>
              <p:nvSpPr>
                <p:cNvPr id="4496" name="Google Shape;4496;p72"/>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8" name="Google Shape;4498;p72"/>
              <p:cNvGrpSpPr/>
              <p:nvPr/>
            </p:nvGrpSpPr>
            <p:grpSpPr>
              <a:xfrm>
                <a:off x="4223721" y="3860404"/>
                <a:ext cx="37870" cy="32364"/>
                <a:chOff x="4223721" y="3860404"/>
                <a:chExt cx="37870" cy="32364"/>
              </a:xfrm>
            </p:grpSpPr>
            <p:sp>
              <p:nvSpPr>
                <p:cNvPr id="4499" name="Google Shape;4499;p72"/>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1" name="Google Shape;4501;p72"/>
              <p:cNvGrpSpPr/>
              <p:nvPr/>
            </p:nvGrpSpPr>
            <p:grpSpPr>
              <a:xfrm>
                <a:off x="4104889" y="3699242"/>
                <a:ext cx="37776" cy="32357"/>
                <a:chOff x="4104889" y="3699242"/>
                <a:chExt cx="37776" cy="32357"/>
              </a:xfrm>
            </p:grpSpPr>
            <p:sp>
              <p:nvSpPr>
                <p:cNvPr id="4502" name="Google Shape;4502;p72"/>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4" name="Google Shape;4504;p72"/>
              <p:cNvGrpSpPr/>
              <p:nvPr/>
            </p:nvGrpSpPr>
            <p:grpSpPr>
              <a:xfrm>
                <a:off x="4143608" y="3475121"/>
                <a:ext cx="37878" cy="32420"/>
                <a:chOff x="4143608" y="3475121"/>
                <a:chExt cx="37878" cy="32420"/>
              </a:xfrm>
            </p:grpSpPr>
            <p:sp>
              <p:nvSpPr>
                <p:cNvPr id="4505" name="Google Shape;4505;p72"/>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7" name="Google Shape;4507;p72"/>
              <p:cNvGrpSpPr/>
              <p:nvPr/>
            </p:nvGrpSpPr>
            <p:grpSpPr>
              <a:xfrm>
                <a:off x="4217248" y="3570893"/>
                <a:ext cx="37776" cy="32364"/>
                <a:chOff x="4217248" y="3570893"/>
                <a:chExt cx="37776" cy="32364"/>
              </a:xfrm>
            </p:grpSpPr>
            <p:sp>
              <p:nvSpPr>
                <p:cNvPr id="4508" name="Google Shape;4508;p72"/>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0" name="Google Shape;4510;p72"/>
              <p:cNvGrpSpPr/>
              <p:nvPr/>
            </p:nvGrpSpPr>
            <p:grpSpPr>
              <a:xfrm>
                <a:off x="4255307" y="3431612"/>
                <a:ext cx="37776" cy="32451"/>
                <a:chOff x="4255307" y="3431612"/>
                <a:chExt cx="37776" cy="32451"/>
              </a:xfrm>
            </p:grpSpPr>
            <p:sp>
              <p:nvSpPr>
                <p:cNvPr id="4511" name="Google Shape;4511;p72"/>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72"/>
              <p:cNvGrpSpPr/>
              <p:nvPr/>
            </p:nvGrpSpPr>
            <p:grpSpPr>
              <a:xfrm>
                <a:off x="3853052" y="3577398"/>
                <a:ext cx="37776" cy="32420"/>
                <a:chOff x="3853052" y="3577398"/>
                <a:chExt cx="37776" cy="32420"/>
              </a:xfrm>
            </p:grpSpPr>
            <p:sp>
              <p:nvSpPr>
                <p:cNvPr id="4514" name="Google Shape;4514;p72"/>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72"/>
              <p:cNvGrpSpPr/>
              <p:nvPr/>
            </p:nvGrpSpPr>
            <p:grpSpPr>
              <a:xfrm>
                <a:off x="4039908" y="3412107"/>
                <a:ext cx="37776" cy="32357"/>
                <a:chOff x="4039908" y="3412107"/>
                <a:chExt cx="37776" cy="32357"/>
              </a:xfrm>
            </p:grpSpPr>
            <p:sp>
              <p:nvSpPr>
                <p:cNvPr id="4517" name="Google Shape;4517;p72"/>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9" name="Google Shape;4519;p72"/>
              <p:cNvGrpSpPr/>
              <p:nvPr/>
            </p:nvGrpSpPr>
            <p:grpSpPr>
              <a:xfrm>
                <a:off x="4017360" y="3342061"/>
                <a:ext cx="37870" cy="32380"/>
                <a:chOff x="4017360" y="3342061"/>
                <a:chExt cx="37870" cy="32380"/>
              </a:xfrm>
            </p:grpSpPr>
            <p:sp>
              <p:nvSpPr>
                <p:cNvPr id="4520" name="Google Shape;4520;p72"/>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2" name="Google Shape;4522;p72"/>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4" name="Google Shape;4524;p72"/>
              <p:cNvGrpSpPr/>
              <p:nvPr/>
            </p:nvGrpSpPr>
            <p:grpSpPr>
              <a:xfrm>
                <a:off x="3750870" y="3418650"/>
                <a:ext cx="37776" cy="32380"/>
                <a:chOff x="3750870" y="3418650"/>
                <a:chExt cx="37776" cy="32380"/>
              </a:xfrm>
            </p:grpSpPr>
            <p:sp>
              <p:nvSpPr>
                <p:cNvPr id="4525" name="Google Shape;4525;p72"/>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7" name="Google Shape;4527;p72"/>
              <p:cNvGrpSpPr/>
              <p:nvPr/>
            </p:nvGrpSpPr>
            <p:grpSpPr>
              <a:xfrm>
                <a:off x="3632509" y="3274438"/>
                <a:ext cx="37783" cy="32357"/>
                <a:chOff x="3632509" y="3274438"/>
                <a:chExt cx="37783" cy="32357"/>
              </a:xfrm>
            </p:grpSpPr>
            <p:sp>
              <p:nvSpPr>
                <p:cNvPr id="4528" name="Google Shape;4528;p72"/>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72"/>
              <p:cNvGrpSpPr/>
              <p:nvPr/>
            </p:nvGrpSpPr>
            <p:grpSpPr>
              <a:xfrm>
                <a:off x="3906424" y="3297561"/>
                <a:ext cx="37776" cy="32451"/>
                <a:chOff x="3906424" y="3297561"/>
                <a:chExt cx="37776" cy="32451"/>
              </a:xfrm>
            </p:grpSpPr>
            <p:sp>
              <p:nvSpPr>
                <p:cNvPr id="4531" name="Google Shape;4531;p72"/>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72"/>
              <p:cNvGrpSpPr/>
              <p:nvPr/>
            </p:nvGrpSpPr>
            <p:grpSpPr>
              <a:xfrm>
                <a:off x="3866084" y="3412107"/>
                <a:ext cx="37776" cy="32357"/>
                <a:chOff x="3866084" y="3412107"/>
                <a:chExt cx="37776" cy="32357"/>
              </a:xfrm>
            </p:grpSpPr>
            <p:sp>
              <p:nvSpPr>
                <p:cNvPr id="4534" name="Google Shape;4534;p72"/>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72"/>
              <p:cNvGrpSpPr/>
              <p:nvPr/>
            </p:nvGrpSpPr>
            <p:grpSpPr>
              <a:xfrm>
                <a:off x="4023919" y="3766409"/>
                <a:ext cx="37783" cy="32357"/>
                <a:chOff x="4023919" y="3766409"/>
                <a:chExt cx="37783" cy="32357"/>
              </a:xfrm>
            </p:grpSpPr>
            <p:sp>
              <p:nvSpPr>
                <p:cNvPr id="4537" name="Google Shape;4537;p72"/>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9" name="Google Shape;4539;p72"/>
              <p:cNvGrpSpPr/>
              <p:nvPr/>
            </p:nvGrpSpPr>
            <p:grpSpPr>
              <a:xfrm>
                <a:off x="3973882" y="3779449"/>
                <a:ext cx="37776" cy="32357"/>
                <a:chOff x="3973882" y="3779449"/>
                <a:chExt cx="37776" cy="32357"/>
              </a:xfrm>
            </p:grpSpPr>
            <p:sp>
              <p:nvSpPr>
                <p:cNvPr id="4540" name="Google Shape;4540;p72"/>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72"/>
              <p:cNvGrpSpPr/>
              <p:nvPr/>
            </p:nvGrpSpPr>
            <p:grpSpPr>
              <a:xfrm>
                <a:off x="4073398" y="3838028"/>
                <a:ext cx="37776" cy="32380"/>
                <a:chOff x="4073398" y="3838028"/>
                <a:chExt cx="37776" cy="32380"/>
              </a:xfrm>
            </p:grpSpPr>
            <p:sp>
              <p:nvSpPr>
                <p:cNvPr id="4543" name="Google Shape;4543;p72"/>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72"/>
              <p:cNvGrpSpPr/>
              <p:nvPr/>
            </p:nvGrpSpPr>
            <p:grpSpPr>
              <a:xfrm>
                <a:off x="4342672" y="4144496"/>
                <a:ext cx="37752" cy="32364"/>
                <a:chOff x="4342672" y="4144496"/>
                <a:chExt cx="37752" cy="32364"/>
              </a:xfrm>
            </p:grpSpPr>
            <p:sp>
              <p:nvSpPr>
                <p:cNvPr id="4546" name="Google Shape;4546;p72"/>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8" name="Google Shape;4548;p72"/>
              <p:cNvGrpSpPr/>
              <p:nvPr/>
            </p:nvGrpSpPr>
            <p:grpSpPr>
              <a:xfrm>
                <a:off x="4406386" y="4056872"/>
                <a:ext cx="37783" cy="32364"/>
                <a:chOff x="4406386" y="4056872"/>
                <a:chExt cx="37783" cy="32364"/>
              </a:xfrm>
            </p:grpSpPr>
            <p:sp>
              <p:nvSpPr>
                <p:cNvPr id="4549" name="Google Shape;4549;p72"/>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72"/>
              <p:cNvGrpSpPr/>
              <p:nvPr/>
            </p:nvGrpSpPr>
            <p:grpSpPr>
              <a:xfrm>
                <a:off x="4284416" y="4245254"/>
                <a:ext cx="37783" cy="32357"/>
                <a:chOff x="4284416" y="4245254"/>
                <a:chExt cx="37783" cy="32357"/>
              </a:xfrm>
            </p:grpSpPr>
            <p:sp>
              <p:nvSpPr>
                <p:cNvPr id="4552" name="Google Shape;4552;p72"/>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72"/>
              <p:cNvGrpSpPr/>
              <p:nvPr/>
            </p:nvGrpSpPr>
            <p:grpSpPr>
              <a:xfrm>
                <a:off x="4219057" y="4331258"/>
                <a:ext cx="37776" cy="32364"/>
                <a:chOff x="4219057" y="4331258"/>
                <a:chExt cx="37776" cy="32364"/>
              </a:xfrm>
            </p:grpSpPr>
            <p:sp>
              <p:nvSpPr>
                <p:cNvPr id="4555" name="Google Shape;4555;p72"/>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72"/>
              <p:cNvGrpSpPr/>
              <p:nvPr/>
            </p:nvGrpSpPr>
            <p:grpSpPr>
              <a:xfrm>
                <a:off x="4204122" y="4141688"/>
                <a:ext cx="33497" cy="28699"/>
                <a:chOff x="4204122" y="4141688"/>
                <a:chExt cx="33497" cy="28699"/>
              </a:xfrm>
            </p:grpSpPr>
            <p:sp>
              <p:nvSpPr>
                <p:cNvPr id="4558" name="Google Shape;4558;p72"/>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0" name="Google Shape;4560;p72"/>
              <p:cNvGrpSpPr/>
              <p:nvPr/>
            </p:nvGrpSpPr>
            <p:grpSpPr>
              <a:xfrm>
                <a:off x="4301546" y="4003869"/>
                <a:ext cx="38916" cy="33324"/>
                <a:chOff x="4301546" y="4003869"/>
                <a:chExt cx="38916" cy="33324"/>
              </a:xfrm>
            </p:grpSpPr>
            <p:sp>
              <p:nvSpPr>
                <p:cNvPr id="4561" name="Google Shape;4561;p72"/>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3" name="Google Shape;4563;p72"/>
              <p:cNvGrpSpPr/>
              <p:nvPr/>
            </p:nvGrpSpPr>
            <p:grpSpPr>
              <a:xfrm>
                <a:off x="4210681" y="3924669"/>
                <a:ext cx="36549" cy="31366"/>
                <a:chOff x="4210681" y="3924669"/>
                <a:chExt cx="36549" cy="31366"/>
              </a:xfrm>
            </p:grpSpPr>
            <p:sp>
              <p:nvSpPr>
                <p:cNvPr id="4564" name="Google Shape;4564;p72"/>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72"/>
              <p:cNvGrpSpPr/>
              <p:nvPr/>
            </p:nvGrpSpPr>
            <p:grpSpPr>
              <a:xfrm>
                <a:off x="3987771" y="3628874"/>
                <a:ext cx="31499" cy="26993"/>
                <a:chOff x="3987771" y="3628874"/>
                <a:chExt cx="31499" cy="26993"/>
              </a:xfrm>
            </p:grpSpPr>
            <p:sp>
              <p:nvSpPr>
                <p:cNvPr id="4567" name="Google Shape;4567;p72"/>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9" name="Google Shape;4569;p72"/>
              <p:cNvGrpSpPr/>
              <p:nvPr/>
            </p:nvGrpSpPr>
            <p:grpSpPr>
              <a:xfrm>
                <a:off x="4087382" y="3775674"/>
                <a:ext cx="31405" cy="26898"/>
                <a:chOff x="4087382" y="3775674"/>
                <a:chExt cx="31405" cy="26898"/>
              </a:xfrm>
            </p:grpSpPr>
            <p:sp>
              <p:nvSpPr>
                <p:cNvPr id="4570" name="Google Shape;4570;p72"/>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2" name="Google Shape;4572;p72"/>
              <p:cNvGrpSpPr/>
              <p:nvPr/>
            </p:nvGrpSpPr>
            <p:grpSpPr>
              <a:xfrm>
                <a:off x="4118873" y="3856637"/>
                <a:ext cx="31405" cy="26906"/>
                <a:chOff x="4118873" y="3856637"/>
                <a:chExt cx="31405" cy="26906"/>
              </a:xfrm>
            </p:grpSpPr>
            <p:sp>
              <p:nvSpPr>
                <p:cNvPr id="4573" name="Google Shape;4573;p72"/>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72"/>
              <p:cNvGrpSpPr/>
              <p:nvPr/>
            </p:nvGrpSpPr>
            <p:grpSpPr>
              <a:xfrm>
                <a:off x="4168541" y="3639523"/>
                <a:ext cx="31499" cy="26906"/>
                <a:chOff x="4168541" y="3639523"/>
                <a:chExt cx="31499" cy="26906"/>
              </a:xfrm>
            </p:grpSpPr>
            <p:sp>
              <p:nvSpPr>
                <p:cNvPr id="4576" name="Google Shape;4576;p72"/>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8" name="Google Shape;4578;p72"/>
              <p:cNvGrpSpPr/>
              <p:nvPr/>
            </p:nvGrpSpPr>
            <p:grpSpPr>
              <a:xfrm>
                <a:off x="3965789" y="3393545"/>
                <a:ext cx="31405" cy="26945"/>
                <a:chOff x="3965789" y="3393545"/>
                <a:chExt cx="31405" cy="26945"/>
              </a:xfrm>
            </p:grpSpPr>
            <p:sp>
              <p:nvSpPr>
                <p:cNvPr id="4579" name="Google Shape;4579;p72"/>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1" name="Google Shape;4581;p72"/>
              <p:cNvGrpSpPr/>
              <p:nvPr/>
            </p:nvGrpSpPr>
            <p:grpSpPr>
              <a:xfrm>
                <a:off x="3925166" y="3491008"/>
                <a:ext cx="31405" cy="27001"/>
                <a:chOff x="3925166" y="3491008"/>
                <a:chExt cx="31405" cy="27001"/>
              </a:xfrm>
            </p:grpSpPr>
            <p:sp>
              <p:nvSpPr>
                <p:cNvPr id="4582" name="Google Shape;4582;p72"/>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4" name="Google Shape;4584;p72"/>
              <p:cNvGrpSpPr/>
              <p:nvPr/>
            </p:nvGrpSpPr>
            <p:grpSpPr>
              <a:xfrm>
                <a:off x="3682845" y="3340976"/>
                <a:ext cx="31397" cy="26898"/>
                <a:chOff x="3682845" y="3340976"/>
                <a:chExt cx="31397" cy="26898"/>
              </a:xfrm>
            </p:grpSpPr>
            <p:sp>
              <p:nvSpPr>
                <p:cNvPr id="4585" name="Google Shape;4585;p72"/>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72"/>
              <p:cNvGrpSpPr/>
              <p:nvPr/>
            </p:nvGrpSpPr>
            <p:grpSpPr>
              <a:xfrm>
                <a:off x="3795393" y="3353725"/>
                <a:ext cx="31499" cy="26993"/>
                <a:chOff x="3795393" y="3353725"/>
                <a:chExt cx="31499" cy="26993"/>
              </a:xfrm>
            </p:grpSpPr>
            <p:sp>
              <p:nvSpPr>
                <p:cNvPr id="4588" name="Google Shape;4588;p72"/>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0" name="Google Shape;4590;p72"/>
              <p:cNvGrpSpPr/>
              <p:nvPr/>
            </p:nvGrpSpPr>
            <p:grpSpPr>
              <a:xfrm>
                <a:off x="4176909" y="4363221"/>
                <a:ext cx="38924" cy="33316"/>
                <a:chOff x="4176909" y="4363221"/>
                <a:chExt cx="38924" cy="33316"/>
              </a:xfrm>
            </p:grpSpPr>
            <p:sp>
              <p:nvSpPr>
                <p:cNvPr id="4591" name="Google Shape;4591;p72"/>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3" name="Google Shape;4593;p72"/>
              <p:cNvGrpSpPr/>
              <p:nvPr/>
            </p:nvGrpSpPr>
            <p:grpSpPr>
              <a:xfrm>
                <a:off x="4226191" y="4007660"/>
                <a:ext cx="33560" cy="28770"/>
                <a:chOff x="4226191" y="4007660"/>
                <a:chExt cx="33560" cy="28770"/>
              </a:xfrm>
            </p:grpSpPr>
            <p:sp>
              <p:nvSpPr>
                <p:cNvPr id="4594" name="Google Shape;4594;p72"/>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6" name="Google Shape;4596;p72"/>
              <p:cNvGrpSpPr/>
              <p:nvPr/>
            </p:nvGrpSpPr>
            <p:grpSpPr>
              <a:xfrm>
                <a:off x="3597785" y="3377045"/>
                <a:ext cx="33591" cy="28699"/>
                <a:chOff x="3597785" y="3377045"/>
                <a:chExt cx="33591" cy="28699"/>
              </a:xfrm>
            </p:grpSpPr>
            <p:sp>
              <p:nvSpPr>
                <p:cNvPr id="4597" name="Google Shape;4597;p72"/>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72"/>
              <p:cNvGrpSpPr/>
              <p:nvPr/>
            </p:nvGrpSpPr>
            <p:grpSpPr>
              <a:xfrm>
                <a:off x="3887870" y="3669796"/>
                <a:ext cx="33591" cy="28692"/>
                <a:chOff x="3887870" y="3669796"/>
                <a:chExt cx="33591" cy="28692"/>
              </a:xfrm>
            </p:grpSpPr>
            <p:sp>
              <p:nvSpPr>
                <p:cNvPr id="4600" name="Google Shape;4600;p72"/>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2" name="Google Shape;4602;p72"/>
              <p:cNvGrpSpPr/>
              <p:nvPr/>
            </p:nvGrpSpPr>
            <p:grpSpPr>
              <a:xfrm>
                <a:off x="3818320" y="3481625"/>
                <a:ext cx="33497" cy="28770"/>
                <a:chOff x="3818320" y="3481625"/>
                <a:chExt cx="33497" cy="28770"/>
              </a:xfrm>
            </p:grpSpPr>
            <p:sp>
              <p:nvSpPr>
                <p:cNvPr id="4603" name="Google Shape;4603;p72"/>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72"/>
              <p:cNvGrpSpPr/>
              <p:nvPr/>
            </p:nvGrpSpPr>
            <p:grpSpPr>
              <a:xfrm>
                <a:off x="4278139" y="4120948"/>
                <a:ext cx="37492" cy="32129"/>
                <a:chOff x="4278139" y="4120948"/>
                <a:chExt cx="37492" cy="32129"/>
              </a:xfrm>
            </p:grpSpPr>
            <p:sp>
              <p:nvSpPr>
                <p:cNvPr id="4606" name="Google Shape;4606;p72"/>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72"/>
              <p:cNvGrpSpPr/>
              <p:nvPr/>
            </p:nvGrpSpPr>
            <p:grpSpPr>
              <a:xfrm>
                <a:off x="4419898" y="3977388"/>
                <a:ext cx="33497" cy="28692"/>
                <a:chOff x="4419898" y="3977388"/>
                <a:chExt cx="33497" cy="28692"/>
              </a:xfrm>
            </p:grpSpPr>
            <p:sp>
              <p:nvSpPr>
                <p:cNvPr id="4609" name="Google Shape;4609;p72"/>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72"/>
              <p:cNvGrpSpPr/>
              <p:nvPr/>
            </p:nvGrpSpPr>
            <p:grpSpPr>
              <a:xfrm>
                <a:off x="4158930" y="4034684"/>
                <a:ext cx="33497" cy="28762"/>
                <a:chOff x="4158930" y="4034684"/>
                <a:chExt cx="33497" cy="28762"/>
              </a:xfrm>
            </p:grpSpPr>
            <p:sp>
              <p:nvSpPr>
                <p:cNvPr id="4612" name="Google Shape;4612;p72"/>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72"/>
              <p:cNvGrpSpPr/>
              <p:nvPr/>
            </p:nvGrpSpPr>
            <p:grpSpPr>
              <a:xfrm>
                <a:off x="4134949" y="3957049"/>
                <a:ext cx="33497" cy="28770"/>
                <a:chOff x="4134949" y="3957049"/>
                <a:chExt cx="33497" cy="28770"/>
              </a:xfrm>
            </p:grpSpPr>
            <p:sp>
              <p:nvSpPr>
                <p:cNvPr id="4615" name="Google Shape;4615;p72"/>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72"/>
              <p:cNvGrpSpPr/>
              <p:nvPr/>
            </p:nvGrpSpPr>
            <p:grpSpPr>
              <a:xfrm>
                <a:off x="4193653" y="4184403"/>
                <a:ext cx="43580" cy="37264"/>
                <a:chOff x="4193653" y="4184403"/>
                <a:chExt cx="43580" cy="37264"/>
              </a:xfrm>
            </p:grpSpPr>
            <p:sp>
              <p:nvSpPr>
                <p:cNvPr id="4618" name="Google Shape;4618;p72"/>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0" name="Google Shape;4620;p72"/>
              <p:cNvGrpSpPr/>
              <p:nvPr/>
            </p:nvGrpSpPr>
            <p:grpSpPr>
              <a:xfrm>
                <a:off x="4343600" y="3943844"/>
                <a:ext cx="43580" cy="37312"/>
                <a:chOff x="4343600" y="3943844"/>
                <a:chExt cx="43580" cy="37312"/>
              </a:xfrm>
            </p:grpSpPr>
            <p:sp>
              <p:nvSpPr>
                <p:cNvPr id="4621" name="Google Shape;4621;p72"/>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3" name="Google Shape;4623;p72"/>
              <p:cNvGrpSpPr/>
              <p:nvPr/>
            </p:nvGrpSpPr>
            <p:grpSpPr>
              <a:xfrm>
                <a:off x="4172339" y="3381693"/>
                <a:ext cx="31499" cy="27001"/>
                <a:chOff x="4172339" y="3381693"/>
                <a:chExt cx="31499" cy="27001"/>
              </a:xfrm>
            </p:grpSpPr>
            <p:sp>
              <p:nvSpPr>
                <p:cNvPr id="4624" name="Google Shape;4624;p72"/>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4629"/>
        <p:cNvGrpSpPr/>
        <p:nvPr/>
      </p:nvGrpSpPr>
      <p:grpSpPr>
        <a:xfrm>
          <a:off x="0" y="0"/>
          <a:ext cx="0" cy="0"/>
          <a:chOff x="0" y="0"/>
          <a:chExt cx="0" cy="0"/>
        </a:xfrm>
      </p:grpSpPr>
      <p:grpSp>
        <p:nvGrpSpPr>
          <p:cNvPr id="4630" name="Google Shape;4630;p73"/>
          <p:cNvGrpSpPr/>
          <p:nvPr/>
        </p:nvGrpSpPr>
        <p:grpSpPr>
          <a:xfrm>
            <a:off x="729274" y="1175734"/>
            <a:ext cx="2507799" cy="206239"/>
            <a:chOff x="106648" y="895722"/>
            <a:chExt cx="4481413" cy="374300"/>
          </a:xfrm>
        </p:grpSpPr>
        <p:grpSp>
          <p:nvGrpSpPr>
            <p:cNvPr id="4631" name="Google Shape;4631;p73"/>
            <p:cNvGrpSpPr/>
            <p:nvPr/>
          </p:nvGrpSpPr>
          <p:grpSpPr>
            <a:xfrm>
              <a:off x="2233276" y="895722"/>
              <a:ext cx="1082667" cy="223591"/>
              <a:chOff x="4808316" y="2800065"/>
              <a:chExt cx="1999386" cy="412910"/>
            </a:xfrm>
          </p:grpSpPr>
          <p:sp>
            <p:nvSpPr>
              <p:cNvPr id="4632" name="Google Shape;4632;p7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3" name="Google Shape;4633;p73"/>
              <p:cNvGrpSpPr/>
              <p:nvPr/>
            </p:nvGrpSpPr>
            <p:grpSpPr>
              <a:xfrm>
                <a:off x="4808316" y="2800065"/>
                <a:ext cx="92400" cy="411825"/>
                <a:chOff x="845575" y="2563700"/>
                <a:chExt cx="92400" cy="411825"/>
              </a:xfrm>
            </p:grpSpPr>
            <p:cxnSp>
              <p:nvCxnSpPr>
                <p:cNvPr id="4634" name="Google Shape;4634;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635" name="Google Shape;4635;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36" name="Google Shape;4636;p73"/>
            <p:cNvGrpSpPr/>
            <p:nvPr/>
          </p:nvGrpSpPr>
          <p:grpSpPr>
            <a:xfrm>
              <a:off x="106648" y="895722"/>
              <a:ext cx="1088401" cy="223591"/>
              <a:chOff x="881025" y="2800065"/>
              <a:chExt cx="2009975" cy="412910"/>
            </a:xfrm>
          </p:grpSpPr>
          <p:sp>
            <p:nvSpPr>
              <p:cNvPr id="4637" name="Google Shape;4637;p7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8" name="Google Shape;4638;p73"/>
              <p:cNvGrpSpPr/>
              <p:nvPr/>
            </p:nvGrpSpPr>
            <p:grpSpPr>
              <a:xfrm>
                <a:off x="881025" y="2800065"/>
                <a:ext cx="92400" cy="411825"/>
                <a:chOff x="845575" y="2563700"/>
                <a:chExt cx="92400" cy="411825"/>
              </a:xfrm>
            </p:grpSpPr>
            <p:cxnSp>
              <p:nvCxnSpPr>
                <p:cNvPr id="4639" name="Google Shape;4639;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640" name="Google Shape;4640;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1" name="Google Shape;4641;p73"/>
            <p:cNvGrpSpPr/>
            <p:nvPr/>
          </p:nvGrpSpPr>
          <p:grpSpPr>
            <a:xfrm>
              <a:off x="1172346" y="1047018"/>
              <a:ext cx="1083151" cy="223003"/>
              <a:chOff x="2849073" y="3079467"/>
              <a:chExt cx="2000279" cy="411825"/>
            </a:xfrm>
          </p:grpSpPr>
          <p:sp>
            <p:nvSpPr>
              <p:cNvPr id="4642" name="Google Shape;4642;p7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3" name="Google Shape;4643;p73"/>
              <p:cNvGrpSpPr/>
              <p:nvPr/>
            </p:nvGrpSpPr>
            <p:grpSpPr>
              <a:xfrm rot="10800000">
                <a:off x="2849073" y="3079467"/>
                <a:ext cx="92400" cy="411825"/>
                <a:chOff x="2070100" y="2563700"/>
                <a:chExt cx="92400" cy="411825"/>
              </a:xfrm>
            </p:grpSpPr>
            <p:cxnSp>
              <p:nvCxnSpPr>
                <p:cNvPr id="4644" name="Google Shape;4644;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645" name="Google Shape;4645;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6" name="Google Shape;4646;p73"/>
            <p:cNvGrpSpPr/>
            <p:nvPr/>
          </p:nvGrpSpPr>
          <p:grpSpPr>
            <a:xfrm>
              <a:off x="3290132" y="1047018"/>
              <a:ext cx="1297929" cy="223003"/>
              <a:chOff x="6760035" y="3079467"/>
              <a:chExt cx="2396914" cy="411825"/>
            </a:xfrm>
          </p:grpSpPr>
          <p:sp>
            <p:nvSpPr>
              <p:cNvPr id="4647" name="Google Shape;4647;p7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8" name="Google Shape;4648;p73"/>
              <p:cNvGrpSpPr/>
              <p:nvPr/>
            </p:nvGrpSpPr>
            <p:grpSpPr>
              <a:xfrm rot="10800000">
                <a:off x="6760035" y="3079467"/>
                <a:ext cx="92400" cy="411825"/>
                <a:chOff x="2070100" y="2563700"/>
                <a:chExt cx="92400" cy="411825"/>
              </a:xfrm>
            </p:grpSpPr>
            <p:cxnSp>
              <p:nvCxnSpPr>
                <p:cNvPr id="4649" name="Google Shape;4649;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650" name="Google Shape;4650;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51" name="Google Shape;4651;p73"/>
          <p:cNvGrpSpPr/>
          <p:nvPr/>
        </p:nvGrpSpPr>
        <p:grpSpPr>
          <a:xfrm>
            <a:off x="2147036" y="3575105"/>
            <a:ext cx="1086701" cy="799429"/>
            <a:chOff x="2183288" y="3555572"/>
            <a:chExt cx="1136241" cy="835873"/>
          </a:xfrm>
        </p:grpSpPr>
        <p:sp>
          <p:nvSpPr>
            <p:cNvPr id="4652" name="Google Shape;4652;p7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3" name="Google Shape;4653;p73"/>
            <p:cNvGrpSpPr/>
            <p:nvPr/>
          </p:nvGrpSpPr>
          <p:grpSpPr>
            <a:xfrm>
              <a:off x="2205895" y="3637269"/>
              <a:ext cx="1089848" cy="724993"/>
              <a:chOff x="2205895" y="3637269"/>
              <a:chExt cx="1089848" cy="724993"/>
            </a:xfrm>
          </p:grpSpPr>
          <p:sp>
            <p:nvSpPr>
              <p:cNvPr id="4654" name="Google Shape;4654;p7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0" name="Google Shape;4660;p7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1" name="Google Shape;4661;p7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662" name="Google Shape;4662;p73"/>
            <p:cNvGrpSpPr/>
            <p:nvPr/>
          </p:nvGrpSpPr>
          <p:grpSpPr>
            <a:xfrm>
              <a:off x="3173850" y="3779426"/>
              <a:ext cx="145679" cy="70048"/>
              <a:chOff x="3173850" y="3779426"/>
              <a:chExt cx="145679" cy="70048"/>
            </a:xfrm>
          </p:grpSpPr>
          <p:cxnSp>
            <p:nvCxnSpPr>
              <p:cNvPr id="4663" name="Google Shape;4663;p7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664" name="Google Shape;4664;p7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5" name="Google Shape;4665;p73"/>
            <p:cNvGrpSpPr/>
            <p:nvPr/>
          </p:nvGrpSpPr>
          <p:grpSpPr>
            <a:xfrm>
              <a:off x="2183288" y="4139483"/>
              <a:ext cx="145133" cy="70048"/>
              <a:chOff x="2183288" y="4139483"/>
              <a:chExt cx="145133" cy="70048"/>
            </a:xfrm>
          </p:grpSpPr>
          <p:cxnSp>
            <p:nvCxnSpPr>
              <p:cNvPr id="4666" name="Google Shape;4666;p7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667" name="Google Shape;4667;p7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8" name="Google Shape;4668;p7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9" name="Google Shape;4669;p7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670" name="Google Shape;4670;p73"/>
            <p:cNvGrpSpPr/>
            <p:nvPr/>
          </p:nvGrpSpPr>
          <p:grpSpPr>
            <a:xfrm>
              <a:off x="2943836" y="4268886"/>
              <a:ext cx="60717" cy="122559"/>
              <a:chOff x="2943836" y="4268886"/>
              <a:chExt cx="60717" cy="122559"/>
            </a:xfrm>
          </p:grpSpPr>
          <p:sp>
            <p:nvSpPr>
              <p:cNvPr id="4671" name="Google Shape;4671;p7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2" name="Google Shape;4672;p7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673" name="Google Shape;4673;p73"/>
          <p:cNvGrpSpPr/>
          <p:nvPr/>
        </p:nvGrpSpPr>
        <p:grpSpPr>
          <a:xfrm>
            <a:off x="3409981" y="1496104"/>
            <a:ext cx="1675870" cy="758251"/>
            <a:chOff x="3530532" y="1496185"/>
            <a:chExt cx="1562000" cy="706730"/>
          </a:xfrm>
        </p:grpSpPr>
        <p:cxnSp>
          <p:nvCxnSpPr>
            <p:cNvPr id="4674" name="Google Shape;4674;p7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675" name="Google Shape;4675;p73"/>
            <p:cNvGrpSpPr/>
            <p:nvPr/>
          </p:nvGrpSpPr>
          <p:grpSpPr>
            <a:xfrm>
              <a:off x="3530532" y="1496185"/>
              <a:ext cx="323430" cy="463587"/>
              <a:chOff x="3530532" y="1496185"/>
              <a:chExt cx="323430" cy="463587"/>
            </a:xfrm>
          </p:grpSpPr>
          <p:grpSp>
            <p:nvGrpSpPr>
              <p:cNvPr id="4676" name="Google Shape;4676;p73"/>
              <p:cNvGrpSpPr/>
              <p:nvPr/>
            </p:nvGrpSpPr>
            <p:grpSpPr>
              <a:xfrm>
                <a:off x="3567462" y="1496185"/>
                <a:ext cx="286500" cy="361376"/>
                <a:chOff x="3567462" y="1496185"/>
                <a:chExt cx="286500" cy="361376"/>
              </a:xfrm>
            </p:grpSpPr>
            <p:cxnSp>
              <p:nvCxnSpPr>
                <p:cNvPr id="4677" name="Google Shape;4677;p7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678" name="Google Shape;4678;p7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9" name="Google Shape;4679;p7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0" name="Google Shape;4680;p73"/>
            <p:cNvGrpSpPr/>
            <p:nvPr/>
          </p:nvGrpSpPr>
          <p:grpSpPr>
            <a:xfrm>
              <a:off x="3891569" y="1779209"/>
              <a:ext cx="323945" cy="423706"/>
              <a:chOff x="3891569" y="1779209"/>
              <a:chExt cx="323945" cy="423706"/>
            </a:xfrm>
          </p:grpSpPr>
          <p:grpSp>
            <p:nvGrpSpPr>
              <p:cNvPr id="4681" name="Google Shape;4681;p73"/>
              <p:cNvGrpSpPr/>
              <p:nvPr/>
            </p:nvGrpSpPr>
            <p:grpSpPr>
              <a:xfrm>
                <a:off x="3929014" y="1881638"/>
                <a:ext cx="286500" cy="321278"/>
                <a:chOff x="3929014" y="1881638"/>
                <a:chExt cx="286500" cy="321278"/>
              </a:xfrm>
            </p:grpSpPr>
            <p:cxnSp>
              <p:nvCxnSpPr>
                <p:cNvPr id="4682" name="Google Shape;4682;p7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683" name="Google Shape;4683;p7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4" name="Google Shape;4684;p7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73"/>
            <p:cNvGrpSpPr/>
            <p:nvPr/>
          </p:nvGrpSpPr>
          <p:grpSpPr>
            <a:xfrm>
              <a:off x="4252606" y="1496185"/>
              <a:ext cx="324721" cy="463587"/>
              <a:chOff x="4252606" y="1496185"/>
              <a:chExt cx="324721" cy="463587"/>
            </a:xfrm>
          </p:grpSpPr>
          <p:grpSp>
            <p:nvGrpSpPr>
              <p:cNvPr id="4686" name="Google Shape;4686;p73"/>
              <p:cNvGrpSpPr/>
              <p:nvPr/>
            </p:nvGrpSpPr>
            <p:grpSpPr>
              <a:xfrm>
                <a:off x="4290828" y="1496185"/>
                <a:ext cx="286500" cy="361376"/>
                <a:chOff x="4290828" y="1496185"/>
                <a:chExt cx="286500" cy="361376"/>
              </a:xfrm>
            </p:grpSpPr>
            <p:cxnSp>
              <p:nvCxnSpPr>
                <p:cNvPr id="4687" name="Google Shape;4687;p7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688" name="Google Shape;4688;p7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9" name="Google Shape;4689;p7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73"/>
            <p:cNvGrpSpPr/>
            <p:nvPr/>
          </p:nvGrpSpPr>
          <p:grpSpPr>
            <a:xfrm>
              <a:off x="4613643" y="1763716"/>
              <a:ext cx="325308" cy="439200"/>
              <a:chOff x="4613643" y="1763716"/>
              <a:chExt cx="325308" cy="439200"/>
            </a:xfrm>
          </p:grpSpPr>
          <p:grpSp>
            <p:nvGrpSpPr>
              <p:cNvPr id="4691" name="Google Shape;4691;p73"/>
              <p:cNvGrpSpPr/>
              <p:nvPr/>
            </p:nvGrpSpPr>
            <p:grpSpPr>
              <a:xfrm>
                <a:off x="4652451" y="1879538"/>
                <a:ext cx="286500" cy="323378"/>
                <a:chOff x="4652451" y="1879538"/>
                <a:chExt cx="286500" cy="323378"/>
              </a:xfrm>
            </p:grpSpPr>
            <p:cxnSp>
              <p:nvCxnSpPr>
                <p:cNvPr id="4692" name="Google Shape;4692;p7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693" name="Google Shape;4693;p7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4" name="Google Shape;4694;p7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5" name="Google Shape;4695;p73"/>
          <p:cNvGrpSpPr/>
          <p:nvPr/>
        </p:nvGrpSpPr>
        <p:grpSpPr>
          <a:xfrm>
            <a:off x="3421841" y="2349730"/>
            <a:ext cx="1652173" cy="391517"/>
            <a:chOff x="3512551" y="2358270"/>
            <a:chExt cx="1597383" cy="378533"/>
          </a:xfrm>
        </p:grpSpPr>
        <p:cxnSp>
          <p:nvCxnSpPr>
            <p:cNvPr id="4696" name="Google Shape;4696;p73"/>
            <p:cNvCxnSpPr>
              <a:stCxn id="4697" idx="6"/>
              <a:endCxn id="469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699" name="Google Shape;4699;p73"/>
            <p:cNvGrpSpPr/>
            <p:nvPr/>
          </p:nvGrpSpPr>
          <p:grpSpPr>
            <a:xfrm>
              <a:off x="3512551" y="2358270"/>
              <a:ext cx="225647" cy="307714"/>
              <a:chOff x="2182679" y="2004714"/>
              <a:chExt cx="792300" cy="1080458"/>
            </a:xfrm>
          </p:grpSpPr>
          <p:cxnSp>
            <p:nvCxnSpPr>
              <p:cNvPr id="4700" name="Google Shape;4700;p73"/>
              <p:cNvCxnSpPr>
                <a:stCxn id="470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97" name="Google Shape;4697;p7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2" name="Google Shape;4702;p73"/>
            <p:cNvGrpSpPr/>
            <p:nvPr/>
          </p:nvGrpSpPr>
          <p:grpSpPr>
            <a:xfrm>
              <a:off x="3969644" y="2440153"/>
              <a:ext cx="225853" cy="296651"/>
              <a:chOff x="3775710" y="1729289"/>
              <a:chExt cx="136500" cy="179289"/>
            </a:xfrm>
          </p:grpSpPr>
          <p:cxnSp>
            <p:nvCxnSpPr>
              <p:cNvPr id="4703" name="Google Shape;4703;p7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704" name="Google Shape;4704;p7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73"/>
            <p:cNvGrpSpPr/>
            <p:nvPr/>
          </p:nvGrpSpPr>
          <p:grpSpPr>
            <a:xfrm>
              <a:off x="4427051" y="2358270"/>
              <a:ext cx="225647" cy="307714"/>
              <a:chOff x="5393704" y="2004714"/>
              <a:chExt cx="792300" cy="1080458"/>
            </a:xfrm>
          </p:grpSpPr>
          <p:cxnSp>
            <p:nvCxnSpPr>
              <p:cNvPr id="4707" name="Google Shape;4707;p73"/>
              <p:cNvCxnSpPr>
                <a:stCxn id="470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709" name="Google Shape;4709;p7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73"/>
            <p:cNvGrpSpPr/>
            <p:nvPr/>
          </p:nvGrpSpPr>
          <p:grpSpPr>
            <a:xfrm>
              <a:off x="4884287" y="2440252"/>
              <a:ext cx="225647" cy="296532"/>
              <a:chOff x="6999166" y="2292572"/>
              <a:chExt cx="792300" cy="1041192"/>
            </a:xfrm>
          </p:grpSpPr>
          <p:cxnSp>
            <p:nvCxnSpPr>
              <p:cNvPr id="4711" name="Google Shape;4711;p7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698" name="Google Shape;4698;p7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3" name="Google Shape;4713;p73"/>
          <p:cNvGrpSpPr/>
          <p:nvPr/>
        </p:nvGrpSpPr>
        <p:grpSpPr>
          <a:xfrm>
            <a:off x="6842649" y="1185930"/>
            <a:ext cx="1581844" cy="732818"/>
            <a:chOff x="634175" y="2986275"/>
            <a:chExt cx="3147949" cy="1458344"/>
          </a:xfrm>
        </p:grpSpPr>
        <p:cxnSp>
          <p:nvCxnSpPr>
            <p:cNvPr id="4714" name="Google Shape;4714;p73"/>
            <p:cNvCxnSpPr>
              <a:stCxn id="4715" idx="4"/>
              <a:endCxn id="471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717" name="Google Shape;4717;p73"/>
            <p:cNvCxnSpPr>
              <a:stCxn id="4716" idx="0"/>
              <a:endCxn id="471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719" name="Google Shape;4719;p73"/>
            <p:cNvCxnSpPr>
              <a:stCxn id="4718" idx="4"/>
              <a:endCxn id="472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721" name="Google Shape;4721;p73"/>
            <p:cNvCxnSpPr>
              <a:stCxn id="4720" idx="0"/>
              <a:endCxn id="472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722" name="Google Shape;4722;p7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18" name="Google Shape;4718;p7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15" name="Google Shape;4715;p7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20" name="Google Shape;4720;p7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16" name="Google Shape;4716;p7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723" name="Google Shape;4723;p73"/>
          <p:cNvGrpSpPr/>
          <p:nvPr/>
        </p:nvGrpSpPr>
        <p:grpSpPr>
          <a:xfrm>
            <a:off x="3410364" y="2880240"/>
            <a:ext cx="1675128" cy="313674"/>
            <a:chOff x="998425" y="1182125"/>
            <a:chExt cx="1065400" cy="199500"/>
          </a:xfrm>
        </p:grpSpPr>
        <p:sp>
          <p:nvSpPr>
            <p:cNvPr id="4724" name="Google Shape;4724;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73"/>
          <p:cNvGrpSpPr/>
          <p:nvPr/>
        </p:nvGrpSpPr>
        <p:grpSpPr>
          <a:xfrm>
            <a:off x="3410363" y="3836206"/>
            <a:ext cx="1675129" cy="525345"/>
            <a:chOff x="5194708" y="3484366"/>
            <a:chExt cx="3148148" cy="987304"/>
          </a:xfrm>
        </p:grpSpPr>
        <p:grpSp>
          <p:nvGrpSpPr>
            <p:cNvPr id="4730" name="Google Shape;4730;p73"/>
            <p:cNvGrpSpPr/>
            <p:nvPr/>
          </p:nvGrpSpPr>
          <p:grpSpPr>
            <a:xfrm>
              <a:off x="7531521" y="3484366"/>
              <a:ext cx="811335" cy="987304"/>
              <a:chOff x="3379425" y="1617275"/>
              <a:chExt cx="1090650" cy="1327200"/>
            </a:xfrm>
          </p:grpSpPr>
          <p:sp>
            <p:nvSpPr>
              <p:cNvPr id="4731" name="Google Shape;4731;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73"/>
            <p:cNvGrpSpPr/>
            <p:nvPr/>
          </p:nvGrpSpPr>
          <p:grpSpPr>
            <a:xfrm>
              <a:off x="6752546" y="3484366"/>
              <a:ext cx="811428" cy="987304"/>
              <a:chOff x="2332275" y="1617275"/>
              <a:chExt cx="1090775" cy="1327200"/>
            </a:xfrm>
          </p:grpSpPr>
          <p:sp>
            <p:nvSpPr>
              <p:cNvPr id="4735" name="Google Shape;4735;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73"/>
            <p:cNvGrpSpPr/>
            <p:nvPr/>
          </p:nvGrpSpPr>
          <p:grpSpPr>
            <a:xfrm>
              <a:off x="5973664" y="3484366"/>
              <a:ext cx="811335" cy="987304"/>
              <a:chOff x="1285250" y="1617275"/>
              <a:chExt cx="1090650" cy="1327200"/>
            </a:xfrm>
          </p:grpSpPr>
          <p:sp>
            <p:nvSpPr>
              <p:cNvPr id="4739" name="Google Shape;4739;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2" name="Google Shape;4742;p73"/>
            <p:cNvGrpSpPr/>
            <p:nvPr/>
          </p:nvGrpSpPr>
          <p:grpSpPr>
            <a:xfrm>
              <a:off x="5194708" y="3484366"/>
              <a:ext cx="811409" cy="987304"/>
              <a:chOff x="238125" y="1617275"/>
              <a:chExt cx="1090750" cy="1327200"/>
            </a:xfrm>
          </p:grpSpPr>
          <p:sp>
            <p:nvSpPr>
              <p:cNvPr id="4743" name="Google Shape;4743;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6" name="Google Shape;4746;p73"/>
          <p:cNvGrpSpPr/>
          <p:nvPr/>
        </p:nvGrpSpPr>
        <p:grpSpPr>
          <a:xfrm>
            <a:off x="6844048" y="2482095"/>
            <a:ext cx="1579046" cy="522230"/>
            <a:chOff x="6853641" y="2534077"/>
            <a:chExt cx="1515545" cy="501229"/>
          </a:xfrm>
        </p:grpSpPr>
        <p:grpSp>
          <p:nvGrpSpPr>
            <p:cNvPr id="4747" name="Google Shape;4747;p73"/>
            <p:cNvGrpSpPr/>
            <p:nvPr/>
          </p:nvGrpSpPr>
          <p:grpSpPr>
            <a:xfrm>
              <a:off x="6853641" y="2618923"/>
              <a:ext cx="1515545" cy="324556"/>
              <a:chOff x="6853641" y="2618923"/>
              <a:chExt cx="1515545" cy="324556"/>
            </a:xfrm>
          </p:grpSpPr>
          <p:sp>
            <p:nvSpPr>
              <p:cNvPr id="4748" name="Google Shape;4748;p7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3" name="Google Shape;4753;p7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73"/>
          <p:cNvGrpSpPr/>
          <p:nvPr/>
        </p:nvGrpSpPr>
        <p:grpSpPr>
          <a:xfrm>
            <a:off x="3438940" y="3357136"/>
            <a:ext cx="1617976" cy="346616"/>
            <a:chOff x="1808063" y="4294338"/>
            <a:chExt cx="3370782" cy="721817"/>
          </a:xfrm>
        </p:grpSpPr>
        <p:sp>
          <p:nvSpPr>
            <p:cNvPr id="4759" name="Google Shape;4759;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73"/>
          <p:cNvGrpSpPr/>
          <p:nvPr/>
        </p:nvGrpSpPr>
        <p:grpSpPr>
          <a:xfrm>
            <a:off x="5264936" y="4023886"/>
            <a:ext cx="1417067" cy="350605"/>
            <a:chOff x="4234950" y="2101012"/>
            <a:chExt cx="4219974" cy="1044090"/>
          </a:xfrm>
        </p:grpSpPr>
        <p:sp>
          <p:nvSpPr>
            <p:cNvPr id="4770" name="Google Shape;4770;p7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73"/>
          <p:cNvGrpSpPr/>
          <p:nvPr/>
        </p:nvGrpSpPr>
        <p:grpSpPr>
          <a:xfrm>
            <a:off x="6840408" y="2014643"/>
            <a:ext cx="1586327" cy="371557"/>
            <a:chOff x="1247650" y="2075423"/>
            <a:chExt cx="6648477" cy="1557238"/>
          </a:xfrm>
        </p:grpSpPr>
        <p:sp>
          <p:nvSpPr>
            <p:cNvPr id="4787" name="Google Shape;4787;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3" name="Google Shape;4793;p73"/>
          <p:cNvGrpSpPr/>
          <p:nvPr/>
        </p:nvGrpSpPr>
        <p:grpSpPr>
          <a:xfrm>
            <a:off x="5271678" y="1167833"/>
            <a:ext cx="1415601" cy="1648533"/>
            <a:chOff x="1839112" y="2209163"/>
            <a:chExt cx="1918159" cy="2233784"/>
          </a:xfrm>
        </p:grpSpPr>
        <p:sp>
          <p:nvSpPr>
            <p:cNvPr id="4794" name="Google Shape;4794;p7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97" name="Google Shape;4797;p73"/>
            <p:cNvCxnSpPr>
              <a:stCxn id="4794" idx="6"/>
              <a:endCxn id="479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798" name="Google Shape;4798;p73"/>
            <p:cNvCxnSpPr>
              <a:stCxn id="4795" idx="4"/>
              <a:endCxn id="479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800" name="Google Shape;4800;p73"/>
            <p:cNvCxnSpPr>
              <a:stCxn id="4799" idx="6"/>
              <a:endCxn id="479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801" name="Google Shape;4801;p73"/>
            <p:cNvCxnSpPr>
              <a:stCxn id="4796" idx="4"/>
              <a:endCxn id="480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799" name="Google Shape;4799;p7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4" name="Google Shape;4804;p73"/>
            <p:cNvCxnSpPr>
              <a:endCxn id="480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805" name="Google Shape;4805;p73"/>
          <p:cNvGrpSpPr/>
          <p:nvPr/>
        </p:nvGrpSpPr>
        <p:grpSpPr>
          <a:xfrm>
            <a:off x="3428944" y="1185917"/>
            <a:ext cx="1637968" cy="154942"/>
            <a:chOff x="238125" y="2506075"/>
            <a:chExt cx="7115411" cy="673075"/>
          </a:xfrm>
        </p:grpSpPr>
        <p:sp>
          <p:nvSpPr>
            <p:cNvPr id="4806" name="Google Shape;4806;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73"/>
          <p:cNvGrpSpPr/>
          <p:nvPr/>
        </p:nvGrpSpPr>
        <p:grpSpPr>
          <a:xfrm>
            <a:off x="1969680" y="1500635"/>
            <a:ext cx="1262932" cy="785408"/>
            <a:chOff x="548861" y="389676"/>
            <a:chExt cx="3843371" cy="2390163"/>
          </a:xfrm>
        </p:grpSpPr>
        <p:cxnSp>
          <p:nvCxnSpPr>
            <p:cNvPr id="4812" name="Google Shape;4812;p7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813" name="Google Shape;4813;p7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814" name="Google Shape;4814;p7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815" name="Google Shape;4815;p7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816" name="Google Shape;4816;p7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817" name="Google Shape;4817;p7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8" name="Google Shape;4818;p7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819" name="Google Shape;4819;p7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5" name="Google Shape;4825;p73"/>
          <p:cNvGrpSpPr/>
          <p:nvPr/>
        </p:nvGrpSpPr>
        <p:grpSpPr>
          <a:xfrm>
            <a:off x="757812" y="2607512"/>
            <a:ext cx="1412054" cy="633562"/>
            <a:chOff x="1187400" y="2529299"/>
            <a:chExt cx="6769193" cy="2241903"/>
          </a:xfrm>
        </p:grpSpPr>
        <p:sp>
          <p:nvSpPr>
            <p:cNvPr id="4826" name="Google Shape;4826;p7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827" name="Google Shape;4827;p7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828" name="Google Shape;4828;p7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829" name="Google Shape;4829;p7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830" name="Google Shape;4830;p7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831" name="Google Shape;4831;p7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832" name="Google Shape;4832;p7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833" name="Google Shape;4833;p73"/>
            <p:cNvCxnSpPr>
              <a:stCxn id="4826" idx="2"/>
              <a:endCxn id="482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834" name="Google Shape;4834;p73"/>
            <p:cNvCxnSpPr>
              <a:stCxn id="4828" idx="0"/>
              <a:endCxn id="482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835" name="Google Shape;4835;p73"/>
            <p:cNvCxnSpPr>
              <a:stCxn id="4828" idx="2"/>
              <a:endCxn id="483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836" name="Google Shape;4836;p73"/>
            <p:cNvCxnSpPr>
              <a:stCxn id="4829" idx="0"/>
              <a:endCxn id="482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837" name="Google Shape;4837;p73"/>
            <p:cNvCxnSpPr>
              <a:stCxn id="4827" idx="2"/>
              <a:endCxn id="483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838" name="Google Shape;4838;p73"/>
            <p:cNvCxnSpPr>
              <a:stCxn id="4831" idx="0"/>
              <a:endCxn id="482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839" name="Google Shape;4839;p73"/>
          <p:cNvGrpSpPr/>
          <p:nvPr/>
        </p:nvGrpSpPr>
        <p:grpSpPr>
          <a:xfrm>
            <a:off x="6844058" y="3100221"/>
            <a:ext cx="1579035" cy="540873"/>
            <a:chOff x="6895650" y="3126697"/>
            <a:chExt cx="1436662" cy="492105"/>
          </a:xfrm>
        </p:grpSpPr>
        <p:sp>
          <p:nvSpPr>
            <p:cNvPr id="4840" name="Google Shape;4840;p7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5" name="Google Shape;4845;p73"/>
            <p:cNvGrpSpPr/>
            <p:nvPr/>
          </p:nvGrpSpPr>
          <p:grpSpPr>
            <a:xfrm>
              <a:off x="6995957" y="3335810"/>
              <a:ext cx="1230393" cy="71754"/>
              <a:chOff x="6995957" y="3287964"/>
              <a:chExt cx="1230393" cy="71754"/>
            </a:xfrm>
          </p:grpSpPr>
          <p:sp>
            <p:nvSpPr>
              <p:cNvPr id="4846" name="Google Shape;4846;p7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1" name="Google Shape;4851;p73"/>
          <p:cNvGrpSpPr/>
          <p:nvPr/>
        </p:nvGrpSpPr>
        <p:grpSpPr>
          <a:xfrm>
            <a:off x="6842640" y="3736984"/>
            <a:ext cx="1581862" cy="650625"/>
            <a:chOff x="6777990" y="3710194"/>
            <a:chExt cx="1646915" cy="677382"/>
          </a:xfrm>
        </p:grpSpPr>
        <p:grpSp>
          <p:nvGrpSpPr>
            <p:cNvPr id="4852" name="Google Shape;4852;p73"/>
            <p:cNvGrpSpPr/>
            <p:nvPr/>
          </p:nvGrpSpPr>
          <p:grpSpPr>
            <a:xfrm>
              <a:off x="6777990" y="3874492"/>
              <a:ext cx="411129" cy="513083"/>
              <a:chOff x="6777990" y="3874492"/>
              <a:chExt cx="411129" cy="513083"/>
            </a:xfrm>
          </p:grpSpPr>
          <p:cxnSp>
            <p:nvCxnSpPr>
              <p:cNvPr id="4853" name="Google Shape;4853;p7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854" name="Google Shape;4854;p7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5" name="Google Shape;4855;p73"/>
            <p:cNvGrpSpPr/>
            <p:nvPr/>
          </p:nvGrpSpPr>
          <p:grpSpPr>
            <a:xfrm>
              <a:off x="7188425" y="3710194"/>
              <a:ext cx="411123" cy="520535"/>
              <a:chOff x="7188425" y="3710194"/>
              <a:chExt cx="411123" cy="520535"/>
            </a:xfrm>
          </p:grpSpPr>
          <p:cxnSp>
            <p:nvCxnSpPr>
              <p:cNvPr id="4856" name="Google Shape;4856;p7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857" name="Google Shape;4857;p7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8" name="Google Shape;4858;p73"/>
            <p:cNvGrpSpPr/>
            <p:nvPr/>
          </p:nvGrpSpPr>
          <p:grpSpPr>
            <a:xfrm>
              <a:off x="7603341" y="3874492"/>
              <a:ext cx="411474" cy="513083"/>
              <a:chOff x="7603341" y="3874492"/>
              <a:chExt cx="411474" cy="513083"/>
            </a:xfrm>
          </p:grpSpPr>
          <p:cxnSp>
            <p:nvCxnSpPr>
              <p:cNvPr id="4859" name="Google Shape;4859;p7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860" name="Google Shape;4860;p7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73"/>
            <p:cNvGrpSpPr/>
            <p:nvPr/>
          </p:nvGrpSpPr>
          <p:grpSpPr>
            <a:xfrm>
              <a:off x="8013776" y="3722847"/>
              <a:ext cx="411129" cy="507881"/>
              <a:chOff x="8013776" y="3722847"/>
              <a:chExt cx="411129" cy="507881"/>
            </a:xfrm>
          </p:grpSpPr>
          <p:cxnSp>
            <p:nvCxnSpPr>
              <p:cNvPr id="4862" name="Google Shape;4862;p7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863" name="Google Shape;4863;p7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4" name="Google Shape;4864;p73"/>
          <p:cNvGrpSpPr/>
          <p:nvPr/>
        </p:nvGrpSpPr>
        <p:grpSpPr>
          <a:xfrm>
            <a:off x="5262155" y="2909824"/>
            <a:ext cx="1421889" cy="1020603"/>
            <a:chOff x="5190863" y="2824811"/>
            <a:chExt cx="1544860" cy="1108869"/>
          </a:xfrm>
        </p:grpSpPr>
        <p:grpSp>
          <p:nvGrpSpPr>
            <p:cNvPr id="4865" name="Google Shape;4865;p73"/>
            <p:cNvGrpSpPr/>
            <p:nvPr/>
          </p:nvGrpSpPr>
          <p:grpSpPr>
            <a:xfrm>
              <a:off x="5938695" y="3176919"/>
              <a:ext cx="685761" cy="404739"/>
              <a:chOff x="5938695" y="3176919"/>
              <a:chExt cx="685761" cy="404739"/>
            </a:xfrm>
          </p:grpSpPr>
          <p:grpSp>
            <p:nvGrpSpPr>
              <p:cNvPr id="4866" name="Google Shape;4866;p73"/>
              <p:cNvGrpSpPr/>
              <p:nvPr/>
            </p:nvGrpSpPr>
            <p:grpSpPr>
              <a:xfrm>
                <a:off x="5938695" y="3176919"/>
                <a:ext cx="685761" cy="404739"/>
                <a:chOff x="5938695" y="3176919"/>
                <a:chExt cx="685761" cy="404739"/>
              </a:xfrm>
            </p:grpSpPr>
            <p:sp>
              <p:nvSpPr>
                <p:cNvPr id="4867" name="Google Shape;4867;p7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9" name="Google Shape;4869;p7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73"/>
            <p:cNvGrpSpPr/>
            <p:nvPr/>
          </p:nvGrpSpPr>
          <p:grpSpPr>
            <a:xfrm>
              <a:off x="5305233" y="3176835"/>
              <a:ext cx="685971" cy="404655"/>
              <a:chOff x="5305233" y="3176835"/>
              <a:chExt cx="685971" cy="404655"/>
            </a:xfrm>
          </p:grpSpPr>
          <p:grpSp>
            <p:nvGrpSpPr>
              <p:cNvPr id="4871" name="Google Shape;4871;p73"/>
              <p:cNvGrpSpPr/>
              <p:nvPr/>
            </p:nvGrpSpPr>
            <p:grpSpPr>
              <a:xfrm>
                <a:off x="5305233" y="3176835"/>
                <a:ext cx="685971" cy="404655"/>
                <a:chOff x="5305233" y="3176835"/>
                <a:chExt cx="685971" cy="404655"/>
              </a:xfrm>
            </p:grpSpPr>
            <p:sp>
              <p:nvSpPr>
                <p:cNvPr id="4872" name="Google Shape;4872;p7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4" name="Google Shape;4874;p7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5" name="Google Shape;4875;p7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6" name="Google Shape;4876;p73"/>
            <p:cNvGrpSpPr/>
            <p:nvPr/>
          </p:nvGrpSpPr>
          <p:grpSpPr>
            <a:xfrm>
              <a:off x="5657361" y="2824811"/>
              <a:ext cx="1078361" cy="404655"/>
              <a:chOff x="5657361" y="2824811"/>
              <a:chExt cx="1078361" cy="404655"/>
            </a:xfrm>
          </p:grpSpPr>
          <p:grpSp>
            <p:nvGrpSpPr>
              <p:cNvPr id="4877" name="Google Shape;4877;p73"/>
              <p:cNvGrpSpPr/>
              <p:nvPr/>
            </p:nvGrpSpPr>
            <p:grpSpPr>
              <a:xfrm>
                <a:off x="5657361" y="2824811"/>
                <a:ext cx="1078361" cy="404655"/>
                <a:chOff x="5657361" y="2824811"/>
                <a:chExt cx="1078361" cy="404655"/>
              </a:xfrm>
            </p:grpSpPr>
            <p:grpSp>
              <p:nvGrpSpPr>
                <p:cNvPr id="4878" name="Google Shape;4878;p73"/>
                <p:cNvGrpSpPr/>
                <p:nvPr/>
              </p:nvGrpSpPr>
              <p:grpSpPr>
                <a:xfrm>
                  <a:off x="5938485" y="2824811"/>
                  <a:ext cx="797237" cy="404655"/>
                  <a:chOff x="5938485" y="2824811"/>
                  <a:chExt cx="797237" cy="404655"/>
                </a:xfrm>
              </p:grpSpPr>
              <p:sp>
                <p:nvSpPr>
                  <p:cNvPr id="4879" name="Google Shape;4879;p7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1" name="Google Shape;4881;p7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2" name="Google Shape;4882;p7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73"/>
            <p:cNvGrpSpPr/>
            <p:nvPr/>
          </p:nvGrpSpPr>
          <p:grpSpPr>
            <a:xfrm>
              <a:off x="5190863" y="3528942"/>
              <a:ext cx="1078026" cy="404739"/>
              <a:chOff x="5190863" y="3528942"/>
              <a:chExt cx="1078026" cy="404739"/>
            </a:xfrm>
          </p:grpSpPr>
          <p:sp>
            <p:nvSpPr>
              <p:cNvPr id="4884" name="Google Shape;4884;p7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5" name="Google Shape;4885;p73"/>
              <p:cNvGrpSpPr/>
              <p:nvPr/>
            </p:nvGrpSpPr>
            <p:grpSpPr>
              <a:xfrm>
                <a:off x="5190863" y="3528942"/>
                <a:ext cx="1078026" cy="404739"/>
                <a:chOff x="5190863" y="3528942"/>
                <a:chExt cx="1078026" cy="404739"/>
              </a:xfrm>
            </p:grpSpPr>
            <p:sp>
              <p:nvSpPr>
                <p:cNvPr id="4886" name="Google Shape;4886;p7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88" name="Google Shape;4888;p73"/>
          <p:cNvGrpSpPr/>
          <p:nvPr/>
        </p:nvGrpSpPr>
        <p:grpSpPr>
          <a:xfrm>
            <a:off x="728162" y="1474292"/>
            <a:ext cx="1086719" cy="879487"/>
            <a:chOff x="803162" y="1474292"/>
            <a:chExt cx="1086719" cy="879487"/>
          </a:xfrm>
        </p:grpSpPr>
        <p:grpSp>
          <p:nvGrpSpPr>
            <p:cNvPr id="4889" name="Google Shape;4889;p73"/>
            <p:cNvGrpSpPr/>
            <p:nvPr/>
          </p:nvGrpSpPr>
          <p:grpSpPr>
            <a:xfrm>
              <a:off x="803162" y="1625948"/>
              <a:ext cx="445856" cy="576579"/>
              <a:chOff x="803162" y="1625948"/>
              <a:chExt cx="445856" cy="576579"/>
            </a:xfrm>
          </p:grpSpPr>
          <p:sp>
            <p:nvSpPr>
              <p:cNvPr id="4890" name="Google Shape;4890;p7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1" name="Google Shape;4891;p73"/>
              <p:cNvGrpSpPr/>
              <p:nvPr/>
            </p:nvGrpSpPr>
            <p:grpSpPr>
              <a:xfrm>
                <a:off x="1056023" y="1625948"/>
                <a:ext cx="192995" cy="576579"/>
                <a:chOff x="1056023" y="1625948"/>
                <a:chExt cx="192995" cy="576579"/>
              </a:xfrm>
            </p:grpSpPr>
            <p:sp>
              <p:nvSpPr>
                <p:cNvPr id="4892" name="Google Shape;4892;p7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97" name="Google Shape;4897;p73"/>
            <p:cNvGrpSpPr/>
            <p:nvPr/>
          </p:nvGrpSpPr>
          <p:grpSpPr>
            <a:xfrm>
              <a:off x="1371406" y="1474292"/>
              <a:ext cx="518475" cy="879487"/>
              <a:chOff x="1398231" y="1474292"/>
              <a:chExt cx="518475" cy="879487"/>
            </a:xfrm>
          </p:grpSpPr>
          <p:grpSp>
            <p:nvGrpSpPr>
              <p:cNvPr id="4898" name="Google Shape;4898;p73"/>
              <p:cNvGrpSpPr/>
              <p:nvPr/>
            </p:nvGrpSpPr>
            <p:grpSpPr>
              <a:xfrm>
                <a:off x="1398231" y="1474292"/>
                <a:ext cx="518475" cy="341643"/>
                <a:chOff x="1398231" y="1474292"/>
                <a:chExt cx="518475" cy="341643"/>
              </a:xfrm>
            </p:grpSpPr>
            <p:sp>
              <p:nvSpPr>
                <p:cNvPr id="4899" name="Google Shape;4899;p7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0" name="Google Shape;4900;p73"/>
                <p:cNvGrpSpPr/>
                <p:nvPr/>
              </p:nvGrpSpPr>
              <p:grpSpPr>
                <a:xfrm>
                  <a:off x="1616453" y="1474292"/>
                  <a:ext cx="300253" cy="341643"/>
                  <a:chOff x="1616453" y="1475379"/>
                  <a:chExt cx="300253" cy="341643"/>
                </a:xfrm>
              </p:grpSpPr>
              <p:sp>
                <p:nvSpPr>
                  <p:cNvPr id="4901" name="Google Shape;4901;p7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8" name="Google Shape;4908;p73"/>
                  <p:cNvGrpSpPr/>
                  <p:nvPr/>
                </p:nvGrpSpPr>
                <p:grpSpPr>
                  <a:xfrm>
                    <a:off x="1839639" y="1475379"/>
                    <a:ext cx="77067" cy="341643"/>
                    <a:chOff x="1839639" y="1475379"/>
                    <a:chExt cx="77067" cy="341643"/>
                  </a:xfrm>
                </p:grpSpPr>
                <p:sp>
                  <p:nvSpPr>
                    <p:cNvPr id="4909" name="Google Shape;4909;p7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11" name="Google Shape;4911;p73"/>
              <p:cNvGrpSpPr/>
              <p:nvPr/>
            </p:nvGrpSpPr>
            <p:grpSpPr>
              <a:xfrm>
                <a:off x="1398451" y="2012951"/>
                <a:ext cx="518255" cy="340828"/>
                <a:chOff x="1398451" y="2012951"/>
                <a:chExt cx="518255" cy="340828"/>
              </a:xfrm>
            </p:grpSpPr>
            <p:sp>
              <p:nvSpPr>
                <p:cNvPr id="4912" name="Google Shape;4912;p7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3" name="Google Shape;4913;p73"/>
                <p:cNvGrpSpPr/>
                <p:nvPr/>
              </p:nvGrpSpPr>
              <p:grpSpPr>
                <a:xfrm>
                  <a:off x="1616453" y="2012951"/>
                  <a:ext cx="300253" cy="340828"/>
                  <a:chOff x="1616453" y="2013538"/>
                  <a:chExt cx="300253" cy="340828"/>
                </a:xfrm>
              </p:grpSpPr>
              <p:sp>
                <p:nvSpPr>
                  <p:cNvPr id="4914" name="Google Shape;4914;p7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1" name="Google Shape;4921;p73"/>
                  <p:cNvGrpSpPr/>
                  <p:nvPr/>
                </p:nvGrpSpPr>
                <p:grpSpPr>
                  <a:xfrm>
                    <a:off x="1839639" y="2013538"/>
                    <a:ext cx="77067" cy="340828"/>
                    <a:chOff x="1839639" y="2013538"/>
                    <a:chExt cx="77067" cy="340828"/>
                  </a:xfrm>
                </p:grpSpPr>
                <p:sp>
                  <p:nvSpPr>
                    <p:cNvPr id="4922" name="Google Shape;4922;p7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924" name="Google Shape;4924;p73"/>
          <p:cNvGrpSpPr/>
          <p:nvPr/>
        </p:nvGrpSpPr>
        <p:grpSpPr>
          <a:xfrm>
            <a:off x="724986" y="3605478"/>
            <a:ext cx="1368681" cy="682918"/>
            <a:chOff x="724986" y="3605478"/>
            <a:chExt cx="1368681" cy="682918"/>
          </a:xfrm>
        </p:grpSpPr>
        <p:grpSp>
          <p:nvGrpSpPr>
            <p:cNvPr id="4925" name="Google Shape;4925;p73"/>
            <p:cNvGrpSpPr/>
            <p:nvPr/>
          </p:nvGrpSpPr>
          <p:grpSpPr>
            <a:xfrm>
              <a:off x="1289102" y="3823629"/>
              <a:ext cx="240442" cy="250435"/>
              <a:chOff x="-165066" y="3843615"/>
              <a:chExt cx="221259" cy="230455"/>
            </a:xfrm>
          </p:grpSpPr>
          <p:sp>
            <p:nvSpPr>
              <p:cNvPr id="4926" name="Google Shape;4926;p7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73"/>
            <p:cNvGrpSpPr/>
            <p:nvPr/>
          </p:nvGrpSpPr>
          <p:grpSpPr>
            <a:xfrm>
              <a:off x="724986" y="3605478"/>
              <a:ext cx="1368681" cy="682918"/>
              <a:chOff x="724986" y="3605478"/>
              <a:chExt cx="1368681" cy="682918"/>
            </a:xfrm>
          </p:grpSpPr>
          <p:grpSp>
            <p:nvGrpSpPr>
              <p:cNvPr id="4947" name="Google Shape;4947;p73"/>
              <p:cNvGrpSpPr/>
              <p:nvPr/>
            </p:nvGrpSpPr>
            <p:grpSpPr>
              <a:xfrm>
                <a:off x="1498221" y="4047614"/>
                <a:ext cx="529172" cy="240783"/>
                <a:chOff x="1498221" y="4047614"/>
                <a:chExt cx="529172" cy="240783"/>
              </a:xfrm>
            </p:grpSpPr>
            <p:grpSp>
              <p:nvGrpSpPr>
                <p:cNvPr id="4948" name="Google Shape;4948;p73"/>
                <p:cNvGrpSpPr/>
                <p:nvPr/>
              </p:nvGrpSpPr>
              <p:grpSpPr>
                <a:xfrm>
                  <a:off x="1826655" y="4224370"/>
                  <a:ext cx="200738" cy="25631"/>
                  <a:chOff x="1826655" y="4224370"/>
                  <a:chExt cx="200738" cy="25631"/>
                </a:xfrm>
              </p:grpSpPr>
              <p:sp>
                <p:nvSpPr>
                  <p:cNvPr id="4949" name="Google Shape;4949;p7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73"/>
                <p:cNvGrpSpPr/>
                <p:nvPr/>
              </p:nvGrpSpPr>
              <p:grpSpPr>
                <a:xfrm>
                  <a:off x="1498221" y="4047614"/>
                  <a:ext cx="328444" cy="240783"/>
                  <a:chOff x="1498221" y="4047614"/>
                  <a:chExt cx="328444" cy="240783"/>
                </a:xfrm>
              </p:grpSpPr>
              <p:sp>
                <p:nvSpPr>
                  <p:cNvPr id="4952" name="Google Shape;4952;p7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3" name="Google Shape;4953;p73"/>
                  <p:cNvGrpSpPr/>
                  <p:nvPr/>
                </p:nvGrpSpPr>
                <p:grpSpPr>
                  <a:xfrm>
                    <a:off x="1498221" y="4047614"/>
                    <a:ext cx="150566" cy="190416"/>
                    <a:chOff x="1498221" y="4047614"/>
                    <a:chExt cx="150566" cy="190416"/>
                  </a:xfrm>
                </p:grpSpPr>
                <p:sp>
                  <p:nvSpPr>
                    <p:cNvPr id="4954" name="Google Shape;4954;p7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56" name="Google Shape;4956;p73"/>
              <p:cNvGrpSpPr/>
              <p:nvPr/>
            </p:nvGrpSpPr>
            <p:grpSpPr>
              <a:xfrm>
                <a:off x="1560718" y="3800594"/>
                <a:ext cx="532948" cy="302090"/>
                <a:chOff x="1560718" y="3800594"/>
                <a:chExt cx="532948" cy="302090"/>
              </a:xfrm>
            </p:grpSpPr>
            <p:grpSp>
              <p:nvGrpSpPr>
                <p:cNvPr id="4957" name="Google Shape;4957;p73"/>
                <p:cNvGrpSpPr/>
                <p:nvPr/>
              </p:nvGrpSpPr>
              <p:grpSpPr>
                <a:xfrm>
                  <a:off x="1912179" y="3827344"/>
                  <a:ext cx="181487" cy="25631"/>
                  <a:chOff x="1912179" y="3827344"/>
                  <a:chExt cx="181487" cy="25631"/>
                </a:xfrm>
              </p:grpSpPr>
              <p:sp>
                <p:nvSpPr>
                  <p:cNvPr id="4958" name="Google Shape;4958;p7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73"/>
                <p:cNvGrpSpPr/>
                <p:nvPr/>
              </p:nvGrpSpPr>
              <p:grpSpPr>
                <a:xfrm>
                  <a:off x="1912179" y="4044505"/>
                  <a:ext cx="181487" cy="25622"/>
                  <a:chOff x="1912179" y="4044506"/>
                  <a:chExt cx="181487" cy="25622"/>
                </a:xfrm>
              </p:grpSpPr>
              <p:sp>
                <p:nvSpPr>
                  <p:cNvPr id="4961" name="Google Shape;4961;p7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73"/>
                <p:cNvGrpSpPr/>
                <p:nvPr/>
              </p:nvGrpSpPr>
              <p:grpSpPr>
                <a:xfrm>
                  <a:off x="1560718" y="3800594"/>
                  <a:ext cx="351472" cy="302090"/>
                  <a:chOff x="1560718" y="3800594"/>
                  <a:chExt cx="351472" cy="302090"/>
                </a:xfrm>
              </p:grpSpPr>
              <p:grpSp>
                <p:nvGrpSpPr>
                  <p:cNvPr id="4964" name="Google Shape;4964;p73"/>
                  <p:cNvGrpSpPr/>
                  <p:nvPr/>
                </p:nvGrpSpPr>
                <p:grpSpPr>
                  <a:xfrm>
                    <a:off x="1560718" y="3842857"/>
                    <a:ext cx="173586" cy="217131"/>
                    <a:chOff x="1560718" y="3842857"/>
                    <a:chExt cx="173586" cy="217131"/>
                  </a:xfrm>
                </p:grpSpPr>
                <p:sp>
                  <p:nvSpPr>
                    <p:cNvPr id="4965" name="Google Shape;4965;p7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8" name="Google Shape;4968;p7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70" name="Google Shape;4970;p7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1" name="Google Shape;4971;p73"/>
              <p:cNvGrpSpPr/>
              <p:nvPr/>
            </p:nvGrpSpPr>
            <p:grpSpPr>
              <a:xfrm>
                <a:off x="785350" y="3605478"/>
                <a:ext cx="535311" cy="249245"/>
                <a:chOff x="785350" y="3605478"/>
                <a:chExt cx="535311" cy="249245"/>
              </a:xfrm>
            </p:grpSpPr>
            <p:grpSp>
              <p:nvGrpSpPr>
                <p:cNvPr id="4972" name="Google Shape;4972;p73"/>
                <p:cNvGrpSpPr/>
                <p:nvPr/>
              </p:nvGrpSpPr>
              <p:grpSpPr>
                <a:xfrm>
                  <a:off x="785350" y="3605478"/>
                  <a:ext cx="376191" cy="102736"/>
                  <a:chOff x="785350" y="3605478"/>
                  <a:chExt cx="376191" cy="102736"/>
                </a:xfrm>
              </p:grpSpPr>
              <p:sp>
                <p:nvSpPr>
                  <p:cNvPr id="4973" name="Google Shape;4973;p7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 name="Google Shape;4976;p73"/>
                <p:cNvGrpSpPr/>
                <p:nvPr/>
              </p:nvGrpSpPr>
              <p:grpSpPr>
                <a:xfrm>
                  <a:off x="1161530" y="3655851"/>
                  <a:ext cx="159131" cy="198872"/>
                  <a:chOff x="1161530" y="3655851"/>
                  <a:chExt cx="159131" cy="198872"/>
                </a:xfrm>
              </p:grpSpPr>
              <p:sp>
                <p:nvSpPr>
                  <p:cNvPr id="4977" name="Google Shape;4977;p7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9" name="Google Shape;4979;p73"/>
              <p:cNvGrpSpPr/>
              <p:nvPr/>
            </p:nvGrpSpPr>
            <p:grpSpPr>
              <a:xfrm>
                <a:off x="785350" y="4047614"/>
                <a:ext cx="535311" cy="240783"/>
                <a:chOff x="785350" y="4047614"/>
                <a:chExt cx="535311" cy="240783"/>
              </a:xfrm>
            </p:grpSpPr>
            <p:grpSp>
              <p:nvGrpSpPr>
                <p:cNvPr id="4980" name="Google Shape;4980;p73"/>
                <p:cNvGrpSpPr/>
                <p:nvPr/>
              </p:nvGrpSpPr>
              <p:grpSpPr>
                <a:xfrm>
                  <a:off x="1161636" y="4047614"/>
                  <a:ext cx="159025" cy="190415"/>
                  <a:chOff x="1161636" y="4047614"/>
                  <a:chExt cx="159025" cy="190415"/>
                </a:xfrm>
              </p:grpSpPr>
              <p:sp>
                <p:nvSpPr>
                  <p:cNvPr id="4981" name="Google Shape;4981;p7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3" name="Google Shape;4983;p73"/>
                <p:cNvGrpSpPr/>
                <p:nvPr/>
              </p:nvGrpSpPr>
              <p:grpSpPr>
                <a:xfrm>
                  <a:off x="785350" y="4185661"/>
                  <a:ext cx="376191" cy="102736"/>
                  <a:chOff x="785350" y="4185661"/>
                  <a:chExt cx="376191" cy="102736"/>
                </a:xfrm>
              </p:grpSpPr>
              <p:sp>
                <p:nvSpPr>
                  <p:cNvPr id="4984" name="Google Shape;4984;p7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7" name="Google Shape;4987;p73"/>
              <p:cNvGrpSpPr/>
              <p:nvPr/>
            </p:nvGrpSpPr>
            <p:grpSpPr>
              <a:xfrm>
                <a:off x="1501054" y="3605478"/>
                <a:ext cx="526340" cy="249240"/>
                <a:chOff x="1501054" y="3605478"/>
                <a:chExt cx="526340" cy="249240"/>
              </a:xfrm>
            </p:grpSpPr>
            <p:grpSp>
              <p:nvGrpSpPr>
                <p:cNvPr id="4988" name="Google Shape;4988;p73"/>
                <p:cNvGrpSpPr/>
                <p:nvPr/>
              </p:nvGrpSpPr>
              <p:grpSpPr>
                <a:xfrm>
                  <a:off x="1834208" y="3643867"/>
                  <a:ext cx="193185" cy="25622"/>
                  <a:chOff x="1834208" y="3643867"/>
                  <a:chExt cx="193185" cy="25622"/>
                </a:xfrm>
              </p:grpSpPr>
              <p:sp>
                <p:nvSpPr>
                  <p:cNvPr id="4989" name="Google Shape;4989;p7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73"/>
                <p:cNvGrpSpPr/>
                <p:nvPr/>
              </p:nvGrpSpPr>
              <p:grpSpPr>
                <a:xfrm>
                  <a:off x="1501054" y="3605478"/>
                  <a:ext cx="333165" cy="249240"/>
                  <a:chOff x="1501054" y="3605478"/>
                  <a:chExt cx="333165" cy="249240"/>
                </a:xfrm>
              </p:grpSpPr>
              <p:sp>
                <p:nvSpPr>
                  <p:cNvPr id="4992" name="Google Shape;4992;p7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3" name="Google Shape;4993;p73"/>
                  <p:cNvGrpSpPr/>
                  <p:nvPr/>
                </p:nvGrpSpPr>
                <p:grpSpPr>
                  <a:xfrm>
                    <a:off x="1501054" y="3655851"/>
                    <a:ext cx="155286" cy="198867"/>
                    <a:chOff x="1501054" y="3655851"/>
                    <a:chExt cx="155286" cy="198867"/>
                  </a:xfrm>
                </p:grpSpPr>
                <p:sp>
                  <p:nvSpPr>
                    <p:cNvPr id="4994" name="Google Shape;4994;p7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96" name="Google Shape;4996;p73"/>
              <p:cNvGrpSpPr/>
              <p:nvPr/>
            </p:nvGrpSpPr>
            <p:grpSpPr>
              <a:xfrm>
                <a:off x="724986" y="3800594"/>
                <a:ext cx="532950" cy="302090"/>
                <a:chOff x="724986" y="3800594"/>
                <a:chExt cx="532950" cy="302090"/>
              </a:xfrm>
            </p:grpSpPr>
            <p:grpSp>
              <p:nvGrpSpPr>
                <p:cNvPr id="4997" name="Google Shape;4997;p73"/>
                <p:cNvGrpSpPr/>
                <p:nvPr/>
              </p:nvGrpSpPr>
              <p:grpSpPr>
                <a:xfrm>
                  <a:off x="724986" y="4044367"/>
                  <a:ext cx="181314" cy="25626"/>
                  <a:chOff x="724986" y="4044367"/>
                  <a:chExt cx="181314" cy="25626"/>
                </a:xfrm>
              </p:grpSpPr>
              <p:sp>
                <p:nvSpPr>
                  <p:cNvPr id="4998" name="Google Shape;4998;p7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73"/>
                <p:cNvGrpSpPr/>
                <p:nvPr/>
              </p:nvGrpSpPr>
              <p:grpSpPr>
                <a:xfrm>
                  <a:off x="906290" y="3800594"/>
                  <a:ext cx="351646" cy="302090"/>
                  <a:chOff x="906290" y="3800594"/>
                  <a:chExt cx="351646" cy="302090"/>
                </a:xfrm>
              </p:grpSpPr>
              <p:grpSp>
                <p:nvGrpSpPr>
                  <p:cNvPr id="5001" name="Google Shape;5001;p73"/>
                  <p:cNvGrpSpPr/>
                  <p:nvPr/>
                </p:nvGrpSpPr>
                <p:grpSpPr>
                  <a:xfrm>
                    <a:off x="1084172" y="3842857"/>
                    <a:ext cx="173764" cy="217131"/>
                    <a:chOff x="1084172" y="3842857"/>
                    <a:chExt cx="173764" cy="217131"/>
                  </a:xfrm>
                </p:grpSpPr>
                <p:grpSp>
                  <p:nvGrpSpPr>
                    <p:cNvPr id="5002" name="Google Shape;5002;p73"/>
                    <p:cNvGrpSpPr/>
                    <p:nvPr/>
                  </p:nvGrpSpPr>
                  <p:grpSpPr>
                    <a:xfrm>
                      <a:off x="1156862" y="3936509"/>
                      <a:ext cx="101073" cy="25622"/>
                      <a:chOff x="1156862" y="3936509"/>
                      <a:chExt cx="101073" cy="25622"/>
                    </a:xfrm>
                  </p:grpSpPr>
                  <p:sp>
                    <p:nvSpPr>
                      <p:cNvPr id="5003" name="Google Shape;5003;p7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5" name="Google Shape;5005;p7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6" name="Google Shape;5006;p7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73"/>
                <p:cNvGrpSpPr/>
                <p:nvPr/>
              </p:nvGrpSpPr>
              <p:grpSpPr>
                <a:xfrm>
                  <a:off x="724986" y="3830189"/>
                  <a:ext cx="189533" cy="25626"/>
                  <a:chOff x="724986" y="3830189"/>
                  <a:chExt cx="189533" cy="25626"/>
                </a:xfrm>
              </p:grpSpPr>
              <p:sp>
                <p:nvSpPr>
                  <p:cNvPr id="5009" name="Google Shape;5009;p7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011" name="Google Shape;5011;p73"/>
          <p:cNvGrpSpPr/>
          <p:nvPr/>
        </p:nvGrpSpPr>
        <p:grpSpPr>
          <a:xfrm>
            <a:off x="2253298" y="2455640"/>
            <a:ext cx="948701" cy="935378"/>
            <a:chOff x="2253298" y="2428317"/>
            <a:chExt cx="948701" cy="935378"/>
          </a:xfrm>
        </p:grpSpPr>
        <p:sp>
          <p:nvSpPr>
            <p:cNvPr id="5012" name="Google Shape;5012;p7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5048"/>
        <p:cNvGrpSpPr/>
        <p:nvPr/>
      </p:nvGrpSpPr>
      <p:grpSpPr>
        <a:xfrm>
          <a:off x="0" y="0"/>
          <a:ext cx="0" cy="0"/>
          <a:chOff x="0" y="0"/>
          <a:chExt cx="0" cy="0"/>
        </a:xfrm>
      </p:grpSpPr>
      <p:grpSp>
        <p:nvGrpSpPr>
          <p:cNvPr id="5049" name="Google Shape;5049;p74"/>
          <p:cNvGrpSpPr/>
          <p:nvPr/>
        </p:nvGrpSpPr>
        <p:grpSpPr>
          <a:xfrm>
            <a:off x="3353582" y="1145627"/>
            <a:ext cx="2363393" cy="1017867"/>
            <a:chOff x="3292400" y="1219146"/>
            <a:chExt cx="2615240" cy="1110239"/>
          </a:xfrm>
        </p:grpSpPr>
        <p:sp>
          <p:nvSpPr>
            <p:cNvPr id="5050" name="Google Shape;5050;p7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051" name="Google Shape;5051;p7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52" name="Google Shape;5052;p7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JANUARY</a:t>
              </a:r>
              <a:endParaRPr sz="200">
                <a:solidFill>
                  <a:srgbClr val="FFFFFF"/>
                </a:solidFill>
              </a:endParaRPr>
            </a:p>
          </p:txBody>
        </p:sp>
        <p:sp>
          <p:nvSpPr>
            <p:cNvPr id="5053" name="Google Shape;5053;p7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FEBRUARY</a:t>
              </a:r>
              <a:endParaRPr sz="200">
                <a:solidFill>
                  <a:srgbClr val="FFFFFF"/>
                </a:solidFill>
              </a:endParaRPr>
            </a:p>
          </p:txBody>
        </p:sp>
        <p:sp>
          <p:nvSpPr>
            <p:cNvPr id="5054" name="Google Shape;5054;p7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MARCH</a:t>
              </a:r>
              <a:endParaRPr sz="200">
                <a:solidFill>
                  <a:srgbClr val="FFFFFF"/>
                </a:solidFill>
              </a:endParaRPr>
            </a:p>
          </p:txBody>
        </p:sp>
        <p:sp>
          <p:nvSpPr>
            <p:cNvPr id="5055" name="Google Shape;5055;p7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APRIL</a:t>
              </a:r>
              <a:endParaRPr sz="200">
                <a:solidFill>
                  <a:srgbClr val="FFFFFF"/>
                </a:solidFill>
              </a:endParaRPr>
            </a:p>
          </p:txBody>
        </p:sp>
        <p:sp>
          <p:nvSpPr>
            <p:cNvPr id="5056" name="Google Shape;5056;p7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MAY</a:t>
              </a:r>
              <a:endParaRPr sz="200">
                <a:solidFill>
                  <a:srgbClr val="FFFFFF"/>
                </a:solidFill>
              </a:endParaRPr>
            </a:p>
          </p:txBody>
        </p:sp>
        <p:sp>
          <p:nvSpPr>
            <p:cNvPr id="5057" name="Google Shape;5057;p7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JUNE</a:t>
              </a:r>
              <a:endParaRPr sz="200">
                <a:solidFill>
                  <a:srgbClr val="FFFFFF"/>
                </a:solidFill>
              </a:endParaRPr>
            </a:p>
          </p:txBody>
        </p:sp>
        <p:sp>
          <p:nvSpPr>
            <p:cNvPr id="5058" name="Google Shape;5058;p7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1</a:t>
              </a:r>
              <a:endParaRPr sz="200">
                <a:solidFill>
                  <a:srgbClr val="FFFFFF"/>
                </a:solidFill>
              </a:endParaRPr>
            </a:p>
          </p:txBody>
        </p:sp>
        <p:sp>
          <p:nvSpPr>
            <p:cNvPr id="5059" name="Google Shape;5059;p7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2</a:t>
              </a:r>
              <a:endParaRPr sz="200">
                <a:solidFill>
                  <a:srgbClr val="FFFFFF"/>
                </a:solidFill>
              </a:endParaRPr>
            </a:p>
          </p:txBody>
        </p:sp>
        <p:sp>
          <p:nvSpPr>
            <p:cNvPr id="5060" name="Google Shape;5060;p7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5061" name="Google Shape;5061;p7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5062" name="Google Shape;5062;p7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5063" name="Google Shape;5063;p7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5064" name="Google Shape;5064;p74"/>
            <p:cNvGrpSpPr/>
            <p:nvPr/>
          </p:nvGrpSpPr>
          <p:grpSpPr>
            <a:xfrm>
              <a:off x="3748438" y="1378608"/>
              <a:ext cx="2159202" cy="903971"/>
              <a:chOff x="1683525" y="2179850"/>
              <a:chExt cx="4519050" cy="2134525"/>
            </a:xfrm>
          </p:grpSpPr>
          <p:sp>
            <p:nvSpPr>
              <p:cNvPr id="5065" name="Google Shape;5065;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66" name="Google Shape;5066;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67" name="Google Shape;5067;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68" name="Google Shape;5068;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69" name="Google Shape;5069;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0" name="Google Shape;5070;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1" name="Google Shape;5071;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2" name="Google Shape;5072;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3" name="Google Shape;5073;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4" name="Google Shape;5074;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5" name="Google Shape;5075;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6" name="Google Shape;5076;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077" name="Google Shape;5077;p74"/>
          <p:cNvGraphicFramePr/>
          <p:nvPr/>
        </p:nvGraphicFramePr>
        <p:xfrm>
          <a:off x="5949675" y="2323100"/>
          <a:ext cx="2491300" cy="868600"/>
        </p:xfrm>
        <a:graphic>
          <a:graphicData uri="http://schemas.openxmlformats.org/drawingml/2006/table">
            <a:tbl>
              <a:tblPr>
                <a:noFill/>
                <a:tableStyleId>{8CFDB86E-2A4E-42CF-A9B2-63F3ECEFA8B0}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078" name="Google Shape;5078;p74"/>
          <p:cNvGrpSpPr/>
          <p:nvPr/>
        </p:nvGrpSpPr>
        <p:grpSpPr>
          <a:xfrm>
            <a:off x="5926924" y="3381697"/>
            <a:ext cx="2519825" cy="1001454"/>
            <a:chOff x="1906114" y="789980"/>
            <a:chExt cx="1487676" cy="606868"/>
          </a:xfrm>
        </p:grpSpPr>
        <p:cxnSp>
          <p:nvCxnSpPr>
            <p:cNvPr id="5079" name="Google Shape;5079;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080" name="Google Shape;5080;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081" name="Google Shape;5081;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082" name="Google Shape;5082;p7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JANUARY</a:t>
              </a:r>
              <a:endParaRPr sz="300">
                <a:solidFill>
                  <a:srgbClr val="E3E9ED"/>
                </a:solidFill>
              </a:endParaRPr>
            </a:p>
          </p:txBody>
        </p:sp>
        <p:sp>
          <p:nvSpPr>
            <p:cNvPr id="5083" name="Google Shape;5083;p7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FEBRUARY</a:t>
              </a:r>
              <a:endParaRPr sz="300">
                <a:solidFill>
                  <a:srgbClr val="E3E9ED"/>
                </a:solidFill>
              </a:endParaRPr>
            </a:p>
          </p:txBody>
        </p:sp>
        <p:sp>
          <p:nvSpPr>
            <p:cNvPr id="5084" name="Google Shape;5084;p7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MARCH</a:t>
              </a:r>
              <a:endParaRPr sz="300">
                <a:solidFill>
                  <a:srgbClr val="E3E9ED"/>
                </a:solidFill>
              </a:endParaRPr>
            </a:p>
          </p:txBody>
        </p:sp>
        <p:sp>
          <p:nvSpPr>
            <p:cNvPr id="5085" name="Google Shape;5085;p7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APRIL</a:t>
              </a:r>
              <a:endParaRPr sz="300">
                <a:solidFill>
                  <a:srgbClr val="E3E9ED"/>
                </a:solidFill>
              </a:endParaRPr>
            </a:p>
          </p:txBody>
        </p:sp>
        <p:sp>
          <p:nvSpPr>
            <p:cNvPr id="5086" name="Google Shape;5086;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300">
                  <a:solidFill>
                    <a:srgbClr val="E3E9ED"/>
                  </a:solidFill>
                </a:rPr>
                <a:t>PHASE 1</a:t>
              </a:r>
              <a:endParaRPr sz="300">
                <a:solidFill>
                  <a:srgbClr val="E3E9ED"/>
                </a:solidFill>
              </a:endParaRPr>
            </a:p>
          </p:txBody>
        </p:sp>
        <p:sp>
          <p:nvSpPr>
            <p:cNvPr id="5093" name="Google Shape;5093;p7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5094" name="Google Shape;5094;p7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5095" name="Google Shape;5095;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6" name="Google Shape;5096;p74"/>
          <p:cNvGrpSpPr/>
          <p:nvPr/>
        </p:nvGrpSpPr>
        <p:grpSpPr>
          <a:xfrm>
            <a:off x="726399" y="1190655"/>
            <a:ext cx="2394370" cy="976502"/>
            <a:chOff x="749309" y="1112739"/>
            <a:chExt cx="2371603" cy="976502"/>
          </a:xfrm>
        </p:grpSpPr>
        <p:sp>
          <p:nvSpPr>
            <p:cNvPr id="5097" name="Google Shape;5097;p7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129" name="Google Shape;5129;p74"/>
          <p:cNvGraphicFramePr/>
          <p:nvPr/>
        </p:nvGraphicFramePr>
        <p:xfrm>
          <a:off x="5949700" y="1188950"/>
          <a:ext cx="2491300" cy="976425"/>
        </p:xfrm>
        <a:graphic>
          <a:graphicData uri="http://schemas.openxmlformats.org/drawingml/2006/table">
            <a:tbl>
              <a:tblPr>
                <a:noFill/>
                <a:tableStyleId>{8CFDB86E-2A4E-42CF-A9B2-63F3ECEFA8B0}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130" name="Google Shape;5130;p74"/>
          <p:cNvGraphicFramePr/>
          <p:nvPr/>
        </p:nvGraphicFramePr>
        <p:xfrm>
          <a:off x="3356413" y="2323100"/>
          <a:ext cx="2363400" cy="868575"/>
        </p:xfrm>
        <a:graphic>
          <a:graphicData uri="http://schemas.openxmlformats.org/drawingml/2006/table">
            <a:tbl>
              <a:tblPr>
                <a:noFill/>
                <a:tableStyleId>{8CFDB86E-2A4E-42CF-A9B2-63F3ECEFA8B0}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131" name="Google Shape;5131;p74"/>
          <p:cNvGrpSpPr/>
          <p:nvPr/>
        </p:nvGrpSpPr>
        <p:grpSpPr>
          <a:xfrm>
            <a:off x="4100342" y="2709743"/>
            <a:ext cx="1517436" cy="74460"/>
            <a:chOff x="3980086" y="2804397"/>
            <a:chExt cx="1227600" cy="66900"/>
          </a:xfrm>
        </p:grpSpPr>
        <p:sp>
          <p:nvSpPr>
            <p:cNvPr id="5132" name="Google Shape;5132;p7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74"/>
          <p:cNvGrpSpPr/>
          <p:nvPr/>
        </p:nvGrpSpPr>
        <p:grpSpPr>
          <a:xfrm>
            <a:off x="4725406" y="3002330"/>
            <a:ext cx="892956" cy="74460"/>
            <a:chOff x="3980086" y="2804397"/>
            <a:chExt cx="1227600" cy="66900"/>
          </a:xfrm>
        </p:grpSpPr>
        <p:sp>
          <p:nvSpPr>
            <p:cNvPr id="5135" name="Google Shape;5135;p7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74"/>
          <p:cNvGrpSpPr/>
          <p:nvPr/>
        </p:nvGrpSpPr>
        <p:grpSpPr>
          <a:xfrm>
            <a:off x="3358498" y="3361213"/>
            <a:ext cx="2363244" cy="1005943"/>
            <a:chOff x="3358415" y="3361302"/>
            <a:chExt cx="2363244" cy="1024695"/>
          </a:xfrm>
        </p:grpSpPr>
        <p:grpSp>
          <p:nvGrpSpPr>
            <p:cNvPr id="5138" name="Google Shape;5138;p74"/>
            <p:cNvGrpSpPr/>
            <p:nvPr/>
          </p:nvGrpSpPr>
          <p:grpSpPr>
            <a:xfrm>
              <a:off x="3358415" y="3361302"/>
              <a:ext cx="441300" cy="1024695"/>
              <a:chOff x="3358415" y="3361302"/>
              <a:chExt cx="441300" cy="1024695"/>
            </a:xfrm>
          </p:grpSpPr>
          <p:sp>
            <p:nvSpPr>
              <p:cNvPr id="5139" name="Google Shape;5139;p7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74"/>
            <p:cNvGrpSpPr/>
            <p:nvPr/>
          </p:nvGrpSpPr>
          <p:grpSpPr>
            <a:xfrm>
              <a:off x="3838901" y="3361302"/>
              <a:ext cx="441300" cy="1024695"/>
              <a:chOff x="3838901" y="3361302"/>
              <a:chExt cx="441300" cy="1024695"/>
            </a:xfrm>
          </p:grpSpPr>
          <p:sp>
            <p:nvSpPr>
              <p:cNvPr id="5146" name="Google Shape;5146;p7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74"/>
            <p:cNvGrpSpPr/>
            <p:nvPr/>
          </p:nvGrpSpPr>
          <p:grpSpPr>
            <a:xfrm>
              <a:off x="4319387" y="3361302"/>
              <a:ext cx="441300" cy="1024695"/>
              <a:chOff x="4319387" y="3361302"/>
              <a:chExt cx="441300" cy="1024695"/>
            </a:xfrm>
          </p:grpSpPr>
          <p:sp>
            <p:nvSpPr>
              <p:cNvPr id="5153" name="Google Shape;5153;p7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9" name="Google Shape;5159;p74"/>
            <p:cNvGrpSpPr/>
            <p:nvPr/>
          </p:nvGrpSpPr>
          <p:grpSpPr>
            <a:xfrm>
              <a:off x="4799873" y="3361302"/>
              <a:ext cx="441300" cy="1024695"/>
              <a:chOff x="4799873" y="3361302"/>
              <a:chExt cx="441300" cy="1024695"/>
            </a:xfrm>
          </p:grpSpPr>
          <p:sp>
            <p:nvSpPr>
              <p:cNvPr id="5160" name="Google Shape;5160;p7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74"/>
            <p:cNvGrpSpPr/>
            <p:nvPr/>
          </p:nvGrpSpPr>
          <p:grpSpPr>
            <a:xfrm>
              <a:off x="5280360" y="3361302"/>
              <a:ext cx="441300" cy="1024695"/>
              <a:chOff x="5280360" y="3361302"/>
              <a:chExt cx="441300" cy="1024695"/>
            </a:xfrm>
          </p:grpSpPr>
          <p:sp>
            <p:nvSpPr>
              <p:cNvPr id="5167" name="Google Shape;5167;p7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173" name="Google Shape;5173;p74"/>
          <p:cNvGraphicFramePr/>
          <p:nvPr/>
        </p:nvGraphicFramePr>
        <p:xfrm>
          <a:off x="724925" y="2323100"/>
          <a:ext cx="2403600" cy="881400"/>
        </p:xfrm>
        <a:graphic>
          <a:graphicData uri="http://schemas.openxmlformats.org/drawingml/2006/table">
            <a:tbl>
              <a:tblPr>
                <a:noFill/>
                <a:tableStyleId>{8CFDB86E-2A4E-42CF-A9B2-63F3ECEFA8B0}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174" name="Google Shape;5174;p74"/>
          <p:cNvGrpSpPr/>
          <p:nvPr/>
        </p:nvGrpSpPr>
        <p:grpSpPr>
          <a:xfrm>
            <a:off x="726450" y="3372825"/>
            <a:ext cx="2403614" cy="1005900"/>
            <a:chOff x="726450" y="3372825"/>
            <a:chExt cx="2403614" cy="1005900"/>
          </a:xfrm>
        </p:grpSpPr>
        <p:grpSp>
          <p:nvGrpSpPr>
            <p:cNvPr id="5175" name="Google Shape;5175;p74"/>
            <p:cNvGrpSpPr/>
            <p:nvPr/>
          </p:nvGrpSpPr>
          <p:grpSpPr>
            <a:xfrm>
              <a:off x="726450" y="3696000"/>
              <a:ext cx="2403614" cy="500898"/>
              <a:chOff x="726450" y="3696000"/>
              <a:chExt cx="2403614" cy="500898"/>
            </a:xfrm>
          </p:grpSpPr>
          <p:sp>
            <p:nvSpPr>
              <p:cNvPr id="5176" name="Google Shape;5176;p7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77" name="Google Shape;5177;p7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178" name="Google Shape;5178;p74"/>
            <p:cNvGrpSpPr/>
            <p:nvPr/>
          </p:nvGrpSpPr>
          <p:grpSpPr>
            <a:xfrm>
              <a:off x="1348050" y="3372825"/>
              <a:ext cx="1720425" cy="1005900"/>
              <a:chOff x="1348050" y="3372825"/>
              <a:chExt cx="1720425" cy="1005900"/>
            </a:xfrm>
          </p:grpSpPr>
          <p:sp>
            <p:nvSpPr>
              <p:cNvPr id="5179" name="Google Shape;5179;p7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80" name="Google Shape;5180;p7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81" name="Google Shape;5181;p7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82" name="Google Shape;5182;p7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83" name="Google Shape;5183;p7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184" name="Google Shape;5184;p74"/>
            <p:cNvGrpSpPr/>
            <p:nvPr/>
          </p:nvGrpSpPr>
          <p:grpSpPr>
            <a:xfrm>
              <a:off x="1455707" y="3731058"/>
              <a:ext cx="1491150" cy="417657"/>
              <a:chOff x="1455707" y="3731058"/>
              <a:chExt cx="1491150" cy="417657"/>
            </a:xfrm>
          </p:grpSpPr>
          <p:grpSp>
            <p:nvGrpSpPr>
              <p:cNvPr id="5185" name="Google Shape;5185;p74"/>
              <p:cNvGrpSpPr/>
              <p:nvPr/>
            </p:nvGrpSpPr>
            <p:grpSpPr>
              <a:xfrm>
                <a:off x="1472938" y="3745828"/>
                <a:ext cx="72126" cy="53788"/>
                <a:chOff x="1472938" y="3745828"/>
                <a:chExt cx="72126" cy="53788"/>
              </a:xfrm>
            </p:grpSpPr>
            <p:sp>
              <p:nvSpPr>
                <p:cNvPr id="5186" name="Google Shape;5186;p7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8" name="Google Shape;5188;p74"/>
              <p:cNvGrpSpPr/>
              <p:nvPr/>
            </p:nvGrpSpPr>
            <p:grpSpPr>
              <a:xfrm>
                <a:off x="1819181" y="4089633"/>
                <a:ext cx="72126" cy="53788"/>
                <a:chOff x="1819181" y="4089633"/>
                <a:chExt cx="72126" cy="53788"/>
              </a:xfrm>
            </p:grpSpPr>
            <p:sp>
              <p:nvSpPr>
                <p:cNvPr id="5189" name="Google Shape;5189;p7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74"/>
              <p:cNvGrpSpPr/>
              <p:nvPr/>
            </p:nvGrpSpPr>
            <p:grpSpPr>
              <a:xfrm>
                <a:off x="1455707" y="4084171"/>
                <a:ext cx="64321" cy="64544"/>
                <a:chOff x="1455707" y="4084171"/>
                <a:chExt cx="64321" cy="64544"/>
              </a:xfrm>
            </p:grpSpPr>
            <p:sp>
              <p:nvSpPr>
                <p:cNvPr id="5192" name="Google Shape;5192;p7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74"/>
              <p:cNvGrpSpPr/>
              <p:nvPr/>
            </p:nvGrpSpPr>
            <p:grpSpPr>
              <a:xfrm>
                <a:off x="1818610" y="3731058"/>
                <a:ext cx="64321" cy="64544"/>
                <a:chOff x="1818610" y="3731058"/>
                <a:chExt cx="64321" cy="64544"/>
              </a:xfrm>
            </p:grpSpPr>
            <p:sp>
              <p:nvSpPr>
                <p:cNvPr id="5195" name="Google Shape;5195;p7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7" name="Google Shape;5197;p74"/>
              <p:cNvGrpSpPr/>
              <p:nvPr/>
            </p:nvGrpSpPr>
            <p:grpSpPr>
              <a:xfrm>
                <a:off x="2172491" y="4089633"/>
                <a:ext cx="72126" cy="53788"/>
                <a:chOff x="2172491" y="4089633"/>
                <a:chExt cx="72126" cy="53788"/>
              </a:xfrm>
            </p:grpSpPr>
            <p:sp>
              <p:nvSpPr>
                <p:cNvPr id="5198" name="Google Shape;5198;p7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74"/>
              <p:cNvGrpSpPr/>
              <p:nvPr/>
            </p:nvGrpSpPr>
            <p:grpSpPr>
              <a:xfrm>
                <a:off x="2171920" y="3731058"/>
                <a:ext cx="64321" cy="64544"/>
                <a:chOff x="2171920" y="3731058"/>
                <a:chExt cx="64321" cy="64544"/>
              </a:xfrm>
            </p:grpSpPr>
            <p:sp>
              <p:nvSpPr>
                <p:cNvPr id="5201" name="Google Shape;5201;p7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74"/>
              <p:cNvGrpSpPr/>
              <p:nvPr/>
            </p:nvGrpSpPr>
            <p:grpSpPr>
              <a:xfrm>
                <a:off x="2874730" y="3745828"/>
                <a:ext cx="72126" cy="53788"/>
                <a:chOff x="2874730" y="3745828"/>
                <a:chExt cx="72126" cy="53788"/>
              </a:xfrm>
            </p:grpSpPr>
            <p:sp>
              <p:nvSpPr>
                <p:cNvPr id="5204" name="Google Shape;5204;p7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74"/>
              <p:cNvGrpSpPr/>
              <p:nvPr/>
            </p:nvGrpSpPr>
            <p:grpSpPr>
              <a:xfrm>
                <a:off x="2878589" y="4081481"/>
                <a:ext cx="64321" cy="64544"/>
                <a:chOff x="2878589" y="4081481"/>
                <a:chExt cx="64321" cy="64544"/>
              </a:xfrm>
            </p:grpSpPr>
            <p:sp>
              <p:nvSpPr>
                <p:cNvPr id="5207" name="Google Shape;5207;p7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74"/>
              <p:cNvGrpSpPr/>
              <p:nvPr/>
            </p:nvGrpSpPr>
            <p:grpSpPr>
              <a:xfrm>
                <a:off x="2525796" y="4089633"/>
                <a:ext cx="72126" cy="53788"/>
                <a:chOff x="2525796" y="4089633"/>
                <a:chExt cx="72126" cy="53788"/>
              </a:xfrm>
            </p:grpSpPr>
            <p:sp>
              <p:nvSpPr>
                <p:cNvPr id="5210" name="Google Shape;5210;p7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74"/>
              <p:cNvGrpSpPr/>
              <p:nvPr/>
            </p:nvGrpSpPr>
            <p:grpSpPr>
              <a:xfrm>
                <a:off x="2525225" y="3731058"/>
                <a:ext cx="64321" cy="64544"/>
                <a:chOff x="2525225" y="3731058"/>
                <a:chExt cx="64321" cy="64544"/>
              </a:xfrm>
            </p:grpSpPr>
            <p:sp>
              <p:nvSpPr>
                <p:cNvPr id="5213" name="Google Shape;5213;p7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5218"/>
        <p:cNvGrpSpPr/>
        <p:nvPr/>
      </p:nvGrpSpPr>
      <p:grpSpPr>
        <a:xfrm>
          <a:off x="0" y="0"/>
          <a:ext cx="0" cy="0"/>
          <a:chOff x="0" y="0"/>
          <a:chExt cx="0" cy="0"/>
        </a:xfrm>
      </p:grpSpPr>
      <p:grpSp>
        <p:nvGrpSpPr>
          <p:cNvPr id="5219" name="Google Shape;5219;p75"/>
          <p:cNvGrpSpPr/>
          <p:nvPr/>
        </p:nvGrpSpPr>
        <p:grpSpPr>
          <a:xfrm>
            <a:off x="732428" y="1171356"/>
            <a:ext cx="845921" cy="690752"/>
            <a:chOff x="732428" y="1198513"/>
            <a:chExt cx="845921" cy="690752"/>
          </a:xfrm>
        </p:grpSpPr>
        <p:grpSp>
          <p:nvGrpSpPr>
            <p:cNvPr id="5220" name="Google Shape;5220;p75"/>
            <p:cNvGrpSpPr/>
            <p:nvPr/>
          </p:nvGrpSpPr>
          <p:grpSpPr>
            <a:xfrm>
              <a:off x="823030" y="1198513"/>
              <a:ext cx="755319" cy="690752"/>
              <a:chOff x="823030" y="1198513"/>
              <a:chExt cx="755319" cy="690752"/>
            </a:xfrm>
          </p:grpSpPr>
          <p:sp>
            <p:nvSpPr>
              <p:cNvPr id="5221" name="Google Shape;5221;p7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75"/>
            <p:cNvGrpSpPr/>
            <p:nvPr/>
          </p:nvGrpSpPr>
          <p:grpSpPr>
            <a:xfrm>
              <a:off x="732428" y="1239937"/>
              <a:ext cx="739912" cy="607886"/>
              <a:chOff x="732428" y="1239937"/>
              <a:chExt cx="739912" cy="607886"/>
            </a:xfrm>
          </p:grpSpPr>
          <p:sp>
            <p:nvSpPr>
              <p:cNvPr id="5224" name="Google Shape;5224;p7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75"/>
            <p:cNvGrpSpPr/>
            <p:nvPr/>
          </p:nvGrpSpPr>
          <p:grpSpPr>
            <a:xfrm>
              <a:off x="732428" y="1277018"/>
              <a:ext cx="702832" cy="533758"/>
              <a:chOff x="732428" y="1277018"/>
              <a:chExt cx="702832" cy="533758"/>
            </a:xfrm>
          </p:grpSpPr>
          <p:sp>
            <p:nvSpPr>
              <p:cNvPr id="5227" name="Google Shape;5227;p7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75"/>
            <p:cNvGrpSpPr/>
            <p:nvPr/>
          </p:nvGrpSpPr>
          <p:grpSpPr>
            <a:xfrm>
              <a:off x="931170" y="1306653"/>
              <a:ext cx="647179" cy="474455"/>
              <a:chOff x="931170" y="1306653"/>
              <a:chExt cx="647179" cy="474455"/>
            </a:xfrm>
          </p:grpSpPr>
          <p:sp>
            <p:nvSpPr>
              <p:cNvPr id="5230" name="Google Shape;5230;p7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2" name="Google Shape;5232;p7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3" name="Google Shape;5233;p75"/>
          <p:cNvGrpSpPr/>
          <p:nvPr/>
        </p:nvGrpSpPr>
        <p:grpSpPr>
          <a:xfrm>
            <a:off x="3964037" y="1171363"/>
            <a:ext cx="634656" cy="699982"/>
            <a:chOff x="5985650" y="2860025"/>
            <a:chExt cx="1396075" cy="1539775"/>
          </a:xfrm>
        </p:grpSpPr>
        <p:sp>
          <p:nvSpPr>
            <p:cNvPr id="5234" name="Google Shape;5234;p7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75"/>
          <p:cNvGrpSpPr/>
          <p:nvPr/>
        </p:nvGrpSpPr>
        <p:grpSpPr>
          <a:xfrm>
            <a:off x="4719687" y="1171356"/>
            <a:ext cx="725845" cy="699975"/>
            <a:chOff x="4249973" y="1201875"/>
            <a:chExt cx="1958568" cy="1888762"/>
          </a:xfrm>
        </p:grpSpPr>
        <p:sp>
          <p:nvSpPr>
            <p:cNvPr id="5267" name="Google Shape;5267;p7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8" name="Google Shape;5268;p75"/>
            <p:cNvGrpSpPr/>
            <p:nvPr/>
          </p:nvGrpSpPr>
          <p:grpSpPr>
            <a:xfrm>
              <a:off x="5853086" y="1789142"/>
              <a:ext cx="355454" cy="1048099"/>
              <a:chOff x="5576108" y="2016725"/>
              <a:chExt cx="565200" cy="1666560"/>
            </a:xfrm>
          </p:grpSpPr>
          <p:sp>
            <p:nvSpPr>
              <p:cNvPr id="5269" name="Google Shape;5269;p7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70" name="Google Shape;5270;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1" name="Google Shape;5271;p75"/>
            <p:cNvGrpSpPr/>
            <p:nvPr/>
          </p:nvGrpSpPr>
          <p:grpSpPr>
            <a:xfrm>
              <a:off x="4869455" y="2691676"/>
              <a:ext cx="1013897" cy="398961"/>
              <a:chOff x="4012057" y="3451825"/>
              <a:chExt cx="1612175" cy="634379"/>
            </a:xfrm>
          </p:grpSpPr>
          <p:sp>
            <p:nvSpPr>
              <p:cNvPr id="5272" name="Google Shape;5272;p7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73" name="Google Shape;5273;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4" name="Google Shape;5274;p75"/>
            <p:cNvGrpSpPr/>
            <p:nvPr/>
          </p:nvGrpSpPr>
          <p:grpSpPr>
            <a:xfrm>
              <a:off x="4276937" y="2155961"/>
              <a:ext cx="651965" cy="891358"/>
              <a:chOff x="3069908" y="2599997"/>
              <a:chExt cx="1036675" cy="1417328"/>
            </a:xfrm>
          </p:grpSpPr>
          <p:sp>
            <p:nvSpPr>
              <p:cNvPr id="5275" name="Google Shape;5275;p7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76" name="Google Shape;5276;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75"/>
            <p:cNvGrpSpPr/>
            <p:nvPr/>
          </p:nvGrpSpPr>
          <p:grpSpPr>
            <a:xfrm>
              <a:off x="5054918" y="1201875"/>
              <a:ext cx="999548" cy="602711"/>
              <a:chOff x="4306958" y="1082925"/>
              <a:chExt cx="1589359" cy="958358"/>
            </a:xfrm>
          </p:grpSpPr>
          <p:sp>
            <p:nvSpPr>
              <p:cNvPr id="5278" name="Google Shape;5278;p7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79" name="Google Shape;5279;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75"/>
            <p:cNvGrpSpPr/>
            <p:nvPr/>
          </p:nvGrpSpPr>
          <p:grpSpPr>
            <a:xfrm>
              <a:off x="4249973" y="1303451"/>
              <a:ext cx="799317" cy="841334"/>
              <a:chOff x="3027033" y="1244439"/>
              <a:chExt cx="1270977" cy="1337786"/>
            </a:xfrm>
          </p:grpSpPr>
          <p:sp>
            <p:nvSpPr>
              <p:cNvPr id="5281" name="Google Shape;5281;p7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82" name="Google Shape;5282;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3" name="Google Shape;5283;p75"/>
          <p:cNvGrpSpPr/>
          <p:nvPr/>
        </p:nvGrpSpPr>
        <p:grpSpPr>
          <a:xfrm>
            <a:off x="4072551" y="2058137"/>
            <a:ext cx="750769" cy="683784"/>
            <a:chOff x="4204684" y="2104422"/>
            <a:chExt cx="699822" cy="637382"/>
          </a:xfrm>
        </p:grpSpPr>
        <p:grpSp>
          <p:nvGrpSpPr>
            <p:cNvPr id="5284" name="Google Shape;5284;p75"/>
            <p:cNvGrpSpPr/>
            <p:nvPr/>
          </p:nvGrpSpPr>
          <p:grpSpPr>
            <a:xfrm>
              <a:off x="4204684" y="2430067"/>
              <a:ext cx="342957" cy="311738"/>
              <a:chOff x="4204684" y="2430067"/>
              <a:chExt cx="342957" cy="311738"/>
            </a:xfrm>
          </p:grpSpPr>
          <p:sp>
            <p:nvSpPr>
              <p:cNvPr id="5285" name="Google Shape;5285;p7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75"/>
            <p:cNvGrpSpPr/>
            <p:nvPr/>
          </p:nvGrpSpPr>
          <p:grpSpPr>
            <a:xfrm>
              <a:off x="4561586" y="2430067"/>
              <a:ext cx="342920" cy="311738"/>
              <a:chOff x="4561586" y="2430067"/>
              <a:chExt cx="342920" cy="311738"/>
            </a:xfrm>
          </p:grpSpPr>
          <p:sp>
            <p:nvSpPr>
              <p:cNvPr id="5288" name="Google Shape;5288;p7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75"/>
            <p:cNvGrpSpPr/>
            <p:nvPr/>
          </p:nvGrpSpPr>
          <p:grpSpPr>
            <a:xfrm>
              <a:off x="4561586" y="2104422"/>
              <a:ext cx="342920" cy="311738"/>
              <a:chOff x="4561586" y="2104422"/>
              <a:chExt cx="342920" cy="311738"/>
            </a:xfrm>
          </p:grpSpPr>
          <p:sp>
            <p:nvSpPr>
              <p:cNvPr id="5291" name="Google Shape;5291;p7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75"/>
            <p:cNvGrpSpPr/>
            <p:nvPr/>
          </p:nvGrpSpPr>
          <p:grpSpPr>
            <a:xfrm>
              <a:off x="4204684" y="2104422"/>
              <a:ext cx="342957" cy="311664"/>
              <a:chOff x="4204684" y="2104422"/>
              <a:chExt cx="342957" cy="311664"/>
            </a:xfrm>
          </p:grpSpPr>
          <p:sp>
            <p:nvSpPr>
              <p:cNvPr id="5294" name="Google Shape;5294;p7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6" name="Google Shape;5296;p75"/>
          <p:cNvGrpSpPr/>
          <p:nvPr/>
        </p:nvGrpSpPr>
        <p:grpSpPr>
          <a:xfrm>
            <a:off x="5536984" y="1171351"/>
            <a:ext cx="660591" cy="688867"/>
            <a:chOff x="5830645" y="1267368"/>
            <a:chExt cx="530340" cy="553040"/>
          </a:xfrm>
        </p:grpSpPr>
        <p:sp>
          <p:nvSpPr>
            <p:cNvPr id="5297" name="Google Shape;5297;p7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8" name="Google Shape;5298;p75"/>
            <p:cNvGrpSpPr/>
            <p:nvPr/>
          </p:nvGrpSpPr>
          <p:grpSpPr>
            <a:xfrm>
              <a:off x="5830645" y="1267368"/>
              <a:ext cx="259743" cy="269909"/>
              <a:chOff x="5830645" y="1267368"/>
              <a:chExt cx="259743" cy="269909"/>
            </a:xfrm>
          </p:grpSpPr>
          <p:sp>
            <p:nvSpPr>
              <p:cNvPr id="5299" name="Google Shape;5299;p7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1" name="Google Shape;5301;p75"/>
            <p:cNvGrpSpPr/>
            <p:nvPr/>
          </p:nvGrpSpPr>
          <p:grpSpPr>
            <a:xfrm>
              <a:off x="6101293" y="1267368"/>
              <a:ext cx="259692" cy="269909"/>
              <a:chOff x="6101293" y="1267368"/>
              <a:chExt cx="259692" cy="269909"/>
            </a:xfrm>
          </p:grpSpPr>
          <p:sp>
            <p:nvSpPr>
              <p:cNvPr id="5302" name="Google Shape;5302;p7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75"/>
            <p:cNvGrpSpPr/>
            <p:nvPr/>
          </p:nvGrpSpPr>
          <p:grpSpPr>
            <a:xfrm>
              <a:off x="5830645" y="1550500"/>
              <a:ext cx="259692" cy="269909"/>
              <a:chOff x="5830645" y="1550500"/>
              <a:chExt cx="259692" cy="269909"/>
            </a:xfrm>
          </p:grpSpPr>
          <p:sp>
            <p:nvSpPr>
              <p:cNvPr id="5305" name="Google Shape;5305;p7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75"/>
            <p:cNvGrpSpPr/>
            <p:nvPr/>
          </p:nvGrpSpPr>
          <p:grpSpPr>
            <a:xfrm>
              <a:off x="6101293" y="1550500"/>
              <a:ext cx="259692" cy="269909"/>
              <a:chOff x="6101293" y="1550500"/>
              <a:chExt cx="259692" cy="269909"/>
            </a:xfrm>
          </p:grpSpPr>
          <p:sp>
            <p:nvSpPr>
              <p:cNvPr id="5308" name="Google Shape;5308;p7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0" name="Google Shape;5310;p75"/>
          <p:cNvGrpSpPr/>
          <p:nvPr/>
        </p:nvGrpSpPr>
        <p:grpSpPr>
          <a:xfrm>
            <a:off x="739138" y="2061810"/>
            <a:ext cx="697154" cy="679574"/>
            <a:chOff x="2679875" y="2361475"/>
            <a:chExt cx="780425" cy="760575"/>
          </a:xfrm>
        </p:grpSpPr>
        <p:sp>
          <p:nvSpPr>
            <p:cNvPr id="5311" name="Google Shape;5311;p7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75"/>
          <p:cNvGrpSpPr/>
          <p:nvPr/>
        </p:nvGrpSpPr>
        <p:grpSpPr>
          <a:xfrm>
            <a:off x="3138297" y="1171402"/>
            <a:ext cx="735829" cy="684547"/>
            <a:chOff x="3351965" y="1148808"/>
            <a:chExt cx="750770" cy="698375"/>
          </a:xfrm>
        </p:grpSpPr>
        <p:grpSp>
          <p:nvGrpSpPr>
            <p:cNvPr id="5318" name="Google Shape;5318;p75"/>
            <p:cNvGrpSpPr/>
            <p:nvPr/>
          </p:nvGrpSpPr>
          <p:grpSpPr>
            <a:xfrm>
              <a:off x="3586796" y="1148808"/>
              <a:ext cx="294857" cy="286830"/>
              <a:chOff x="3750225" y="1774000"/>
              <a:chExt cx="149575" cy="145525"/>
            </a:xfrm>
          </p:grpSpPr>
          <p:sp>
            <p:nvSpPr>
              <p:cNvPr id="5319" name="Google Shape;5319;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75"/>
            <p:cNvGrpSpPr/>
            <p:nvPr/>
          </p:nvGrpSpPr>
          <p:grpSpPr>
            <a:xfrm>
              <a:off x="3779245" y="1375768"/>
              <a:ext cx="323490" cy="286978"/>
              <a:chOff x="3847850" y="1889150"/>
              <a:chExt cx="164100" cy="145600"/>
            </a:xfrm>
          </p:grpSpPr>
          <p:sp>
            <p:nvSpPr>
              <p:cNvPr id="5322" name="Google Shape;5322;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75"/>
            <p:cNvGrpSpPr/>
            <p:nvPr/>
          </p:nvGrpSpPr>
          <p:grpSpPr>
            <a:xfrm>
              <a:off x="3351965" y="1330435"/>
              <a:ext cx="295449" cy="285401"/>
              <a:chOff x="3631100" y="1866150"/>
              <a:chExt cx="149875" cy="144800"/>
            </a:xfrm>
          </p:grpSpPr>
          <p:sp>
            <p:nvSpPr>
              <p:cNvPr id="5325" name="Google Shape;5325;p7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75"/>
            <p:cNvGrpSpPr/>
            <p:nvPr/>
          </p:nvGrpSpPr>
          <p:grpSpPr>
            <a:xfrm>
              <a:off x="3548208" y="1560352"/>
              <a:ext cx="294808" cy="286830"/>
              <a:chOff x="3730650" y="1982800"/>
              <a:chExt cx="149550" cy="145525"/>
            </a:xfrm>
          </p:grpSpPr>
          <p:sp>
            <p:nvSpPr>
              <p:cNvPr id="5328" name="Google Shape;5328;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0" name="Google Shape;5330;p75"/>
          <p:cNvGrpSpPr/>
          <p:nvPr/>
        </p:nvGrpSpPr>
        <p:grpSpPr>
          <a:xfrm>
            <a:off x="7639949" y="1171356"/>
            <a:ext cx="804565" cy="677795"/>
            <a:chOff x="7636443" y="1204988"/>
            <a:chExt cx="804565" cy="677795"/>
          </a:xfrm>
        </p:grpSpPr>
        <p:grpSp>
          <p:nvGrpSpPr>
            <p:cNvPr id="5331" name="Google Shape;5331;p75"/>
            <p:cNvGrpSpPr/>
            <p:nvPr/>
          </p:nvGrpSpPr>
          <p:grpSpPr>
            <a:xfrm>
              <a:off x="7636443" y="1509705"/>
              <a:ext cx="804565" cy="373078"/>
              <a:chOff x="7636443" y="1509705"/>
              <a:chExt cx="804565" cy="373078"/>
            </a:xfrm>
          </p:grpSpPr>
          <p:sp>
            <p:nvSpPr>
              <p:cNvPr id="5332" name="Google Shape;5332;p7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75"/>
            <p:cNvGrpSpPr/>
            <p:nvPr/>
          </p:nvGrpSpPr>
          <p:grpSpPr>
            <a:xfrm>
              <a:off x="7636443" y="1408133"/>
              <a:ext cx="804565" cy="373078"/>
              <a:chOff x="7636443" y="1408133"/>
              <a:chExt cx="804565" cy="373078"/>
            </a:xfrm>
          </p:grpSpPr>
          <p:sp>
            <p:nvSpPr>
              <p:cNvPr id="5335" name="Google Shape;5335;p7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75"/>
            <p:cNvGrpSpPr/>
            <p:nvPr/>
          </p:nvGrpSpPr>
          <p:grpSpPr>
            <a:xfrm>
              <a:off x="7636443" y="1306560"/>
              <a:ext cx="804565" cy="373078"/>
              <a:chOff x="7636443" y="1306560"/>
              <a:chExt cx="804565" cy="373078"/>
            </a:xfrm>
          </p:grpSpPr>
          <p:sp>
            <p:nvSpPr>
              <p:cNvPr id="5338" name="Google Shape;5338;p7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5"/>
            <p:cNvGrpSpPr/>
            <p:nvPr/>
          </p:nvGrpSpPr>
          <p:grpSpPr>
            <a:xfrm>
              <a:off x="7636443" y="1204988"/>
              <a:ext cx="804565" cy="373078"/>
              <a:chOff x="7636443" y="1204988"/>
              <a:chExt cx="804565" cy="373078"/>
            </a:xfrm>
          </p:grpSpPr>
          <p:sp>
            <p:nvSpPr>
              <p:cNvPr id="5341" name="Google Shape;5341;p7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3" name="Google Shape;5343;p75"/>
          <p:cNvGrpSpPr/>
          <p:nvPr/>
        </p:nvGrpSpPr>
        <p:grpSpPr>
          <a:xfrm>
            <a:off x="4978796" y="2078771"/>
            <a:ext cx="661339" cy="661188"/>
            <a:chOff x="3990000" y="975400"/>
            <a:chExt cx="3934200" cy="3933300"/>
          </a:xfrm>
        </p:grpSpPr>
        <p:sp>
          <p:nvSpPr>
            <p:cNvPr id="5344" name="Google Shape;5344;p7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75"/>
          <p:cNvGrpSpPr/>
          <p:nvPr/>
        </p:nvGrpSpPr>
        <p:grpSpPr>
          <a:xfrm>
            <a:off x="6622444" y="2057409"/>
            <a:ext cx="868881" cy="684241"/>
            <a:chOff x="6598259" y="2078634"/>
            <a:chExt cx="868881" cy="684241"/>
          </a:xfrm>
        </p:grpSpPr>
        <p:sp>
          <p:nvSpPr>
            <p:cNvPr id="5349" name="Google Shape;5349;p7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5" name="Google Shape;5355;p75"/>
            <p:cNvGrpSpPr/>
            <p:nvPr/>
          </p:nvGrpSpPr>
          <p:grpSpPr>
            <a:xfrm>
              <a:off x="6808175" y="2078634"/>
              <a:ext cx="452229" cy="684241"/>
              <a:chOff x="6808175" y="2078634"/>
              <a:chExt cx="452229" cy="684241"/>
            </a:xfrm>
          </p:grpSpPr>
          <p:sp>
            <p:nvSpPr>
              <p:cNvPr id="5356" name="Google Shape;5356;p7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2" name="Google Shape;5362;p75"/>
              <p:cNvGrpSpPr/>
              <p:nvPr/>
            </p:nvGrpSpPr>
            <p:grpSpPr>
              <a:xfrm>
                <a:off x="6821586" y="2078634"/>
                <a:ext cx="426871" cy="684241"/>
                <a:chOff x="6821586" y="2078634"/>
                <a:chExt cx="426871" cy="684241"/>
              </a:xfrm>
            </p:grpSpPr>
            <p:grpSp>
              <p:nvGrpSpPr>
                <p:cNvPr id="5363" name="Google Shape;5363;p75"/>
                <p:cNvGrpSpPr/>
                <p:nvPr/>
              </p:nvGrpSpPr>
              <p:grpSpPr>
                <a:xfrm>
                  <a:off x="6821586" y="2078634"/>
                  <a:ext cx="426871" cy="684241"/>
                  <a:chOff x="6821586" y="2078634"/>
                  <a:chExt cx="426871" cy="684241"/>
                </a:xfrm>
              </p:grpSpPr>
              <p:sp>
                <p:nvSpPr>
                  <p:cNvPr id="5364" name="Google Shape;5364;p7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3" name="Google Shape;5383;p7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89" name="Google Shape;5389;p75"/>
          <p:cNvGrpSpPr/>
          <p:nvPr/>
        </p:nvGrpSpPr>
        <p:grpSpPr>
          <a:xfrm>
            <a:off x="5795610" y="2063018"/>
            <a:ext cx="671358" cy="671358"/>
            <a:chOff x="6535625" y="760425"/>
            <a:chExt cx="1665900" cy="1665900"/>
          </a:xfrm>
        </p:grpSpPr>
        <p:sp>
          <p:nvSpPr>
            <p:cNvPr id="5390" name="Google Shape;5390;p75"/>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5"/>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5"/>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5"/>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75"/>
          <p:cNvGrpSpPr/>
          <p:nvPr/>
        </p:nvGrpSpPr>
        <p:grpSpPr>
          <a:xfrm>
            <a:off x="732427" y="3731418"/>
            <a:ext cx="1340789" cy="640830"/>
            <a:chOff x="238125" y="1151100"/>
            <a:chExt cx="7139450" cy="3412300"/>
          </a:xfrm>
        </p:grpSpPr>
        <p:sp>
          <p:nvSpPr>
            <p:cNvPr id="5395" name="Google Shape;5395;p7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75"/>
          <p:cNvGrpSpPr/>
          <p:nvPr/>
        </p:nvGrpSpPr>
        <p:grpSpPr>
          <a:xfrm>
            <a:off x="5599650" y="2934699"/>
            <a:ext cx="985357" cy="585764"/>
            <a:chOff x="5145061" y="2881789"/>
            <a:chExt cx="1107641" cy="658458"/>
          </a:xfrm>
        </p:grpSpPr>
        <p:grpSp>
          <p:nvGrpSpPr>
            <p:cNvPr id="5408" name="Google Shape;5408;p75"/>
            <p:cNvGrpSpPr/>
            <p:nvPr/>
          </p:nvGrpSpPr>
          <p:grpSpPr>
            <a:xfrm>
              <a:off x="5722989" y="3244587"/>
              <a:ext cx="529713" cy="295659"/>
              <a:chOff x="5722989" y="3244587"/>
              <a:chExt cx="529713" cy="295659"/>
            </a:xfrm>
          </p:grpSpPr>
          <p:sp>
            <p:nvSpPr>
              <p:cNvPr id="5409" name="Google Shape;5409;p7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10" name="Google Shape;5410;p7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411" name="Google Shape;5411;p75"/>
            <p:cNvGrpSpPr/>
            <p:nvPr/>
          </p:nvGrpSpPr>
          <p:grpSpPr>
            <a:xfrm>
              <a:off x="5145061" y="3244587"/>
              <a:ext cx="536807" cy="295659"/>
              <a:chOff x="5145061" y="3244587"/>
              <a:chExt cx="536807" cy="295659"/>
            </a:xfrm>
          </p:grpSpPr>
          <p:sp>
            <p:nvSpPr>
              <p:cNvPr id="5412" name="Google Shape;5412;p7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13" name="Google Shape;5413;p7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414" name="Google Shape;5414;p75"/>
            <p:cNvGrpSpPr/>
            <p:nvPr/>
          </p:nvGrpSpPr>
          <p:grpSpPr>
            <a:xfrm>
              <a:off x="5341327" y="2898245"/>
              <a:ext cx="532309" cy="614891"/>
              <a:chOff x="5341327" y="2898245"/>
              <a:chExt cx="532309" cy="614891"/>
            </a:xfrm>
          </p:grpSpPr>
          <p:sp>
            <p:nvSpPr>
              <p:cNvPr id="5415" name="Google Shape;5415;p7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16" name="Google Shape;5416;p7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417" name="Google Shape;5417;p75"/>
            <p:cNvGrpSpPr/>
            <p:nvPr/>
          </p:nvGrpSpPr>
          <p:grpSpPr>
            <a:xfrm>
              <a:off x="5532290" y="2881789"/>
              <a:ext cx="620516" cy="305456"/>
              <a:chOff x="5532290" y="2881789"/>
              <a:chExt cx="620516" cy="305456"/>
            </a:xfrm>
          </p:grpSpPr>
          <p:sp>
            <p:nvSpPr>
              <p:cNvPr id="5418" name="Google Shape;5418;p7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19" name="Google Shape;5419;p7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420" name="Google Shape;5420;p75"/>
          <p:cNvGrpSpPr/>
          <p:nvPr/>
        </p:nvGrpSpPr>
        <p:grpSpPr>
          <a:xfrm>
            <a:off x="8178573" y="3726757"/>
            <a:ext cx="269068" cy="645491"/>
            <a:chOff x="7026852" y="3311869"/>
            <a:chExt cx="434331" cy="1041954"/>
          </a:xfrm>
        </p:grpSpPr>
        <p:sp>
          <p:nvSpPr>
            <p:cNvPr id="5421" name="Google Shape;5421;p7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4" name="Google Shape;5424;p75"/>
          <p:cNvGrpSpPr/>
          <p:nvPr/>
        </p:nvGrpSpPr>
        <p:grpSpPr>
          <a:xfrm>
            <a:off x="6195154" y="3765995"/>
            <a:ext cx="293882" cy="293836"/>
            <a:chOff x="4873519" y="3311869"/>
            <a:chExt cx="499374" cy="499296"/>
          </a:xfrm>
        </p:grpSpPr>
        <p:sp>
          <p:nvSpPr>
            <p:cNvPr id="5425" name="Google Shape;5425;p7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75"/>
          <p:cNvGrpSpPr/>
          <p:nvPr/>
        </p:nvGrpSpPr>
        <p:grpSpPr>
          <a:xfrm>
            <a:off x="6195154" y="4078366"/>
            <a:ext cx="293882" cy="293882"/>
            <a:chOff x="4873519" y="3875839"/>
            <a:chExt cx="499374" cy="499374"/>
          </a:xfrm>
        </p:grpSpPr>
        <p:sp>
          <p:nvSpPr>
            <p:cNvPr id="5428" name="Google Shape;5428;p7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75"/>
          <p:cNvGrpSpPr/>
          <p:nvPr/>
        </p:nvGrpSpPr>
        <p:grpSpPr>
          <a:xfrm>
            <a:off x="2425681" y="2050319"/>
            <a:ext cx="698104" cy="698208"/>
            <a:chOff x="2565073" y="2075876"/>
            <a:chExt cx="672482" cy="672518"/>
          </a:xfrm>
        </p:grpSpPr>
        <p:sp>
          <p:nvSpPr>
            <p:cNvPr id="5431" name="Google Shape;5431;p7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75"/>
          <p:cNvGrpSpPr/>
          <p:nvPr/>
        </p:nvGrpSpPr>
        <p:grpSpPr>
          <a:xfrm>
            <a:off x="5649092" y="3734919"/>
            <a:ext cx="438354" cy="637329"/>
            <a:chOff x="1697726" y="3244179"/>
            <a:chExt cx="788124" cy="1146069"/>
          </a:xfrm>
        </p:grpSpPr>
        <p:sp>
          <p:nvSpPr>
            <p:cNvPr id="5438" name="Google Shape;5438;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0" name="Google Shape;5440;p7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1" name="Google Shape;5441;p75"/>
          <p:cNvGrpSpPr/>
          <p:nvPr/>
        </p:nvGrpSpPr>
        <p:grpSpPr>
          <a:xfrm>
            <a:off x="7650306" y="2063282"/>
            <a:ext cx="799565" cy="670282"/>
            <a:chOff x="7617850" y="2063282"/>
            <a:chExt cx="799565" cy="670282"/>
          </a:xfrm>
        </p:grpSpPr>
        <p:cxnSp>
          <p:nvCxnSpPr>
            <p:cNvPr id="5442" name="Google Shape;5442;p7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443" name="Google Shape;5443;p7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444" name="Google Shape;5444;p7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445" name="Google Shape;5445;p7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446" name="Google Shape;5446;p7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447" name="Google Shape;5447;p7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448" name="Google Shape;5448;p75"/>
            <p:cNvGrpSpPr/>
            <p:nvPr/>
          </p:nvGrpSpPr>
          <p:grpSpPr>
            <a:xfrm>
              <a:off x="7734309" y="2063282"/>
              <a:ext cx="570957" cy="620095"/>
              <a:chOff x="7734309" y="2063282"/>
              <a:chExt cx="570957" cy="620095"/>
            </a:xfrm>
          </p:grpSpPr>
          <p:grpSp>
            <p:nvGrpSpPr>
              <p:cNvPr id="5449" name="Google Shape;5449;p75"/>
              <p:cNvGrpSpPr/>
              <p:nvPr/>
            </p:nvGrpSpPr>
            <p:grpSpPr>
              <a:xfrm>
                <a:off x="8031573" y="2063282"/>
                <a:ext cx="273693" cy="620095"/>
                <a:chOff x="8031573" y="2063282"/>
                <a:chExt cx="273693" cy="620095"/>
              </a:xfrm>
            </p:grpSpPr>
            <p:sp>
              <p:nvSpPr>
                <p:cNvPr id="5450" name="Google Shape;5450;p7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75"/>
              <p:cNvGrpSpPr/>
              <p:nvPr/>
            </p:nvGrpSpPr>
            <p:grpSpPr>
              <a:xfrm flipH="1">
                <a:off x="7734309" y="2063282"/>
                <a:ext cx="273693" cy="620095"/>
                <a:chOff x="8031573" y="2063282"/>
                <a:chExt cx="273693" cy="620095"/>
              </a:xfrm>
            </p:grpSpPr>
            <p:sp>
              <p:nvSpPr>
                <p:cNvPr id="5455" name="Google Shape;5455;p7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459" name="Google Shape;5459;p75"/>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5"/>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1" name="Google Shape;5461;p75"/>
          <p:cNvGrpSpPr/>
          <p:nvPr/>
        </p:nvGrpSpPr>
        <p:grpSpPr>
          <a:xfrm>
            <a:off x="7836913" y="2916765"/>
            <a:ext cx="602567" cy="601884"/>
            <a:chOff x="1186975" y="238125"/>
            <a:chExt cx="5244275" cy="5238325"/>
          </a:xfrm>
        </p:grpSpPr>
        <p:sp>
          <p:nvSpPr>
            <p:cNvPr id="5462" name="Google Shape;5462;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75"/>
          <p:cNvGrpSpPr/>
          <p:nvPr/>
        </p:nvGrpSpPr>
        <p:grpSpPr>
          <a:xfrm>
            <a:off x="3279650" y="2056249"/>
            <a:ext cx="651848" cy="687338"/>
            <a:chOff x="3400515" y="2056248"/>
            <a:chExt cx="698134" cy="735987"/>
          </a:xfrm>
        </p:grpSpPr>
        <p:grpSp>
          <p:nvGrpSpPr>
            <p:cNvPr id="5467" name="Google Shape;5467;p75"/>
            <p:cNvGrpSpPr/>
            <p:nvPr/>
          </p:nvGrpSpPr>
          <p:grpSpPr>
            <a:xfrm>
              <a:off x="3400515" y="2283913"/>
              <a:ext cx="312919" cy="219900"/>
              <a:chOff x="3400515" y="2283913"/>
              <a:chExt cx="312919" cy="219900"/>
            </a:xfrm>
          </p:grpSpPr>
          <p:sp>
            <p:nvSpPr>
              <p:cNvPr id="5468" name="Google Shape;5468;p7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69" name="Google Shape;5469;p7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470" name="Google Shape;5470;p75"/>
            <p:cNvGrpSpPr/>
            <p:nvPr/>
          </p:nvGrpSpPr>
          <p:grpSpPr>
            <a:xfrm>
              <a:off x="3547823" y="2461089"/>
              <a:ext cx="219900" cy="331146"/>
              <a:chOff x="3547823" y="2461089"/>
              <a:chExt cx="219900" cy="331146"/>
            </a:xfrm>
          </p:grpSpPr>
          <p:sp>
            <p:nvSpPr>
              <p:cNvPr id="5471" name="Google Shape;5471;p7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72" name="Google Shape;5472;p7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473" name="Google Shape;5473;p75"/>
            <p:cNvGrpSpPr/>
            <p:nvPr/>
          </p:nvGrpSpPr>
          <p:grpSpPr>
            <a:xfrm>
              <a:off x="3734138" y="2461089"/>
              <a:ext cx="219900" cy="331146"/>
              <a:chOff x="3734138" y="2461089"/>
              <a:chExt cx="219900" cy="331146"/>
            </a:xfrm>
          </p:grpSpPr>
          <p:sp>
            <p:nvSpPr>
              <p:cNvPr id="5474" name="Google Shape;5474;p7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75" name="Google Shape;5475;p7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476" name="Google Shape;5476;p75"/>
            <p:cNvGrpSpPr/>
            <p:nvPr/>
          </p:nvGrpSpPr>
          <p:grpSpPr>
            <a:xfrm>
              <a:off x="3787560" y="2281742"/>
              <a:ext cx="311089" cy="219900"/>
              <a:chOff x="3787560" y="2281742"/>
              <a:chExt cx="311089" cy="219900"/>
            </a:xfrm>
          </p:grpSpPr>
          <p:sp>
            <p:nvSpPr>
              <p:cNvPr id="5477" name="Google Shape;5477;p7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78" name="Google Shape;5478;p7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479" name="Google Shape;5479;p75"/>
            <p:cNvGrpSpPr/>
            <p:nvPr/>
          </p:nvGrpSpPr>
          <p:grpSpPr>
            <a:xfrm>
              <a:off x="3637290" y="2056248"/>
              <a:ext cx="219900" cy="330736"/>
              <a:chOff x="3637290" y="2056248"/>
              <a:chExt cx="219900" cy="330736"/>
            </a:xfrm>
          </p:grpSpPr>
          <p:sp>
            <p:nvSpPr>
              <p:cNvPr id="5480" name="Google Shape;5480;p7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481" name="Google Shape;5481;p7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482" name="Google Shape;5482;p75"/>
          <p:cNvGrpSpPr/>
          <p:nvPr/>
        </p:nvGrpSpPr>
        <p:grpSpPr>
          <a:xfrm>
            <a:off x="2571356" y="2926255"/>
            <a:ext cx="1268144" cy="592394"/>
            <a:chOff x="238125" y="1188750"/>
            <a:chExt cx="7140450" cy="3335550"/>
          </a:xfrm>
        </p:grpSpPr>
        <p:sp>
          <p:nvSpPr>
            <p:cNvPr id="5483" name="Google Shape;5483;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75"/>
          <p:cNvGrpSpPr/>
          <p:nvPr/>
        </p:nvGrpSpPr>
        <p:grpSpPr>
          <a:xfrm>
            <a:off x="6679257" y="2928410"/>
            <a:ext cx="1053944" cy="590147"/>
            <a:chOff x="238125" y="1335475"/>
            <a:chExt cx="5418735" cy="3034175"/>
          </a:xfrm>
        </p:grpSpPr>
        <p:sp>
          <p:nvSpPr>
            <p:cNvPr id="5489" name="Google Shape;5489;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75"/>
          <p:cNvGrpSpPr/>
          <p:nvPr/>
        </p:nvGrpSpPr>
        <p:grpSpPr>
          <a:xfrm>
            <a:off x="4110066" y="3733309"/>
            <a:ext cx="1268207" cy="638939"/>
            <a:chOff x="3967651" y="3645904"/>
            <a:chExt cx="1479304" cy="745292"/>
          </a:xfrm>
        </p:grpSpPr>
        <p:grpSp>
          <p:nvGrpSpPr>
            <p:cNvPr id="5493" name="Google Shape;5493;p75"/>
            <p:cNvGrpSpPr/>
            <p:nvPr/>
          </p:nvGrpSpPr>
          <p:grpSpPr>
            <a:xfrm>
              <a:off x="3967651" y="4009026"/>
              <a:ext cx="1479304" cy="382170"/>
              <a:chOff x="3967651" y="4009026"/>
              <a:chExt cx="1479304" cy="382170"/>
            </a:xfrm>
          </p:grpSpPr>
          <p:grpSp>
            <p:nvGrpSpPr>
              <p:cNvPr id="5494" name="Google Shape;5494;p75"/>
              <p:cNvGrpSpPr/>
              <p:nvPr/>
            </p:nvGrpSpPr>
            <p:grpSpPr>
              <a:xfrm>
                <a:off x="4892216" y="4195630"/>
                <a:ext cx="554739" cy="195566"/>
                <a:chOff x="3604375" y="4892160"/>
                <a:chExt cx="1651500" cy="582215"/>
              </a:xfrm>
            </p:grpSpPr>
            <p:sp>
              <p:nvSpPr>
                <p:cNvPr id="5495" name="Google Shape;5495;p7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75"/>
              <p:cNvGrpSpPr/>
              <p:nvPr/>
            </p:nvGrpSpPr>
            <p:grpSpPr>
              <a:xfrm>
                <a:off x="3967651" y="4146303"/>
                <a:ext cx="579402" cy="244893"/>
                <a:chOff x="851875" y="4745310"/>
                <a:chExt cx="1724925" cy="729065"/>
              </a:xfrm>
            </p:grpSpPr>
            <p:sp>
              <p:nvSpPr>
                <p:cNvPr id="5498" name="Google Shape;5498;p7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75"/>
              <p:cNvGrpSpPr/>
              <p:nvPr/>
            </p:nvGrpSpPr>
            <p:grpSpPr>
              <a:xfrm>
                <a:off x="4460753" y="4009026"/>
                <a:ext cx="493110" cy="382170"/>
                <a:chOff x="2319875" y="4336625"/>
                <a:chExt cx="1468025" cy="1137750"/>
              </a:xfrm>
            </p:grpSpPr>
            <p:sp>
              <p:nvSpPr>
                <p:cNvPr id="5501" name="Google Shape;5501;p7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3" name="Google Shape;5503;p75"/>
            <p:cNvGrpSpPr/>
            <p:nvPr/>
          </p:nvGrpSpPr>
          <p:grpSpPr>
            <a:xfrm>
              <a:off x="4479443" y="3645904"/>
              <a:ext cx="455965" cy="388789"/>
              <a:chOff x="2957425" y="238100"/>
              <a:chExt cx="1910200" cy="1628775"/>
            </a:xfrm>
          </p:grpSpPr>
          <p:sp>
            <p:nvSpPr>
              <p:cNvPr id="5504" name="Google Shape;5504;p7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14" name="Google Shape;5514;p75"/>
          <p:cNvGrpSpPr/>
          <p:nvPr/>
        </p:nvGrpSpPr>
        <p:grpSpPr>
          <a:xfrm>
            <a:off x="2496179" y="3734510"/>
            <a:ext cx="1243128" cy="637739"/>
            <a:chOff x="2496310" y="3693351"/>
            <a:chExt cx="1342906" cy="688926"/>
          </a:xfrm>
        </p:grpSpPr>
        <p:grpSp>
          <p:nvGrpSpPr>
            <p:cNvPr id="5515" name="Google Shape;5515;p75"/>
            <p:cNvGrpSpPr/>
            <p:nvPr/>
          </p:nvGrpSpPr>
          <p:grpSpPr>
            <a:xfrm>
              <a:off x="2496310" y="3693351"/>
              <a:ext cx="1342906" cy="688875"/>
              <a:chOff x="2496310" y="3693351"/>
              <a:chExt cx="1342906" cy="688875"/>
            </a:xfrm>
          </p:grpSpPr>
          <p:sp>
            <p:nvSpPr>
              <p:cNvPr id="5516" name="Google Shape;5516;p7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2" name="Google Shape;5522;p75"/>
              <p:cNvCxnSpPr>
                <a:stCxn id="552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523" name="Google Shape;5523;p75"/>
              <p:cNvCxnSpPr>
                <a:stCxn id="551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524" name="Google Shape;5524;p75"/>
              <p:cNvCxnSpPr>
                <a:stCxn id="551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525" name="Google Shape;5525;p75"/>
              <p:cNvCxnSpPr>
                <a:stCxn id="552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526" name="Google Shape;5526;p75"/>
              <p:cNvCxnSpPr>
                <a:stCxn id="551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527" name="Google Shape;5527;p75"/>
            <p:cNvGrpSpPr/>
            <p:nvPr/>
          </p:nvGrpSpPr>
          <p:grpSpPr>
            <a:xfrm>
              <a:off x="2675275" y="3930557"/>
              <a:ext cx="1003306" cy="451719"/>
              <a:chOff x="2675275" y="4174282"/>
              <a:chExt cx="1003306" cy="451719"/>
            </a:xfrm>
          </p:grpSpPr>
          <p:sp>
            <p:nvSpPr>
              <p:cNvPr id="5528" name="Google Shape;5528;p7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31" name="Google Shape;5531;p75"/>
          <p:cNvGrpSpPr/>
          <p:nvPr/>
        </p:nvGrpSpPr>
        <p:grpSpPr>
          <a:xfrm>
            <a:off x="1669850" y="1171356"/>
            <a:ext cx="574511" cy="874709"/>
            <a:chOff x="1715404" y="1112080"/>
            <a:chExt cx="642270" cy="977984"/>
          </a:xfrm>
        </p:grpSpPr>
        <p:grpSp>
          <p:nvGrpSpPr>
            <p:cNvPr id="5532" name="Google Shape;5532;p75"/>
            <p:cNvGrpSpPr/>
            <p:nvPr/>
          </p:nvGrpSpPr>
          <p:grpSpPr>
            <a:xfrm>
              <a:off x="1715404" y="1112080"/>
              <a:ext cx="642270" cy="977984"/>
              <a:chOff x="1715404" y="1112080"/>
              <a:chExt cx="642270" cy="977984"/>
            </a:xfrm>
          </p:grpSpPr>
          <p:sp>
            <p:nvSpPr>
              <p:cNvPr id="5533" name="Google Shape;5533;p7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5" name="Google Shape;5535;p75"/>
            <p:cNvGrpSpPr/>
            <p:nvPr/>
          </p:nvGrpSpPr>
          <p:grpSpPr>
            <a:xfrm>
              <a:off x="1768927" y="1165603"/>
              <a:ext cx="535225" cy="851367"/>
              <a:chOff x="1768927" y="1165603"/>
              <a:chExt cx="535225" cy="851367"/>
            </a:xfrm>
          </p:grpSpPr>
          <p:sp>
            <p:nvSpPr>
              <p:cNvPr id="5536" name="Google Shape;5536;p7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75"/>
            <p:cNvGrpSpPr/>
            <p:nvPr/>
          </p:nvGrpSpPr>
          <p:grpSpPr>
            <a:xfrm>
              <a:off x="1822449" y="1219125"/>
              <a:ext cx="428180" cy="718859"/>
              <a:chOff x="1822449" y="1219125"/>
              <a:chExt cx="428180" cy="718859"/>
            </a:xfrm>
          </p:grpSpPr>
          <p:sp>
            <p:nvSpPr>
              <p:cNvPr id="5539" name="Google Shape;5539;p7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75"/>
            <p:cNvGrpSpPr/>
            <p:nvPr/>
          </p:nvGrpSpPr>
          <p:grpSpPr>
            <a:xfrm>
              <a:off x="1875972" y="1272648"/>
              <a:ext cx="321135" cy="586939"/>
              <a:chOff x="1875972" y="1272648"/>
              <a:chExt cx="321135" cy="586939"/>
            </a:xfrm>
          </p:grpSpPr>
          <p:sp>
            <p:nvSpPr>
              <p:cNvPr id="5542" name="Google Shape;5542;p7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44" name="Google Shape;5544;p75"/>
          <p:cNvGrpSpPr/>
          <p:nvPr/>
        </p:nvGrpSpPr>
        <p:grpSpPr>
          <a:xfrm>
            <a:off x="7777011" y="3728078"/>
            <a:ext cx="293855" cy="644170"/>
            <a:chOff x="241025" y="3151575"/>
            <a:chExt cx="293855" cy="644170"/>
          </a:xfrm>
        </p:grpSpPr>
        <p:sp>
          <p:nvSpPr>
            <p:cNvPr id="5545" name="Google Shape;5545;p7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7" name="Google Shape;5547;p75"/>
          <p:cNvGrpSpPr/>
          <p:nvPr/>
        </p:nvGrpSpPr>
        <p:grpSpPr>
          <a:xfrm>
            <a:off x="724994" y="2928078"/>
            <a:ext cx="1779649" cy="591620"/>
            <a:chOff x="246070" y="1983375"/>
            <a:chExt cx="1855347" cy="616849"/>
          </a:xfrm>
        </p:grpSpPr>
        <p:sp>
          <p:nvSpPr>
            <p:cNvPr id="5548" name="Google Shape;5548;p7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75"/>
          <p:cNvGrpSpPr/>
          <p:nvPr/>
        </p:nvGrpSpPr>
        <p:grpSpPr>
          <a:xfrm>
            <a:off x="2335861" y="1171356"/>
            <a:ext cx="711055" cy="745993"/>
            <a:chOff x="2496269" y="1171698"/>
            <a:chExt cx="761953" cy="799392"/>
          </a:xfrm>
        </p:grpSpPr>
        <p:grpSp>
          <p:nvGrpSpPr>
            <p:cNvPr id="5558" name="Google Shape;5558;p75"/>
            <p:cNvGrpSpPr/>
            <p:nvPr/>
          </p:nvGrpSpPr>
          <p:grpSpPr>
            <a:xfrm>
              <a:off x="2496269" y="1171698"/>
              <a:ext cx="761953" cy="723022"/>
              <a:chOff x="2496269" y="1171698"/>
              <a:chExt cx="761953" cy="723022"/>
            </a:xfrm>
          </p:grpSpPr>
          <p:sp>
            <p:nvSpPr>
              <p:cNvPr id="5559" name="Google Shape;5559;p7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1" name="Google Shape;5561;p75"/>
              <p:cNvGrpSpPr/>
              <p:nvPr/>
            </p:nvGrpSpPr>
            <p:grpSpPr>
              <a:xfrm>
                <a:off x="2496269" y="1171698"/>
                <a:ext cx="761953" cy="723022"/>
                <a:chOff x="2496269" y="1120652"/>
                <a:chExt cx="761953" cy="723022"/>
              </a:xfrm>
            </p:grpSpPr>
            <p:grpSp>
              <p:nvGrpSpPr>
                <p:cNvPr id="5562" name="Google Shape;5562;p75"/>
                <p:cNvGrpSpPr/>
                <p:nvPr/>
              </p:nvGrpSpPr>
              <p:grpSpPr>
                <a:xfrm>
                  <a:off x="2496269" y="1120652"/>
                  <a:ext cx="761953" cy="723022"/>
                  <a:chOff x="2496269" y="1120652"/>
                  <a:chExt cx="761953" cy="723022"/>
                </a:xfrm>
              </p:grpSpPr>
              <p:grpSp>
                <p:nvGrpSpPr>
                  <p:cNvPr id="5563" name="Google Shape;5563;p75"/>
                  <p:cNvGrpSpPr/>
                  <p:nvPr/>
                </p:nvGrpSpPr>
                <p:grpSpPr>
                  <a:xfrm>
                    <a:off x="2496269" y="1304589"/>
                    <a:ext cx="407089" cy="305057"/>
                    <a:chOff x="2496269" y="1304589"/>
                    <a:chExt cx="407089" cy="305057"/>
                  </a:xfrm>
                </p:grpSpPr>
                <p:sp>
                  <p:nvSpPr>
                    <p:cNvPr id="5564" name="Google Shape;5564;p7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75"/>
                  <p:cNvGrpSpPr/>
                  <p:nvPr/>
                </p:nvGrpSpPr>
                <p:grpSpPr>
                  <a:xfrm>
                    <a:off x="2586468" y="1493376"/>
                    <a:ext cx="358850" cy="349656"/>
                    <a:chOff x="2586468" y="1493376"/>
                    <a:chExt cx="358850" cy="349656"/>
                  </a:xfrm>
                </p:grpSpPr>
                <p:sp>
                  <p:nvSpPr>
                    <p:cNvPr id="5567" name="Google Shape;5567;p7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9" name="Google Shape;5569;p75"/>
                  <p:cNvGrpSpPr/>
                  <p:nvPr/>
                </p:nvGrpSpPr>
                <p:grpSpPr>
                  <a:xfrm>
                    <a:off x="2807939" y="1494024"/>
                    <a:ext cx="358857" cy="349650"/>
                    <a:chOff x="2807939" y="1494024"/>
                    <a:chExt cx="358857" cy="349650"/>
                  </a:xfrm>
                </p:grpSpPr>
                <p:sp>
                  <p:nvSpPr>
                    <p:cNvPr id="5570" name="Google Shape;5570;p7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75"/>
                  <p:cNvGrpSpPr/>
                  <p:nvPr/>
                </p:nvGrpSpPr>
                <p:grpSpPr>
                  <a:xfrm>
                    <a:off x="2851133" y="1305635"/>
                    <a:ext cx="407089" cy="305057"/>
                    <a:chOff x="2851133" y="1305635"/>
                    <a:chExt cx="407089" cy="305057"/>
                  </a:xfrm>
                </p:grpSpPr>
                <p:sp>
                  <p:nvSpPr>
                    <p:cNvPr id="5573" name="Google Shape;5573;p7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75"/>
                  <p:cNvGrpSpPr/>
                  <p:nvPr/>
                </p:nvGrpSpPr>
                <p:grpSpPr>
                  <a:xfrm>
                    <a:off x="2727495" y="1120652"/>
                    <a:ext cx="300271" cy="396358"/>
                    <a:chOff x="2727495" y="1120652"/>
                    <a:chExt cx="300271" cy="396358"/>
                  </a:xfrm>
                </p:grpSpPr>
                <p:sp>
                  <p:nvSpPr>
                    <p:cNvPr id="5576" name="Google Shape;5576;p7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8" name="Google Shape;5578;p75"/>
                <p:cNvGrpSpPr/>
                <p:nvPr/>
              </p:nvGrpSpPr>
              <p:grpSpPr>
                <a:xfrm>
                  <a:off x="2722305" y="1350460"/>
                  <a:ext cx="308357" cy="308344"/>
                  <a:chOff x="2722305" y="1350460"/>
                  <a:chExt cx="308357" cy="308344"/>
                </a:xfrm>
              </p:grpSpPr>
              <p:sp>
                <p:nvSpPr>
                  <p:cNvPr id="5579" name="Google Shape;5579;p7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0" name="Google Shape;5580;p75"/>
                  <p:cNvGrpSpPr/>
                  <p:nvPr/>
                </p:nvGrpSpPr>
                <p:grpSpPr>
                  <a:xfrm>
                    <a:off x="2725064" y="1364529"/>
                    <a:ext cx="297954" cy="280182"/>
                    <a:chOff x="2725064" y="1364529"/>
                    <a:chExt cx="297954" cy="280182"/>
                  </a:xfrm>
                </p:grpSpPr>
                <p:sp>
                  <p:nvSpPr>
                    <p:cNvPr id="5581" name="Google Shape;5581;p7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586" name="Google Shape;5586;p7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75"/>
          <p:cNvGrpSpPr/>
          <p:nvPr/>
        </p:nvGrpSpPr>
        <p:grpSpPr>
          <a:xfrm>
            <a:off x="3924561" y="2927462"/>
            <a:ext cx="1569144" cy="591015"/>
            <a:chOff x="3820100" y="3023049"/>
            <a:chExt cx="1303926" cy="491162"/>
          </a:xfrm>
        </p:grpSpPr>
        <p:grpSp>
          <p:nvGrpSpPr>
            <p:cNvPr id="5592" name="Google Shape;5592;p75"/>
            <p:cNvGrpSpPr/>
            <p:nvPr/>
          </p:nvGrpSpPr>
          <p:grpSpPr>
            <a:xfrm>
              <a:off x="3820100" y="3023072"/>
              <a:ext cx="1303926" cy="491139"/>
              <a:chOff x="3820100" y="3023072"/>
              <a:chExt cx="1303926" cy="491139"/>
            </a:xfrm>
          </p:grpSpPr>
          <p:sp>
            <p:nvSpPr>
              <p:cNvPr id="5593" name="Google Shape;5593;p7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75"/>
            <p:cNvGrpSpPr/>
            <p:nvPr/>
          </p:nvGrpSpPr>
          <p:grpSpPr>
            <a:xfrm>
              <a:off x="4132439" y="3023645"/>
              <a:ext cx="393633" cy="177096"/>
              <a:chOff x="4132439" y="3023645"/>
              <a:chExt cx="393633" cy="177096"/>
            </a:xfrm>
          </p:grpSpPr>
          <p:sp>
            <p:nvSpPr>
              <p:cNvPr id="5596" name="Google Shape;5596;p7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75"/>
            <p:cNvGrpSpPr/>
            <p:nvPr/>
          </p:nvGrpSpPr>
          <p:grpSpPr>
            <a:xfrm>
              <a:off x="3921811" y="3023049"/>
              <a:ext cx="1002397" cy="388943"/>
              <a:chOff x="3921811" y="3023049"/>
              <a:chExt cx="1002397" cy="388943"/>
            </a:xfrm>
          </p:grpSpPr>
          <p:sp>
            <p:nvSpPr>
              <p:cNvPr id="5599" name="Google Shape;5599;p7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1" name="Google Shape;5601;p75"/>
            <p:cNvGrpSpPr/>
            <p:nvPr/>
          </p:nvGrpSpPr>
          <p:grpSpPr>
            <a:xfrm>
              <a:off x="4023645" y="3023049"/>
              <a:ext cx="683032" cy="286722"/>
              <a:chOff x="4023645" y="3023049"/>
              <a:chExt cx="683032" cy="286722"/>
            </a:xfrm>
          </p:grpSpPr>
          <p:sp>
            <p:nvSpPr>
              <p:cNvPr id="5602" name="Google Shape;5602;p7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4" name="Google Shape;5604;p75"/>
          <p:cNvGrpSpPr/>
          <p:nvPr/>
        </p:nvGrpSpPr>
        <p:grpSpPr>
          <a:xfrm>
            <a:off x="1556683" y="2054307"/>
            <a:ext cx="713522" cy="688025"/>
            <a:chOff x="1706078" y="2092648"/>
            <a:chExt cx="660913" cy="637296"/>
          </a:xfrm>
        </p:grpSpPr>
        <p:sp>
          <p:nvSpPr>
            <p:cNvPr id="5605" name="Google Shape;5605;p7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6" name="Google Shape;5606;p75"/>
            <p:cNvGrpSpPr/>
            <p:nvPr/>
          </p:nvGrpSpPr>
          <p:grpSpPr>
            <a:xfrm>
              <a:off x="1706078" y="2092648"/>
              <a:ext cx="660913" cy="575241"/>
              <a:chOff x="1706078" y="2092648"/>
              <a:chExt cx="660913" cy="575241"/>
            </a:xfrm>
          </p:grpSpPr>
          <p:sp>
            <p:nvSpPr>
              <p:cNvPr id="5607" name="Google Shape;5607;p7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0" name="Google Shape;5610;p75"/>
          <p:cNvGrpSpPr/>
          <p:nvPr/>
        </p:nvGrpSpPr>
        <p:grpSpPr>
          <a:xfrm>
            <a:off x="6318542" y="1171856"/>
            <a:ext cx="1317459" cy="684168"/>
            <a:chOff x="238125" y="999450"/>
            <a:chExt cx="7140700" cy="3708225"/>
          </a:xfrm>
        </p:grpSpPr>
        <p:sp>
          <p:nvSpPr>
            <p:cNvPr id="5611" name="Google Shape;5611;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5623"/>
        <p:cNvGrpSpPr/>
        <p:nvPr/>
      </p:nvGrpSpPr>
      <p:grpSpPr>
        <a:xfrm>
          <a:off x="0" y="0"/>
          <a:ext cx="0" cy="0"/>
          <a:chOff x="0" y="0"/>
          <a:chExt cx="0" cy="0"/>
        </a:xfrm>
      </p:grpSpPr>
      <p:grpSp>
        <p:nvGrpSpPr>
          <p:cNvPr id="5624" name="Google Shape;5624;p76"/>
          <p:cNvGrpSpPr/>
          <p:nvPr/>
        </p:nvGrpSpPr>
        <p:grpSpPr>
          <a:xfrm>
            <a:off x="729238" y="1179665"/>
            <a:ext cx="1636117" cy="1526144"/>
            <a:chOff x="729238" y="1179665"/>
            <a:chExt cx="1636117" cy="1526144"/>
          </a:xfrm>
        </p:grpSpPr>
        <p:grpSp>
          <p:nvGrpSpPr>
            <p:cNvPr id="5625" name="Google Shape;5625;p76"/>
            <p:cNvGrpSpPr/>
            <p:nvPr/>
          </p:nvGrpSpPr>
          <p:grpSpPr>
            <a:xfrm>
              <a:off x="729238" y="1179665"/>
              <a:ext cx="80700" cy="1526144"/>
              <a:chOff x="729238" y="1179665"/>
              <a:chExt cx="80700" cy="1526144"/>
            </a:xfrm>
          </p:grpSpPr>
          <p:sp>
            <p:nvSpPr>
              <p:cNvPr id="5626" name="Google Shape;5626;p7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76"/>
            <p:cNvGrpSpPr/>
            <p:nvPr/>
          </p:nvGrpSpPr>
          <p:grpSpPr>
            <a:xfrm>
              <a:off x="903098" y="1179665"/>
              <a:ext cx="80700" cy="1526144"/>
              <a:chOff x="903098" y="1179665"/>
              <a:chExt cx="80700" cy="1526144"/>
            </a:xfrm>
          </p:grpSpPr>
          <p:sp>
            <p:nvSpPr>
              <p:cNvPr id="5637" name="Google Shape;5637;p7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76"/>
            <p:cNvGrpSpPr/>
            <p:nvPr/>
          </p:nvGrpSpPr>
          <p:grpSpPr>
            <a:xfrm>
              <a:off x="1076958" y="1179665"/>
              <a:ext cx="80700" cy="1526144"/>
              <a:chOff x="1076958" y="1179665"/>
              <a:chExt cx="80700" cy="1526144"/>
            </a:xfrm>
          </p:grpSpPr>
          <p:sp>
            <p:nvSpPr>
              <p:cNvPr id="5648" name="Google Shape;5648;p7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8" name="Google Shape;5658;p76"/>
            <p:cNvGrpSpPr/>
            <p:nvPr/>
          </p:nvGrpSpPr>
          <p:grpSpPr>
            <a:xfrm>
              <a:off x="1247707" y="1179665"/>
              <a:ext cx="80700" cy="1526144"/>
              <a:chOff x="1247707" y="1179665"/>
              <a:chExt cx="80700" cy="1526144"/>
            </a:xfrm>
          </p:grpSpPr>
          <p:sp>
            <p:nvSpPr>
              <p:cNvPr id="5659" name="Google Shape;5659;p7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76"/>
            <p:cNvGrpSpPr/>
            <p:nvPr/>
          </p:nvGrpSpPr>
          <p:grpSpPr>
            <a:xfrm>
              <a:off x="1421567" y="1179665"/>
              <a:ext cx="80700" cy="1526144"/>
              <a:chOff x="1421567" y="1179665"/>
              <a:chExt cx="80700" cy="1526144"/>
            </a:xfrm>
          </p:grpSpPr>
          <p:sp>
            <p:nvSpPr>
              <p:cNvPr id="5670" name="Google Shape;5670;p7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76"/>
            <p:cNvGrpSpPr/>
            <p:nvPr/>
          </p:nvGrpSpPr>
          <p:grpSpPr>
            <a:xfrm>
              <a:off x="1592327" y="1179665"/>
              <a:ext cx="80700" cy="1526144"/>
              <a:chOff x="1592327" y="1179665"/>
              <a:chExt cx="80700" cy="1526144"/>
            </a:xfrm>
          </p:grpSpPr>
          <p:sp>
            <p:nvSpPr>
              <p:cNvPr id="5681" name="Google Shape;5681;p7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76"/>
            <p:cNvGrpSpPr/>
            <p:nvPr/>
          </p:nvGrpSpPr>
          <p:grpSpPr>
            <a:xfrm>
              <a:off x="1766187" y="1179665"/>
              <a:ext cx="80700" cy="1526144"/>
              <a:chOff x="1766187" y="1179665"/>
              <a:chExt cx="80700" cy="1526144"/>
            </a:xfrm>
          </p:grpSpPr>
          <p:sp>
            <p:nvSpPr>
              <p:cNvPr id="5692" name="Google Shape;5692;p7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76"/>
            <p:cNvGrpSpPr/>
            <p:nvPr/>
          </p:nvGrpSpPr>
          <p:grpSpPr>
            <a:xfrm>
              <a:off x="1936935" y="1179665"/>
              <a:ext cx="80700" cy="1526144"/>
              <a:chOff x="1936935" y="1179665"/>
              <a:chExt cx="80700" cy="1526144"/>
            </a:xfrm>
          </p:grpSpPr>
          <p:sp>
            <p:nvSpPr>
              <p:cNvPr id="5703" name="Google Shape;5703;p7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76"/>
            <p:cNvGrpSpPr/>
            <p:nvPr/>
          </p:nvGrpSpPr>
          <p:grpSpPr>
            <a:xfrm>
              <a:off x="2110795" y="1179665"/>
              <a:ext cx="80700" cy="1526144"/>
              <a:chOff x="2110795" y="1179665"/>
              <a:chExt cx="80700" cy="1526144"/>
            </a:xfrm>
          </p:grpSpPr>
          <p:sp>
            <p:nvSpPr>
              <p:cNvPr id="5714" name="Google Shape;5714;p7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76"/>
            <p:cNvGrpSpPr/>
            <p:nvPr/>
          </p:nvGrpSpPr>
          <p:grpSpPr>
            <a:xfrm>
              <a:off x="2284655" y="1179665"/>
              <a:ext cx="80700" cy="1526144"/>
              <a:chOff x="2284655" y="1179665"/>
              <a:chExt cx="80700" cy="1526144"/>
            </a:xfrm>
          </p:grpSpPr>
          <p:sp>
            <p:nvSpPr>
              <p:cNvPr id="5725" name="Google Shape;5725;p7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35" name="Google Shape;5735;p76"/>
          <p:cNvGrpSpPr/>
          <p:nvPr/>
        </p:nvGrpSpPr>
        <p:grpSpPr>
          <a:xfrm>
            <a:off x="2623904" y="1198803"/>
            <a:ext cx="1364248" cy="1102133"/>
            <a:chOff x="2623904" y="1198803"/>
            <a:chExt cx="1364248" cy="1102133"/>
          </a:xfrm>
        </p:grpSpPr>
        <p:grpSp>
          <p:nvGrpSpPr>
            <p:cNvPr id="5736" name="Google Shape;5736;p76"/>
            <p:cNvGrpSpPr/>
            <p:nvPr/>
          </p:nvGrpSpPr>
          <p:grpSpPr>
            <a:xfrm>
              <a:off x="2623907" y="1198803"/>
              <a:ext cx="1364245" cy="273000"/>
              <a:chOff x="2623907" y="1198803"/>
              <a:chExt cx="1364245" cy="273000"/>
            </a:xfrm>
          </p:grpSpPr>
          <p:sp>
            <p:nvSpPr>
              <p:cNvPr id="5737" name="Google Shape;5737;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76"/>
            <p:cNvGrpSpPr/>
            <p:nvPr/>
          </p:nvGrpSpPr>
          <p:grpSpPr>
            <a:xfrm>
              <a:off x="2623904" y="1476964"/>
              <a:ext cx="1364245" cy="273000"/>
              <a:chOff x="2623904" y="1476964"/>
              <a:chExt cx="1364245" cy="273000"/>
            </a:xfrm>
          </p:grpSpPr>
          <p:sp>
            <p:nvSpPr>
              <p:cNvPr id="5743" name="Google Shape;5743;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76"/>
            <p:cNvGrpSpPr/>
            <p:nvPr/>
          </p:nvGrpSpPr>
          <p:grpSpPr>
            <a:xfrm>
              <a:off x="2623907" y="1749775"/>
              <a:ext cx="1364245" cy="273000"/>
              <a:chOff x="2623907" y="1749775"/>
              <a:chExt cx="1364245" cy="273000"/>
            </a:xfrm>
          </p:grpSpPr>
          <p:sp>
            <p:nvSpPr>
              <p:cNvPr id="5749" name="Google Shape;5749;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76"/>
            <p:cNvGrpSpPr/>
            <p:nvPr/>
          </p:nvGrpSpPr>
          <p:grpSpPr>
            <a:xfrm>
              <a:off x="2623904" y="2027936"/>
              <a:ext cx="1364245" cy="273000"/>
              <a:chOff x="2623904" y="2027936"/>
              <a:chExt cx="1364245" cy="273000"/>
            </a:xfrm>
          </p:grpSpPr>
          <p:sp>
            <p:nvSpPr>
              <p:cNvPr id="5755" name="Google Shape;5755;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60" name="Google Shape;5760;p76"/>
          <p:cNvGrpSpPr/>
          <p:nvPr/>
        </p:nvGrpSpPr>
        <p:grpSpPr>
          <a:xfrm>
            <a:off x="2613365" y="2657876"/>
            <a:ext cx="1387541" cy="159124"/>
            <a:chOff x="3200660" y="2180272"/>
            <a:chExt cx="2563824" cy="378237"/>
          </a:xfrm>
        </p:grpSpPr>
        <p:sp>
          <p:nvSpPr>
            <p:cNvPr id="5761" name="Google Shape;5761;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76"/>
          <p:cNvGrpSpPr/>
          <p:nvPr/>
        </p:nvGrpSpPr>
        <p:grpSpPr>
          <a:xfrm>
            <a:off x="2609890" y="2935640"/>
            <a:ext cx="1390502" cy="159625"/>
            <a:chOff x="3530150" y="2790075"/>
            <a:chExt cx="1962600" cy="225300"/>
          </a:xfrm>
        </p:grpSpPr>
        <p:sp>
          <p:nvSpPr>
            <p:cNvPr id="5780" name="Google Shape;5780;p7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76"/>
          <p:cNvGrpSpPr/>
          <p:nvPr/>
        </p:nvGrpSpPr>
        <p:grpSpPr>
          <a:xfrm>
            <a:off x="2609948" y="3213905"/>
            <a:ext cx="1411629" cy="154175"/>
            <a:chOff x="3558802" y="4011244"/>
            <a:chExt cx="1866000" cy="111600"/>
          </a:xfrm>
        </p:grpSpPr>
        <p:sp>
          <p:nvSpPr>
            <p:cNvPr id="5783" name="Google Shape;5783;p7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76"/>
          <p:cNvGrpSpPr/>
          <p:nvPr/>
        </p:nvGrpSpPr>
        <p:grpSpPr>
          <a:xfrm>
            <a:off x="2610235" y="2419475"/>
            <a:ext cx="1383503" cy="119761"/>
            <a:chOff x="3465975" y="2270258"/>
            <a:chExt cx="1986364" cy="171947"/>
          </a:xfrm>
        </p:grpSpPr>
        <p:sp>
          <p:nvSpPr>
            <p:cNvPr id="5786" name="Google Shape;5786;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76"/>
          <p:cNvGrpSpPr/>
          <p:nvPr/>
        </p:nvGrpSpPr>
        <p:grpSpPr>
          <a:xfrm>
            <a:off x="2621243" y="3783248"/>
            <a:ext cx="1369531" cy="195460"/>
            <a:chOff x="723300" y="4253549"/>
            <a:chExt cx="2276482" cy="324900"/>
          </a:xfrm>
        </p:grpSpPr>
        <p:sp>
          <p:nvSpPr>
            <p:cNvPr id="5795" name="Google Shape;5795;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76"/>
          <p:cNvGrpSpPr/>
          <p:nvPr/>
        </p:nvGrpSpPr>
        <p:grpSpPr>
          <a:xfrm>
            <a:off x="2610803" y="3484489"/>
            <a:ext cx="1389066" cy="180119"/>
            <a:chOff x="705948" y="3788465"/>
            <a:chExt cx="2308953" cy="299400"/>
          </a:xfrm>
        </p:grpSpPr>
        <p:sp>
          <p:nvSpPr>
            <p:cNvPr id="5801" name="Google Shape;5801;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76"/>
          <p:cNvGrpSpPr/>
          <p:nvPr/>
        </p:nvGrpSpPr>
        <p:grpSpPr>
          <a:xfrm>
            <a:off x="4207794" y="2088443"/>
            <a:ext cx="1433821" cy="191501"/>
            <a:chOff x="4273350" y="2088443"/>
            <a:chExt cx="1433821" cy="191501"/>
          </a:xfrm>
        </p:grpSpPr>
        <p:grpSp>
          <p:nvGrpSpPr>
            <p:cNvPr id="5807" name="Google Shape;5807;p76"/>
            <p:cNvGrpSpPr/>
            <p:nvPr/>
          </p:nvGrpSpPr>
          <p:grpSpPr>
            <a:xfrm>
              <a:off x="4273350" y="2088443"/>
              <a:ext cx="1433821" cy="0"/>
              <a:chOff x="5224975" y="2962250"/>
              <a:chExt cx="1544400" cy="0"/>
            </a:xfrm>
          </p:grpSpPr>
          <p:cxnSp>
            <p:nvCxnSpPr>
              <p:cNvPr id="5808" name="Google Shape;5808;p7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809" name="Google Shape;5809;p7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810" name="Google Shape;5810;p76"/>
            <p:cNvGrpSpPr/>
            <p:nvPr/>
          </p:nvGrpSpPr>
          <p:grpSpPr>
            <a:xfrm>
              <a:off x="4273350" y="2279944"/>
              <a:ext cx="1433821" cy="0"/>
              <a:chOff x="5224975" y="2962250"/>
              <a:chExt cx="1544400" cy="0"/>
            </a:xfrm>
          </p:grpSpPr>
          <p:cxnSp>
            <p:nvCxnSpPr>
              <p:cNvPr id="5811" name="Google Shape;5811;p7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812" name="Google Shape;5812;p7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813" name="Google Shape;5813;p76"/>
          <p:cNvGrpSpPr/>
          <p:nvPr/>
        </p:nvGrpSpPr>
        <p:grpSpPr>
          <a:xfrm>
            <a:off x="2658741" y="4097347"/>
            <a:ext cx="1304609" cy="294074"/>
            <a:chOff x="2658741" y="4097347"/>
            <a:chExt cx="1304609" cy="294074"/>
          </a:xfrm>
        </p:grpSpPr>
        <p:grpSp>
          <p:nvGrpSpPr>
            <p:cNvPr id="5814" name="Google Shape;5814;p76"/>
            <p:cNvGrpSpPr/>
            <p:nvPr/>
          </p:nvGrpSpPr>
          <p:grpSpPr>
            <a:xfrm>
              <a:off x="2658741" y="4097347"/>
              <a:ext cx="118572" cy="294074"/>
              <a:chOff x="3343310" y="4475555"/>
              <a:chExt cx="127717" cy="316753"/>
            </a:xfrm>
          </p:grpSpPr>
          <p:sp>
            <p:nvSpPr>
              <p:cNvPr id="5815" name="Google Shape;5815;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7" name="Google Shape;5817;p76"/>
            <p:cNvGrpSpPr/>
            <p:nvPr/>
          </p:nvGrpSpPr>
          <p:grpSpPr>
            <a:xfrm>
              <a:off x="3815519" y="4098388"/>
              <a:ext cx="147831" cy="291991"/>
              <a:chOff x="3527539" y="4476677"/>
              <a:chExt cx="159232" cy="314510"/>
            </a:xfrm>
          </p:grpSpPr>
          <p:sp>
            <p:nvSpPr>
              <p:cNvPr id="5818" name="Google Shape;5818;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76"/>
            <p:cNvGrpSpPr/>
            <p:nvPr/>
          </p:nvGrpSpPr>
          <p:grpSpPr>
            <a:xfrm>
              <a:off x="3511696" y="4098388"/>
              <a:ext cx="147831" cy="291991"/>
              <a:chOff x="3527539" y="4476677"/>
              <a:chExt cx="159232" cy="314510"/>
            </a:xfrm>
          </p:grpSpPr>
          <p:sp>
            <p:nvSpPr>
              <p:cNvPr id="5821" name="Google Shape;5821;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76"/>
            <p:cNvGrpSpPr/>
            <p:nvPr/>
          </p:nvGrpSpPr>
          <p:grpSpPr>
            <a:xfrm>
              <a:off x="3207874" y="4098388"/>
              <a:ext cx="147831" cy="291991"/>
              <a:chOff x="3527539" y="4476677"/>
              <a:chExt cx="159232" cy="314510"/>
            </a:xfrm>
          </p:grpSpPr>
          <p:sp>
            <p:nvSpPr>
              <p:cNvPr id="5824" name="Google Shape;5824;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76"/>
            <p:cNvGrpSpPr/>
            <p:nvPr/>
          </p:nvGrpSpPr>
          <p:grpSpPr>
            <a:xfrm>
              <a:off x="2933305" y="4097347"/>
              <a:ext cx="118572" cy="294074"/>
              <a:chOff x="3343310" y="4475555"/>
              <a:chExt cx="127717" cy="316753"/>
            </a:xfrm>
          </p:grpSpPr>
          <p:sp>
            <p:nvSpPr>
              <p:cNvPr id="5827" name="Google Shape;5827;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9" name="Google Shape;5829;p76"/>
          <p:cNvGrpSpPr/>
          <p:nvPr/>
        </p:nvGrpSpPr>
        <p:grpSpPr>
          <a:xfrm>
            <a:off x="4209349" y="1176041"/>
            <a:ext cx="1430711" cy="751237"/>
            <a:chOff x="5159450" y="1919950"/>
            <a:chExt cx="1541050" cy="862500"/>
          </a:xfrm>
        </p:grpSpPr>
        <p:sp>
          <p:nvSpPr>
            <p:cNvPr id="5830" name="Google Shape;5830;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831" name="Google Shape;5831;p76"/>
            <p:cNvGrpSpPr/>
            <p:nvPr/>
          </p:nvGrpSpPr>
          <p:grpSpPr>
            <a:xfrm>
              <a:off x="5159450" y="1919950"/>
              <a:ext cx="1541050" cy="862500"/>
              <a:chOff x="5159450" y="1919950"/>
              <a:chExt cx="1541050" cy="862500"/>
            </a:xfrm>
          </p:grpSpPr>
          <p:cxnSp>
            <p:nvCxnSpPr>
              <p:cNvPr id="5832" name="Google Shape;5832;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833" name="Google Shape;5833;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834" name="Google Shape;5834;p76"/>
          <p:cNvGrpSpPr/>
          <p:nvPr/>
        </p:nvGrpSpPr>
        <p:grpSpPr>
          <a:xfrm>
            <a:off x="4257486" y="2439811"/>
            <a:ext cx="1334436" cy="967914"/>
            <a:chOff x="4294923" y="2439811"/>
            <a:chExt cx="1334436" cy="967914"/>
          </a:xfrm>
        </p:grpSpPr>
        <p:grpSp>
          <p:nvGrpSpPr>
            <p:cNvPr id="5835" name="Google Shape;5835;p76"/>
            <p:cNvGrpSpPr/>
            <p:nvPr/>
          </p:nvGrpSpPr>
          <p:grpSpPr>
            <a:xfrm>
              <a:off x="4960455" y="2469658"/>
              <a:ext cx="668904" cy="885524"/>
              <a:chOff x="4960455" y="2469658"/>
              <a:chExt cx="668904" cy="885524"/>
            </a:xfrm>
          </p:grpSpPr>
          <p:sp>
            <p:nvSpPr>
              <p:cNvPr id="5836" name="Google Shape;5836;p7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76"/>
            <p:cNvGrpSpPr/>
            <p:nvPr/>
          </p:nvGrpSpPr>
          <p:grpSpPr>
            <a:xfrm>
              <a:off x="4294923" y="2469658"/>
              <a:ext cx="668951" cy="885524"/>
              <a:chOff x="4294923" y="2469658"/>
              <a:chExt cx="668951" cy="885524"/>
            </a:xfrm>
          </p:grpSpPr>
          <p:sp>
            <p:nvSpPr>
              <p:cNvPr id="5843" name="Google Shape;5843;p7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9" name="Google Shape;5849;p7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76"/>
          <p:cNvGrpSpPr/>
          <p:nvPr/>
        </p:nvGrpSpPr>
        <p:grpSpPr>
          <a:xfrm>
            <a:off x="4243690" y="3494256"/>
            <a:ext cx="1430949" cy="897289"/>
            <a:chOff x="4351371" y="3547942"/>
            <a:chExt cx="1345130" cy="843475"/>
          </a:xfrm>
        </p:grpSpPr>
        <p:grpSp>
          <p:nvGrpSpPr>
            <p:cNvPr id="5851" name="Google Shape;5851;p76"/>
            <p:cNvGrpSpPr/>
            <p:nvPr/>
          </p:nvGrpSpPr>
          <p:grpSpPr>
            <a:xfrm>
              <a:off x="4351371" y="4209917"/>
              <a:ext cx="1345130" cy="181500"/>
              <a:chOff x="4351371" y="4209917"/>
              <a:chExt cx="1345130" cy="181500"/>
            </a:xfrm>
          </p:grpSpPr>
          <p:sp>
            <p:nvSpPr>
              <p:cNvPr id="5852" name="Google Shape;5852;p7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3" name="Google Shape;5853;p7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854" name="Google Shape;5854;p76"/>
            <p:cNvGrpSpPr/>
            <p:nvPr/>
          </p:nvGrpSpPr>
          <p:grpSpPr>
            <a:xfrm>
              <a:off x="4403010" y="3985221"/>
              <a:ext cx="1109518" cy="181500"/>
              <a:chOff x="4403010" y="3985221"/>
              <a:chExt cx="1109518" cy="181500"/>
            </a:xfrm>
          </p:grpSpPr>
          <p:sp>
            <p:nvSpPr>
              <p:cNvPr id="5855" name="Google Shape;5855;p7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6" name="Google Shape;5856;p7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857" name="Google Shape;5857;p76"/>
            <p:cNvGrpSpPr/>
            <p:nvPr/>
          </p:nvGrpSpPr>
          <p:grpSpPr>
            <a:xfrm>
              <a:off x="4618704" y="3766582"/>
              <a:ext cx="807858" cy="181500"/>
              <a:chOff x="4618704" y="3766582"/>
              <a:chExt cx="807858" cy="181500"/>
            </a:xfrm>
          </p:grpSpPr>
          <p:sp>
            <p:nvSpPr>
              <p:cNvPr id="5858" name="Google Shape;5858;p7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9" name="Google Shape;5859;p7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860" name="Google Shape;5860;p76"/>
            <p:cNvGrpSpPr/>
            <p:nvPr/>
          </p:nvGrpSpPr>
          <p:grpSpPr>
            <a:xfrm>
              <a:off x="4735238" y="3547942"/>
              <a:ext cx="462839" cy="181500"/>
              <a:chOff x="4735238" y="3547942"/>
              <a:chExt cx="462839" cy="181500"/>
            </a:xfrm>
          </p:grpSpPr>
          <p:sp>
            <p:nvSpPr>
              <p:cNvPr id="5861" name="Google Shape;5861;p7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2" name="Google Shape;5862;p7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863" name="Google Shape;5863;p76"/>
          <p:cNvGrpSpPr/>
          <p:nvPr/>
        </p:nvGrpSpPr>
        <p:grpSpPr>
          <a:xfrm>
            <a:off x="7420047" y="2429580"/>
            <a:ext cx="1020955" cy="928853"/>
            <a:chOff x="926675" y="238125"/>
            <a:chExt cx="5755100" cy="5232975"/>
          </a:xfrm>
        </p:grpSpPr>
        <p:sp>
          <p:nvSpPr>
            <p:cNvPr id="5864" name="Google Shape;5864;p7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76"/>
          <p:cNvGrpSpPr/>
          <p:nvPr/>
        </p:nvGrpSpPr>
        <p:grpSpPr>
          <a:xfrm>
            <a:off x="727421" y="2828315"/>
            <a:ext cx="1695374" cy="1560837"/>
            <a:chOff x="727421" y="2828315"/>
            <a:chExt cx="1695374" cy="1560837"/>
          </a:xfrm>
        </p:grpSpPr>
        <p:grpSp>
          <p:nvGrpSpPr>
            <p:cNvPr id="5869" name="Google Shape;5869;p76"/>
            <p:cNvGrpSpPr/>
            <p:nvPr/>
          </p:nvGrpSpPr>
          <p:grpSpPr>
            <a:xfrm>
              <a:off x="727421" y="2828315"/>
              <a:ext cx="1695374" cy="1560837"/>
              <a:chOff x="734799" y="2782450"/>
              <a:chExt cx="1571100" cy="1577400"/>
            </a:xfrm>
          </p:grpSpPr>
          <p:cxnSp>
            <p:nvCxnSpPr>
              <p:cNvPr id="5870" name="Google Shape;5870;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871" name="Google Shape;5871;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872" name="Google Shape;5872;p76"/>
            <p:cNvGrpSpPr/>
            <p:nvPr/>
          </p:nvGrpSpPr>
          <p:grpSpPr>
            <a:xfrm>
              <a:off x="819108" y="2882501"/>
              <a:ext cx="1556791" cy="1426186"/>
              <a:chOff x="819108" y="2882501"/>
              <a:chExt cx="1556791" cy="1426186"/>
            </a:xfrm>
          </p:grpSpPr>
          <p:grpSp>
            <p:nvGrpSpPr>
              <p:cNvPr id="5873" name="Google Shape;5873;p76"/>
              <p:cNvGrpSpPr/>
              <p:nvPr/>
            </p:nvGrpSpPr>
            <p:grpSpPr>
              <a:xfrm>
                <a:off x="819108" y="2882501"/>
                <a:ext cx="103104" cy="1426186"/>
                <a:chOff x="4674013" y="3100904"/>
                <a:chExt cx="122758" cy="1698043"/>
              </a:xfrm>
            </p:grpSpPr>
            <p:sp>
              <p:nvSpPr>
                <p:cNvPr id="5874" name="Google Shape;5874;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76"/>
              <p:cNvGrpSpPr/>
              <p:nvPr/>
            </p:nvGrpSpPr>
            <p:grpSpPr>
              <a:xfrm>
                <a:off x="1062475" y="2882501"/>
                <a:ext cx="103104" cy="1426186"/>
                <a:chOff x="4940438" y="3100904"/>
                <a:chExt cx="122758" cy="1698043"/>
              </a:xfrm>
            </p:grpSpPr>
            <p:sp>
              <p:nvSpPr>
                <p:cNvPr id="5882" name="Google Shape;5882;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76"/>
              <p:cNvGrpSpPr/>
              <p:nvPr/>
            </p:nvGrpSpPr>
            <p:grpSpPr>
              <a:xfrm>
                <a:off x="1299324" y="2882501"/>
                <a:ext cx="103104" cy="1426186"/>
                <a:chOff x="5206863" y="3100904"/>
                <a:chExt cx="122758" cy="1698043"/>
              </a:xfrm>
            </p:grpSpPr>
            <p:sp>
              <p:nvSpPr>
                <p:cNvPr id="5890" name="Google Shape;5890;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76"/>
              <p:cNvGrpSpPr/>
              <p:nvPr/>
            </p:nvGrpSpPr>
            <p:grpSpPr>
              <a:xfrm>
                <a:off x="1786057" y="2882501"/>
                <a:ext cx="103104" cy="1426186"/>
                <a:chOff x="6006138" y="3143629"/>
                <a:chExt cx="122758" cy="1698043"/>
              </a:xfrm>
            </p:grpSpPr>
            <p:sp>
              <p:nvSpPr>
                <p:cNvPr id="5898" name="Google Shape;5898;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76"/>
              <p:cNvGrpSpPr/>
              <p:nvPr/>
            </p:nvGrpSpPr>
            <p:grpSpPr>
              <a:xfrm>
                <a:off x="2029422" y="2882501"/>
                <a:ext cx="103104" cy="1426186"/>
                <a:chOff x="6805413" y="3100904"/>
                <a:chExt cx="122758" cy="1698043"/>
              </a:xfrm>
            </p:grpSpPr>
            <p:sp>
              <p:nvSpPr>
                <p:cNvPr id="5906" name="Google Shape;5906;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76"/>
              <p:cNvGrpSpPr/>
              <p:nvPr/>
            </p:nvGrpSpPr>
            <p:grpSpPr>
              <a:xfrm>
                <a:off x="2272795" y="2882501"/>
                <a:ext cx="103104" cy="1426186"/>
                <a:chOff x="5206863" y="3100904"/>
                <a:chExt cx="122758" cy="1698043"/>
              </a:xfrm>
            </p:grpSpPr>
            <p:sp>
              <p:nvSpPr>
                <p:cNvPr id="5914" name="Google Shape;5914;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76"/>
              <p:cNvGrpSpPr/>
              <p:nvPr/>
            </p:nvGrpSpPr>
            <p:grpSpPr>
              <a:xfrm>
                <a:off x="1542694" y="2882501"/>
                <a:ext cx="103104" cy="1426186"/>
                <a:chOff x="6006138" y="3143629"/>
                <a:chExt cx="122758" cy="1698043"/>
              </a:xfrm>
            </p:grpSpPr>
            <p:sp>
              <p:nvSpPr>
                <p:cNvPr id="5922" name="Google Shape;5922;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29" name="Google Shape;5929;p76"/>
          <p:cNvGrpSpPr/>
          <p:nvPr/>
        </p:nvGrpSpPr>
        <p:grpSpPr>
          <a:xfrm>
            <a:off x="5683472" y="3518037"/>
            <a:ext cx="2749952" cy="870677"/>
            <a:chOff x="238125" y="1725700"/>
            <a:chExt cx="7139025" cy="2260325"/>
          </a:xfrm>
        </p:grpSpPr>
        <p:sp>
          <p:nvSpPr>
            <p:cNvPr id="5930" name="Google Shape;5930;p7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0" name="Google Shape;5940;p76"/>
          <p:cNvGrpSpPr/>
          <p:nvPr/>
        </p:nvGrpSpPr>
        <p:grpSpPr>
          <a:xfrm>
            <a:off x="5953636" y="2459783"/>
            <a:ext cx="1105452" cy="916747"/>
            <a:chOff x="5249100" y="1210600"/>
            <a:chExt cx="3502700" cy="2904775"/>
          </a:xfrm>
        </p:grpSpPr>
        <p:sp>
          <p:nvSpPr>
            <p:cNvPr id="5941" name="Google Shape;5941;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45" name="Google Shape;5945;p7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946" name="Google Shape;5946;p7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947" name="Google Shape;5947;p7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948" name="Google Shape;5948;p7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949" name="Google Shape;5949;p7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76"/>
          <p:cNvGrpSpPr/>
          <p:nvPr/>
        </p:nvGrpSpPr>
        <p:grpSpPr>
          <a:xfrm>
            <a:off x="7136183" y="1179201"/>
            <a:ext cx="1304650" cy="1124856"/>
            <a:chOff x="7287122" y="1165658"/>
            <a:chExt cx="1219413" cy="1051365"/>
          </a:xfrm>
        </p:grpSpPr>
        <p:grpSp>
          <p:nvGrpSpPr>
            <p:cNvPr id="5951" name="Google Shape;5951;p76"/>
            <p:cNvGrpSpPr/>
            <p:nvPr/>
          </p:nvGrpSpPr>
          <p:grpSpPr>
            <a:xfrm>
              <a:off x="7287122" y="1969723"/>
              <a:ext cx="1219413" cy="247300"/>
              <a:chOff x="7287122" y="1969723"/>
              <a:chExt cx="1219413" cy="247300"/>
            </a:xfrm>
          </p:grpSpPr>
          <p:sp>
            <p:nvSpPr>
              <p:cNvPr id="5952" name="Google Shape;5952;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3" name="Google Shape;5953;p76"/>
              <p:cNvGrpSpPr/>
              <p:nvPr/>
            </p:nvGrpSpPr>
            <p:grpSpPr>
              <a:xfrm>
                <a:off x="7287122" y="2063892"/>
                <a:ext cx="1151753" cy="73428"/>
                <a:chOff x="7287122" y="2063892"/>
                <a:chExt cx="1151753" cy="73428"/>
              </a:xfrm>
            </p:grpSpPr>
            <p:sp>
              <p:nvSpPr>
                <p:cNvPr id="5954" name="Google Shape;5954;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5" name="Google Shape;5955;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956" name="Google Shape;5956;p76"/>
            <p:cNvGrpSpPr/>
            <p:nvPr/>
          </p:nvGrpSpPr>
          <p:grpSpPr>
            <a:xfrm>
              <a:off x="7287122" y="1712201"/>
              <a:ext cx="1219403" cy="246767"/>
              <a:chOff x="7287122" y="1712201"/>
              <a:chExt cx="1219403" cy="246767"/>
            </a:xfrm>
          </p:grpSpPr>
          <p:sp>
            <p:nvSpPr>
              <p:cNvPr id="5957" name="Google Shape;5957;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8" name="Google Shape;5958;p76"/>
              <p:cNvGrpSpPr/>
              <p:nvPr/>
            </p:nvGrpSpPr>
            <p:grpSpPr>
              <a:xfrm>
                <a:off x="7287122" y="1842861"/>
                <a:ext cx="1005303" cy="73419"/>
                <a:chOff x="7287122" y="1842861"/>
                <a:chExt cx="1005303" cy="73419"/>
              </a:xfrm>
            </p:grpSpPr>
            <p:sp>
              <p:nvSpPr>
                <p:cNvPr id="5959" name="Google Shape;5959;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60" name="Google Shape;5960;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961" name="Google Shape;5961;p76"/>
            <p:cNvGrpSpPr/>
            <p:nvPr/>
          </p:nvGrpSpPr>
          <p:grpSpPr>
            <a:xfrm>
              <a:off x="7287122" y="1447520"/>
              <a:ext cx="1219403" cy="286667"/>
              <a:chOff x="7287122" y="1447520"/>
              <a:chExt cx="1219403" cy="286667"/>
            </a:xfrm>
          </p:grpSpPr>
          <p:sp>
            <p:nvSpPr>
              <p:cNvPr id="5962" name="Google Shape;5962;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3" name="Google Shape;5963;p76"/>
              <p:cNvGrpSpPr/>
              <p:nvPr/>
            </p:nvGrpSpPr>
            <p:grpSpPr>
              <a:xfrm>
                <a:off x="7287122" y="1581977"/>
                <a:ext cx="852803" cy="73428"/>
                <a:chOff x="7287122" y="1581977"/>
                <a:chExt cx="852803" cy="73428"/>
              </a:xfrm>
            </p:grpSpPr>
            <p:sp>
              <p:nvSpPr>
                <p:cNvPr id="5964" name="Google Shape;5964;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65" name="Google Shape;5965;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966" name="Google Shape;5966;p76"/>
            <p:cNvGrpSpPr/>
            <p:nvPr/>
          </p:nvGrpSpPr>
          <p:grpSpPr>
            <a:xfrm>
              <a:off x="7287122" y="1165658"/>
              <a:ext cx="1219403" cy="344253"/>
              <a:chOff x="7287122" y="1165658"/>
              <a:chExt cx="1219403" cy="344253"/>
            </a:xfrm>
          </p:grpSpPr>
          <p:sp>
            <p:nvSpPr>
              <p:cNvPr id="5967" name="Google Shape;5967;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8" name="Google Shape;5968;p76"/>
              <p:cNvGrpSpPr/>
              <p:nvPr/>
            </p:nvGrpSpPr>
            <p:grpSpPr>
              <a:xfrm>
                <a:off x="7287122" y="1341025"/>
                <a:ext cx="695703" cy="73419"/>
                <a:chOff x="7287122" y="1341025"/>
                <a:chExt cx="695703" cy="73419"/>
              </a:xfrm>
            </p:grpSpPr>
            <p:sp>
              <p:nvSpPr>
                <p:cNvPr id="5969" name="Google Shape;5969;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70" name="Google Shape;5970;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971" name="Google Shape;5971;p76"/>
          <p:cNvGrpSpPr/>
          <p:nvPr/>
        </p:nvGrpSpPr>
        <p:grpSpPr>
          <a:xfrm>
            <a:off x="5802676" y="1185224"/>
            <a:ext cx="1397729" cy="1098540"/>
            <a:chOff x="5900602" y="1193063"/>
            <a:chExt cx="1299851" cy="1021707"/>
          </a:xfrm>
        </p:grpSpPr>
        <p:grpSp>
          <p:nvGrpSpPr>
            <p:cNvPr id="5972" name="Google Shape;5972;p76"/>
            <p:cNvGrpSpPr/>
            <p:nvPr/>
          </p:nvGrpSpPr>
          <p:grpSpPr>
            <a:xfrm>
              <a:off x="6520337" y="1193063"/>
              <a:ext cx="341815" cy="799959"/>
              <a:chOff x="6520337" y="1193063"/>
              <a:chExt cx="341815" cy="799959"/>
            </a:xfrm>
          </p:grpSpPr>
          <p:grpSp>
            <p:nvGrpSpPr>
              <p:cNvPr id="5973" name="Google Shape;5973;p76"/>
              <p:cNvGrpSpPr/>
              <p:nvPr/>
            </p:nvGrpSpPr>
            <p:grpSpPr>
              <a:xfrm>
                <a:off x="6520337" y="1589527"/>
                <a:ext cx="213950" cy="403494"/>
                <a:chOff x="6520337" y="1589527"/>
                <a:chExt cx="213950" cy="403494"/>
              </a:xfrm>
            </p:grpSpPr>
            <p:sp>
              <p:nvSpPr>
                <p:cNvPr id="5974" name="Google Shape;5974;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76"/>
              <p:cNvGrpSpPr/>
              <p:nvPr/>
            </p:nvGrpSpPr>
            <p:grpSpPr>
              <a:xfrm>
                <a:off x="6577204" y="1193063"/>
                <a:ext cx="284947" cy="464512"/>
                <a:chOff x="6577204" y="1193063"/>
                <a:chExt cx="284947" cy="464512"/>
              </a:xfrm>
            </p:grpSpPr>
            <p:sp>
              <p:nvSpPr>
                <p:cNvPr id="5977" name="Google Shape;5977;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78" name="Google Shape;5978;p7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979" name="Google Shape;5979;p76"/>
            <p:cNvGrpSpPr/>
            <p:nvPr/>
          </p:nvGrpSpPr>
          <p:grpSpPr>
            <a:xfrm>
              <a:off x="6238903" y="1193063"/>
              <a:ext cx="300475" cy="900152"/>
              <a:chOff x="6238903" y="1193063"/>
              <a:chExt cx="300475" cy="900152"/>
            </a:xfrm>
          </p:grpSpPr>
          <p:grpSp>
            <p:nvGrpSpPr>
              <p:cNvPr id="5980" name="Google Shape;5980;p76"/>
              <p:cNvGrpSpPr/>
              <p:nvPr/>
            </p:nvGrpSpPr>
            <p:grpSpPr>
              <a:xfrm>
                <a:off x="6290865" y="1489315"/>
                <a:ext cx="248514" cy="603900"/>
                <a:chOff x="6290865" y="1489315"/>
                <a:chExt cx="248514" cy="603900"/>
              </a:xfrm>
            </p:grpSpPr>
            <p:sp>
              <p:nvSpPr>
                <p:cNvPr id="5981" name="Google Shape;5981;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76"/>
              <p:cNvGrpSpPr/>
              <p:nvPr/>
            </p:nvGrpSpPr>
            <p:grpSpPr>
              <a:xfrm>
                <a:off x="6238903" y="1193063"/>
                <a:ext cx="284947" cy="333087"/>
                <a:chOff x="6238903" y="1193063"/>
                <a:chExt cx="284947" cy="333087"/>
              </a:xfrm>
            </p:grpSpPr>
            <p:sp>
              <p:nvSpPr>
                <p:cNvPr id="5984" name="Google Shape;5984;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85" name="Google Shape;5985;p7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986" name="Google Shape;5986;p76"/>
            <p:cNvGrpSpPr/>
            <p:nvPr/>
          </p:nvGrpSpPr>
          <p:grpSpPr>
            <a:xfrm>
              <a:off x="5900602" y="1193063"/>
              <a:ext cx="444345" cy="1021707"/>
              <a:chOff x="5900602" y="1193063"/>
              <a:chExt cx="444345" cy="1021707"/>
            </a:xfrm>
          </p:grpSpPr>
          <p:grpSp>
            <p:nvGrpSpPr>
              <p:cNvPr id="5987" name="Google Shape;5987;p76"/>
              <p:cNvGrpSpPr/>
              <p:nvPr/>
            </p:nvGrpSpPr>
            <p:grpSpPr>
              <a:xfrm>
                <a:off x="6046501" y="1367785"/>
                <a:ext cx="298446" cy="846986"/>
                <a:chOff x="6046501" y="1367785"/>
                <a:chExt cx="298446" cy="846986"/>
              </a:xfrm>
            </p:grpSpPr>
            <p:sp>
              <p:nvSpPr>
                <p:cNvPr id="5988" name="Google Shape;5988;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76"/>
              <p:cNvGrpSpPr/>
              <p:nvPr/>
            </p:nvGrpSpPr>
            <p:grpSpPr>
              <a:xfrm>
                <a:off x="5900602" y="1193063"/>
                <a:ext cx="284947" cy="182312"/>
                <a:chOff x="5900602" y="1193063"/>
                <a:chExt cx="284947" cy="182312"/>
              </a:xfrm>
            </p:grpSpPr>
            <p:sp>
              <p:nvSpPr>
                <p:cNvPr id="5991" name="Google Shape;5991;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92" name="Google Shape;5992;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993" name="Google Shape;5993;p76"/>
            <p:cNvGrpSpPr/>
            <p:nvPr/>
          </p:nvGrpSpPr>
          <p:grpSpPr>
            <a:xfrm>
              <a:off x="6738300" y="1193063"/>
              <a:ext cx="462153" cy="707634"/>
              <a:chOff x="6738300" y="1193063"/>
              <a:chExt cx="462153" cy="707634"/>
            </a:xfrm>
          </p:grpSpPr>
          <p:grpSp>
            <p:nvGrpSpPr>
              <p:cNvPr id="5994" name="Google Shape;5994;p76"/>
              <p:cNvGrpSpPr/>
              <p:nvPr/>
            </p:nvGrpSpPr>
            <p:grpSpPr>
              <a:xfrm>
                <a:off x="6915505" y="1193063"/>
                <a:ext cx="284947" cy="597387"/>
                <a:chOff x="6915505" y="1193063"/>
                <a:chExt cx="284947" cy="597387"/>
              </a:xfrm>
            </p:grpSpPr>
            <p:sp>
              <p:nvSpPr>
                <p:cNvPr id="5995" name="Google Shape;5995;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96" name="Google Shape;5996;p7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997" name="Google Shape;5997;p76"/>
              <p:cNvGrpSpPr/>
              <p:nvPr/>
            </p:nvGrpSpPr>
            <p:grpSpPr>
              <a:xfrm>
                <a:off x="6738300" y="1684725"/>
                <a:ext cx="230066" cy="215971"/>
                <a:chOff x="6738300" y="1684725"/>
                <a:chExt cx="230066" cy="215971"/>
              </a:xfrm>
            </p:grpSpPr>
            <p:sp>
              <p:nvSpPr>
                <p:cNvPr id="5998" name="Google Shape;5998;p7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003"/>
        <p:cNvGrpSpPr/>
        <p:nvPr/>
      </p:nvGrpSpPr>
      <p:grpSpPr>
        <a:xfrm>
          <a:off x="0" y="0"/>
          <a:ext cx="0" cy="0"/>
          <a:chOff x="0" y="0"/>
          <a:chExt cx="0" cy="0"/>
        </a:xfrm>
      </p:grpSpPr>
      <p:sp>
        <p:nvSpPr>
          <p:cNvPr id="6004" name="Google Shape;6004;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005" name="Google Shape;6005;p7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r>
              <a:rPr lang="es">
                <a:solidFill>
                  <a:srgbClr val="435D74"/>
                </a:solidFill>
                <a:latin typeface="Arial"/>
                <a:ea typeface="Arial"/>
                <a:cs typeface="Arial"/>
                <a:sym typeface="Arial"/>
              </a:rPr>
              <a:t>     </a:t>
            </a:r>
            <a:endParaRPr>
              <a:solidFill>
                <a:srgbClr val="435D74"/>
              </a:solidFill>
              <a:latin typeface="Arial"/>
              <a:ea typeface="Arial"/>
              <a:cs typeface="Arial"/>
              <a:sym typeface="Arial"/>
            </a:endParaRPr>
          </a:p>
        </p:txBody>
      </p:sp>
      <p:grpSp>
        <p:nvGrpSpPr>
          <p:cNvPr id="6006" name="Google Shape;6006;p77"/>
          <p:cNvGrpSpPr/>
          <p:nvPr/>
        </p:nvGrpSpPr>
        <p:grpSpPr>
          <a:xfrm>
            <a:off x="855151" y="2280157"/>
            <a:ext cx="421923" cy="360050"/>
            <a:chOff x="855151" y="2280157"/>
            <a:chExt cx="421923" cy="360050"/>
          </a:xfrm>
        </p:grpSpPr>
        <p:sp>
          <p:nvSpPr>
            <p:cNvPr id="6007" name="Google Shape;6007;p77"/>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7"/>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7"/>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7"/>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7"/>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7"/>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7"/>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7"/>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7"/>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7"/>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7"/>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7"/>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7"/>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7"/>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7"/>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2" name="Google Shape;6022;p77"/>
          <p:cNvGrpSpPr/>
          <p:nvPr/>
        </p:nvGrpSpPr>
        <p:grpSpPr>
          <a:xfrm>
            <a:off x="1417348" y="2283640"/>
            <a:ext cx="385276" cy="384123"/>
            <a:chOff x="1417348" y="2283640"/>
            <a:chExt cx="385276" cy="384123"/>
          </a:xfrm>
        </p:grpSpPr>
        <p:sp>
          <p:nvSpPr>
            <p:cNvPr id="6023" name="Google Shape;6023;p77"/>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7"/>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7"/>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7"/>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7"/>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7"/>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7"/>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7"/>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7"/>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7"/>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7"/>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7"/>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7"/>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7"/>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7" name="Google Shape;6037;p77"/>
          <p:cNvGrpSpPr/>
          <p:nvPr/>
        </p:nvGrpSpPr>
        <p:grpSpPr>
          <a:xfrm>
            <a:off x="2586876" y="2283117"/>
            <a:ext cx="205605" cy="356828"/>
            <a:chOff x="2586876" y="2283117"/>
            <a:chExt cx="205605" cy="356828"/>
          </a:xfrm>
        </p:grpSpPr>
        <p:sp>
          <p:nvSpPr>
            <p:cNvPr id="6038" name="Google Shape;6038;p77"/>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7"/>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7"/>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7"/>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7"/>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7"/>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7"/>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7"/>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7"/>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7"/>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7"/>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77"/>
          <p:cNvGrpSpPr/>
          <p:nvPr/>
        </p:nvGrpSpPr>
        <p:grpSpPr>
          <a:xfrm>
            <a:off x="1961313" y="2299436"/>
            <a:ext cx="385302" cy="352532"/>
            <a:chOff x="1961313" y="2299436"/>
            <a:chExt cx="385302" cy="352532"/>
          </a:xfrm>
        </p:grpSpPr>
        <p:sp>
          <p:nvSpPr>
            <p:cNvPr id="6050" name="Google Shape;6050;p77"/>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7"/>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2" name="Google Shape;6052;p77"/>
            <p:cNvGrpSpPr/>
            <p:nvPr/>
          </p:nvGrpSpPr>
          <p:grpSpPr>
            <a:xfrm>
              <a:off x="1961313" y="2299436"/>
              <a:ext cx="385302" cy="352532"/>
              <a:chOff x="1961313" y="2299436"/>
              <a:chExt cx="385302" cy="352532"/>
            </a:xfrm>
          </p:grpSpPr>
          <p:sp>
            <p:nvSpPr>
              <p:cNvPr id="6053" name="Google Shape;6053;p77"/>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7"/>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7"/>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7"/>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7"/>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7"/>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7"/>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7"/>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61" name="Google Shape;6061;p77"/>
          <p:cNvGrpSpPr/>
          <p:nvPr/>
        </p:nvGrpSpPr>
        <p:grpSpPr>
          <a:xfrm>
            <a:off x="3049165" y="2320078"/>
            <a:ext cx="401543" cy="311432"/>
            <a:chOff x="3049165" y="2320078"/>
            <a:chExt cx="401543" cy="311432"/>
          </a:xfrm>
        </p:grpSpPr>
        <p:sp>
          <p:nvSpPr>
            <p:cNvPr id="6062" name="Google Shape;6062;p77"/>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7"/>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7"/>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7"/>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7"/>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7"/>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7"/>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7"/>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7"/>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7"/>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77"/>
          <p:cNvGrpSpPr/>
          <p:nvPr/>
        </p:nvGrpSpPr>
        <p:grpSpPr>
          <a:xfrm>
            <a:off x="3593052" y="2313712"/>
            <a:ext cx="385381" cy="323980"/>
            <a:chOff x="3593052" y="2313712"/>
            <a:chExt cx="385381" cy="323980"/>
          </a:xfrm>
        </p:grpSpPr>
        <p:sp>
          <p:nvSpPr>
            <p:cNvPr id="6073" name="Google Shape;6073;p77"/>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7"/>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7"/>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7"/>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7"/>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7"/>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7"/>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7"/>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7"/>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7"/>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7"/>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7"/>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77"/>
          <p:cNvGrpSpPr/>
          <p:nvPr/>
        </p:nvGrpSpPr>
        <p:grpSpPr>
          <a:xfrm>
            <a:off x="4134162" y="2284610"/>
            <a:ext cx="387005" cy="382185"/>
            <a:chOff x="4134162" y="2284610"/>
            <a:chExt cx="387005" cy="382185"/>
          </a:xfrm>
        </p:grpSpPr>
        <p:sp>
          <p:nvSpPr>
            <p:cNvPr id="6086" name="Google Shape;6086;p77"/>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7"/>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7"/>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7"/>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7"/>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7"/>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7"/>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7"/>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7"/>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7"/>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7"/>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7"/>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8" name="Google Shape;6098;p77"/>
          <p:cNvGrpSpPr/>
          <p:nvPr/>
        </p:nvGrpSpPr>
        <p:grpSpPr>
          <a:xfrm>
            <a:off x="5224896" y="2282645"/>
            <a:ext cx="385486" cy="385748"/>
            <a:chOff x="5224896" y="2282645"/>
            <a:chExt cx="385486" cy="385748"/>
          </a:xfrm>
        </p:grpSpPr>
        <p:sp>
          <p:nvSpPr>
            <p:cNvPr id="6099" name="Google Shape;6099;p77"/>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7"/>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7"/>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7"/>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7"/>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7"/>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77"/>
          <p:cNvGrpSpPr/>
          <p:nvPr/>
        </p:nvGrpSpPr>
        <p:grpSpPr>
          <a:xfrm>
            <a:off x="4680930" y="2286941"/>
            <a:ext cx="385381" cy="377601"/>
            <a:chOff x="4680930" y="2286941"/>
            <a:chExt cx="385381" cy="377601"/>
          </a:xfrm>
        </p:grpSpPr>
        <p:sp>
          <p:nvSpPr>
            <p:cNvPr id="6106" name="Google Shape;6106;p77"/>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7"/>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7"/>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7"/>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7"/>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7"/>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7"/>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7"/>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7"/>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77"/>
          <p:cNvGrpSpPr/>
          <p:nvPr/>
        </p:nvGrpSpPr>
        <p:grpSpPr>
          <a:xfrm>
            <a:off x="5769778" y="2292101"/>
            <a:ext cx="374877" cy="367044"/>
            <a:chOff x="5769778" y="2292101"/>
            <a:chExt cx="374877" cy="367044"/>
          </a:xfrm>
        </p:grpSpPr>
        <p:sp>
          <p:nvSpPr>
            <p:cNvPr id="6116" name="Google Shape;6116;p77"/>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7"/>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7"/>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7"/>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7"/>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7"/>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7"/>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7"/>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7"/>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7"/>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7"/>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7"/>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7"/>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7"/>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7"/>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7"/>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7"/>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7"/>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7"/>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77"/>
          <p:cNvGrpSpPr/>
          <p:nvPr/>
        </p:nvGrpSpPr>
        <p:grpSpPr>
          <a:xfrm>
            <a:off x="6371739" y="2314603"/>
            <a:ext cx="267346" cy="322303"/>
            <a:chOff x="6371739" y="2314603"/>
            <a:chExt cx="267346" cy="322303"/>
          </a:xfrm>
        </p:grpSpPr>
        <p:sp>
          <p:nvSpPr>
            <p:cNvPr id="6136" name="Google Shape;6136;p77"/>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7"/>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7"/>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7"/>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7"/>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7"/>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7"/>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7"/>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7"/>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7"/>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7"/>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7"/>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7"/>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7"/>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7"/>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7"/>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2" name="Google Shape;6152;p77"/>
          <p:cNvGrpSpPr/>
          <p:nvPr/>
        </p:nvGrpSpPr>
        <p:grpSpPr>
          <a:xfrm>
            <a:off x="6856635" y="2291787"/>
            <a:ext cx="388079" cy="367909"/>
            <a:chOff x="6856635" y="2291787"/>
            <a:chExt cx="388079" cy="367909"/>
          </a:xfrm>
        </p:grpSpPr>
        <p:sp>
          <p:nvSpPr>
            <p:cNvPr id="6153" name="Google Shape;6153;p77"/>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7"/>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7"/>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7"/>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7"/>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7"/>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7"/>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7"/>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7"/>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7"/>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77"/>
          <p:cNvGrpSpPr/>
          <p:nvPr/>
        </p:nvGrpSpPr>
        <p:grpSpPr>
          <a:xfrm>
            <a:off x="7407254" y="2296345"/>
            <a:ext cx="373357" cy="357352"/>
            <a:chOff x="7407254" y="2296345"/>
            <a:chExt cx="373357" cy="357352"/>
          </a:xfrm>
        </p:grpSpPr>
        <p:sp>
          <p:nvSpPr>
            <p:cNvPr id="6164" name="Google Shape;6164;p77"/>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7"/>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7"/>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7"/>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7"/>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7"/>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7"/>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7"/>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7"/>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7"/>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77"/>
          <p:cNvGrpSpPr/>
          <p:nvPr/>
        </p:nvGrpSpPr>
        <p:grpSpPr>
          <a:xfrm>
            <a:off x="7943780" y="2341374"/>
            <a:ext cx="386900" cy="268682"/>
            <a:chOff x="7943780" y="2341374"/>
            <a:chExt cx="386900" cy="268682"/>
          </a:xfrm>
        </p:grpSpPr>
        <p:sp>
          <p:nvSpPr>
            <p:cNvPr id="6175" name="Google Shape;6175;p77"/>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7"/>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7"/>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7"/>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7"/>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7"/>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7"/>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7"/>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7"/>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7"/>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7"/>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7"/>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7" name="Google Shape;6187;p77"/>
          <p:cNvGrpSpPr/>
          <p:nvPr/>
        </p:nvGrpSpPr>
        <p:grpSpPr>
          <a:xfrm>
            <a:off x="2486628" y="2743153"/>
            <a:ext cx="389860" cy="389782"/>
            <a:chOff x="2486628" y="2743153"/>
            <a:chExt cx="389860" cy="389782"/>
          </a:xfrm>
        </p:grpSpPr>
        <p:sp>
          <p:nvSpPr>
            <p:cNvPr id="6188" name="Google Shape;6188;p77"/>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7"/>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7"/>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7"/>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7"/>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7"/>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7"/>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7"/>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7"/>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7" name="Google Shape;6197;p77"/>
          <p:cNvGrpSpPr/>
          <p:nvPr/>
        </p:nvGrpSpPr>
        <p:grpSpPr>
          <a:xfrm>
            <a:off x="1448494" y="4150741"/>
            <a:ext cx="322277" cy="321046"/>
            <a:chOff x="1448494" y="4150741"/>
            <a:chExt cx="322277" cy="321046"/>
          </a:xfrm>
        </p:grpSpPr>
        <p:sp>
          <p:nvSpPr>
            <p:cNvPr id="6198" name="Google Shape;6198;p77"/>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7"/>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7"/>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7"/>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7"/>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7"/>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7"/>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7"/>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7"/>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7"/>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7"/>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7"/>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7"/>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7"/>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7"/>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77"/>
          <p:cNvGrpSpPr/>
          <p:nvPr/>
        </p:nvGrpSpPr>
        <p:grpSpPr>
          <a:xfrm>
            <a:off x="1454676" y="2778516"/>
            <a:ext cx="271564" cy="327045"/>
            <a:chOff x="1454676" y="2778516"/>
            <a:chExt cx="271564" cy="327045"/>
          </a:xfrm>
        </p:grpSpPr>
        <p:sp>
          <p:nvSpPr>
            <p:cNvPr id="6214" name="Google Shape;6214;p77"/>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7"/>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7"/>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7"/>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7"/>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7"/>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7"/>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7"/>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7"/>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7"/>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7"/>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7"/>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7"/>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77"/>
          <p:cNvGrpSpPr/>
          <p:nvPr/>
        </p:nvGrpSpPr>
        <p:grpSpPr>
          <a:xfrm>
            <a:off x="1956729" y="2771522"/>
            <a:ext cx="362224" cy="332336"/>
            <a:chOff x="1956729" y="2771522"/>
            <a:chExt cx="362224" cy="332336"/>
          </a:xfrm>
        </p:grpSpPr>
        <p:sp>
          <p:nvSpPr>
            <p:cNvPr id="6228" name="Google Shape;6228;p77"/>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7"/>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7"/>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7"/>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7"/>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7"/>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7"/>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7"/>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7"/>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7"/>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7"/>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7"/>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7"/>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7"/>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77"/>
          <p:cNvGrpSpPr/>
          <p:nvPr/>
        </p:nvGrpSpPr>
        <p:grpSpPr>
          <a:xfrm>
            <a:off x="3050527" y="2745694"/>
            <a:ext cx="353502" cy="394156"/>
            <a:chOff x="3050527" y="2745694"/>
            <a:chExt cx="353502" cy="394156"/>
          </a:xfrm>
        </p:grpSpPr>
        <p:sp>
          <p:nvSpPr>
            <p:cNvPr id="6243" name="Google Shape;6243;p77"/>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7"/>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7"/>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7"/>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7"/>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7"/>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7"/>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7"/>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77"/>
          <p:cNvGrpSpPr/>
          <p:nvPr/>
        </p:nvGrpSpPr>
        <p:grpSpPr>
          <a:xfrm>
            <a:off x="3593785" y="2734692"/>
            <a:ext cx="357274" cy="375453"/>
            <a:chOff x="3593785" y="2734692"/>
            <a:chExt cx="357274" cy="375453"/>
          </a:xfrm>
        </p:grpSpPr>
        <p:sp>
          <p:nvSpPr>
            <p:cNvPr id="6252" name="Google Shape;6252;p77"/>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7"/>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7"/>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7"/>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7"/>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77"/>
          <p:cNvGrpSpPr/>
          <p:nvPr/>
        </p:nvGrpSpPr>
        <p:grpSpPr>
          <a:xfrm>
            <a:off x="4123213" y="2747816"/>
            <a:ext cx="384307" cy="370135"/>
            <a:chOff x="4123213" y="2747816"/>
            <a:chExt cx="384307" cy="370135"/>
          </a:xfrm>
        </p:grpSpPr>
        <p:sp>
          <p:nvSpPr>
            <p:cNvPr id="6258" name="Google Shape;6258;p77"/>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7"/>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7"/>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7"/>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7"/>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7"/>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7"/>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7"/>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7"/>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7"/>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7"/>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7"/>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77"/>
          <p:cNvGrpSpPr/>
          <p:nvPr/>
        </p:nvGrpSpPr>
        <p:grpSpPr>
          <a:xfrm>
            <a:off x="5178923" y="2743677"/>
            <a:ext cx="460980" cy="374353"/>
            <a:chOff x="5178923" y="2743677"/>
            <a:chExt cx="460980" cy="374353"/>
          </a:xfrm>
        </p:grpSpPr>
        <p:sp>
          <p:nvSpPr>
            <p:cNvPr id="6271" name="Google Shape;6271;p77"/>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7"/>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7"/>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7"/>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7"/>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7"/>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7"/>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7"/>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7"/>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7"/>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7"/>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7"/>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7"/>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7"/>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7"/>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7"/>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7"/>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7"/>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7"/>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7"/>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7"/>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7"/>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7"/>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7"/>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7"/>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7"/>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7"/>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8" name="Google Shape;6298;p77"/>
          <p:cNvGrpSpPr/>
          <p:nvPr/>
        </p:nvGrpSpPr>
        <p:grpSpPr>
          <a:xfrm>
            <a:off x="5798854" y="2759132"/>
            <a:ext cx="297130" cy="358898"/>
            <a:chOff x="5798854" y="2759132"/>
            <a:chExt cx="297130" cy="358898"/>
          </a:xfrm>
        </p:grpSpPr>
        <p:sp>
          <p:nvSpPr>
            <p:cNvPr id="6299" name="Google Shape;6299;p77"/>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7"/>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7"/>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7"/>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7"/>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7"/>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7"/>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7"/>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7"/>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7"/>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7"/>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7"/>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77"/>
          <p:cNvGrpSpPr/>
          <p:nvPr/>
        </p:nvGrpSpPr>
        <p:grpSpPr>
          <a:xfrm>
            <a:off x="6324614" y="2756696"/>
            <a:ext cx="351799" cy="351904"/>
            <a:chOff x="6324614" y="2756696"/>
            <a:chExt cx="351799" cy="351904"/>
          </a:xfrm>
        </p:grpSpPr>
        <p:sp>
          <p:nvSpPr>
            <p:cNvPr id="6312" name="Google Shape;6312;p77"/>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7"/>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7"/>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7"/>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7"/>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7"/>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7"/>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7"/>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7"/>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7"/>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7"/>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7"/>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7"/>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7"/>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7"/>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77"/>
          <p:cNvGrpSpPr/>
          <p:nvPr/>
        </p:nvGrpSpPr>
        <p:grpSpPr>
          <a:xfrm>
            <a:off x="1953690" y="4126249"/>
            <a:ext cx="390044" cy="370031"/>
            <a:chOff x="1953690" y="4126249"/>
            <a:chExt cx="390044" cy="370031"/>
          </a:xfrm>
        </p:grpSpPr>
        <p:sp>
          <p:nvSpPr>
            <p:cNvPr id="6328" name="Google Shape;6328;p77"/>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7"/>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7"/>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7"/>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7"/>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7"/>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7"/>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7"/>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7"/>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77"/>
          <p:cNvGrpSpPr/>
          <p:nvPr/>
        </p:nvGrpSpPr>
        <p:grpSpPr>
          <a:xfrm>
            <a:off x="6904755" y="2752295"/>
            <a:ext cx="282592" cy="361805"/>
            <a:chOff x="6904755" y="2752295"/>
            <a:chExt cx="282592" cy="361805"/>
          </a:xfrm>
        </p:grpSpPr>
        <p:sp>
          <p:nvSpPr>
            <p:cNvPr id="6338" name="Google Shape;6338;p77"/>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7"/>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7"/>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7"/>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7"/>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7"/>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7"/>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7"/>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7"/>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7"/>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7"/>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7"/>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7"/>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7"/>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7"/>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7"/>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4" name="Google Shape;6354;p77"/>
          <p:cNvGrpSpPr/>
          <p:nvPr/>
        </p:nvGrpSpPr>
        <p:grpSpPr>
          <a:xfrm>
            <a:off x="7455819" y="2753395"/>
            <a:ext cx="271380" cy="361308"/>
            <a:chOff x="7455819" y="2753395"/>
            <a:chExt cx="271380" cy="361308"/>
          </a:xfrm>
        </p:grpSpPr>
        <p:sp>
          <p:nvSpPr>
            <p:cNvPr id="6355" name="Google Shape;6355;p77"/>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7"/>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7"/>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7"/>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7"/>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7"/>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7"/>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7"/>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7"/>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7"/>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7"/>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7"/>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7"/>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7"/>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77"/>
          <p:cNvGrpSpPr/>
          <p:nvPr/>
        </p:nvGrpSpPr>
        <p:grpSpPr>
          <a:xfrm>
            <a:off x="7943229" y="2786689"/>
            <a:ext cx="387110" cy="331079"/>
            <a:chOff x="7943229" y="2786689"/>
            <a:chExt cx="387110" cy="331079"/>
          </a:xfrm>
        </p:grpSpPr>
        <p:sp>
          <p:nvSpPr>
            <p:cNvPr id="6370" name="Google Shape;6370;p77"/>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7"/>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7"/>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7"/>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7"/>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7"/>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7"/>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7"/>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7"/>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7"/>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7"/>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77"/>
          <p:cNvGrpSpPr/>
          <p:nvPr/>
        </p:nvGrpSpPr>
        <p:grpSpPr>
          <a:xfrm>
            <a:off x="853526" y="2742734"/>
            <a:ext cx="380535" cy="375270"/>
            <a:chOff x="853526" y="2742734"/>
            <a:chExt cx="380535" cy="375270"/>
          </a:xfrm>
        </p:grpSpPr>
        <p:sp>
          <p:nvSpPr>
            <p:cNvPr id="6382" name="Google Shape;6382;p77"/>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7"/>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7"/>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7"/>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7"/>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7"/>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7"/>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7"/>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7"/>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7"/>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7"/>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7"/>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7"/>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7"/>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7"/>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7"/>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7"/>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7"/>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7"/>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7"/>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7"/>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7"/>
          <p:cNvGrpSpPr/>
          <p:nvPr/>
        </p:nvGrpSpPr>
        <p:grpSpPr>
          <a:xfrm>
            <a:off x="4668540" y="2737181"/>
            <a:ext cx="396409" cy="382997"/>
            <a:chOff x="4668540" y="2737181"/>
            <a:chExt cx="396409" cy="382997"/>
          </a:xfrm>
        </p:grpSpPr>
        <p:sp>
          <p:nvSpPr>
            <p:cNvPr id="6406" name="Google Shape;6406;p77"/>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7"/>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7"/>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7"/>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7"/>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7"/>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7"/>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7"/>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77"/>
          <p:cNvGrpSpPr/>
          <p:nvPr/>
        </p:nvGrpSpPr>
        <p:grpSpPr>
          <a:xfrm>
            <a:off x="2499358" y="4118495"/>
            <a:ext cx="386900" cy="385328"/>
            <a:chOff x="2499358" y="4118495"/>
            <a:chExt cx="386900" cy="385328"/>
          </a:xfrm>
        </p:grpSpPr>
        <p:sp>
          <p:nvSpPr>
            <p:cNvPr id="6415" name="Google Shape;6415;p77"/>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7"/>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7"/>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7"/>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7"/>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7"/>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7"/>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7"/>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7"/>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7"/>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7"/>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7"/>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7"/>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77"/>
          <p:cNvGrpSpPr/>
          <p:nvPr/>
        </p:nvGrpSpPr>
        <p:grpSpPr>
          <a:xfrm>
            <a:off x="3040547" y="4138456"/>
            <a:ext cx="387005" cy="345433"/>
            <a:chOff x="3040547" y="4138456"/>
            <a:chExt cx="387005" cy="345433"/>
          </a:xfrm>
        </p:grpSpPr>
        <p:sp>
          <p:nvSpPr>
            <p:cNvPr id="6429" name="Google Shape;6429;p77"/>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7"/>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7"/>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7"/>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7"/>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7"/>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7"/>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7"/>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7"/>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7"/>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7"/>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7"/>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7"/>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7"/>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7"/>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7"/>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7"/>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7"/>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7"/>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7"/>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7"/>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7"/>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7"/>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7"/>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7"/>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7"/>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7"/>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7"/>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7"/>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7"/>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77"/>
          <p:cNvGrpSpPr/>
          <p:nvPr/>
        </p:nvGrpSpPr>
        <p:grpSpPr>
          <a:xfrm>
            <a:off x="3635776" y="4118522"/>
            <a:ext cx="271406" cy="385381"/>
            <a:chOff x="3635776" y="4118522"/>
            <a:chExt cx="271406" cy="385381"/>
          </a:xfrm>
        </p:grpSpPr>
        <p:sp>
          <p:nvSpPr>
            <p:cNvPr id="6460" name="Google Shape;6460;p77"/>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7"/>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7"/>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7"/>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7"/>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7"/>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7"/>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7"/>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77"/>
          <p:cNvGrpSpPr/>
          <p:nvPr/>
        </p:nvGrpSpPr>
        <p:grpSpPr>
          <a:xfrm>
            <a:off x="1358016" y="3195384"/>
            <a:ext cx="414641" cy="367699"/>
            <a:chOff x="1358016" y="3195384"/>
            <a:chExt cx="414641" cy="367699"/>
          </a:xfrm>
        </p:grpSpPr>
        <p:sp>
          <p:nvSpPr>
            <p:cNvPr id="6469" name="Google Shape;6469;p77"/>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7"/>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7"/>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7"/>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7"/>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7"/>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7"/>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7"/>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7"/>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7"/>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7"/>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7"/>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7"/>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7"/>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7"/>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4" name="Google Shape;6484;p77"/>
          <p:cNvGrpSpPr/>
          <p:nvPr/>
        </p:nvGrpSpPr>
        <p:grpSpPr>
          <a:xfrm>
            <a:off x="844096" y="3203504"/>
            <a:ext cx="361517" cy="359500"/>
            <a:chOff x="844096" y="3203504"/>
            <a:chExt cx="361517" cy="359500"/>
          </a:xfrm>
        </p:grpSpPr>
        <p:sp>
          <p:nvSpPr>
            <p:cNvPr id="6485" name="Google Shape;6485;p77"/>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7"/>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7"/>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7"/>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7"/>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7"/>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7"/>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7"/>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7"/>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7"/>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7"/>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7"/>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7"/>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7"/>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7"/>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7"/>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7"/>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7"/>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3" name="Google Shape;6503;p77"/>
          <p:cNvGrpSpPr/>
          <p:nvPr/>
        </p:nvGrpSpPr>
        <p:grpSpPr>
          <a:xfrm>
            <a:off x="1939493" y="3205285"/>
            <a:ext cx="368223" cy="355021"/>
            <a:chOff x="1939493" y="3205285"/>
            <a:chExt cx="368223" cy="355021"/>
          </a:xfrm>
        </p:grpSpPr>
        <p:sp>
          <p:nvSpPr>
            <p:cNvPr id="6504" name="Google Shape;6504;p77"/>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7"/>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7"/>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7"/>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7"/>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7"/>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7"/>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7"/>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7"/>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7"/>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7"/>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7"/>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77"/>
          <p:cNvGrpSpPr/>
          <p:nvPr/>
        </p:nvGrpSpPr>
        <p:grpSpPr>
          <a:xfrm>
            <a:off x="2476834" y="3245314"/>
            <a:ext cx="388891" cy="307320"/>
            <a:chOff x="2471434" y="3239339"/>
            <a:chExt cx="388891" cy="307320"/>
          </a:xfrm>
        </p:grpSpPr>
        <p:sp>
          <p:nvSpPr>
            <p:cNvPr id="6517" name="Google Shape;6517;p77"/>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7"/>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7"/>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7"/>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7"/>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7"/>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7"/>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77"/>
          <p:cNvGrpSpPr/>
          <p:nvPr/>
        </p:nvGrpSpPr>
        <p:grpSpPr>
          <a:xfrm>
            <a:off x="3015243" y="3208979"/>
            <a:ext cx="391301" cy="368040"/>
            <a:chOff x="3015243" y="3208979"/>
            <a:chExt cx="391301" cy="368040"/>
          </a:xfrm>
        </p:grpSpPr>
        <p:sp>
          <p:nvSpPr>
            <p:cNvPr id="6525" name="Google Shape;6525;p77"/>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7"/>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7"/>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7"/>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77"/>
          <p:cNvGrpSpPr/>
          <p:nvPr/>
        </p:nvGrpSpPr>
        <p:grpSpPr>
          <a:xfrm>
            <a:off x="3569896" y="3254349"/>
            <a:ext cx="385381" cy="277326"/>
            <a:chOff x="3569896" y="3254349"/>
            <a:chExt cx="385381" cy="277326"/>
          </a:xfrm>
        </p:grpSpPr>
        <p:sp>
          <p:nvSpPr>
            <p:cNvPr id="6530" name="Google Shape;6530;p77"/>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7"/>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7"/>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7"/>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7"/>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7"/>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7"/>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7"/>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7"/>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7"/>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7"/>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7"/>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7"/>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7"/>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7"/>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7"/>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7"/>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7"/>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7"/>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77"/>
          <p:cNvGrpSpPr/>
          <p:nvPr/>
        </p:nvGrpSpPr>
        <p:grpSpPr>
          <a:xfrm>
            <a:off x="4204810" y="3180452"/>
            <a:ext cx="210241" cy="386769"/>
            <a:chOff x="4204810" y="3180452"/>
            <a:chExt cx="210241" cy="386769"/>
          </a:xfrm>
        </p:grpSpPr>
        <p:sp>
          <p:nvSpPr>
            <p:cNvPr id="6550" name="Google Shape;6550;p77"/>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7"/>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7"/>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7"/>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7"/>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7"/>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7"/>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7"/>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7"/>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7"/>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7"/>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7"/>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77"/>
          <p:cNvGrpSpPr/>
          <p:nvPr/>
        </p:nvGrpSpPr>
        <p:grpSpPr>
          <a:xfrm>
            <a:off x="4803811" y="3180479"/>
            <a:ext cx="84584" cy="385617"/>
            <a:chOff x="4803811" y="3180479"/>
            <a:chExt cx="84584" cy="385617"/>
          </a:xfrm>
        </p:grpSpPr>
        <p:sp>
          <p:nvSpPr>
            <p:cNvPr id="6563" name="Google Shape;6563;p77"/>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7"/>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7"/>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7"/>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7"/>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7"/>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7"/>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7"/>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7"/>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77"/>
          <p:cNvGrpSpPr/>
          <p:nvPr/>
        </p:nvGrpSpPr>
        <p:grpSpPr>
          <a:xfrm>
            <a:off x="5232073" y="3214113"/>
            <a:ext cx="357824" cy="347581"/>
            <a:chOff x="5232073" y="3214113"/>
            <a:chExt cx="357824" cy="347581"/>
          </a:xfrm>
        </p:grpSpPr>
        <p:sp>
          <p:nvSpPr>
            <p:cNvPr id="6573" name="Google Shape;6573;p77"/>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7"/>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7"/>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7"/>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7"/>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7"/>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9" name="Google Shape;6579;p77"/>
          <p:cNvGrpSpPr/>
          <p:nvPr/>
        </p:nvGrpSpPr>
        <p:grpSpPr>
          <a:xfrm>
            <a:off x="5739863" y="3222757"/>
            <a:ext cx="385407" cy="343128"/>
            <a:chOff x="5739863" y="3222757"/>
            <a:chExt cx="385407" cy="343128"/>
          </a:xfrm>
        </p:grpSpPr>
        <p:sp>
          <p:nvSpPr>
            <p:cNvPr id="6580" name="Google Shape;6580;p77"/>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7"/>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7"/>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7"/>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7"/>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77"/>
          <p:cNvGrpSpPr/>
          <p:nvPr/>
        </p:nvGrpSpPr>
        <p:grpSpPr>
          <a:xfrm>
            <a:off x="6217870" y="3235200"/>
            <a:ext cx="455217" cy="308577"/>
            <a:chOff x="6217870" y="3235200"/>
            <a:chExt cx="455217" cy="308577"/>
          </a:xfrm>
        </p:grpSpPr>
        <p:sp>
          <p:nvSpPr>
            <p:cNvPr id="6586" name="Google Shape;6586;p77"/>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7"/>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7"/>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7"/>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7"/>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7"/>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7"/>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7"/>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7"/>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7"/>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7"/>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7"/>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7"/>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7"/>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7"/>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7"/>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7"/>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7"/>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7"/>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7"/>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7"/>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7"/>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7"/>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7"/>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7"/>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7"/>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7"/>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7"/>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7"/>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7"/>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7"/>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7"/>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7"/>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77"/>
          <p:cNvGrpSpPr/>
          <p:nvPr/>
        </p:nvGrpSpPr>
        <p:grpSpPr>
          <a:xfrm>
            <a:off x="6883746" y="3212699"/>
            <a:ext cx="331445" cy="356593"/>
            <a:chOff x="6883746" y="3212699"/>
            <a:chExt cx="331445" cy="356593"/>
          </a:xfrm>
        </p:grpSpPr>
        <p:sp>
          <p:nvSpPr>
            <p:cNvPr id="6620" name="Google Shape;6620;p77"/>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7"/>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7"/>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7"/>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7"/>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7"/>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7"/>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7"/>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7"/>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7"/>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7"/>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7"/>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7"/>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7"/>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7"/>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7"/>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77"/>
          <p:cNvGrpSpPr/>
          <p:nvPr/>
        </p:nvGrpSpPr>
        <p:grpSpPr>
          <a:xfrm>
            <a:off x="7418465" y="3218645"/>
            <a:ext cx="348053" cy="348184"/>
            <a:chOff x="7418465" y="3218645"/>
            <a:chExt cx="348053" cy="348184"/>
          </a:xfrm>
        </p:grpSpPr>
        <p:sp>
          <p:nvSpPr>
            <p:cNvPr id="6637" name="Google Shape;6637;p77"/>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7"/>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7"/>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7"/>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7"/>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7"/>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7"/>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7"/>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7"/>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7"/>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7"/>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7"/>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7"/>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77"/>
          <p:cNvGrpSpPr/>
          <p:nvPr/>
        </p:nvGrpSpPr>
        <p:grpSpPr>
          <a:xfrm>
            <a:off x="8074309" y="3200492"/>
            <a:ext cx="234209" cy="367254"/>
            <a:chOff x="8074309" y="3200492"/>
            <a:chExt cx="234209" cy="367254"/>
          </a:xfrm>
        </p:grpSpPr>
        <p:sp>
          <p:nvSpPr>
            <p:cNvPr id="6651" name="Google Shape;6651;p77"/>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7"/>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7"/>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7"/>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7"/>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7"/>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7"/>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77"/>
          <p:cNvGrpSpPr/>
          <p:nvPr/>
        </p:nvGrpSpPr>
        <p:grpSpPr>
          <a:xfrm>
            <a:off x="4117738" y="4097880"/>
            <a:ext cx="397692" cy="426402"/>
            <a:chOff x="4117738" y="4097880"/>
            <a:chExt cx="397692" cy="426402"/>
          </a:xfrm>
        </p:grpSpPr>
        <p:sp>
          <p:nvSpPr>
            <p:cNvPr id="6659" name="Google Shape;6659;p77"/>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7"/>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7"/>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7"/>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7"/>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7"/>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7"/>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7"/>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7"/>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7"/>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7"/>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7"/>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7"/>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7"/>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7"/>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7"/>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7"/>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77"/>
          <p:cNvGrpSpPr/>
          <p:nvPr/>
        </p:nvGrpSpPr>
        <p:grpSpPr>
          <a:xfrm>
            <a:off x="4664768" y="4118574"/>
            <a:ext cx="389520" cy="385328"/>
            <a:chOff x="4664768" y="4118574"/>
            <a:chExt cx="389520" cy="385328"/>
          </a:xfrm>
        </p:grpSpPr>
        <p:sp>
          <p:nvSpPr>
            <p:cNvPr id="6677" name="Google Shape;6677;p77"/>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7"/>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7"/>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7"/>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7"/>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7"/>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7"/>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77"/>
          <p:cNvGrpSpPr/>
          <p:nvPr/>
        </p:nvGrpSpPr>
        <p:grpSpPr>
          <a:xfrm>
            <a:off x="5134130" y="4136937"/>
            <a:ext cx="531261" cy="348577"/>
            <a:chOff x="5134130" y="4136937"/>
            <a:chExt cx="531261" cy="348577"/>
          </a:xfrm>
        </p:grpSpPr>
        <p:sp>
          <p:nvSpPr>
            <p:cNvPr id="6685" name="Google Shape;6685;p77"/>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7"/>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7"/>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7"/>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7"/>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7"/>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7"/>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7"/>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7"/>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7"/>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7"/>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7"/>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7"/>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7"/>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7"/>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7"/>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7"/>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7"/>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77"/>
          <p:cNvGrpSpPr/>
          <p:nvPr/>
        </p:nvGrpSpPr>
        <p:grpSpPr>
          <a:xfrm>
            <a:off x="5793012" y="4199412"/>
            <a:ext cx="444005" cy="289952"/>
            <a:chOff x="5716812" y="4199412"/>
            <a:chExt cx="444005" cy="289952"/>
          </a:xfrm>
        </p:grpSpPr>
        <p:sp>
          <p:nvSpPr>
            <p:cNvPr id="6704" name="Google Shape;6704;p77"/>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7"/>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7"/>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7"/>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7"/>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7"/>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7"/>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7"/>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7"/>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7"/>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7"/>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7"/>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7"/>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7"/>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7"/>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7"/>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7"/>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7"/>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7"/>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7"/>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77"/>
          <p:cNvGrpSpPr/>
          <p:nvPr/>
        </p:nvGrpSpPr>
        <p:grpSpPr>
          <a:xfrm>
            <a:off x="850462" y="3680227"/>
            <a:ext cx="385302" cy="355126"/>
            <a:chOff x="850462" y="3680227"/>
            <a:chExt cx="385302" cy="355126"/>
          </a:xfrm>
        </p:grpSpPr>
        <p:sp>
          <p:nvSpPr>
            <p:cNvPr id="6725" name="Google Shape;6725;p77"/>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7"/>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7"/>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7"/>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7"/>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7"/>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7"/>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7"/>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7"/>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7"/>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7"/>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7"/>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7"/>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77"/>
          <p:cNvGrpSpPr/>
          <p:nvPr/>
        </p:nvGrpSpPr>
        <p:grpSpPr>
          <a:xfrm>
            <a:off x="1374886" y="3665217"/>
            <a:ext cx="418151" cy="385197"/>
            <a:chOff x="1374886" y="3665217"/>
            <a:chExt cx="418151" cy="385197"/>
          </a:xfrm>
        </p:grpSpPr>
        <p:sp>
          <p:nvSpPr>
            <p:cNvPr id="6739" name="Google Shape;6739;p77"/>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7"/>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7"/>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7"/>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7"/>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7"/>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7"/>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7"/>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7"/>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7"/>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7"/>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77"/>
          <p:cNvGrpSpPr/>
          <p:nvPr/>
        </p:nvGrpSpPr>
        <p:grpSpPr>
          <a:xfrm>
            <a:off x="1918327" y="3665112"/>
            <a:ext cx="418151" cy="385407"/>
            <a:chOff x="1918327" y="3665112"/>
            <a:chExt cx="418151" cy="385407"/>
          </a:xfrm>
        </p:grpSpPr>
        <p:sp>
          <p:nvSpPr>
            <p:cNvPr id="6751" name="Google Shape;6751;p77"/>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7"/>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7"/>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7"/>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7"/>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7"/>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7"/>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7"/>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7"/>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7"/>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7"/>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77"/>
          <p:cNvGrpSpPr/>
          <p:nvPr/>
        </p:nvGrpSpPr>
        <p:grpSpPr>
          <a:xfrm>
            <a:off x="2461742" y="3665034"/>
            <a:ext cx="418334" cy="385381"/>
            <a:chOff x="2461742" y="3665034"/>
            <a:chExt cx="418334" cy="385381"/>
          </a:xfrm>
        </p:grpSpPr>
        <p:sp>
          <p:nvSpPr>
            <p:cNvPr id="6763" name="Google Shape;6763;p77"/>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7"/>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7"/>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7"/>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7"/>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7"/>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7"/>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7"/>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7"/>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7"/>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7"/>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7"/>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7"/>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7"/>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77"/>
          <p:cNvGrpSpPr/>
          <p:nvPr/>
        </p:nvGrpSpPr>
        <p:grpSpPr>
          <a:xfrm>
            <a:off x="3009951" y="3665139"/>
            <a:ext cx="414745" cy="385328"/>
            <a:chOff x="3009951" y="3665139"/>
            <a:chExt cx="414745" cy="385328"/>
          </a:xfrm>
        </p:grpSpPr>
        <p:sp>
          <p:nvSpPr>
            <p:cNvPr id="6778" name="Google Shape;6778;p77"/>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7"/>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7"/>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7"/>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7"/>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7"/>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77"/>
          <p:cNvGrpSpPr/>
          <p:nvPr/>
        </p:nvGrpSpPr>
        <p:grpSpPr>
          <a:xfrm>
            <a:off x="3557977" y="3685780"/>
            <a:ext cx="405368" cy="343993"/>
            <a:chOff x="3557977" y="3685780"/>
            <a:chExt cx="405368" cy="343993"/>
          </a:xfrm>
        </p:grpSpPr>
        <p:sp>
          <p:nvSpPr>
            <p:cNvPr id="6785" name="Google Shape;6785;p77"/>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7"/>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7"/>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7"/>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7"/>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7"/>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7"/>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7"/>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77"/>
          <p:cNvGrpSpPr/>
          <p:nvPr/>
        </p:nvGrpSpPr>
        <p:grpSpPr>
          <a:xfrm>
            <a:off x="4655076" y="3665112"/>
            <a:ext cx="385276" cy="385302"/>
            <a:chOff x="4655076" y="3665112"/>
            <a:chExt cx="385276" cy="385302"/>
          </a:xfrm>
        </p:grpSpPr>
        <p:sp>
          <p:nvSpPr>
            <p:cNvPr id="6794" name="Google Shape;6794;p77"/>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7"/>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7"/>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7"/>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7"/>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7"/>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7"/>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77"/>
          <p:cNvGrpSpPr/>
          <p:nvPr/>
        </p:nvGrpSpPr>
        <p:grpSpPr>
          <a:xfrm>
            <a:off x="5197967" y="3714018"/>
            <a:ext cx="386455" cy="287569"/>
            <a:chOff x="5197967" y="3714018"/>
            <a:chExt cx="386455" cy="287569"/>
          </a:xfrm>
        </p:grpSpPr>
        <p:sp>
          <p:nvSpPr>
            <p:cNvPr id="6802" name="Google Shape;6802;p77"/>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7"/>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7"/>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7"/>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77"/>
          <p:cNvGrpSpPr/>
          <p:nvPr/>
        </p:nvGrpSpPr>
        <p:grpSpPr>
          <a:xfrm>
            <a:off x="5778658" y="3703488"/>
            <a:ext cx="312140" cy="308603"/>
            <a:chOff x="5778658" y="3703488"/>
            <a:chExt cx="312140" cy="308603"/>
          </a:xfrm>
        </p:grpSpPr>
        <p:sp>
          <p:nvSpPr>
            <p:cNvPr id="6807" name="Google Shape;6807;p77"/>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7"/>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7"/>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77"/>
          <p:cNvGrpSpPr/>
          <p:nvPr/>
        </p:nvGrpSpPr>
        <p:grpSpPr>
          <a:xfrm>
            <a:off x="6282597" y="3679546"/>
            <a:ext cx="391406" cy="356514"/>
            <a:chOff x="6282597" y="3679546"/>
            <a:chExt cx="391406" cy="356514"/>
          </a:xfrm>
        </p:grpSpPr>
        <p:sp>
          <p:nvSpPr>
            <p:cNvPr id="6811" name="Google Shape;6811;p77"/>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7"/>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7"/>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7"/>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7"/>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7"/>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7"/>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7"/>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7"/>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7"/>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77"/>
          <p:cNvGrpSpPr/>
          <p:nvPr/>
        </p:nvGrpSpPr>
        <p:grpSpPr>
          <a:xfrm>
            <a:off x="6829077" y="3723030"/>
            <a:ext cx="385302" cy="269494"/>
            <a:chOff x="6829077" y="3723030"/>
            <a:chExt cx="385302" cy="269494"/>
          </a:xfrm>
        </p:grpSpPr>
        <p:sp>
          <p:nvSpPr>
            <p:cNvPr id="6822" name="Google Shape;6822;p77"/>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7"/>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7"/>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7"/>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7"/>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7"/>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7"/>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7"/>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7"/>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7"/>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7"/>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7"/>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7"/>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7"/>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7"/>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77"/>
          <p:cNvGrpSpPr/>
          <p:nvPr/>
        </p:nvGrpSpPr>
        <p:grpSpPr>
          <a:xfrm>
            <a:off x="7358871" y="3665165"/>
            <a:ext cx="414483" cy="385381"/>
            <a:chOff x="7358871" y="3665165"/>
            <a:chExt cx="414483" cy="385381"/>
          </a:xfrm>
        </p:grpSpPr>
        <p:sp>
          <p:nvSpPr>
            <p:cNvPr id="6838" name="Google Shape;6838;p77"/>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7"/>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7"/>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7"/>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7"/>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7"/>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7"/>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7"/>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7"/>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7"/>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7"/>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7"/>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7"/>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7"/>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7"/>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77"/>
          <p:cNvGrpSpPr/>
          <p:nvPr/>
        </p:nvGrpSpPr>
        <p:grpSpPr>
          <a:xfrm>
            <a:off x="4102650" y="3665322"/>
            <a:ext cx="408459" cy="384752"/>
            <a:chOff x="4102650" y="3665322"/>
            <a:chExt cx="408459" cy="384752"/>
          </a:xfrm>
        </p:grpSpPr>
        <p:sp>
          <p:nvSpPr>
            <p:cNvPr id="6854" name="Google Shape;6854;p77"/>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7"/>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7"/>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7"/>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7"/>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7"/>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77"/>
          <p:cNvGrpSpPr/>
          <p:nvPr/>
        </p:nvGrpSpPr>
        <p:grpSpPr>
          <a:xfrm>
            <a:off x="6397489" y="4118522"/>
            <a:ext cx="170346" cy="385381"/>
            <a:chOff x="6397489" y="4118522"/>
            <a:chExt cx="170346" cy="385381"/>
          </a:xfrm>
        </p:grpSpPr>
        <p:sp>
          <p:nvSpPr>
            <p:cNvPr id="6861" name="Google Shape;6861;p77"/>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7"/>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7"/>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7"/>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7"/>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7"/>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7"/>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7"/>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7"/>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7"/>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7"/>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77"/>
          <p:cNvGrpSpPr/>
          <p:nvPr/>
        </p:nvGrpSpPr>
        <p:grpSpPr>
          <a:xfrm>
            <a:off x="7909569" y="3720882"/>
            <a:ext cx="398426" cy="273974"/>
            <a:chOff x="7909569" y="3720882"/>
            <a:chExt cx="398426" cy="273974"/>
          </a:xfrm>
        </p:grpSpPr>
        <p:sp>
          <p:nvSpPr>
            <p:cNvPr id="6873" name="Google Shape;6873;p77"/>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7"/>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7"/>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7"/>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7"/>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7"/>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7"/>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7"/>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7"/>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7"/>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7"/>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7"/>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7"/>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7"/>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7"/>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7"/>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7"/>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7"/>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7"/>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77"/>
          <p:cNvGrpSpPr/>
          <p:nvPr/>
        </p:nvGrpSpPr>
        <p:grpSpPr>
          <a:xfrm>
            <a:off x="6910596" y="4118967"/>
            <a:ext cx="227032" cy="384490"/>
            <a:chOff x="6910596" y="4118967"/>
            <a:chExt cx="227032" cy="384490"/>
          </a:xfrm>
        </p:grpSpPr>
        <p:sp>
          <p:nvSpPr>
            <p:cNvPr id="6893" name="Google Shape;6893;p77"/>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7"/>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7"/>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7"/>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7"/>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7"/>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7"/>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7"/>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7"/>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7"/>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7"/>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7"/>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77"/>
          <p:cNvGrpSpPr/>
          <p:nvPr/>
        </p:nvGrpSpPr>
        <p:grpSpPr>
          <a:xfrm>
            <a:off x="7372702" y="4132876"/>
            <a:ext cx="385459" cy="356671"/>
            <a:chOff x="7372702" y="4132876"/>
            <a:chExt cx="385459" cy="356671"/>
          </a:xfrm>
        </p:grpSpPr>
        <p:sp>
          <p:nvSpPr>
            <p:cNvPr id="6906" name="Google Shape;6906;p77"/>
            <p:cNvSpPr/>
            <p:nvPr/>
          </p:nvSpPr>
          <p:spPr>
            <a:xfrm>
              <a:off x="7378360" y="4271762"/>
              <a:ext cx="221374" cy="212258"/>
            </a:xfrm>
            <a:custGeom>
              <a:avLst/>
              <a:gdLst/>
              <a:ahLst/>
              <a:cxnLst/>
              <a:rect l="l" t="t" r="r" b="b"/>
              <a:pathLst>
                <a:path w="8451" h="8103" extrusionOk="0">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7"/>
            <p:cNvSpPr/>
            <p:nvPr/>
          </p:nvSpPr>
          <p:spPr>
            <a:xfrm>
              <a:off x="7527724" y="4271762"/>
              <a:ext cx="72010" cy="173175"/>
            </a:xfrm>
            <a:custGeom>
              <a:avLst/>
              <a:gdLst/>
              <a:ahLst/>
              <a:cxnLst/>
              <a:rect l="l" t="t" r="r" b="b"/>
              <a:pathLst>
                <a:path w="2749" h="6611" extrusionOk="0">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7"/>
            <p:cNvSpPr/>
            <p:nvPr/>
          </p:nvSpPr>
          <p:spPr>
            <a:xfrm>
              <a:off x="7425826" y="4138535"/>
              <a:ext cx="326704" cy="270909"/>
            </a:xfrm>
            <a:custGeom>
              <a:avLst/>
              <a:gdLst/>
              <a:ahLst/>
              <a:cxnLst/>
              <a:rect l="l" t="t" r="r" b="b"/>
              <a:pathLst>
                <a:path w="12472" h="10342" extrusionOk="0">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7"/>
            <p:cNvSpPr/>
            <p:nvPr/>
          </p:nvSpPr>
          <p:spPr>
            <a:xfrm>
              <a:off x="7681672" y="4138535"/>
              <a:ext cx="70857" cy="207674"/>
            </a:xfrm>
            <a:custGeom>
              <a:avLst/>
              <a:gdLst/>
              <a:ahLst/>
              <a:cxnLst/>
              <a:rect l="l" t="t" r="r" b="b"/>
              <a:pathLst>
                <a:path w="2705" h="7928" extrusionOk="0">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7"/>
            <p:cNvSpPr/>
            <p:nvPr/>
          </p:nvSpPr>
          <p:spPr>
            <a:xfrm>
              <a:off x="7503573" y="4220132"/>
              <a:ext cx="27033" cy="27059"/>
            </a:xfrm>
            <a:custGeom>
              <a:avLst/>
              <a:gdLst/>
              <a:ahLst/>
              <a:cxnLst/>
              <a:rect l="l" t="t" r="r" b="b"/>
              <a:pathLst>
                <a:path w="1032" h="1033" extrusionOk="0">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7"/>
            <p:cNvSpPr/>
            <p:nvPr/>
          </p:nvSpPr>
          <p:spPr>
            <a:xfrm>
              <a:off x="7570998" y="4220132"/>
              <a:ext cx="27112" cy="27059"/>
            </a:xfrm>
            <a:custGeom>
              <a:avLst/>
              <a:gdLst/>
              <a:ahLst/>
              <a:cxnLst/>
              <a:rect l="l" t="t" r="r" b="b"/>
              <a:pathLst>
                <a:path w="1035" h="1033" extrusionOk="0">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7"/>
            <p:cNvSpPr/>
            <p:nvPr/>
          </p:nvSpPr>
          <p:spPr>
            <a:xfrm>
              <a:off x="7638398" y="4220132"/>
              <a:ext cx="27138" cy="27059"/>
            </a:xfrm>
            <a:custGeom>
              <a:avLst/>
              <a:gdLst/>
              <a:ahLst/>
              <a:cxnLst/>
              <a:rect l="l" t="t" r="r" b="b"/>
              <a:pathLst>
                <a:path w="1036" h="1033" extrusionOk="0">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7"/>
            <p:cNvSpPr/>
            <p:nvPr/>
          </p:nvSpPr>
          <p:spPr>
            <a:xfrm>
              <a:off x="7372702" y="4212247"/>
              <a:ext cx="385197" cy="277300"/>
            </a:xfrm>
            <a:custGeom>
              <a:avLst/>
              <a:gdLst/>
              <a:ahLst/>
              <a:cxnLst/>
              <a:rect l="l" t="t" r="r" b="b"/>
              <a:pathLst>
                <a:path w="14705" h="10586" extrusionOk="0">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7"/>
            <p:cNvSpPr/>
            <p:nvPr/>
          </p:nvSpPr>
          <p:spPr>
            <a:xfrm>
              <a:off x="7372781" y="4132876"/>
              <a:ext cx="385381" cy="231983"/>
            </a:xfrm>
            <a:custGeom>
              <a:avLst/>
              <a:gdLst/>
              <a:ahLst/>
              <a:cxnLst/>
              <a:rect l="l" t="t" r="r" b="b"/>
              <a:pathLst>
                <a:path w="14712" h="8856" extrusionOk="0">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7"/>
            <p:cNvSpPr/>
            <p:nvPr/>
          </p:nvSpPr>
          <p:spPr>
            <a:xfrm>
              <a:off x="7497914" y="4214474"/>
              <a:ext cx="44820" cy="38428"/>
            </a:xfrm>
            <a:custGeom>
              <a:avLst/>
              <a:gdLst/>
              <a:ahLst/>
              <a:cxnLst/>
              <a:rect l="l" t="t" r="r" b="b"/>
              <a:pathLst>
                <a:path w="1711" h="1467" extrusionOk="0">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7"/>
            <p:cNvSpPr/>
            <p:nvPr/>
          </p:nvSpPr>
          <p:spPr>
            <a:xfrm>
              <a:off x="7565340" y="4214422"/>
              <a:ext cx="44820" cy="38428"/>
            </a:xfrm>
            <a:custGeom>
              <a:avLst/>
              <a:gdLst/>
              <a:ahLst/>
              <a:cxnLst/>
              <a:rect l="l" t="t" r="r" b="b"/>
              <a:pathLst>
                <a:path w="1711" h="1467" extrusionOk="0">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7"/>
            <p:cNvSpPr/>
            <p:nvPr/>
          </p:nvSpPr>
          <p:spPr>
            <a:xfrm>
              <a:off x="7632740" y="4214422"/>
              <a:ext cx="44924" cy="38428"/>
            </a:xfrm>
            <a:custGeom>
              <a:avLst/>
              <a:gdLst/>
              <a:ahLst/>
              <a:cxnLst/>
              <a:rect l="l" t="t" r="r" b="b"/>
              <a:pathLst>
                <a:path w="1715" h="1467" extrusionOk="0">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6921"/>
        <p:cNvGrpSpPr/>
        <p:nvPr/>
      </p:nvGrpSpPr>
      <p:grpSpPr>
        <a:xfrm>
          <a:off x="0" y="0"/>
          <a:ext cx="0" cy="0"/>
          <a:chOff x="0" y="0"/>
          <a:chExt cx="0" cy="0"/>
        </a:xfrm>
      </p:grpSpPr>
      <p:sp>
        <p:nvSpPr>
          <p:cNvPr id="6922" name="Google Shape;6922;p7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923" name="Google Shape;6923;p7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924" name="Google Shape;6924;p78"/>
          <p:cNvGrpSpPr/>
          <p:nvPr/>
        </p:nvGrpSpPr>
        <p:grpSpPr>
          <a:xfrm>
            <a:off x="3045189" y="1977348"/>
            <a:ext cx="389401" cy="374453"/>
            <a:chOff x="3045189" y="1977348"/>
            <a:chExt cx="389401" cy="374453"/>
          </a:xfrm>
        </p:grpSpPr>
        <p:sp>
          <p:nvSpPr>
            <p:cNvPr id="6925" name="Google Shape;6925;p78"/>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8"/>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8"/>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8"/>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8"/>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8"/>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8"/>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78"/>
          <p:cNvGrpSpPr/>
          <p:nvPr/>
        </p:nvGrpSpPr>
        <p:grpSpPr>
          <a:xfrm>
            <a:off x="3028591" y="2443798"/>
            <a:ext cx="431158" cy="349817"/>
            <a:chOff x="3028591" y="2443798"/>
            <a:chExt cx="431158" cy="349817"/>
          </a:xfrm>
        </p:grpSpPr>
        <p:sp>
          <p:nvSpPr>
            <p:cNvPr id="6933" name="Google Shape;6933;p78"/>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8"/>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8"/>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8"/>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8"/>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8"/>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8"/>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8"/>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8"/>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8"/>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8"/>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8"/>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8"/>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78"/>
          <p:cNvGrpSpPr/>
          <p:nvPr/>
        </p:nvGrpSpPr>
        <p:grpSpPr>
          <a:xfrm>
            <a:off x="3966333" y="1983475"/>
            <a:ext cx="331805" cy="377961"/>
            <a:chOff x="3966333" y="1983475"/>
            <a:chExt cx="331805" cy="377961"/>
          </a:xfrm>
        </p:grpSpPr>
        <p:sp>
          <p:nvSpPr>
            <p:cNvPr id="6947" name="Google Shape;6947;p78"/>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8"/>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8"/>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8"/>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8"/>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8"/>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8"/>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8"/>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8"/>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8"/>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8"/>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8"/>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8"/>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78"/>
          <p:cNvGrpSpPr/>
          <p:nvPr/>
        </p:nvGrpSpPr>
        <p:grpSpPr>
          <a:xfrm>
            <a:off x="3085690" y="2894722"/>
            <a:ext cx="316333" cy="382699"/>
            <a:chOff x="3085690" y="2894722"/>
            <a:chExt cx="316333" cy="382699"/>
          </a:xfrm>
        </p:grpSpPr>
        <p:sp>
          <p:nvSpPr>
            <p:cNvPr id="6961" name="Google Shape;6961;p78"/>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8"/>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8"/>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8"/>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8"/>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8"/>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8"/>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8"/>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8"/>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8"/>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8"/>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8"/>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8"/>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8"/>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8"/>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8"/>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8"/>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8"/>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8"/>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8"/>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78"/>
          <p:cNvGrpSpPr/>
          <p:nvPr/>
        </p:nvGrpSpPr>
        <p:grpSpPr>
          <a:xfrm>
            <a:off x="1736294" y="1531477"/>
            <a:ext cx="336465" cy="336439"/>
            <a:chOff x="1736294" y="1531477"/>
            <a:chExt cx="336465" cy="336439"/>
          </a:xfrm>
        </p:grpSpPr>
        <p:sp>
          <p:nvSpPr>
            <p:cNvPr id="6982" name="Google Shape;6982;p78"/>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8"/>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8"/>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8"/>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8"/>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78"/>
          <p:cNvGrpSpPr/>
          <p:nvPr/>
        </p:nvGrpSpPr>
        <p:grpSpPr>
          <a:xfrm>
            <a:off x="2807344" y="4294985"/>
            <a:ext cx="344764" cy="353692"/>
            <a:chOff x="2807344" y="4294985"/>
            <a:chExt cx="344764" cy="353692"/>
          </a:xfrm>
        </p:grpSpPr>
        <p:sp>
          <p:nvSpPr>
            <p:cNvPr id="6988" name="Google Shape;6988;p78"/>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8"/>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8"/>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8"/>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8"/>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8"/>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8"/>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8"/>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8"/>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8"/>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8"/>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8"/>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8"/>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8"/>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8"/>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8"/>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8"/>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8"/>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8"/>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8"/>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8"/>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8"/>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78"/>
          <p:cNvGrpSpPr/>
          <p:nvPr/>
        </p:nvGrpSpPr>
        <p:grpSpPr>
          <a:xfrm>
            <a:off x="3966830" y="2450002"/>
            <a:ext cx="314945" cy="331753"/>
            <a:chOff x="3966830" y="2450002"/>
            <a:chExt cx="314945" cy="331753"/>
          </a:xfrm>
        </p:grpSpPr>
        <p:sp>
          <p:nvSpPr>
            <p:cNvPr id="7011" name="Google Shape;7011;p78"/>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8"/>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8"/>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8"/>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8"/>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78"/>
          <p:cNvGrpSpPr/>
          <p:nvPr/>
        </p:nvGrpSpPr>
        <p:grpSpPr>
          <a:xfrm>
            <a:off x="1774648" y="1976930"/>
            <a:ext cx="298373" cy="390920"/>
            <a:chOff x="1774648" y="1976930"/>
            <a:chExt cx="298373" cy="390920"/>
          </a:xfrm>
        </p:grpSpPr>
        <p:sp>
          <p:nvSpPr>
            <p:cNvPr id="7017" name="Google Shape;7017;p78"/>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8"/>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8"/>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8"/>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8"/>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8"/>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78"/>
          <p:cNvGrpSpPr/>
          <p:nvPr/>
        </p:nvGrpSpPr>
        <p:grpSpPr>
          <a:xfrm>
            <a:off x="855285" y="2426309"/>
            <a:ext cx="374950" cy="386129"/>
            <a:chOff x="855285" y="2426309"/>
            <a:chExt cx="374950" cy="386129"/>
          </a:xfrm>
        </p:grpSpPr>
        <p:sp>
          <p:nvSpPr>
            <p:cNvPr id="7024" name="Google Shape;7024;p78"/>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8"/>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8"/>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8"/>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8"/>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8"/>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8"/>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8"/>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8"/>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8"/>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8"/>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8"/>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8"/>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78"/>
          <p:cNvGrpSpPr/>
          <p:nvPr/>
        </p:nvGrpSpPr>
        <p:grpSpPr>
          <a:xfrm>
            <a:off x="1300502" y="2442148"/>
            <a:ext cx="364504" cy="370290"/>
            <a:chOff x="1300502" y="2442148"/>
            <a:chExt cx="364504" cy="370290"/>
          </a:xfrm>
        </p:grpSpPr>
        <p:sp>
          <p:nvSpPr>
            <p:cNvPr id="7038" name="Google Shape;7038;p78"/>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8"/>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8"/>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8"/>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8"/>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8"/>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8"/>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8"/>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8"/>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8"/>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8"/>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8"/>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8"/>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8"/>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8"/>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8"/>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8"/>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8"/>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8"/>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78"/>
          <p:cNvGrpSpPr/>
          <p:nvPr/>
        </p:nvGrpSpPr>
        <p:grpSpPr>
          <a:xfrm>
            <a:off x="1757683" y="2438771"/>
            <a:ext cx="330680" cy="356441"/>
            <a:chOff x="1757683" y="2438771"/>
            <a:chExt cx="330680" cy="356441"/>
          </a:xfrm>
        </p:grpSpPr>
        <p:sp>
          <p:nvSpPr>
            <p:cNvPr id="7058" name="Google Shape;7058;p78"/>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8"/>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8"/>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8"/>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8"/>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8"/>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8"/>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8"/>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8"/>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8"/>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8"/>
          <p:cNvGrpSpPr/>
          <p:nvPr/>
        </p:nvGrpSpPr>
        <p:grpSpPr>
          <a:xfrm>
            <a:off x="3943687" y="3825107"/>
            <a:ext cx="367908" cy="354477"/>
            <a:chOff x="3943687" y="3825107"/>
            <a:chExt cx="367908" cy="354477"/>
          </a:xfrm>
        </p:grpSpPr>
        <p:sp>
          <p:nvSpPr>
            <p:cNvPr id="7069" name="Google Shape;7069;p78"/>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8"/>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8"/>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8"/>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8"/>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8"/>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8"/>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8"/>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8"/>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8"/>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8"/>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8"/>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78"/>
          <p:cNvGrpSpPr/>
          <p:nvPr/>
        </p:nvGrpSpPr>
        <p:grpSpPr>
          <a:xfrm>
            <a:off x="2195360" y="1976930"/>
            <a:ext cx="340235" cy="390763"/>
            <a:chOff x="2195360" y="1976930"/>
            <a:chExt cx="340235" cy="390763"/>
          </a:xfrm>
        </p:grpSpPr>
        <p:sp>
          <p:nvSpPr>
            <p:cNvPr id="7082" name="Google Shape;7082;p78"/>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8"/>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8"/>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8"/>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8"/>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8"/>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8"/>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8"/>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8"/>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8"/>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8"/>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78"/>
          <p:cNvGrpSpPr/>
          <p:nvPr/>
        </p:nvGrpSpPr>
        <p:grpSpPr>
          <a:xfrm>
            <a:off x="2567509" y="2002219"/>
            <a:ext cx="432179" cy="332172"/>
            <a:chOff x="2567509" y="2002219"/>
            <a:chExt cx="432179" cy="332172"/>
          </a:xfrm>
        </p:grpSpPr>
        <p:sp>
          <p:nvSpPr>
            <p:cNvPr id="7094" name="Google Shape;7094;p78"/>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8"/>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8"/>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8"/>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8"/>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8"/>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8"/>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8"/>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8"/>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8"/>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8"/>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8"/>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78"/>
          <p:cNvGrpSpPr/>
          <p:nvPr/>
        </p:nvGrpSpPr>
        <p:grpSpPr>
          <a:xfrm>
            <a:off x="1323907" y="3359888"/>
            <a:ext cx="281854" cy="359242"/>
            <a:chOff x="1323907" y="3359888"/>
            <a:chExt cx="281854" cy="359242"/>
          </a:xfrm>
        </p:grpSpPr>
        <p:sp>
          <p:nvSpPr>
            <p:cNvPr id="7107" name="Google Shape;7107;p78"/>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8"/>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8"/>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8"/>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8"/>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8"/>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8"/>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8"/>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8"/>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8"/>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8"/>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8"/>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8"/>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8"/>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8"/>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8"/>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8"/>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8"/>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8"/>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78"/>
          <p:cNvGrpSpPr/>
          <p:nvPr/>
        </p:nvGrpSpPr>
        <p:grpSpPr>
          <a:xfrm>
            <a:off x="2184548" y="3859455"/>
            <a:ext cx="354948" cy="286776"/>
            <a:chOff x="2184548" y="3859455"/>
            <a:chExt cx="354948" cy="286776"/>
          </a:xfrm>
        </p:grpSpPr>
        <p:sp>
          <p:nvSpPr>
            <p:cNvPr id="7127" name="Google Shape;7127;p78"/>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8"/>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8"/>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8"/>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8"/>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8"/>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8"/>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8"/>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8"/>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8"/>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8"/>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8"/>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8"/>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8"/>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8"/>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8"/>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8"/>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78"/>
          <p:cNvGrpSpPr/>
          <p:nvPr/>
        </p:nvGrpSpPr>
        <p:grpSpPr>
          <a:xfrm>
            <a:off x="3140511" y="3840108"/>
            <a:ext cx="216823" cy="334162"/>
            <a:chOff x="3140511" y="3840108"/>
            <a:chExt cx="216823" cy="334162"/>
          </a:xfrm>
        </p:grpSpPr>
        <p:sp>
          <p:nvSpPr>
            <p:cNvPr id="7145" name="Google Shape;7145;p78"/>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8"/>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8"/>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8"/>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8"/>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8"/>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8"/>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8"/>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8"/>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78"/>
          <p:cNvGrpSpPr/>
          <p:nvPr/>
        </p:nvGrpSpPr>
        <p:grpSpPr>
          <a:xfrm>
            <a:off x="883193" y="3362794"/>
            <a:ext cx="275099" cy="363876"/>
            <a:chOff x="883193" y="3362794"/>
            <a:chExt cx="275099" cy="363876"/>
          </a:xfrm>
        </p:grpSpPr>
        <p:sp>
          <p:nvSpPr>
            <p:cNvPr id="7155" name="Google Shape;7155;p78"/>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8"/>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8"/>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8"/>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8"/>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8"/>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8"/>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8"/>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8"/>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8"/>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8"/>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8"/>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8"/>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8"/>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8"/>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8"/>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8"/>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8"/>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8"/>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8"/>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8"/>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8"/>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8"/>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8"/>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8"/>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8"/>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78"/>
          <p:cNvGrpSpPr/>
          <p:nvPr/>
        </p:nvGrpSpPr>
        <p:grpSpPr>
          <a:xfrm>
            <a:off x="2633404" y="2896764"/>
            <a:ext cx="368798" cy="365420"/>
            <a:chOff x="2633404" y="2896764"/>
            <a:chExt cx="368798" cy="365420"/>
          </a:xfrm>
        </p:grpSpPr>
        <p:sp>
          <p:nvSpPr>
            <p:cNvPr id="7182" name="Google Shape;7182;p78"/>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8"/>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8"/>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8"/>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8"/>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8"/>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8"/>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8"/>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8"/>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78"/>
          <p:cNvGrpSpPr/>
          <p:nvPr/>
        </p:nvGrpSpPr>
        <p:grpSpPr>
          <a:xfrm>
            <a:off x="2593035" y="1538755"/>
            <a:ext cx="382621" cy="308688"/>
            <a:chOff x="2593035" y="1538755"/>
            <a:chExt cx="382621" cy="308688"/>
          </a:xfrm>
        </p:grpSpPr>
        <p:sp>
          <p:nvSpPr>
            <p:cNvPr id="7194" name="Google Shape;7194;p78"/>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8"/>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8"/>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8"/>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8"/>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8"/>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8"/>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8"/>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78"/>
          <p:cNvGrpSpPr/>
          <p:nvPr/>
        </p:nvGrpSpPr>
        <p:grpSpPr>
          <a:xfrm>
            <a:off x="3011234" y="1552081"/>
            <a:ext cx="429012" cy="329292"/>
            <a:chOff x="3011234" y="1552081"/>
            <a:chExt cx="429012" cy="329292"/>
          </a:xfrm>
        </p:grpSpPr>
        <p:sp>
          <p:nvSpPr>
            <p:cNvPr id="7203" name="Google Shape;7203;p78"/>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8"/>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8"/>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8"/>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8"/>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8"/>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8"/>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8"/>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8"/>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8"/>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8"/>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8"/>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8"/>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8"/>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8"/>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8"/>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8"/>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8"/>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78"/>
          <p:cNvGrpSpPr/>
          <p:nvPr/>
        </p:nvGrpSpPr>
        <p:grpSpPr>
          <a:xfrm>
            <a:off x="3500721" y="1993659"/>
            <a:ext cx="381626" cy="360237"/>
            <a:chOff x="3500721" y="1993659"/>
            <a:chExt cx="381626" cy="360237"/>
          </a:xfrm>
        </p:grpSpPr>
        <p:sp>
          <p:nvSpPr>
            <p:cNvPr id="7222" name="Google Shape;7222;p78"/>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8"/>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8"/>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8"/>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8"/>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8"/>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8"/>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8"/>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8"/>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8"/>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8"/>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8"/>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8"/>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8"/>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8"/>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8"/>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8"/>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8"/>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78"/>
          <p:cNvGrpSpPr/>
          <p:nvPr/>
        </p:nvGrpSpPr>
        <p:grpSpPr>
          <a:xfrm>
            <a:off x="3479228" y="1510926"/>
            <a:ext cx="373798" cy="370368"/>
            <a:chOff x="3479228" y="1510926"/>
            <a:chExt cx="373798" cy="370368"/>
          </a:xfrm>
        </p:grpSpPr>
        <p:sp>
          <p:nvSpPr>
            <p:cNvPr id="7241" name="Google Shape;7241;p78"/>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8"/>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8"/>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8"/>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8"/>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8"/>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8"/>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8"/>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8"/>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78"/>
          <p:cNvGrpSpPr/>
          <p:nvPr/>
        </p:nvGrpSpPr>
        <p:grpSpPr>
          <a:xfrm>
            <a:off x="862432" y="2897209"/>
            <a:ext cx="339240" cy="378196"/>
            <a:chOff x="862432" y="2897209"/>
            <a:chExt cx="339240" cy="378196"/>
          </a:xfrm>
        </p:grpSpPr>
        <p:sp>
          <p:nvSpPr>
            <p:cNvPr id="7251" name="Google Shape;7251;p78"/>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8"/>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8"/>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8"/>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8"/>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8"/>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8"/>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8"/>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78"/>
          <p:cNvGrpSpPr/>
          <p:nvPr/>
        </p:nvGrpSpPr>
        <p:grpSpPr>
          <a:xfrm>
            <a:off x="850625" y="1526817"/>
            <a:ext cx="346021" cy="345131"/>
            <a:chOff x="850625" y="1526817"/>
            <a:chExt cx="346021" cy="345131"/>
          </a:xfrm>
        </p:grpSpPr>
        <p:sp>
          <p:nvSpPr>
            <p:cNvPr id="7260" name="Google Shape;7260;p78"/>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8"/>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8"/>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8"/>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8"/>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8"/>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8"/>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8"/>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8"/>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8"/>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8"/>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8"/>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8"/>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8"/>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8"/>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8"/>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8"/>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8"/>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8"/>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8"/>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78"/>
          <p:cNvGrpSpPr/>
          <p:nvPr/>
        </p:nvGrpSpPr>
        <p:grpSpPr>
          <a:xfrm>
            <a:off x="3046943" y="3367847"/>
            <a:ext cx="379479" cy="370395"/>
            <a:chOff x="3046943" y="3367847"/>
            <a:chExt cx="379479" cy="370395"/>
          </a:xfrm>
        </p:grpSpPr>
        <p:sp>
          <p:nvSpPr>
            <p:cNvPr id="7281" name="Google Shape;7281;p78"/>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8"/>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8"/>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8"/>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8"/>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8"/>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8"/>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78"/>
          <p:cNvGrpSpPr/>
          <p:nvPr/>
        </p:nvGrpSpPr>
        <p:grpSpPr>
          <a:xfrm>
            <a:off x="1289506" y="1983658"/>
            <a:ext cx="391103" cy="377777"/>
            <a:chOff x="1289506" y="1983658"/>
            <a:chExt cx="391103" cy="377777"/>
          </a:xfrm>
        </p:grpSpPr>
        <p:sp>
          <p:nvSpPr>
            <p:cNvPr id="7289" name="Google Shape;7289;p78"/>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8"/>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8"/>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8"/>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8"/>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8"/>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8"/>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8"/>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78"/>
          <p:cNvGrpSpPr/>
          <p:nvPr/>
        </p:nvGrpSpPr>
        <p:grpSpPr>
          <a:xfrm>
            <a:off x="1287935" y="1510978"/>
            <a:ext cx="350288" cy="362357"/>
            <a:chOff x="1287935" y="1510978"/>
            <a:chExt cx="350288" cy="362357"/>
          </a:xfrm>
        </p:grpSpPr>
        <p:sp>
          <p:nvSpPr>
            <p:cNvPr id="7298" name="Google Shape;7298;p78"/>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8"/>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8"/>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8"/>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8"/>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8"/>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8"/>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8"/>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8"/>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8"/>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8"/>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8"/>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8"/>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8"/>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8"/>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8"/>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8"/>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8"/>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8"/>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78"/>
          <p:cNvGrpSpPr/>
          <p:nvPr/>
        </p:nvGrpSpPr>
        <p:grpSpPr>
          <a:xfrm>
            <a:off x="2477973" y="4289959"/>
            <a:ext cx="210042" cy="361991"/>
            <a:chOff x="2477973" y="4289959"/>
            <a:chExt cx="210042" cy="361991"/>
          </a:xfrm>
        </p:grpSpPr>
        <p:sp>
          <p:nvSpPr>
            <p:cNvPr id="7318" name="Google Shape;7318;p78"/>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8"/>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8"/>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8"/>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8"/>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8"/>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78"/>
          <p:cNvGrpSpPr/>
          <p:nvPr/>
        </p:nvGrpSpPr>
        <p:grpSpPr>
          <a:xfrm>
            <a:off x="3518969" y="2909749"/>
            <a:ext cx="347827" cy="345602"/>
            <a:chOff x="3518969" y="2909749"/>
            <a:chExt cx="347827" cy="345602"/>
          </a:xfrm>
        </p:grpSpPr>
        <p:sp>
          <p:nvSpPr>
            <p:cNvPr id="7325" name="Google Shape;7325;p78"/>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8"/>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8"/>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8"/>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8"/>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8"/>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8"/>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8"/>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8"/>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8"/>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8"/>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8"/>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8"/>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78"/>
          <p:cNvGrpSpPr/>
          <p:nvPr/>
        </p:nvGrpSpPr>
        <p:grpSpPr>
          <a:xfrm>
            <a:off x="2137005" y="1523256"/>
            <a:ext cx="415817" cy="355734"/>
            <a:chOff x="2137005" y="1523256"/>
            <a:chExt cx="415817" cy="355734"/>
          </a:xfrm>
        </p:grpSpPr>
        <p:sp>
          <p:nvSpPr>
            <p:cNvPr id="7339" name="Google Shape;7339;p78"/>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8"/>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8"/>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8"/>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8"/>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8"/>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8"/>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8"/>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8"/>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8"/>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78"/>
          <p:cNvGrpSpPr/>
          <p:nvPr/>
        </p:nvGrpSpPr>
        <p:grpSpPr>
          <a:xfrm>
            <a:off x="1713413" y="3359548"/>
            <a:ext cx="397700" cy="389637"/>
            <a:chOff x="1713413" y="3359548"/>
            <a:chExt cx="397700" cy="389637"/>
          </a:xfrm>
        </p:grpSpPr>
        <p:sp>
          <p:nvSpPr>
            <p:cNvPr id="7350" name="Google Shape;7350;p78"/>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8"/>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8"/>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8"/>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8"/>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8"/>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8"/>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8"/>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8"/>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8"/>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8"/>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8"/>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8"/>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8"/>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8"/>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8"/>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8"/>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8"/>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8"/>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8"/>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78"/>
          <p:cNvGrpSpPr/>
          <p:nvPr/>
        </p:nvGrpSpPr>
        <p:grpSpPr>
          <a:xfrm>
            <a:off x="1976129" y="4284173"/>
            <a:ext cx="401496" cy="371154"/>
            <a:chOff x="1976129" y="4284173"/>
            <a:chExt cx="401496" cy="371154"/>
          </a:xfrm>
        </p:grpSpPr>
        <p:sp>
          <p:nvSpPr>
            <p:cNvPr id="7371" name="Google Shape;7371;p78"/>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8"/>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8"/>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8"/>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8"/>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8"/>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8"/>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8"/>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8"/>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8"/>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8"/>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8"/>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8"/>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8"/>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8"/>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78"/>
          <p:cNvGrpSpPr/>
          <p:nvPr/>
        </p:nvGrpSpPr>
        <p:grpSpPr>
          <a:xfrm>
            <a:off x="1830123" y="2904984"/>
            <a:ext cx="184412" cy="367541"/>
            <a:chOff x="1830123" y="2904984"/>
            <a:chExt cx="184412" cy="367541"/>
          </a:xfrm>
        </p:grpSpPr>
        <p:sp>
          <p:nvSpPr>
            <p:cNvPr id="7387" name="Google Shape;7387;p78"/>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8"/>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8"/>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8"/>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8"/>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78"/>
          <p:cNvGrpSpPr/>
          <p:nvPr/>
        </p:nvGrpSpPr>
        <p:grpSpPr>
          <a:xfrm>
            <a:off x="2602224" y="3825918"/>
            <a:ext cx="376966" cy="349765"/>
            <a:chOff x="2602224" y="3825918"/>
            <a:chExt cx="376966" cy="349765"/>
          </a:xfrm>
        </p:grpSpPr>
        <p:sp>
          <p:nvSpPr>
            <p:cNvPr id="7393" name="Google Shape;7393;p78"/>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8"/>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8"/>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8"/>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8"/>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8"/>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8"/>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8"/>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8"/>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8"/>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8"/>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8"/>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78"/>
          <p:cNvGrpSpPr/>
          <p:nvPr/>
        </p:nvGrpSpPr>
        <p:grpSpPr>
          <a:xfrm>
            <a:off x="3479725" y="3421123"/>
            <a:ext cx="411419" cy="256616"/>
            <a:chOff x="3479725" y="3421123"/>
            <a:chExt cx="411419" cy="256616"/>
          </a:xfrm>
        </p:grpSpPr>
        <p:sp>
          <p:nvSpPr>
            <p:cNvPr id="7406" name="Google Shape;7406;p78"/>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8"/>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8"/>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8"/>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8"/>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8"/>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8"/>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8"/>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8"/>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8"/>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8"/>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8"/>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8"/>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8"/>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8"/>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8"/>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8"/>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8"/>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8"/>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8"/>
          <p:cNvGrpSpPr/>
          <p:nvPr/>
        </p:nvGrpSpPr>
        <p:grpSpPr>
          <a:xfrm>
            <a:off x="1283275" y="3819478"/>
            <a:ext cx="373824" cy="362881"/>
            <a:chOff x="1283275" y="3819478"/>
            <a:chExt cx="373824" cy="362881"/>
          </a:xfrm>
        </p:grpSpPr>
        <p:sp>
          <p:nvSpPr>
            <p:cNvPr id="7426" name="Google Shape;7426;p78"/>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8"/>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8"/>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8"/>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8"/>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8"/>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8"/>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8"/>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8"/>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8"/>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8"/>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8"/>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78"/>
          <p:cNvGrpSpPr/>
          <p:nvPr/>
        </p:nvGrpSpPr>
        <p:grpSpPr>
          <a:xfrm>
            <a:off x="3462865" y="2459296"/>
            <a:ext cx="442730" cy="362331"/>
            <a:chOff x="3462865" y="2459296"/>
            <a:chExt cx="442730" cy="362331"/>
          </a:xfrm>
        </p:grpSpPr>
        <p:sp>
          <p:nvSpPr>
            <p:cNvPr id="7441" name="Google Shape;7441;p78"/>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8"/>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8"/>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8"/>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8"/>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8"/>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8"/>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78"/>
          <p:cNvGrpSpPr/>
          <p:nvPr/>
        </p:nvGrpSpPr>
        <p:grpSpPr>
          <a:xfrm>
            <a:off x="3988847" y="3358134"/>
            <a:ext cx="281121" cy="367279"/>
            <a:chOff x="3988847" y="3358134"/>
            <a:chExt cx="281121" cy="367279"/>
          </a:xfrm>
        </p:grpSpPr>
        <p:sp>
          <p:nvSpPr>
            <p:cNvPr id="7449" name="Google Shape;7449;p78"/>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8"/>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8"/>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8"/>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8"/>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8"/>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8"/>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8"/>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8"/>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8"/>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8"/>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8"/>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8"/>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8"/>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8"/>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8"/>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8"/>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8"/>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78"/>
          <p:cNvGrpSpPr/>
          <p:nvPr/>
        </p:nvGrpSpPr>
        <p:grpSpPr>
          <a:xfrm>
            <a:off x="3951620" y="2906032"/>
            <a:ext cx="370290" cy="366729"/>
            <a:chOff x="3951620" y="2906032"/>
            <a:chExt cx="370290" cy="366729"/>
          </a:xfrm>
        </p:grpSpPr>
        <p:sp>
          <p:nvSpPr>
            <p:cNvPr id="7468" name="Google Shape;7468;p78"/>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8"/>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78"/>
          <p:cNvGrpSpPr/>
          <p:nvPr/>
        </p:nvGrpSpPr>
        <p:grpSpPr>
          <a:xfrm>
            <a:off x="2145304" y="3358605"/>
            <a:ext cx="404245" cy="388433"/>
            <a:chOff x="2145304" y="3358605"/>
            <a:chExt cx="404245" cy="388433"/>
          </a:xfrm>
        </p:grpSpPr>
        <p:sp>
          <p:nvSpPr>
            <p:cNvPr id="7471" name="Google Shape;7471;p78"/>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8"/>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8"/>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8"/>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8"/>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8"/>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8"/>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8"/>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78"/>
          <p:cNvGrpSpPr/>
          <p:nvPr/>
        </p:nvGrpSpPr>
        <p:grpSpPr>
          <a:xfrm>
            <a:off x="2593925" y="3370596"/>
            <a:ext cx="406392" cy="365263"/>
            <a:chOff x="2593925" y="3370596"/>
            <a:chExt cx="406392" cy="365263"/>
          </a:xfrm>
        </p:grpSpPr>
        <p:sp>
          <p:nvSpPr>
            <p:cNvPr id="7480" name="Google Shape;7480;p78"/>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8"/>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8"/>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8"/>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8"/>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8"/>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8"/>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8"/>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8"/>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8"/>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8"/>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78"/>
          <p:cNvGrpSpPr/>
          <p:nvPr/>
        </p:nvGrpSpPr>
        <p:grpSpPr>
          <a:xfrm>
            <a:off x="848975" y="1987716"/>
            <a:ext cx="384898" cy="358221"/>
            <a:chOff x="848975" y="1987716"/>
            <a:chExt cx="384898" cy="358221"/>
          </a:xfrm>
        </p:grpSpPr>
        <p:sp>
          <p:nvSpPr>
            <p:cNvPr id="7492" name="Google Shape;7492;p78"/>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8"/>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8"/>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8"/>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8"/>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8"/>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8"/>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8"/>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8"/>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8"/>
          <p:cNvGrpSpPr/>
          <p:nvPr/>
        </p:nvGrpSpPr>
        <p:grpSpPr>
          <a:xfrm>
            <a:off x="2255731" y="2927892"/>
            <a:ext cx="226405" cy="386260"/>
            <a:chOff x="2255731" y="2927892"/>
            <a:chExt cx="226405" cy="386260"/>
          </a:xfrm>
        </p:grpSpPr>
        <p:sp>
          <p:nvSpPr>
            <p:cNvPr id="7502" name="Google Shape;7502;p78"/>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8"/>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8"/>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8"/>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8"/>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8"/>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8"/>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8"/>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8"/>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8"/>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8"/>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8"/>
          <p:cNvGrpSpPr/>
          <p:nvPr/>
        </p:nvGrpSpPr>
        <p:grpSpPr>
          <a:xfrm>
            <a:off x="2209576" y="2442148"/>
            <a:ext cx="307641" cy="346571"/>
            <a:chOff x="2209576" y="2442148"/>
            <a:chExt cx="307641" cy="346571"/>
          </a:xfrm>
        </p:grpSpPr>
        <p:sp>
          <p:nvSpPr>
            <p:cNvPr id="7514" name="Google Shape;7514;p78"/>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8"/>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8"/>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8"/>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8"/>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8"/>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8"/>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8"/>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8"/>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8"/>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8"/>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78"/>
          <p:cNvGrpSpPr/>
          <p:nvPr/>
        </p:nvGrpSpPr>
        <p:grpSpPr>
          <a:xfrm>
            <a:off x="1334850" y="2910142"/>
            <a:ext cx="280231" cy="357854"/>
            <a:chOff x="1334850" y="2910142"/>
            <a:chExt cx="280231" cy="357854"/>
          </a:xfrm>
        </p:grpSpPr>
        <p:sp>
          <p:nvSpPr>
            <p:cNvPr id="7530" name="Google Shape;7530;p78"/>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8"/>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8"/>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8"/>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8"/>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8"/>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78"/>
          <p:cNvGrpSpPr/>
          <p:nvPr/>
        </p:nvGrpSpPr>
        <p:grpSpPr>
          <a:xfrm>
            <a:off x="920682" y="3811650"/>
            <a:ext cx="220357" cy="378353"/>
            <a:chOff x="920682" y="3811650"/>
            <a:chExt cx="220357" cy="378353"/>
          </a:xfrm>
        </p:grpSpPr>
        <p:sp>
          <p:nvSpPr>
            <p:cNvPr id="7540" name="Google Shape;7540;p78"/>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78"/>
          <p:cNvGrpSpPr/>
          <p:nvPr/>
        </p:nvGrpSpPr>
        <p:grpSpPr>
          <a:xfrm>
            <a:off x="3900804" y="1547918"/>
            <a:ext cx="411550" cy="337748"/>
            <a:chOff x="3900804" y="1547918"/>
            <a:chExt cx="411550" cy="337748"/>
          </a:xfrm>
        </p:grpSpPr>
        <p:sp>
          <p:nvSpPr>
            <p:cNvPr id="7556" name="Google Shape;7556;p78"/>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8"/>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8"/>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78"/>
          <p:cNvGrpSpPr/>
          <p:nvPr/>
        </p:nvGrpSpPr>
        <p:grpSpPr>
          <a:xfrm>
            <a:off x="3508654" y="3811781"/>
            <a:ext cx="363876" cy="364007"/>
            <a:chOff x="3508654" y="3811781"/>
            <a:chExt cx="363876" cy="364007"/>
          </a:xfrm>
        </p:grpSpPr>
        <p:sp>
          <p:nvSpPr>
            <p:cNvPr id="7564" name="Google Shape;7564;p78"/>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8"/>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8"/>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8"/>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8"/>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8"/>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8"/>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8"/>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8"/>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8"/>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78"/>
          <p:cNvGrpSpPr/>
          <p:nvPr/>
        </p:nvGrpSpPr>
        <p:grpSpPr>
          <a:xfrm>
            <a:off x="1761322" y="3814923"/>
            <a:ext cx="310050" cy="374688"/>
            <a:chOff x="1761322" y="3814923"/>
            <a:chExt cx="310050" cy="374688"/>
          </a:xfrm>
        </p:grpSpPr>
        <p:sp>
          <p:nvSpPr>
            <p:cNvPr id="7579" name="Google Shape;7579;p78"/>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8"/>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8"/>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8"/>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8"/>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8"/>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8"/>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8"/>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8"/>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8"/>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8"/>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8"/>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8"/>
          <p:cNvGrpSpPr/>
          <p:nvPr/>
        </p:nvGrpSpPr>
        <p:grpSpPr>
          <a:xfrm>
            <a:off x="2604109" y="2439295"/>
            <a:ext cx="399088" cy="373144"/>
            <a:chOff x="2604109" y="2439295"/>
            <a:chExt cx="399088" cy="373144"/>
          </a:xfrm>
        </p:grpSpPr>
        <p:sp>
          <p:nvSpPr>
            <p:cNvPr id="7608" name="Google Shape;7608;p78"/>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8"/>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8"/>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8"/>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8"/>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8"/>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8"/>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8"/>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8"/>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8"/>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8"/>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8"/>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8"/>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8"/>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8"/>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8"/>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8"/>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8"/>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8"/>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8"/>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8"/>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8"/>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8"/>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8"/>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8"/>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8"/>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8"/>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8"/>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8"/>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8"/>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8"/>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8"/>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8"/>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8"/>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8"/>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8"/>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8"/>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8"/>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8"/>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78"/>
          <p:cNvGrpSpPr/>
          <p:nvPr/>
        </p:nvGrpSpPr>
        <p:grpSpPr>
          <a:xfrm>
            <a:off x="7086308" y="2461521"/>
            <a:ext cx="368536" cy="353692"/>
            <a:chOff x="7086308" y="2461521"/>
            <a:chExt cx="368536" cy="353692"/>
          </a:xfrm>
        </p:grpSpPr>
        <p:sp>
          <p:nvSpPr>
            <p:cNvPr id="7652" name="Google Shape;7652;p78"/>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8"/>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8"/>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8"/>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8"/>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8"/>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8"/>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8"/>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8"/>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8"/>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8"/>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78"/>
          <p:cNvGrpSpPr/>
          <p:nvPr/>
        </p:nvGrpSpPr>
        <p:grpSpPr>
          <a:xfrm>
            <a:off x="6644992" y="2454243"/>
            <a:ext cx="375552" cy="368405"/>
            <a:chOff x="6644992" y="2454243"/>
            <a:chExt cx="375552" cy="368405"/>
          </a:xfrm>
        </p:grpSpPr>
        <p:sp>
          <p:nvSpPr>
            <p:cNvPr id="7664" name="Google Shape;7664;p78"/>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8"/>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8"/>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8"/>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8"/>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8"/>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8"/>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8"/>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8"/>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8"/>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8"/>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78"/>
          <p:cNvGrpSpPr/>
          <p:nvPr/>
        </p:nvGrpSpPr>
        <p:grpSpPr>
          <a:xfrm>
            <a:off x="6186789" y="2457333"/>
            <a:ext cx="371049" cy="362096"/>
            <a:chOff x="6186789" y="2457333"/>
            <a:chExt cx="371049" cy="362096"/>
          </a:xfrm>
        </p:grpSpPr>
        <p:sp>
          <p:nvSpPr>
            <p:cNvPr id="7676" name="Google Shape;7676;p78"/>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8"/>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8"/>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8"/>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8"/>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8"/>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8"/>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8"/>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8"/>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8"/>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8"/>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8"/>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78"/>
          <p:cNvGrpSpPr/>
          <p:nvPr/>
        </p:nvGrpSpPr>
        <p:grpSpPr>
          <a:xfrm>
            <a:off x="7957893" y="2454479"/>
            <a:ext cx="375081" cy="368169"/>
            <a:chOff x="7957893" y="2454479"/>
            <a:chExt cx="375081" cy="368169"/>
          </a:xfrm>
        </p:grpSpPr>
        <p:sp>
          <p:nvSpPr>
            <p:cNvPr id="7689" name="Google Shape;7689;p78"/>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8"/>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8"/>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8"/>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8"/>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8"/>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8"/>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8"/>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8"/>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8"/>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8"/>
          <p:cNvGrpSpPr/>
          <p:nvPr/>
        </p:nvGrpSpPr>
        <p:grpSpPr>
          <a:xfrm>
            <a:off x="5738562" y="2454348"/>
            <a:ext cx="368536" cy="368300"/>
            <a:chOff x="5738562" y="2454348"/>
            <a:chExt cx="368536" cy="368300"/>
          </a:xfrm>
        </p:grpSpPr>
        <p:sp>
          <p:nvSpPr>
            <p:cNvPr id="7700" name="Google Shape;7700;p78"/>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8"/>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8"/>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8"/>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8"/>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8"/>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8"/>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8"/>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8"/>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8"/>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8"/>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8"/>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8"/>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8"/>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8"/>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8"/>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8"/>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8"/>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8"/>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8"/>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8"/>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8"/>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8"/>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8"/>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8"/>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8"/>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8"/>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8"/>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8"/>
          <p:cNvGrpSpPr/>
          <p:nvPr/>
        </p:nvGrpSpPr>
        <p:grpSpPr>
          <a:xfrm>
            <a:off x="4870747" y="2494220"/>
            <a:ext cx="368536" cy="288687"/>
            <a:chOff x="4870747" y="2494220"/>
            <a:chExt cx="368536" cy="288687"/>
          </a:xfrm>
        </p:grpSpPr>
        <p:sp>
          <p:nvSpPr>
            <p:cNvPr id="7733" name="Google Shape;7733;p78"/>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8"/>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8"/>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8"/>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8"/>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8"/>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8"/>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8"/>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8"/>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8"/>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8"/>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8"/>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8"/>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8"/>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8"/>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8"/>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8"/>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8"/>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8"/>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8"/>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8"/>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8"/>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8"/>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8"/>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78"/>
          <p:cNvGrpSpPr/>
          <p:nvPr/>
        </p:nvGrpSpPr>
        <p:grpSpPr>
          <a:xfrm>
            <a:off x="5300308" y="2454505"/>
            <a:ext cx="370604" cy="367960"/>
            <a:chOff x="5300308" y="2454505"/>
            <a:chExt cx="370604" cy="367960"/>
          </a:xfrm>
        </p:grpSpPr>
        <p:sp>
          <p:nvSpPr>
            <p:cNvPr id="7758" name="Google Shape;7758;p78"/>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8"/>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8"/>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8"/>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8"/>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8"/>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8"/>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8"/>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8"/>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8"/>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8"/>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78"/>
          <p:cNvGrpSpPr/>
          <p:nvPr/>
        </p:nvGrpSpPr>
        <p:grpSpPr>
          <a:xfrm>
            <a:off x="4929600" y="3825735"/>
            <a:ext cx="230803" cy="340235"/>
            <a:chOff x="4929600" y="3825735"/>
            <a:chExt cx="230803" cy="340235"/>
          </a:xfrm>
        </p:grpSpPr>
        <p:sp>
          <p:nvSpPr>
            <p:cNvPr id="7770" name="Google Shape;7770;p78"/>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8"/>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8"/>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8"/>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8"/>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8"/>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8"/>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8"/>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8"/>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8"/>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8"/>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8"/>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8"/>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8"/>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8"/>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8"/>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8"/>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8"/>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8"/>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8"/>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8"/>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8"/>
          <p:cNvGrpSpPr/>
          <p:nvPr/>
        </p:nvGrpSpPr>
        <p:grpSpPr>
          <a:xfrm>
            <a:off x="6264518" y="3825395"/>
            <a:ext cx="249810" cy="340968"/>
            <a:chOff x="6264518" y="3825395"/>
            <a:chExt cx="249810" cy="340968"/>
          </a:xfrm>
        </p:grpSpPr>
        <p:sp>
          <p:nvSpPr>
            <p:cNvPr id="7792" name="Google Shape;7792;p78"/>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8"/>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8"/>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8"/>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8"/>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8"/>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8"/>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8"/>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78"/>
          <p:cNvGrpSpPr/>
          <p:nvPr/>
        </p:nvGrpSpPr>
        <p:grpSpPr>
          <a:xfrm>
            <a:off x="5376073" y="3825368"/>
            <a:ext cx="223158" cy="340994"/>
            <a:chOff x="5376073" y="3825368"/>
            <a:chExt cx="223158" cy="340994"/>
          </a:xfrm>
        </p:grpSpPr>
        <p:sp>
          <p:nvSpPr>
            <p:cNvPr id="7801" name="Google Shape;7801;p78"/>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8"/>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8"/>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8"/>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8"/>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8"/>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8"/>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8"/>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8"/>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8"/>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8"/>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8"/>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8"/>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8"/>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8"/>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8"/>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8"/>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8"/>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8"/>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8"/>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8"/>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8"/>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8"/>
          <p:cNvGrpSpPr/>
          <p:nvPr/>
        </p:nvGrpSpPr>
        <p:grpSpPr>
          <a:xfrm>
            <a:off x="6716044" y="3825395"/>
            <a:ext cx="197973" cy="340314"/>
            <a:chOff x="6716044" y="3825395"/>
            <a:chExt cx="197973" cy="340314"/>
          </a:xfrm>
        </p:grpSpPr>
        <p:sp>
          <p:nvSpPr>
            <p:cNvPr id="7826" name="Google Shape;7826;p78"/>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8"/>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8"/>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8"/>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8"/>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8"/>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8"/>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8"/>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8"/>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8"/>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8"/>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8"/>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8"/>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78"/>
          <p:cNvGrpSpPr/>
          <p:nvPr/>
        </p:nvGrpSpPr>
        <p:grpSpPr>
          <a:xfrm>
            <a:off x="7517833" y="2465815"/>
            <a:ext cx="370656" cy="345157"/>
            <a:chOff x="7517833" y="2465815"/>
            <a:chExt cx="370656" cy="345157"/>
          </a:xfrm>
        </p:grpSpPr>
        <p:sp>
          <p:nvSpPr>
            <p:cNvPr id="7840" name="Google Shape;7840;p78"/>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8"/>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8"/>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8"/>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8"/>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8"/>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8"/>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78"/>
          <p:cNvGrpSpPr/>
          <p:nvPr/>
        </p:nvGrpSpPr>
        <p:grpSpPr>
          <a:xfrm>
            <a:off x="5804954" y="3825709"/>
            <a:ext cx="251197" cy="340392"/>
            <a:chOff x="5804954" y="3825709"/>
            <a:chExt cx="251197" cy="340392"/>
          </a:xfrm>
        </p:grpSpPr>
        <p:sp>
          <p:nvSpPr>
            <p:cNvPr id="7848" name="Google Shape;7848;p78"/>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8"/>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8"/>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8"/>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8"/>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8"/>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8"/>
          <p:cNvGrpSpPr/>
          <p:nvPr/>
        </p:nvGrpSpPr>
        <p:grpSpPr>
          <a:xfrm>
            <a:off x="4872134" y="3359993"/>
            <a:ext cx="374819" cy="368562"/>
            <a:chOff x="4872134" y="3359993"/>
            <a:chExt cx="374819" cy="368562"/>
          </a:xfrm>
        </p:grpSpPr>
        <p:sp>
          <p:nvSpPr>
            <p:cNvPr id="7855" name="Google Shape;7855;p78"/>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8"/>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8"/>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8"/>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8"/>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8"/>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8"/>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8"/>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8"/>
          <p:cNvGrpSpPr/>
          <p:nvPr/>
        </p:nvGrpSpPr>
        <p:grpSpPr>
          <a:xfrm>
            <a:off x="6614911" y="1516162"/>
            <a:ext cx="391810" cy="368484"/>
            <a:chOff x="6614911" y="1516162"/>
            <a:chExt cx="391810" cy="368484"/>
          </a:xfrm>
        </p:grpSpPr>
        <p:sp>
          <p:nvSpPr>
            <p:cNvPr id="7864" name="Google Shape;7864;p78"/>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8"/>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8"/>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8"/>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8"/>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8"/>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8"/>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8"/>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8"/>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8"/>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8"/>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8"/>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8"/>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8"/>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8"/>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8"/>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8"/>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8"/>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78"/>
          <p:cNvGrpSpPr/>
          <p:nvPr/>
        </p:nvGrpSpPr>
        <p:grpSpPr>
          <a:xfrm>
            <a:off x="5822573" y="3360019"/>
            <a:ext cx="231065" cy="368405"/>
            <a:chOff x="5822573" y="3360019"/>
            <a:chExt cx="231065" cy="368405"/>
          </a:xfrm>
        </p:grpSpPr>
        <p:sp>
          <p:nvSpPr>
            <p:cNvPr id="7883" name="Google Shape;7883;p78"/>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8"/>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8"/>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8"/>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8"/>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8"/>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8"/>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8"/>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8"/>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8"/>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8"/>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8"/>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8"/>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78"/>
          <p:cNvGrpSpPr/>
          <p:nvPr/>
        </p:nvGrpSpPr>
        <p:grpSpPr>
          <a:xfrm>
            <a:off x="7494690" y="1516188"/>
            <a:ext cx="374557" cy="368614"/>
            <a:chOff x="7494690" y="1516188"/>
            <a:chExt cx="374557" cy="368614"/>
          </a:xfrm>
        </p:grpSpPr>
        <p:sp>
          <p:nvSpPr>
            <p:cNvPr id="7899" name="Google Shape;7899;p78"/>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8"/>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8"/>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8"/>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8"/>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8"/>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8"/>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8"/>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78"/>
          <p:cNvGrpSpPr/>
          <p:nvPr/>
        </p:nvGrpSpPr>
        <p:grpSpPr>
          <a:xfrm>
            <a:off x="5314707" y="3360019"/>
            <a:ext cx="381731" cy="368405"/>
            <a:chOff x="5314707" y="3360019"/>
            <a:chExt cx="381731" cy="368405"/>
          </a:xfrm>
        </p:grpSpPr>
        <p:sp>
          <p:nvSpPr>
            <p:cNvPr id="7908" name="Google Shape;7908;p78"/>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8"/>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8"/>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8"/>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8"/>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8"/>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8"/>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8"/>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8"/>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8"/>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8"/>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8"/>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8"/>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8"/>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8"/>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78"/>
          <p:cNvGrpSpPr/>
          <p:nvPr/>
        </p:nvGrpSpPr>
        <p:grpSpPr>
          <a:xfrm>
            <a:off x="5308058" y="1517156"/>
            <a:ext cx="374295" cy="366599"/>
            <a:chOff x="5308058" y="1517156"/>
            <a:chExt cx="374295" cy="366599"/>
          </a:xfrm>
        </p:grpSpPr>
        <p:sp>
          <p:nvSpPr>
            <p:cNvPr id="7924" name="Google Shape;7924;p78"/>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8"/>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8"/>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8"/>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78"/>
          <p:cNvGrpSpPr/>
          <p:nvPr/>
        </p:nvGrpSpPr>
        <p:grpSpPr>
          <a:xfrm>
            <a:off x="6184800" y="1540902"/>
            <a:ext cx="370761" cy="319108"/>
            <a:chOff x="6184800" y="1540902"/>
            <a:chExt cx="370761" cy="319108"/>
          </a:xfrm>
        </p:grpSpPr>
        <p:sp>
          <p:nvSpPr>
            <p:cNvPr id="7929" name="Google Shape;7929;p78"/>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8"/>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8"/>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8"/>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8"/>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8"/>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8"/>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8"/>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8"/>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8"/>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8"/>
          <p:cNvGrpSpPr/>
          <p:nvPr/>
        </p:nvGrpSpPr>
        <p:grpSpPr>
          <a:xfrm>
            <a:off x="7060102" y="1516371"/>
            <a:ext cx="370709" cy="367829"/>
            <a:chOff x="7060102" y="1516371"/>
            <a:chExt cx="370709" cy="367829"/>
          </a:xfrm>
        </p:grpSpPr>
        <p:sp>
          <p:nvSpPr>
            <p:cNvPr id="7940" name="Google Shape;7940;p78"/>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8"/>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8"/>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8"/>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8"/>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8"/>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8"/>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8"/>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8"/>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8"/>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8"/>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8"/>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8"/>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8"/>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8"/>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8"/>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8"/>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8"/>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8"/>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8"/>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8"/>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8"/>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8"/>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8"/>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8"/>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78"/>
          <p:cNvGrpSpPr/>
          <p:nvPr/>
        </p:nvGrpSpPr>
        <p:grpSpPr>
          <a:xfrm>
            <a:off x="7935247" y="1516162"/>
            <a:ext cx="381704" cy="368588"/>
            <a:chOff x="7935247" y="1516162"/>
            <a:chExt cx="381704" cy="368588"/>
          </a:xfrm>
        </p:grpSpPr>
        <p:sp>
          <p:nvSpPr>
            <p:cNvPr id="7966" name="Google Shape;7966;p78"/>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8"/>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8"/>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8"/>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8"/>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8"/>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8"/>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8"/>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8"/>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8"/>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8"/>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8"/>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8"/>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8"/>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8"/>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8"/>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8"/>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8"/>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8"/>
          <p:cNvGrpSpPr/>
          <p:nvPr/>
        </p:nvGrpSpPr>
        <p:grpSpPr>
          <a:xfrm>
            <a:off x="5738169" y="1559830"/>
            <a:ext cx="389035" cy="281147"/>
            <a:chOff x="5738169" y="1559830"/>
            <a:chExt cx="389035" cy="281147"/>
          </a:xfrm>
        </p:grpSpPr>
        <p:sp>
          <p:nvSpPr>
            <p:cNvPr id="7985" name="Google Shape;7985;p78"/>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8"/>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8"/>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8"/>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8"/>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8"/>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8"/>
          <p:cNvGrpSpPr/>
          <p:nvPr/>
        </p:nvGrpSpPr>
        <p:grpSpPr>
          <a:xfrm>
            <a:off x="6192470" y="3360516"/>
            <a:ext cx="368510" cy="367750"/>
            <a:chOff x="6192470" y="3360516"/>
            <a:chExt cx="368510" cy="367750"/>
          </a:xfrm>
        </p:grpSpPr>
        <p:sp>
          <p:nvSpPr>
            <p:cNvPr id="7992" name="Google Shape;7992;p78"/>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8"/>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8"/>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8"/>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8"/>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8"/>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8"/>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8"/>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8"/>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8"/>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8"/>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8"/>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78"/>
          <p:cNvGrpSpPr/>
          <p:nvPr/>
        </p:nvGrpSpPr>
        <p:grpSpPr>
          <a:xfrm>
            <a:off x="4935019" y="1516109"/>
            <a:ext cx="246642" cy="368667"/>
            <a:chOff x="4935019" y="1516109"/>
            <a:chExt cx="246642" cy="368667"/>
          </a:xfrm>
        </p:grpSpPr>
        <p:sp>
          <p:nvSpPr>
            <p:cNvPr id="8005" name="Google Shape;8005;p78"/>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8"/>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8"/>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8"/>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8"/>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8"/>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8"/>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8"/>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8"/>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8"/>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78"/>
          <p:cNvGrpSpPr/>
          <p:nvPr/>
        </p:nvGrpSpPr>
        <p:grpSpPr>
          <a:xfrm>
            <a:off x="7989335" y="3360019"/>
            <a:ext cx="291698" cy="368405"/>
            <a:chOff x="7989335" y="3360019"/>
            <a:chExt cx="291698" cy="368405"/>
          </a:xfrm>
        </p:grpSpPr>
        <p:sp>
          <p:nvSpPr>
            <p:cNvPr id="8016" name="Google Shape;8016;p78"/>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8"/>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8"/>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8"/>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8"/>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8"/>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8"/>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8"/>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8"/>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8"/>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8"/>
          <p:cNvGrpSpPr/>
          <p:nvPr/>
        </p:nvGrpSpPr>
        <p:grpSpPr>
          <a:xfrm>
            <a:off x="6633158" y="3359783"/>
            <a:ext cx="368143" cy="368771"/>
            <a:chOff x="6633158" y="3359783"/>
            <a:chExt cx="368143" cy="368771"/>
          </a:xfrm>
        </p:grpSpPr>
        <p:sp>
          <p:nvSpPr>
            <p:cNvPr id="8027" name="Google Shape;8027;p78"/>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8"/>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8"/>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8"/>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8"/>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8"/>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8"/>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8"/>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8"/>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8"/>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8"/>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8"/>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8"/>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8"/>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8"/>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8"/>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8"/>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8"/>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78"/>
          <p:cNvGrpSpPr/>
          <p:nvPr/>
        </p:nvGrpSpPr>
        <p:grpSpPr>
          <a:xfrm>
            <a:off x="7940666" y="2020205"/>
            <a:ext cx="383249" cy="286488"/>
            <a:chOff x="7940666" y="2020205"/>
            <a:chExt cx="383249" cy="286488"/>
          </a:xfrm>
        </p:grpSpPr>
        <p:sp>
          <p:nvSpPr>
            <p:cNvPr id="8046" name="Google Shape;8046;p78"/>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8"/>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8"/>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8"/>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8"/>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78"/>
          <p:cNvGrpSpPr/>
          <p:nvPr/>
        </p:nvGrpSpPr>
        <p:grpSpPr>
          <a:xfrm>
            <a:off x="7508513" y="2023478"/>
            <a:ext cx="372175" cy="279995"/>
            <a:chOff x="7508513" y="2023478"/>
            <a:chExt cx="372175" cy="279995"/>
          </a:xfrm>
        </p:grpSpPr>
        <p:sp>
          <p:nvSpPr>
            <p:cNvPr id="8052" name="Google Shape;8052;p78"/>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8"/>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8"/>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8"/>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8"/>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8"/>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8"/>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8"/>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8"/>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8"/>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8"/>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8"/>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8"/>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8"/>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8"/>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8"/>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78"/>
          <p:cNvGrpSpPr/>
          <p:nvPr/>
        </p:nvGrpSpPr>
        <p:grpSpPr>
          <a:xfrm>
            <a:off x="7070705" y="1996303"/>
            <a:ext cx="368405" cy="334449"/>
            <a:chOff x="7070705" y="1996303"/>
            <a:chExt cx="368405" cy="334449"/>
          </a:xfrm>
        </p:grpSpPr>
        <p:sp>
          <p:nvSpPr>
            <p:cNvPr id="8069" name="Google Shape;8069;p78"/>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8"/>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8"/>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8"/>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8"/>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8"/>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8"/>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8"/>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8"/>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8"/>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8"/>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8"/>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8"/>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8"/>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8"/>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78"/>
          <p:cNvGrpSpPr/>
          <p:nvPr/>
        </p:nvGrpSpPr>
        <p:grpSpPr>
          <a:xfrm>
            <a:off x="6630645" y="2040338"/>
            <a:ext cx="368536" cy="246275"/>
            <a:chOff x="6630645" y="2040338"/>
            <a:chExt cx="368536" cy="246275"/>
          </a:xfrm>
        </p:grpSpPr>
        <p:sp>
          <p:nvSpPr>
            <p:cNvPr id="8085" name="Google Shape;8085;p78"/>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8"/>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8"/>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8"/>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8"/>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8"/>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8"/>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8"/>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8"/>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8"/>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8"/>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8"/>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8"/>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8"/>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8"/>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8"/>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8"/>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8"/>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8"/>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8"/>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8"/>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8"/>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8"/>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8"/>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8"/>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8"/>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78"/>
          <p:cNvGrpSpPr/>
          <p:nvPr/>
        </p:nvGrpSpPr>
        <p:grpSpPr>
          <a:xfrm>
            <a:off x="6190455" y="1995046"/>
            <a:ext cx="368771" cy="336858"/>
            <a:chOff x="6190455" y="1995046"/>
            <a:chExt cx="368771" cy="336858"/>
          </a:xfrm>
        </p:grpSpPr>
        <p:sp>
          <p:nvSpPr>
            <p:cNvPr id="8112" name="Google Shape;8112;p78"/>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8"/>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8"/>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8"/>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8"/>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8"/>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8"/>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8"/>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8"/>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8"/>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8"/>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8"/>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8"/>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8"/>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8"/>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8"/>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8"/>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8"/>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78"/>
          <p:cNvGrpSpPr/>
          <p:nvPr/>
        </p:nvGrpSpPr>
        <p:grpSpPr>
          <a:xfrm>
            <a:off x="5750631" y="2016383"/>
            <a:ext cx="371677" cy="293740"/>
            <a:chOff x="5750631" y="2016383"/>
            <a:chExt cx="371677" cy="293740"/>
          </a:xfrm>
        </p:grpSpPr>
        <p:sp>
          <p:nvSpPr>
            <p:cNvPr id="8131" name="Google Shape;8131;p78"/>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8"/>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8"/>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8"/>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8"/>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8"/>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8"/>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8"/>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8"/>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8"/>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8"/>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8"/>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78"/>
          <p:cNvGrpSpPr/>
          <p:nvPr/>
        </p:nvGrpSpPr>
        <p:grpSpPr>
          <a:xfrm>
            <a:off x="5310807" y="2022849"/>
            <a:ext cx="368274" cy="281226"/>
            <a:chOff x="5310807" y="2022849"/>
            <a:chExt cx="368274" cy="281226"/>
          </a:xfrm>
        </p:grpSpPr>
        <p:sp>
          <p:nvSpPr>
            <p:cNvPr id="8144" name="Google Shape;8144;p78"/>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8"/>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8"/>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8"/>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8"/>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8"/>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8"/>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8"/>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8"/>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8"/>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8"/>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8"/>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8"/>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8"/>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8"/>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8"/>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8"/>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8"/>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8"/>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78"/>
          <p:cNvGrpSpPr/>
          <p:nvPr/>
        </p:nvGrpSpPr>
        <p:grpSpPr>
          <a:xfrm>
            <a:off x="4865589" y="2022430"/>
            <a:ext cx="375788" cy="281828"/>
            <a:chOff x="4865589" y="2022430"/>
            <a:chExt cx="375788" cy="281828"/>
          </a:xfrm>
        </p:grpSpPr>
        <p:sp>
          <p:nvSpPr>
            <p:cNvPr id="8164" name="Google Shape;8164;p78"/>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8"/>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8"/>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8"/>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8"/>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8"/>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8"/>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8"/>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8"/>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8"/>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8"/>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78"/>
          <p:cNvGrpSpPr/>
          <p:nvPr/>
        </p:nvGrpSpPr>
        <p:grpSpPr>
          <a:xfrm>
            <a:off x="7107069" y="3360255"/>
            <a:ext cx="293818" cy="368012"/>
            <a:chOff x="7107069" y="3360255"/>
            <a:chExt cx="293818" cy="368012"/>
          </a:xfrm>
        </p:grpSpPr>
        <p:sp>
          <p:nvSpPr>
            <p:cNvPr id="8176" name="Google Shape;8176;p78"/>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8"/>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8"/>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8"/>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8"/>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8"/>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8"/>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78"/>
          <p:cNvGrpSpPr/>
          <p:nvPr/>
        </p:nvGrpSpPr>
        <p:grpSpPr>
          <a:xfrm>
            <a:off x="7578597" y="3360333"/>
            <a:ext cx="234285" cy="367855"/>
            <a:chOff x="7578597" y="3360333"/>
            <a:chExt cx="234285" cy="367855"/>
          </a:xfrm>
        </p:grpSpPr>
        <p:sp>
          <p:nvSpPr>
            <p:cNvPr id="8184" name="Google Shape;8184;p78"/>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8"/>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8"/>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8"/>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8"/>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8"/>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8"/>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8"/>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8"/>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78"/>
          <p:cNvGrpSpPr/>
          <p:nvPr/>
        </p:nvGrpSpPr>
        <p:grpSpPr>
          <a:xfrm>
            <a:off x="6697352" y="4289383"/>
            <a:ext cx="269130" cy="354530"/>
            <a:chOff x="6697352" y="4289383"/>
            <a:chExt cx="269130" cy="354530"/>
          </a:xfrm>
        </p:grpSpPr>
        <p:sp>
          <p:nvSpPr>
            <p:cNvPr id="8194" name="Google Shape;8194;p78"/>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8"/>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8"/>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8"/>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8"/>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8"/>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8"/>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8"/>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8"/>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78"/>
          <p:cNvGrpSpPr/>
          <p:nvPr/>
        </p:nvGrpSpPr>
        <p:grpSpPr>
          <a:xfrm>
            <a:off x="5768616" y="2908885"/>
            <a:ext cx="334816" cy="368536"/>
            <a:chOff x="5768616" y="2908885"/>
            <a:chExt cx="334816" cy="368536"/>
          </a:xfrm>
        </p:grpSpPr>
        <p:sp>
          <p:nvSpPr>
            <p:cNvPr id="8204" name="Google Shape;8204;p78"/>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8"/>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8"/>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8"/>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8"/>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8"/>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8"/>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8"/>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8"/>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8"/>
          <p:cNvGrpSpPr/>
          <p:nvPr/>
        </p:nvGrpSpPr>
        <p:grpSpPr>
          <a:xfrm>
            <a:off x="6657061" y="2908885"/>
            <a:ext cx="323114" cy="368667"/>
            <a:chOff x="6657061" y="2908885"/>
            <a:chExt cx="323114" cy="368667"/>
          </a:xfrm>
        </p:grpSpPr>
        <p:sp>
          <p:nvSpPr>
            <p:cNvPr id="8214" name="Google Shape;8214;p78"/>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8"/>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8"/>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8"/>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8"/>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8"/>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8"/>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78"/>
          <p:cNvGrpSpPr/>
          <p:nvPr/>
        </p:nvGrpSpPr>
        <p:grpSpPr>
          <a:xfrm>
            <a:off x="6211084" y="2909173"/>
            <a:ext cx="330915" cy="368457"/>
            <a:chOff x="6211084" y="2909173"/>
            <a:chExt cx="330915" cy="368457"/>
          </a:xfrm>
        </p:grpSpPr>
        <p:sp>
          <p:nvSpPr>
            <p:cNvPr id="8222" name="Google Shape;8222;p78"/>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8"/>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8"/>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8"/>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8"/>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8"/>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8"/>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8"/>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78"/>
          <p:cNvGrpSpPr/>
          <p:nvPr/>
        </p:nvGrpSpPr>
        <p:grpSpPr>
          <a:xfrm>
            <a:off x="7543097" y="2908754"/>
            <a:ext cx="314945" cy="368300"/>
            <a:chOff x="7543097" y="2908754"/>
            <a:chExt cx="314945" cy="368300"/>
          </a:xfrm>
        </p:grpSpPr>
        <p:sp>
          <p:nvSpPr>
            <p:cNvPr id="8231" name="Google Shape;8231;p78"/>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8"/>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8"/>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8"/>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8"/>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8"/>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8"/>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8"/>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8"/>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8"/>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8"/>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8"/>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8"/>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78"/>
          <p:cNvGrpSpPr/>
          <p:nvPr/>
        </p:nvGrpSpPr>
        <p:grpSpPr>
          <a:xfrm>
            <a:off x="7090471" y="2908964"/>
            <a:ext cx="331282" cy="368588"/>
            <a:chOff x="7090471" y="2908964"/>
            <a:chExt cx="331282" cy="368588"/>
          </a:xfrm>
        </p:grpSpPr>
        <p:sp>
          <p:nvSpPr>
            <p:cNvPr id="8245" name="Google Shape;8245;p78"/>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8"/>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8"/>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78"/>
          <p:cNvGrpSpPr/>
          <p:nvPr/>
        </p:nvGrpSpPr>
        <p:grpSpPr>
          <a:xfrm>
            <a:off x="7159769" y="3826599"/>
            <a:ext cx="195722" cy="339816"/>
            <a:chOff x="7159769" y="3826599"/>
            <a:chExt cx="195722" cy="339816"/>
          </a:xfrm>
        </p:grpSpPr>
        <p:sp>
          <p:nvSpPr>
            <p:cNvPr id="8249" name="Google Shape;8249;p78"/>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8"/>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8"/>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8"/>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8"/>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8"/>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8"/>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8"/>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8"/>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8"/>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8"/>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8"/>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8"/>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78"/>
          <p:cNvGrpSpPr/>
          <p:nvPr/>
        </p:nvGrpSpPr>
        <p:grpSpPr>
          <a:xfrm>
            <a:off x="4959157" y="2908885"/>
            <a:ext cx="191454" cy="369531"/>
            <a:chOff x="4959157" y="2908885"/>
            <a:chExt cx="191454" cy="369531"/>
          </a:xfrm>
        </p:grpSpPr>
        <p:sp>
          <p:nvSpPr>
            <p:cNvPr id="8263" name="Google Shape;8263;p78"/>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8"/>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8"/>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8"/>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8"/>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8"/>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8"/>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8"/>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8"/>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8"/>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8"/>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8"/>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78"/>
          <p:cNvGrpSpPr/>
          <p:nvPr/>
        </p:nvGrpSpPr>
        <p:grpSpPr>
          <a:xfrm>
            <a:off x="7994230" y="2908911"/>
            <a:ext cx="295729" cy="368379"/>
            <a:chOff x="7994230" y="2908911"/>
            <a:chExt cx="295729" cy="368379"/>
          </a:xfrm>
        </p:grpSpPr>
        <p:sp>
          <p:nvSpPr>
            <p:cNvPr id="8276" name="Google Shape;8276;p78"/>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8"/>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8"/>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8"/>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8"/>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8"/>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8"/>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8"/>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8"/>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8"/>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8"/>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8"/>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8"/>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8"/>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8"/>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8"/>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8"/>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8"/>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8"/>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8"/>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8"/>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8"/>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78"/>
          <p:cNvGrpSpPr/>
          <p:nvPr/>
        </p:nvGrpSpPr>
        <p:grpSpPr>
          <a:xfrm>
            <a:off x="7552024" y="3826128"/>
            <a:ext cx="281880" cy="340733"/>
            <a:chOff x="7552024" y="3826128"/>
            <a:chExt cx="281880" cy="340733"/>
          </a:xfrm>
        </p:grpSpPr>
        <p:sp>
          <p:nvSpPr>
            <p:cNvPr id="8299" name="Google Shape;8299;p78"/>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8"/>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8"/>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8"/>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8"/>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8"/>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8"/>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8"/>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8"/>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8"/>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8"/>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8"/>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78"/>
          <p:cNvGrpSpPr/>
          <p:nvPr/>
        </p:nvGrpSpPr>
        <p:grpSpPr>
          <a:xfrm>
            <a:off x="6264910" y="4289828"/>
            <a:ext cx="202895" cy="354268"/>
            <a:chOff x="6264910" y="4289828"/>
            <a:chExt cx="202895" cy="354268"/>
          </a:xfrm>
        </p:grpSpPr>
        <p:sp>
          <p:nvSpPr>
            <p:cNvPr id="8312" name="Google Shape;8312;p78"/>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8"/>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8"/>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8"/>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8"/>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8"/>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8"/>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8"/>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78"/>
          <p:cNvGrpSpPr/>
          <p:nvPr/>
        </p:nvGrpSpPr>
        <p:grpSpPr>
          <a:xfrm>
            <a:off x="7972606" y="3826547"/>
            <a:ext cx="335863" cy="339685"/>
            <a:chOff x="7972606" y="3826547"/>
            <a:chExt cx="335863" cy="339685"/>
          </a:xfrm>
        </p:grpSpPr>
        <p:sp>
          <p:nvSpPr>
            <p:cNvPr id="8321" name="Google Shape;8321;p78"/>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8"/>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8"/>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8"/>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8"/>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8"/>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8"/>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8"/>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8"/>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8"/>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8"/>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8"/>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8"/>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78"/>
          <p:cNvGrpSpPr/>
          <p:nvPr/>
        </p:nvGrpSpPr>
        <p:grpSpPr>
          <a:xfrm>
            <a:off x="5309550" y="2909330"/>
            <a:ext cx="371939" cy="367201"/>
            <a:chOff x="5309550" y="2909330"/>
            <a:chExt cx="371939" cy="367201"/>
          </a:xfrm>
        </p:grpSpPr>
        <p:sp>
          <p:nvSpPr>
            <p:cNvPr id="8335" name="Google Shape;8335;p78"/>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8"/>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8"/>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8"/>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8"/>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8"/>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8"/>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8"/>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8"/>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8"/>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8"/>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8"/>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8"/>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8"/>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8"/>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8"/>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8"/>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355"/>
        <p:cNvGrpSpPr/>
        <p:nvPr/>
      </p:nvGrpSpPr>
      <p:grpSpPr>
        <a:xfrm>
          <a:off x="0" y="0"/>
          <a:ext cx="0" cy="0"/>
          <a:chOff x="0" y="0"/>
          <a:chExt cx="0" cy="0"/>
        </a:xfrm>
      </p:grpSpPr>
      <p:sp>
        <p:nvSpPr>
          <p:cNvPr id="8356" name="Google Shape;8356;p7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357" name="Google Shape;8357;p7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358" name="Google Shape;8358;p79"/>
          <p:cNvGrpSpPr/>
          <p:nvPr/>
        </p:nvGrpSpPr>
        <p:grpSpPr>
          <a:xfrm>
            <a:off x="910401" y="1511703"/>
            <a:ext cx="248243" cy="345731"/>
            <a:chOff x="910401" y="1511703"/>
            <a:chExt cx="248243" cy="345731"/>
          </a:xfrm>
        </p:grpSpPr>
        <p:sp>
          <p:nvSpPr>
            <p:cNvPr id="8359" name="Google Shape;8359;p79"/>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9"/>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9"/>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9"/>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9"/>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9"/>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9"/>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9"/>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9"/>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9"/>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9"/>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9"/>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9"/>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9"/>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9"/>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9"/>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9"/>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9"/>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9"/>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9"/>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9"/>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9"/>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9"/>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9"/>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9"/>
          <p:cNvGrpSpPr/>
          <p:nvPr/>
        </p:nvGrpSpPr>
        <p:grpSpPr>
          <a:xfrm>
            <a:off x="1311970" y="1511887"/>
            <a:ext cx="345810" cy="345547"/>
            <a:chOff x="1311970" y="1511887"/>
            <a:chExt cx="345810" cy="345547"/>
          </a:xfrm>
        </p:grpSpPr>
        <p:sp>
          <p:nvSpPr>
            <p:cNvPr id="8384" name="Google Shape;8384;p79"/>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9"/>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9"/>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9"/>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9"/>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9"/>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9"/>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9"/>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9"/>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9"/>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9"/>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9"/>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9"/>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9"/>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9"/>
          <p:cNvGrpSpPr/>
          <p:nvPr/>
        </p:nvGrpSpPr>
        <p:grpSpPr>
          <a:xfrm>
            <a:off x="1754297" y="1511310"/>
            <a:ext cx="353757" cy="346413"/>
            <a:chOff x="1754297" y="1511310"/>
            <a:chExt cx="353757" cy="346413"/>
          </a:xfrm>
        </p:grpSpPr>
        <p:sp>
          <p:nvSpPr>
            <p:cNvPr id="8399" name="Google Shape;8399;p79"/>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9"/>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9"/>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9"/>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9"/>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9"/>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9"/>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9"/>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9"/>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9"/>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9"/>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9"/>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9"/>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9"/>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9"/>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9"/>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9"/>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9"/>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9"/>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9"/>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79"/>
          <p:cNvGrpSpPr/>
          <p:nvPr/>
        </p:nvGrpSpPr>
        <p:grpSpPr>
          <a:xfrm>
            <a:off x="3115872" y="1511808"/>
            <a:ext cx="316277" cy="345600"/>
            <a:chOff x="3115872" y="1511808"/>
            <a:chExt cx="316277" cy="345600"/>
          </a:xfrm>
        </p:grpSpPr>
        <p:sp>
          <p:nvSpPr>
            <p:cNvPr id="8420" name="Google Shape;8420;p79"/>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9"/>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9"/>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9"/>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9"/>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9"/>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9"/>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9"/>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9"/>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9"/>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9"/>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9"/>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9"/>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9"/>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9"/>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9"/>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9"/>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9"/>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79"/>
          <p:cNvGrpSpPr/>
          <p:nvPr/>
        </p:nvGrpSpPr>
        <p:grpSpPr>
          <a:xfrm>
            <a:off x="3561975" y="1511782"/>
            <a:ext cx="349088" cy="345652"/>
            <a:chOff x="3561975" y="1511782"/>
            <a:chExt cx="349088" cy="345652"/>
          </a:xfrm>
        </p:grpSpPr>
        <p:sp>
          <p:nvSpPr>
            <p:cNvPr id="8439" name="Google Shape;8439;p79"/>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9"/>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9"/>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9"/>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9"/>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9"/>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9"/>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9"/>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9"/>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9"/>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9"/>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9"/>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9"/>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9"/>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9"/>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9"/>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9"/>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9"/>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9"/>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9"/>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9"/>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9"/>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9"/>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9"/>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9"/>
          <p:cNvGrpSpPr/>
          <p:nvPr/>
        </p:nvGrpSpPr>
        <p:grpSpPr>
          <a:xfrm>
            <a:off x="1747347" y="3362840"/>
            <a:ext cx="382161" cy="356537"/>
            <a:chOff x="1747347" y="3362840"/>
            <a:chExt cx="382161" cy="356537"/>
          </a:xfrm>
        </p:grpSpPr>
        <p:sp>
          <p:nvSpPr>
            <p:cNvPr id="8464" name="Google Shape;8464;p79"/>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9"/>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9"/>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9"/>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9"/>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9"/>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9"/>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9"/>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9"/>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9"/>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9"/>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9"/>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9"/>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9"/>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9"/>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9"/>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79"/>
          <p:cNvGrpSpPr/>
          <p:nvPr/>
        </p:nvGrpSpPr>
        <p:grpSpPr>
          <a:xfrm>
            <a:off x="2181989" y="3378996"/>
            <a:ext cx="404874" cy="341535"/>
            <a:chOff x="2181989" y="3378996"/>
            <a:chExt cx="404874" cy="341535"/>
          </a:xfrm>
        </p:grpSpPr>
        <p:sp>
          <p:nvSpPr>
            <p:cNvPr id="8481" name="Google Shape;8481;p79"/>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9"/>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9"/>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9"/>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9"/>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9"/>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9"/>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9"/>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9"/>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9"/>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9"/>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9"/>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9"/>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9"/>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9"/>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9"/>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9"/>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9"/>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79"/>
          <p:cNvGrpSpPr/>
          <p:nvPr/>
        </p:nvGrpSpPr>
        <p:grpSpPr>
          <a:xfrm>
            <a:off x="3097565" y="3381908"/>
            <a:ext cx="361336" cy="338623"/>
            <a:chOff x="3097565" y="3381908"/>
            <a:chExt cx="361336" cy="338623"/>
          </a:xfrm>
        </p:grpSpPr>
        <p:sp>
          <p:nvSpPr>
            <p:cNvPr id="8500" name="Google Shape;8500;p79"/>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9"/>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9"/>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9"/>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9"/>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9"/>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9"/>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9"/>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9"/>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9"/>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9"/>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9"/>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9"/>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9"/>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9"/>
          <p:cNvGrpSpPr/>
          <p:nvPr/>
        </p:nvGrpSpPr>
        <p:grpSpPr>
          <a:xfrm>
            <a:off x="871401" y="1998381"/>
            <a:ext cx="324224" cy="338466"/>
            <a:chOff x="871401" y="1998381"/>
            <a:chExt cx="324224" cy="338466"/>
          </a:xfrm>
        </p:grpSpPr>
        <p:sp>
          <p:nvSpPr>
            <p:cNvPr id="8515" name="Google Shape;8515;p79"/>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9"/>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9"/>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9"/>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9"/>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9"/>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9"/>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9"/>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9"/>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9"/>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9"/>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9"/>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9"/>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9"/>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9"/>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9"/>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9"/>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79"/>
          <p:cNvGrpSpPr/>
          <p:nvPr/>
        </p:nvGrpSpPr>
        <p:grpSpPr>
          <a:xfrm>
            <a:off x="1751884" y="1989280"/>
            <a:ext cx="360602" cy="360471"/>
            <a:chOff x="1751884" y="1989280"/>
            <a:chExt cx="360602" cy="360471"/>
          </a:xfrm>
        </p:grpSpPr>
        <p:sp>
          <p:nvSpPr>
            <p:cNvPr id="8533" name="Google Shape;8533;p79"/>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9"/>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9"/>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9"/>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9"/>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9"/>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9"/>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9"/>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9"/>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9"/>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9"/>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9"/>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9"/>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9"/>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9"/>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79"/>
          <p:cNvGrpSpPr/>
          <p:nvPr/>
        </p:nvGrpSpPr>
        <p:grpSpPr>
          <a:xfrm>
            <a:off x="2188048" y="1983562"/>
            <a:ext cx="389347" cy="353284"/>
            <a:chOff x="2188048" y="1983562"/>
            <a:chExt cx="389347" cy="353284"/>
          </a:xfrm>
        </p:grpSpPr>
        <p:sp>
          <p:nvSpPr>
            <p:cNvPr id="8549" name="Google Shape;8549;p79"/>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9"/>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9"/>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9"/>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9"/>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9"/>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9"/>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9"/>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79"/>
          <p:cNvGrpSpPr/>
          <p:nvPr/>
        </p:nvGrpSpPr>
        <p:grpSpPr>
          <a:xfrm>
            <a:off x="2654399" y="2023716"/>
            <a:ext cx="342977" cy="287663"/>
            <a:chOff x="2654399" y="2023716"/>
            <a:chExt cx="342977" cy="287663"/>
          </a:xfrm>
        </p:grpSpPr>
        <p:sp>
          <p:nvSpPr>
            <p:cNvPr id="8558" name="Google Shape;8558;p79"/>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9"/>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9"/>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9"/>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9"/>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9"/>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9"/>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9"/>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9"/>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9"/>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9"/>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9"/>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9"/>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9"/>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9"/>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9"/>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9"/>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9"/>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9"/>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9"/>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9"/>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9"/>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9"/>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9"/>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9"/>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9"/>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9"/>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9"/>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79"/>
          <p:cNvGrpSpPr/>
          <p:nvPr/>
        </p:nvGrpSpPr>
        <p:grpSpPr>
          <a:xfrm>
            <a:off x="3104515" y="1998381"/>
            <a:ext cx="338492" cy="338597"/>
            <a:chOff x="3104515" y="1998381"/>
            <a:chExt cx="338492" cy="338597"/>
          </a:xfrm>
        </p:grpSpPr>
        <p:sp>
          <p:nvSpPr>
            <p:cNvPr id="8587" name="Google Shape;8587;p79"/>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9"/>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9"/>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9"/>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9"/>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9"/>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9"/>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9"/>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9"/>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9"/>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9"/>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9"/>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9"/>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9"/>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9"/>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9"/>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9"/>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9"/>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9"/>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9"/>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9"/>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9"/>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9"/>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9"/>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9"/>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9"/>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9"/>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9"/>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9"/>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9"/>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9"/>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9"/>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9"/>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79"/>
          <p:cNvGrpSpPr/>
          <p:nvPr/>
        </p:nvGrpSpPr>
        <p:grpSpPr>
          <a:xfrm>
            <a:off x="4006321" y="1975405"/>
            <a:ext cx="320605" cy="384469"/>
            <a:chOff x="4006321" y="1975405"/>
            <a:chExt cx="320605" cy="384469"/>
          </a:xfrm>
        </p:grpSpPr>
        <p:sp>
          <p:nvSpPr>
            <p:cNvPr id="8621" name="Google Shape;8621;p79"/>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9"/>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9"/>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9"/>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9"/>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9"/>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9"/>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9"/>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9"/>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9"/>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9"/>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9"/>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9"/>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9"/>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9"/>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9"/>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9"/>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9"/>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9"/>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9"/>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9"/>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9"/>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79"/>
          <p:cNvGrpSpPr/>
          <p:nvPr/>
        </p:nvGrpSpPr>
        <p:grpSpPr>
          <a:xfrm>
            <a:off x="3554290" y="3380517"/>
            <a:ext cx="340092" cy="338623"/>
            <a:chOff x="3554290" y="3380517"/>
            <a:chExt cx="340092" cy="338623"/>
          </a:xfrm>
        </p:grpSpPr>
        <p:sp>
          <p:nvSpPr>
            <p:cNvPr id="8644" name="Google Shape;8644;p79"/>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9"/>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9"/>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9"/>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9"/>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9"/>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9"/>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9"/>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9"/>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9"/>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9"/>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9"/>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9"/>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9"/>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9"/>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9"/>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9"/>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9"/>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79"/>
          <p:cNvGrpSpPr/>
          <p:nvPr/>
        </p:nvGrpSpPr>
        <p:grpSpPr>
          <a:xfrm>
            <a:off x="4001155" y="3392031"/>
            <a:ext cx="345810" cy="311058"/>
            <a:chOff x="4001155" y="3392031"/>
            <a:chExt cx="345810" cy="311058"/>
          </a:xfrm>
        </p:grpSpPr>
        <p:sp>
          <p:nvSpPr>
            <p:cNvPr id="8663" name="Google Shape;8663;p79"/>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9"/>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9"/>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9"/>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9"/>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9"/>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9"/>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9"/>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9"/>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9"/>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9"/>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9"/>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9"/>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9"/>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9"/>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9"/>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9"/>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9"/>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9"/>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9"/>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9"/>
          <p:cNvGrpSpPr/>
          <p:nvPr/>
        </p:nvGrpSpPr>
        <p:grpSpPr>
          <a:xfrm>
            <a:off x="912027" y="3826385"/>
            <a:ext cx="253699" cy="338571"/>
            <a:chOff x="912027" y="3826385"/>
            <a:chExt cx="253699" cy="338571"/>
          </a:xfrm>
        </p:grpSpPr>
        <p:sp>
          <p:nvSpPr>
            <p:cNvPr id="8686" name="Google Shape;8686;p79"/>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9"/>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9"/>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9"/>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9"/>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9"/>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9"/>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9"/>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9"/>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9"/>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9"/>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9"/>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9"/>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9"/>
          <p:cNvGrpSpPr/>
          <p:nvPr/>
        </p:nvGrpSpPr>
        <p:grpSpPr>
          <a:xfrm>
            <a:off x="1311446" y="3826464"/>
            <a:ext cx="353652" cy="338440"/>
            <a:chOff x="1311446" y="3826464"/>
            <a:chExt cx="353652" cy="338440"/>
          </a:xfrm>
        </p:grpSpPr>
        <p:sp>
          <p:nvSpPr>
            <p:cNvPr id="8700" name="Google Shape;8700;p79"/>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9"/>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9"/>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9"/>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9"/>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9"/>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9"/>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9"/>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9"/>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9"/>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79"/>
          <p:cNvGrpSpPr/>
          <p:nvPr/>
        </p:nvGrpSpPr>
        <p:grpSpPr>
          <a:xfrm>
            <a:off x="1768434" y="3826385"/>
            <a:ext cx="345154" cy="338728"/>
            <a:chOff x="1768434" y="3826385"/>
            <a:chExt cx="345154" cy="338728"/>
          </a:xfrm>
        </p:grpSpPr>
        <p:sp>
          <p:nvSpPr>
            <p:cNvPr id="8711" name="Google Shape;8711;p79"/>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9"/>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9"/>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9"/>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9"/>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9"/>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9"/>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9"/>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9"/>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9"/>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9"/>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9"/>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9"/>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9"/>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9"/>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9"/>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9"/>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9"/>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9"/>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9"/>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9"/>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9"/>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9"/>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9"/>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9"/>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9"/>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9"/>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9"/>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79"/>
          <p:cNvGrpSpPr/>
          <p:nvPr/>
        </p:nvGrpSpPr>
        <p:grpSpPr>
          <a:xfrm>
            <a:off x="2175039" y="3816786"/>
            <a:ext cx="424571" cy="344813"/>
            <a:chOff x="2175039" y="3816786"/>
            <a:chExt cx="424571" cy="344813"/>
          </a:xfrm>
        </p:grpSpPr>
        <p:sp>
          <p:nvSpPr>
            <p:cNvPr id="8740" name="Google Shape;8740;p79"/>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9"/>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9"/>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9"/>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9"/>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9"/>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9"/>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9"/>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9"/>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9"/>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9"/>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9"/>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9"/>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9"/>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9"/>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9"/>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9"/>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9"/>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9"/>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9"/>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9"/>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9"/>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9"/>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9"/>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9"/>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9"/>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9"/>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79"/>
          <p:cNvGrpSpPr/>
          <p:nvPr/>
        </p:nvGrpSpPr>
        <p:grpSpPr>
          <a:xfrm>
            <a:off x="1277770" y="1980572"/>
            <a:ext cx="409149" cy="373978"/>
            <a:chOff x="1277770" y="1980572"/>
            <a:chExt cx="409149" cy="373978"/>
          </a:xfrm>
        </p:grpSpPr>
        <p:sp>
          <p:nvSpPr>
            <p:cNvPr id="8768" name="Google Shape;8768;p79"/>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9"/>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9"/>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9"/>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9"/>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9"/>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9"/>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9"/>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9"/>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9"/>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9"/>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9"/>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9"/>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9"/>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9"/>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9"/>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9"/>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9"/>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9"/>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9"/>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9"/>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79"/>
          <p:cNvGrpSpPr/>
          <p:nvPr/>
        </p:nvGrpSpPr>
        <p:grpSpPr>
          <a:xfrm>
            <a:off x="870273" y="4293811"/>
            <a:ext cx="411300" cy="353258"/>
            <a:chOff x="870273" y="4293811"/>
            <a:chExt cx="411300" cy="353258"/>
          </a:xfrm>
        </p:grpSpPr>
        <p:sp>
          <p:nvSpPr>
            <p:cNvPr id="8790" name="Google Shape;8790;p7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9"/>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9"/>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9"/>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9"/>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9"/>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9"/>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9"/>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9"/>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9"/>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9"/>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9"/>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9"/>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9"/>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9"/>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9"/>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9"/>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9"/>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9" name="Google Shape;8809;p79"/>
          <p:cNvSpPr/>
          <p:nvPr/>
        </p:nvSpPr>
        <p:spPr>
          <a:xfrm>
            <a:off x="2217055" y="2678591"/>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9"/>
          <p:cNvSpPr/>
          <p:nvPr/>
        </p:nvSpPr>
        <p:spPr>
          <a:xfrm>
            <a:off x="2201161" y="2733878"/>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1" name="Google Shape;8811;p79"/>
          <p:cNvGrpSpPr/>
          <p:nvPr/>
        </p:nvGrpSpPr>
        <p:grpSpPr>
          <a:xfrm>
            <a:off x="2189674" y="2439816"/>
            <a:ext cx="376627" cy="351501"/>
            <a:chOff x="2189674" y="2439816"/>
            <a:chExt cx="376627" cy="351501"/>
          </a:xfrm>
        </p:grpSpPr>
        <p:sp>
          <p:nvSpPr>
            <p:cNvPr id="8812" name="Google Shape;8812;p79"/>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9"/>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9"/>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9"/>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9"/>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9"/>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9"/>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9"/>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9"/>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9"/>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9"/>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9"/>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9"/>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9"/>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9"/>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9"/>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9"/>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9"/>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9"/>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9"/>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9"/>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9"/>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9"/>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9"/>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9"/>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9"/>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9"/>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9"/>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9"/>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79"/>
          <p:cNvGrpSpPr/>
          <p:nvPr/>
        </p:nvGrpSpPr>
        <p:grpSpPr>
          <a:xfrm>
            <a:off x="2660798" y="2452326"/>
            <a:ext cx="329653" cy="326926"/>
            <a:chOff x="2660798" y="2452326"/>
            <a:chExt cx="329653" cy="326926"/>
          </a:xfrm>
        </p:grpSpPr>
        <p:sp>
          <p:nvSpPr>
            <p:cNvPr id="8842" name="Google Shape;8842;p79"/>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9"/>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9"/>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9"/>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9"/>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9"/>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9"/>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9"/>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9"/>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9"/>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9"/>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9"/>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9"/>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9"/>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9"/>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9"/>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9"/>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9"/>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9"/>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79"/>
          <p:cNvGrpSpPr/>
          <p:nvPr/>
        </p:nvGrpSpPr>
        <p:grpSpPr>
          <a:xfrm>
            <a:off x="4059458" y="2439894"/>
            <a:ext cx="218973" cy="351265"/>
            <a:chOff x="4059458" y="2439894"/>
            <a:chExt cx="218973" cy="351265"/>
          </a:xfrm>
        </p:grpSpPr>
        <p:sp>
          <p:nvSpPr>
            <p:cNvPr id="8862" name="Google Shape;8862;p79"/>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9"/>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9"/>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9"/>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9"/>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7" name="Google Shape;8867;p79"/>
          <p:cNvSpPr/>
          <p:nvPr/>
        </p:nvSpPr>
        <p:spPr>
          <a:xfrm>
            <a:off x="2689176" y="3839000"/>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9"/>
          <p:cNvSpPr/>
          <p:nvPr/>
        </p:nvSpPr>
        <p:spPr>
          <a:xfrm>
            <a:off x="2650570" y="4040664"/>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9" name="Google Shape;8869;p79"/>
          <p:cNvGrpSpPr/>
          <p:nvPr/>
        </p:nvGrpSpPr>
        <p:grpSpPr>
          <a:xfrm>
            <a:off x="2612199" y="3824733"/>
            <a:ext cx="449041" cy="351108"/>
            <a:chOff x="2612199" y="3824733"/>
            <a:chExt cx="449041" cy="351108"/>
          </a:xfrm>
        </p:grpSpPr>
        <p:sp>
          <p:nvSpPr>
            <p:cNvPr id="8870" name="Google Shape;8870;p79"/>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9"/>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9"/>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9"/>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9"/>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9"/>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9"/>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9"/>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9"/>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9"/>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9"/>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9"/>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9"/>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9"/>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9"/>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9"/>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9"/>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9"/>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9"/>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9"/>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79"/>
          <p:cNvGrpSpPr/>
          <p:nvPr/>
        </p:nvGrpSpPr>
        <p:grpSpPr>
          <a:xfrm>
            <a:off x="3547471" y="2442334"/>
            <a:ext cx="347567" cy="346334"/>
            <a:chOff x="3547471" y="2442334"/>
            <a:chExt cx="347567" cy="346334"/>
          </a:xfrm>
        </p:grpSpPr>
        <p:sp>
          <p:nvSpPr>
            <p:cNvPr id="8891" name="Google Shape;8891;p79"/>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9"/>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9"/>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9"/>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9"/>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9"/>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9"/>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9"/>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9"/>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9"/>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9"/>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9"/>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9"/>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9"/>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9"/>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79"/>
          <p:cNvGrpSpPr/>
          <p:nvPr/>
        </p:nvGrpSpPr>
        <p:grpSpPr>
          <a:xfrm>
            <a:off x="3527093" y="3810570"/>
            <a:ext cx="403300" cy="357927"/>
            <a:chOff x="3527093" y="3810570"/>
            <a:chExt cx="403300" cy="357927"/>
          </a:xfrm>
        </p:grpSpPr>
        <p:sp>
          <p:nvSpPr>
            <p:cNvPr id="8907" name="Google Shape;8907;p79"/>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9"/>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9"/>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9"/>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9"/>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9"/>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9"/>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9"/>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9"/>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9"/>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9"/>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79"/>
          <p:cNvGrpSpPr/>
          <p:nvPr/>
        </p:nvGrpSpPr>
        <p:grpSpPr>
          <a:xfrm>
            <a:off x="4038634" y="3823107"/>
            <a:ext cx="292935" cy="352734"/>
            <a:chOff x="4038634" y="3823107"/>
            <a:chExt cx="292935" cy="352734"/>
          </a:xfrm>
        </p:grpSpPr>
        <p:sp>
          <p:nvSpPr>
            <p:cNvPr id="8919" name="Google Shape;8919;p79"/>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9"/>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9"/>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9"/>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9"/>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9"/>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9"/>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9"/>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9"/>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9"/>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9"/>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9"/>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9"/>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79"/>
          <p:cNvGrpSpPr/>
          <p:nvPr/>
        </p:nvGrpSpPr>
        <p:grpSpPr>
          <a:xfrm>
            <a:off x="854248" y="2920644"/>
            <a:ext cx="360445" cy="321077"/>
            <a:chOff x="854248" y="2920644"/>
            <a:chExt cx="360445" cy="321077"/>
          </a:xfrm>
        </p:grpSpPr>
        <p:sp>
          <p:nvSpPr>
            <p:cNvPr id="8933" name="Google Shape;8933;p79"/>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9"/>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9"/>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9"/>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9"/>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9"/>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9"/>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9"/>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9"/>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9"/>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9"/>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9"/>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9"/>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9"/>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9"/>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79"/>
          <p:cNvGrpSpPr/>
          <p:nvPr/>
        </p:nvGrpSpPr>
        <p:grpSpPr>
          <a:xfrm>
            <a:off x="1274858" y="2929850"/>
            <a:ext cx="412191" cy="302665"/>
            <a:chOff x="1274858" y="2929850"/>
            <a:chExt cx="412191" cy="302665"/>
          </a:xfrm>
        </p:grpSpPr>
        <p:sp>
          <p:nvSpPr>
            <p:cNvPr id="8949" name="Google Shape;8949;p79"/>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9"/>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9"/>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9"/>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9"/>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9"/>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9"/>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9"/>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9"/>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9"/>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9"/>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9"/>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9"/>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9"/>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9"/>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9"/>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9"/>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9"/>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9"/>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9"/>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9"/>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9"/>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9"/>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9"/>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9"/>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9"/>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9"/>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9"/>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79"/>
          <p:cNvGrpSpPr/>
          <p:nvPr/>
        </p:nvGrpSpPr>
        <p:grpSpPr>
          <a:xfrm>
            <a:off x="1728542" y="2894653"/>
            <a:ext cx="397819" cy="373034"/>
            <a:chOff x="1728542" y="2894653"/>
            <a:chExt cx="397819" cy="373034"/>
          </a:xfrm>
        </p:grpSpPr>
        <p:sp>
          <p:nvSpPr>
            <p:cNvPr id="8978" name="Google Shape;8978;p79"/>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9"/>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9"/>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9"/>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9"/>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9"/>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9"/>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9"/>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9"/>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9"/>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9"/>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9"/>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9"/>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9"/>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9"/>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9"/>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9"/>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9"/>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9"/>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9"/>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9"/>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9"/>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79"/>
          <p:cNvGrpSpPr/>
          <p:nvPr/>
        </p:nvGrpSpPr>
        <p:grpSpPr>
          <a:xfrm>
            <a:off x="2178842" y="2900869"/>
            <a:ext cx="375709" cy="360890"/>
            <a:chOff x="2178842" y="2900869"/>
            <a:chExt cx="375709" cy="360890"/>
          </a:xfrm>
        </p:grpSpPr>
        <p:sp>
          <p:nvSpPr>
            <p:cNvPr id="9001" name="Google Shape;9001;p79"/>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9"/>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9"/>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9"/>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9"/>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9"/>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9"/>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9"/>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9"/>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9"/>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9"/>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9"/>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9"/>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79"/>
          <p:cNvGrpSpPr/>
          <p:nvPr/>
        </p:nvGrpSpPr>
        <p:grpSpPr>
          <a:xfrm>
            <a:off x="2704703" y="2900921"/>
            <a:ext cx="230986" cy="360497"/>
            <a:chOff x="2704703" y="2900921"/>
            <a:chExt cx="230986" cy="360497"/>
          </a:xfrm>
        </p:grpSpPr>
        <p:sp>
          <p:nvSpPr>
            <p:cNvPr id="9015" name="Google Shape;9015;p79"/>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9"/>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9"/>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9"/>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9"/>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9"/>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9"/>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9"/>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9"/>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9"/>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9"/>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9"/>
          <p:cNvGrpSpPr/>
          <p:nvPr/>
        </p:nvGrpSpPr>
        <p:grpSpPr>
          <a:xfrm>
            <a:off x="3072963" y="2903675"/>
            <a:ext cx="387197" cy="355094"/>
            <a:chOff x="3072963" y="2903675"/>
            <a:chExt cx="387197" cy="355094"/>
          </a:xfrm>
        </p:grpSpPr>
        <p:sp>
          <p:nvSpPr>
            <p:cNvPr id="9027" name="Google Shape;9027;p79"/>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9"/>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9"/>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9"/>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9"/>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9"/>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9"/>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9"/>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9"/>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9"/>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9"/>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9"/>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9"/>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9"/>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9"/>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9"/>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9"/>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9"/>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9"/>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9"/>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9"/>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9"/>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9"/>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9"/>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9"/>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9"/>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9"/>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9"/>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9"/>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9"/>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9"/>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9"/>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9"/>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9"/>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79"/>
          <p:cNvGrpSpPr/>
          <p:nvPr/>
        </p:nvGrpSpPr>
        <p:grpSpPr>
          <a:xfrm>
            <a:off x="3977314" y="2954347"/>
            <a:ext cx="364851" cy="253567"/>
            <a:chOff x="3977314" y="2954347"/>
            <a:chExt cx="364851" cy="253567"/>
          </a:xfrm>
        </p:grpSpPr>
        <p:sp>
          <p:nvSpPr>
            <p:cNvPr id="9062" name="Google Shape;9062;p79"/>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9"/>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9"/>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9"/>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9"/>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9"/>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9"/>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9"/>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9"/>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9"/>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9"/>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9"/>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79"/>
          <p:cNvGrpSpPr/>
          <p:nvPr/>
        </p:nvGrpSpPr>
        <p:grpSpPr>
          <a:xfrm>
            <a:off x="3107400" y="3810491"/>
            <a:ext cx="365139" cy="365244"/>
            <a:chOff x="3107400" y="3810491"/>
            <a:chExt cx="365139" cy="365244"/>
          </a:xfrm>
        </p:grpSpPr>
        <p:sp>
          <p:nvSpPr>
            <p:cNvPr id="9075" name="Google Shape;9075;p79"/>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9"/>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9"/>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9"/>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9"/>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9"/>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9"/>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9"/>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9"/>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79"/>
          <p:cNvGrpSpPr/>
          <p:nvPr/>
        </p:nvGrpSpPr>
        <p:grpSpPr>
          <a:xfrm>
            <a:off x="3982979" y="4297378"/>
            <a:ext cx="355540" cy="338230"/>
            <a:chOff x="3982979" y="4297378"/>
            <a:chExt cx="355540" cy="338230"/>
          </a:xfrm>
        </p:grpSpPr>
        <p:sp>
          <p:nvSpPr>
            <p:cNvPr id="9085" name="Google Shape;9085;p79"/>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9"/>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9"/>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9"/>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9"/>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9"/>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9"/>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9"/>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9"/>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9"/>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9"/>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6" name="Google Shape;9096;p79"/>
          <p:cNvSpPr/>
          <p:nvPr/>
        </p:nvSpPr>
        <p:spPr>
          <a:xfrm>
            <a:off x="3597435" y="2224016"/>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9"/>
          <p:cNvSpPr/>
          <p:nvPr/>
        </p:nvSpPr>
        <p:spPr>
          <a:xfrm>
            <a:off x="3580544" y="2298869"/>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8" name="Google Shape;9098;p79"/>
          <p:cNvGrpSpPr/>
          <p:nvPr/>
        </p:nvGrpSpPr>
        <p:grpSpPr>
          <a:xfrm>
            <a:off x="3575220" y="1987286"/>
            <a:ext cx="292830" cy="360602"/>
            <a:chOff x="3575220" y="1987286"/>
            <a:chExt cx="292830" cy="360602"/>
          </a:xfrm>
        </p:grpSpPr>
        <p:sp>
          <p:nvSpPr>
            <p:cNvPr id="9099" name="Google Shape;9099;p79"/>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9"/>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9"/>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9"/>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9"/>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9"/>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9"/>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9"/>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9"/>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9"/>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9"/>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9"/>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9"/>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9"/>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9"/>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9"/>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9"/>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9"/>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9"/>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9"/>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9"/>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9"/>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9"/>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9"/>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9"/>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9"/>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9"/>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9"/>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9"/>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9"/>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9"/>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9"/>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9"/>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9"/>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9"/>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9"/>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9"/>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9"/>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9"/>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9"/>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9"/>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79"/>
          <p:cNvGrpSpPr/>
          <p:nvPr/>
        </p:nvGrpSpPr>
        <p:grpSpPr>
          <a:xfrm>
            <a:off x="2224399" y="1510182"/>
            <a:ext cx="328237" cy="348904"/>
            <a:chOff x="2224399" y="1510182"/>
            <a:chExt cx="328237" cy="348904"/>
          </a:xfrm>
        </p:grpSpPr>
        <p:sp>
          <p:nvSpPr>
            <p:cNvPr id="9149" name="Google Shape;9149;p79"/>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9"/>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9"/>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9"/>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9"/>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9"/>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9"/>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9"/>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9"/>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9"/>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9"/>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9"/>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9"/>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9"/>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9"/>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79"/>
          <p:cNvGrpSpPr/>
          <p:nvPr/>
        </p:nvGrpSpPr>
        <p:grpSpPr>
          <a:xfrm>
            <a:off x="1331903" y="4303830"/>
            <a:ext cx="343292" cy="340354"/>
            <a:chOff x="1331903" y="4303830"/>
            <a:chExt cx="343292" cy="340354"/>
          </a:xfrm>
        </p:grpSpPr>
        <p:sp>
          <p:nvSpPr>
            <p:cNvPr id="9165" name="Google Shape;9165;p79"/>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9"/>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9"/>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9"/>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9"/>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9"/>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9"/>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9"/>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9"/>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9"/>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9"/>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9"/>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9"/>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9"/>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79"/>
          <p:cNvGrpSpPr/>
          <p:nvPr/>
        </p:nvGrpSpPr>
        <p:grpSpPr>
          <a:xfrm>
            <a:off x="3527014" y="2909524"/>
            <a:ext cx="362228" cy="343187"/>
            <a:chOff x="3527014" y="2909524"/>
            <a:chExt cx="362228" cy="343187"/>
          </a:xfrm>
        </p:grpSpPr>
        <p:sp>
          <p:nvSpPr>
            <p:cNvPr id="9180" name="Google Shape;9180;p79"/>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9"/>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9"/>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9"/>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9"/>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9"/>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9"/>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9"/>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9"/>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9"/>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9"/>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9"/>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9"/>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9"/>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9"/>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9"/>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9"/>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9"/>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9"/>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79"/>
          <p:cNvGrpSpPr/>
          <p:nvPr/>
        </p:nvGrpSpPr>
        <p:grpSpPr>
          <a:xfrm>
            <a:off x="2257297" y="4289484"/>
            <a:ext cx="408546" cy="353494"/>
            <a:chOff x="2181097" y="4289484"/>
            <a:chExt cx="408546" cy="353494"/>
          </a:xfrm>
        </p:grpSpPr>
        <p:sp>
          <p:nvSpPr>
            <p:cNvPr id="9200" name="Google Shape;9200;p79"/>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9"/>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9"/>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9"/>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9"/>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9"/>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9"/>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9"/>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9"/>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9"/>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9"/>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9"/>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9"/>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9"/>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9"/>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9"/>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9"/>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9"/>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79"/>
          <p:cNvGrpSpPr/>
          <p:nvPr/>
        </p:nvGrpSpPr>
        <p:grpSpPr>
          <a:xfrm>
            <a:off x="1735230" y="2435410"/>
            <a:ext cx="393281" cy="360313"/>
            <a:chOff x="1735230" y="2435410"/>
            <a:chExt cx="393281" cy="360313"/>
          </a:xfrm>
        </p:grpSpPr>
        <p:sp>
          <p:nvSpPr>
            <p:cNvPr id="9219" name="Google Shape;9219;p79"/>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9"/>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9"/>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9"/>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9"/>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9"/>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9"/>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9"/>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9"/>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9"/>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9"/>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9"/>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9"/>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9"/>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79"/>
          <p:cNvGrpSpPr/>
          <p:nvPr/>
        </p:nvGrpSpPr>
        <p:grpSpPr>
          <a:xfrm>
            <a:off x="3603362" y="4331972"/>
            <a:ext cx="247011" cy="304029"/>
            <a:chOff x="3603362" y="4331973"/>
            <a:chExt cx="247011" cy="304029"/>
          </a:xfrm>
        </p:grpSpPr>
        <p:sp>
          <p:nvSpPr>
            <p:cNvPr id="9234" name="Google Shape;9234;p79"/>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9"/>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9"/>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9"/>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9"/>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9"/>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9"/>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9"/>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9"/>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9"/>
          <p:cNvGrpSpPr/>
          <p:nvPr/>
        </p:nvGrpSpPr>
        <p:grpSpPr>
          <a:xfrm>
            <a:off x="1752015" y="4289484"/>
            <a:ext cx="365611" cy="360628"/>
            <a:chOff x="1752015" y="4289484"/>
            <a:chExt cx="365611" cy="360628"/>
          </a:xfrm>
        </p:grpSpPr>
        <p:sp>
          <p:nvSpPr>
            <p:cNvPr id="9244" name="Google Shape;9244;p79"/>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9"/>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9"/>
            <p:cNvGrpSpPr/>
            <p:nvPr/>
          </p:nvGrpSpPr>
          <p:grpSpPr>
            <a:xfrm>
              <a:off x="1752015" y="4289484"/>
              <a:ext cx="365611" cy="360628"/>
              <a:chOff x="1752015" y="4289484"/>
              <a:chExt cx="365611" cy="360628"/>
            </a:xfrm>
          </p:grpSpPr>
          <p:sp>
            <p:nvSpPr>
              <p:cNvPr id="9247" name="Google Shape;9247;p79"/>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9"/>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9"/>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9"/>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9"/>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9"/>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9"/>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9"/>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9"/>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9"/>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9"/>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9"/>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9"/>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9"/>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9"/>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9"/>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9"/>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9"/>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9"/>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8" name="Google Shape;9268;p79"/>
          <p:cNvGrpSpPr/>
          <p:nvPr/>
        </p:nvGrpSpPr>
        <p:grpSpPr>
          <a:xfrm>
            <a:off x="2775417" y="4231037"/>
            <a:ext cx="181002" cy="405184"/>
            <a:chOff x="2775386" y="4332051"/>
            <a:chExt cx="135806" cy="304055"/>
          </a:xfrm>
        </p:grpSpPr>
        <p:sp>
          <p:nvSpPr>
            <p:cNvPr id="9269" name="Google Shape;9269;p79"/>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9"/>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9"/>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9"/>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9"/>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9"/>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9"/>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9"/>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9"/>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9"/>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9"/>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9"/>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9"/>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9"/>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9"/>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79"/>
          <p:cNvGrpSpPr/>
          <p:nvPr/>
        </p:nvGrpSpPr>
        <p:grpSpPr>
          <a:xfrm>
            <a:off x="3097827" y="2440209"/>
            <a:ext cx="351239" cy="350609"/>
            <a:chOff x="3097827" y="2440209"/>
            <a:chExt cx="351239" cy="350609"/>
          </a:xfrm>
        </p:grpSpPr>
        <p:sp>
          <p:nvSpPr>
            <p:cNvPr id="9285" name="Google Shape;9285;p79"/>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9"/>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9"/>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9"/>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9"/>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9"/>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9"/>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9"/>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9"/>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9"/>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9"/>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9"/>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9"/>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9"/>
          <p:cNvGrpSpPr/>
          <p:nvPr/>
        </p:nvGrpSpPr>
        <p:grpSpPr>
          <a:xfrm>
            <a:off x="3975965" y="1584913"/>
            <a:ext cx="362711" cy="237959"/>
            <a:chOff x="4034726" y="1584852"/>
            <a:chExt cx="304160" cy="199513"/>
          </a:xfrm>
        </p:grpSpPr>
        <p:sp>
          <p:nvSpPr>
            <p:cNvPr id="9299" name="Google Shape;9299;p79"/>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9"/>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9"/>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9"/>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9"/>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9"/>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9"/>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9"/>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9"/>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9"/>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9"/>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9"/>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9"/>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9"/>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9"/>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9"/>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9"/>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9"/>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79"/>
          <p:cNvGrpSpPr/>
          <p:nvPr/>
        </p:nvGrpSpPr>
        <p:grpSpPr>
          <a:xfrm>
            <a:off x="2666332" y="1538324"/>
            <a:ext cx="322861" cy="292227"/>
            <a:chOff x="2666332" y="1538324"/>
            <a:chExt cx="322861" cy="292227"/>
          </a:xfrm>
        </p:grpSpPr>
        <p:sp>
          <p:nvSpPr>
            <p:cNvPr id="9318" name="Google Shape;9318;p79"/>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9"/>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9"/>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9"/>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9"/>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9"/>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9"/>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9"/>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9"/>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9"/>
          <p:cNvGrpSpPr/>
          <p:nvPr/>
        </p:nvGrpSpPr>
        <p:grpSpPr>
          <a:xfrm>
            <a:off x="865841" y="3373121"/>
            <a:ext cx="355776" cy="361599"/>
            <a:chOff x="865841" y="3373121"/>
            <a:chExt cx="355776" cy="361599"/>
          </a:xfrm>
        </p:grpSpPr>
        <p:sp>
          <p:nvSpPr>
            <p:cNvPr id="9328" name="Google Shape;9328;p79"/>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9"/>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9"/>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9"/>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9"/>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9"/>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9"/>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9"/>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9"/>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9"/>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9"/>
          <p:cNvGrpSpPr/>
          <p:nvPr/>
        </p:nvGrpSpPr>
        <p:grpSpPr>
          <a:xfrm>
            <a:off x="1319524" y="3355155"/>
            <a:ext cx="342793" cy="375709"/>
            <a:chOff x="1319524" y="3355155"/>
            <a:chExt cx="342793" cy="375709"/>
          </a:xfrm>
        </p:grpSpPr>
        <p:sp>
          <p:nvSpPr>
            <p:cNvPr id="9339" name="Google Shape;9339;p79"/>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9"/>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9"/>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9"/>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9"/>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9"/>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9"/>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9"/>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9"/>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9"/>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9"/>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9"/>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9"/>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9"/>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79"/>
          <p:cNvGrpSpPr/>
          <p:nvPr/>
        </p:nvGrpSpPr>
        <p:grpSpPr>
          <a:xfrm>
            <a:off x="2645009" y="3360008"/>
            <a:ext cx="382161" cy="369991"/>
            <a:chOff x="2645009" y="3360008"/>
            <a:chExt cx="382161" cy="369991"/>
          </a:xfrm>
        </p:grpSpPr>
        <p:sp>
          <p:nvSpPr>
            <p:cNvPr id="9362" name="Google Shape;9362;p79"/>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9"/>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9"/>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9"/>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9"/>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9"/>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9"/>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9"/>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9"/>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9"/>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9"/>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9"/>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9"/>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9"/>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9"/>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9"/>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9"/>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9"/>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9"/>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9"/>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9"/>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9"/>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9"/>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9"/>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9"/>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9"/>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79"/>
          <p:cNvGrpSpPr/>
          <p:nvPr/>
        </p:nvGrpSpPr>
        <p:grpSpPr>
          <a:xfrm>
            <a:off x="1277639" y="2449546"/>
            <a:ext cx="409411" cy="332066"/>
            <a:chOff x="1277639" y="2449546"/>
            <a:chExt cx="409411" cy="332066"/>
          </a:xfrm>
        </p:grpSpPr>
        <p:sp>
          <p:nvSpPr>
            <p:cNvPr id="9389" name="Google Shape;9389;p79"/>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9"/>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9"/>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9"/>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9"/>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9"/>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9"/>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9"/>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9"/>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9"/>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9"/>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9"/>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9"/>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9"/>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9"/>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9"/>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9"/>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9"/>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9"/>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9"/>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79"/>
          <p:cNvGrpSpPr/>
          <p:nvPr/>
        </p:nvGrpSpPr>
        <p:grpSpPr>
          <a:xfrm>
            <a:off x="868254" y="2449153"/>
            <a:ext cx="332670" cy="332696"/>
            <a:chOff x="868254" y="2449153"/>
            <a:chExt cx="332670" cy="332696"/>
          </a:xfrm>
        </p:grpSpPr>
        <p:sp>
          <p:nvSpPr>
            <p:cNvPr id="9410" name="Google Shape;9410;p79"/>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9"/>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9"/>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9"/>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9"/>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9"/>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9"/>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9"/>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9"/>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9"/>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9"/>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9"/>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9"/>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9"/>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9"/>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9"/>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9"/>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9"/>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9"/>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9"/>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9"/>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9"/>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9"/>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9"/>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9"/>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9"/>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9"/>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9"/>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9"/>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9"/>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9"/>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79"/>
          <p:cNvGrpSpPr/>
          <p:nvPr/>
        </p:nvGrpSpPr>
        <p:grpSpPr>
          <a:xfrm>
            <a:off x="3140473" y="4357544"/>
            <a:ext cx="289158" cy="252938"/>
            <a:chOff x="3140473" y="4357544"/>
            <a:chExt cx="289158" cy="252938"/>
          </a:xfrm>
        </p:grpSpPr>
        <p:sp>
          <p:nvSpPr>
            <p:cNvPr id="9442" name="Google Shape;9442;p79"/>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9"/>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9"/>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9"/>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9"/>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9"/>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9"/>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9"/>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9"/>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9"/>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9"/>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9"/>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9"/>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9"/>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9"/>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9"/>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9"/>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9"/>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9"/>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9"/>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9"/>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9"/>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9"/>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9"/>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9"/>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79"/>
          <p:cNvGrpSpPr/>
          <p:nvPr/>
        </p:nvGrpSpPr>
        <p:grpSpPr>
          <a:xfrm>
            <a:off x="4889349" y="1545196"/>
            <a:ext cx="348327" cy="310298"/>
            <a:chOff x="4889349" y="1545196"/>
            <a:chExt cx="348327" cy="310298"/>
          </a:xfrm>
        </p:grpSpPr>
        <p:sp>
          <p:nvSpPr>
            <p:cNvPr id="9468" name="Google Shape;9468;p79"/>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9"/>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9"/>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9"/>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9"/>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9"/>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9"/>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9"/>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9"/>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9"/>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9"/>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9"/>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9"/>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9"/>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9"/>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9"/>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9"/>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9"/>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9"/>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9"/>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9"/>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9"/>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79"/>
          <p:cNvGrpSpPr/>
          <p:nvPr/>
        </p:nvGrpSpPr>
        <p:grpSpPr>
          <a:xfrm>
            <a:off x="5393651" y="1498668"/>
            <a:ext cx="263403" cy="366713"/>
            <a:chOff x="5393651" y="1498668"/>
            <a:chExt cx="263403" cy="366713"/>
          </a:xfrm>
        </p:grpSpPr>
        <p:sp>
          <p:nvSpPr>
            <p:cNvPr id="9491" name="Google Shape;9491;p79"/>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9"/>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9"/>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9"/>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9"/>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9"/>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9"/>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9"/>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9"/>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9"/>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9"/>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9"/>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9"/>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9"/>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9"/>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9"/>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9"/>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9"/>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9"/>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9"/>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9"/>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9"/>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9"/>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9"/>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79"/>
          <p:cNvGrpSpPr/>
          <p:nvPr/>
        </p:nvGrpSpPr>
        <p:grpSpPr>
          <a:xfrm>
            <a:off x="5775393" y="1510628"/>
            <a:ext cx="366634" cy="366634"/>
            <a:chOff x="5775393" y="1510628"/>
            <a:chExt cx="366634" cy="366634"/>
          </a:xfrm>
        </p:grpSpPr>
        <p:sp>
          <p:nvSpPr>
            <p:cNvPr id="9516" name="Google Shape;9516;p79"/>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9"/>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9"/>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9"/>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9"/>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9"/>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9"/>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9"/>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9"/>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9"/>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9"/>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9"/>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9"/>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9"/>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79"/>
          <p:cNvGrpSpPr/>
          <p:nvPr/>
        </p:nvGrpSpPr>
        <p:grpSpPr>
          <a:xfrm>
            <a:off x="6226322" y="1509972"/>
            <a:ext cx="375342" cy="367447"/>
            <a:chOff x="6226322" y="1509972"/>
            <a:chExt cx="375342" cy="367447"/>
          </a:xfrm>
        </p:grpSpPr>
        <p:sp>
          <p:nvSpPr>
            <p:cNvPr id="9531" name="Google Shape;9531;p79"/>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9"/>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9"/>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9"/>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9"/>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9"/>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9"/>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9"/>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9"/>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9"/>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9"/>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9"/>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9"/>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9"/>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9"/>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9"/>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9"/>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9"/>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9"/>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9"/>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79"/>
          <p:cNvGrpSpPr/>
          <p:nvPr/>
        </p:nvGrpSpPr>
        <p:grpSpPr>
          <a:xfrm>
            <a:off x="6689473" y="1510497"/>
            <a:ext cx="338545" cy="367054"/>
            <a:chOff x="6689473" y="1510497"/>
            <a:chExt cx="338545" cy="367054"/>
          </a:xfrm>
        </p:grpSpPr>
        <p:sp>
          <p:nvSpPr>
            <p:cNvPr id="9552" name="Google Shape;9552;p79"/>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9"/>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9"/>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9"/>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9"/>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9"/>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9"/>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9"/>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9"/>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9"/>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9"/>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9"/>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9"/>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9"/>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9"/>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9"/>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9"/>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9"/>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9"/>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9"/>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9"/>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9"/>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9"/>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9"/>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9"/>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9"/>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9"/>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79"/>
          <p:cNvGrpSpPr/>
          <p:nvPr/>
        </p:nvGrpSpPr>
        <p:grpSpPr>
          <a:xfrm>
            <a:off x="7115906" y="1510602"/>
            <a:ext cx="366765" cy="366660"/>
            <a:chOff x="7115906" y="1510602"/>
            <a:chExt cx="366765" cy="366660"/>
          </a:xfrm>
        </p:grpSpPr>
        <p:sp>
          <p:nvSpPr>
            <p:cNvPr id="9580" name="Google Shape;9580;p79"/>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9"/>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9"/>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9"/>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9"/>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9"/>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9"/>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9"/>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9"/>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9"/>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9"/>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9"/>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9"/>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9"/>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9"/>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9"/>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9"/>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9"/>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9"/>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9"/>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9"/>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9"/>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9"/>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9"/>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9"/>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9"/>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9"/>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9"/>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9"/>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9"/>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9"/>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9"/>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9"/>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9"/>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9"/>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9"/>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9"/>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9"/>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9"/>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9"/>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9"/>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9"/>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9"/>
          <p:cNvGrpSpPr/>
          <p:nvPr/>
        </p:nvGrpSpPr>
        <p:grpSpPr>
          <a:xfrm>
            <a:off x="7550155" y="1510497"/>
            <a:ext cx="379381" cy="366792"/>
            <a:chOff x="7550155" y="1510497"/>
            <a:chExt cx="379381" cy="366792"/>
          </a:xfrm>
        </p:grpSpPr>
        <p:sp>
          <p:nvSpPr>
            <p:cNvPr id="9623" name="Google Shape;9623;p79"/>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9"/>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9"/>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9"/>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9"/>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9"/>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9"/>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9"/>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9"/>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9"/>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9"/>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9"/>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9"/>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9"/>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9"/>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0" name="Google Shape;9640;p79"/>
          <p:cNvSpPr/>
          <p:nvPr/>
        </p:nvSpPr>
        <p:spPr>
          <a:xfrm>
            <a:off x="8111607" y="1855021"/>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9"/>
          <p:cNvSpPr/>
          <p:nvPr/>
        </p:nvSpPr>
        <p:spPr>
          <a:xfrm>
            <a:off x="8238076" y="1855021"/>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2" name="Google Shape;9642;p79"/>
          <p:cNvGrpSpPr/>
          <p:nvPr/>
        </p:nvGrpSpPr>
        <p:grpSpPr>
          <a:xfrm>
            <a:off x="7999537" y="1510549"/>
            <a:ext cx="335476" cy="367001"/>
            <a:chOff x="7999537" y="1510549"/>
            <a:chExt cx="335476" cy="367001"/>
          </a:xfrm>
        </p:grpSpPr>
        <p:sp>
          <p:nvSpPr>
            <p:cNvPr id="9643" name="Google Shape;9643;p79"/>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9"/>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9"/>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9"/>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9"/>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9"/>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9"/>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9"/>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9"/>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9"/>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9"/>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9"/>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9"/>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9"/>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9"/>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9"/>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79"/>
          <p:cNvGrpSpPr/>
          <p:nvPr/>
        </p:nvGrpSpPr>
        <p:grpSpPr>
          <a:xfrm>
            <a:off x="4890346" y="3382537"/>
            <a:ext cx="370306" cy="367001"/>
            <a:chOff x="4890346" y="3382537"/>
            <a:chExt cx="370306" cy="367001"/>
          </a:xfrm>
        </p:grpSpPr>
        <p:sp>
          <p:nvSpPr>
            <p:cNvPr id="9660" name="Google Shape;9660;p79"/>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9"/>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9"/>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9"/>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9"/>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9"/>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9"/>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9"/>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9"/>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9"/>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9"/>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9"/>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9"/>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9"/>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9"/>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9"/>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9"/>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9"/>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9"/>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9"/>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9"/>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9"/>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9"/>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9"/>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79"/>
          <p:cNvGrpSpPr/>
          <p:nvPr/>
        </p:nvGrpSpPr>
        <p:grpSpPr>
          <a:xfrm>
            <a:off x="5332122" y="3431635"/>
            <a:ext cx="367526" cy="269592"/>
            <a:chOff x="5332122" y="3431635"/>
            <a:chExt cx="367526" cy="269592"/>
          </a:xfrm>
        </p:grpSpPr>
        <p:sp>
          <p:nvSpPr>
            <p:cNvPr id="9685" name="Google Shape;9685;p79"/>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9"/>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9"/>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9"/>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9"/>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9"/>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9"/>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9"/>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9"/>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9"/>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9"/>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9"/>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9"/>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9"/>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9"/>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9"/>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9"/>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9"/>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9"/>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9"/>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9"/>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9"/>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9"/>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9"/>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9"/>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9"/>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9"/>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9"/>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9"/>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9"/>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9"/>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9"/>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9"/>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9"/>
          <p:cNvGrpSpPr/>
          <p:nvPr/>
        </p:nvGrpSpPr>
        <p:grpSpPr>
          <a:xfrm>
            <a:off x="5772612" y="3425812"/>
            <a:ext cx="366896" cy="281080"/>
            <a:chOff x="5772612" y="3425812"/>
            <a:chExt cx="366896" cy="281080"/>
          </a:xfrm>
        </p:grpSpPr>
        <p:sp>
          <p:nvSpPr>
            <p:cNvPr id="9719" name="Google Shape;9719;p79"/>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9"/>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9"/>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9"/>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9"/>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9"/>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9"/>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9"/>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9"/>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9"/>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9"/>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9"/>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9"/>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9"/>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9"/>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9"/>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9"/>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9"/>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9"/>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9"/>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9"/>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9"/>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9"/>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9"/>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9"/>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9"/>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9"/>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9"/>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9"/>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9"/>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9"/>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9"/>
          <p:cNvGrpSpPr/>
          <p:nvPr/>
        </p:nvGrpSpPr>
        <p:grpSpPr>
          <a:xfrm>
            <a:off x="6212684" y="3412436"/>
            <a:ext cx="366765" cy="307832"/>
            <a:chOff x="6212684" y="3412436"/>
            <a:chExt cx="366765" cy="307832"/>
          </a:xfrm>
        </p:grpSpPr>
        <p:sp>
          <p:nvSpPr>
            <p:cNvPr id="9751" name="Google Shape;9751;p79"/>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9"/>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9"/>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9"/>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9"/>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9"/>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9"/>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9"/>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9"/>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9"/>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9"/>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9"/>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9"/>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9"/>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9"/>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9"/>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9"/>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9"/>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9"/>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9"/>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9"/>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9"/>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9"/>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9"/>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9"/>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9"/>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9"/>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9"/>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9"/>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9"/>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9"/>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9"/>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9"/>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9"/>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9"/>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9"/>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9"/>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9"/>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9"/>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9"/>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9"/>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9"/>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9"/>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9"/>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9"/>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9"/>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9"/>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9"/>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9"/>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9"/>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9"/>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9"/>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9"/>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9"/>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9"/>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9"/>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9"/>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9"/>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9"/>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9"/>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9"/>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9"/>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9"/>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9"/>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9"/>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9"/>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9"/>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9"/>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9"/>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9"/>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9"/>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9"/>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9"/>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9"/>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9"/>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79"/>
          <p:cNvGrpSpPr/>
          <p:nvPr/>
        </p:nvGrpSpPr>
        <p:grpSpPr>
          <a:xfrm>
            <a:off x="7092669" y="3411571"/>
            <a:ext cx="366896" cy="309327"/>
            <a:chOff x="7092669" y="3411571"/>
            <a:chExt cx="366896" cy="309327"/>
          </a:xfrm>
        </p:grpSpPr>
        <p:sp>
          <p:nvSpPr>
            <p:cNvPr id="9827" name="Google Shape;9827;p79"/>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9"/>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9"/>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9"/>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9"/>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9"/>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9"/>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9"/>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9"/>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9"/>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9"/>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9"/>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9"/>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9"/>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9"/>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9"/>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9"/>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9"/>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79"/>
          <p:cNvGrpSpPr/>
          <p:nvPr/>
        </p:nvGrpSpPr>
        <p:grpSpPr>
          <a:xfrm>
            <a:off x="7532740" y="3405748"/>
            <a:ext cx="366896" cy="320841"/>
            <a:chOff x="7532740" y="3405748"/>
            <a:chExt cx="366896" cy="320841"/>
          </a:xfrm>
        </p:grpSpPr>
        <p:sp>
          <p:nvSpPr>
            <p:cNvPr id="9846" name="Google Shape;9846;p79"/>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9"/>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9"/>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9"/>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9"/>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9"/>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9"/>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9"/>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9"/>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9"/>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9"/>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9"/>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9"/>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9"/>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9"/>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9"/>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9"/>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9"/>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9"/>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79"/>
          <p:cNvGrpSpPr/>
          <p:nvPr/>
        </p:nvGrpSpPr>
        <p:grpSpPr>
          <a:xfrm>
            <a:off x="7972785" y="3394392"/>
            <a:ext cx="366896" cy="343685"/>
            <a:chOff x="7972785" y="3394392"/>
            <a:chExt cx="366896" cy="343685"/>
          </a:xfrm>
        </p:grpSpPr>
        <p:sp>
          <p:nvSpPr>
            <p:cNvPr id="9872" name="Google Shape;9872;p79"/>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9"/>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9"/>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9"/>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9"/>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9"/>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9"/>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9"/>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9"/>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9"/>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9"/>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9"/>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79"/>
          <p:cNvGrpSpPr/>
          <p:nvPr/>
        </p:nvGrpSpPr>
        <p:grpSpPr>
          <a:xfrm>
            <a:off x="5359818" y="1996466"/>
            <a:ext cx="361835" cy="356432"/>
            <a:chOff x="5359818" y="1996466"/>
            <a:chExt cx="361835" cy="356432"/>
          </a:xfrm>
        </p:grpSpPr>
        <p:sp>
          <p:nvSpPr>
            <p:cNvPr id="9887" name="Google Shape;9887;p79"/>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9"/>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9"/>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9"/>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9"/>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9"/>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9"/>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9"/>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9"/>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9"/>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9"/>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9"/>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9"/>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9"/>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9"/>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9"/>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9"/>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9"/>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9"/>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9"/>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9"/>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9"/>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9"/>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9"/>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9"/>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9"/>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9"/>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9"/>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9"/>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9"/>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9"/>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9"/>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9"/>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9"/>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9"/>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9"/>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9"/>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9"/>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9"/>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9"/>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9"/>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9"/>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9"/>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9"/>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9"/>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79"/>
          <p:cNvGrpSpPr/>
          <p:nvPr/>
        </p:nvGrpSpPr>
        <p:grpSpPr>
          <a:xfrm>
            <a:off x="5775393" y="1975038"/>
            <a:ext cx="379145" cy="379250"/>
            <a:chOff x="5775393" y="1975038"/>
            <a:chExt cx="379145" cy="379250"/>
          </a:xfrm>
        </p:grpSpPr>
        <p:sp>
          <p:nvSpPr>
            <p:cNvPr id="9934" name="Google Shape;9934;p79"/>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9"/>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9"/>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9"/>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9"/>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9"/>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9"/>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9"/>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9"/>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9"/>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9"/>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9"/>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9"/>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9"/>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9"/>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9"/>
          <p:cNvGrpSpPr/>
          <p:nvPr/>
        </p:nvGrpSpPr>
        <p:grpSpPr>
          <a:xfrm>
            <a:off x="6200960" y="1975274"/>
            <a:ext cx="417725" cy="378961"/>
            <a:chOff x="6200960" y="1975274"/>
            <a:chExt cx="417725" cy="378961"/>
          </a:xfrm>
        </p:grpSpPr>
        <p:sp>
          <p:nvSpPr>
            <p:cNvPr id="9950" name="Google Shape;9950;p79"/>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9"/>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9"/>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9"/>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9"/>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9"/>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9"/>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9"/>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9"/>
          <p:cNvGrpSpPr/>
          <p:nvPr/>
        </p:nvGrpSpPr>
        <p:grpSpPr>
          <a:xfrm>
            <a:off x="6666052" y="1991771"/>
            <a:ext cx="391341" cy="328447"/>
            <a:chOff x="6666052" y="1991771"/>
            <a:chExt cx="391341" cy="328447"/>
          </a:xfrm>
        </p:grpSpPr>
        <p:sp>
          <p:nvSpPr>
            <p:cNvPr id="9959" name="Google Shape;9959;p79"/>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9"/>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9"/>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9"/>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9"/>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9"/>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9"/>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9"/>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9"/>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9"/>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9"/>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9"/>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9"/>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9"/>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9"/>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9"/>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9"/>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9"/>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9"/>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9"/>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9"/>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9"/>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9"/>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9"/>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9"/>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9"/>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9"/>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9"/>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9"/>
          <p:cNvGrpSpPr/>
          <p:nvPr/>
        </p:nvGrpSpPr>
        <p:grpSpPr>
          <a:xfrm>
            <a:off x="7099619" y="1979838"/>
            <a:ext cx="374712" cy="374476"/>
            <a:chOff x="7099619" y="1979838"/>
            <a:chExt cx="374712" cy="374476"/>
          </a:xfrm>
        </p:grpSpPr>
        <p:sp>
          <p:nvSpPr>
            <p:cNvPr id="9988" name="Google Shape;9988;p79"/>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9"/>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9"/>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9"/>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9"/>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9"/>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9"/>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9"/>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9"/>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9"/>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9"/>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9"/>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9"/>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9"/>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9"/>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9"/>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9"/>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9"/>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9"/>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9"/>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9"/>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9"/>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9"/>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9"/>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9"/>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9"/>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9"/>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9"/>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9"/>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9"/>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9"/>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9"/>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9"/>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79"/>
          <p:cNvGrpSpPr/>
          <p:nvPr/>
        </p:nvGrpSpPr>
        <p:grpSpPr>
          <a:xfrm>
            <a:off x="7547375" y="1975169"/>
            <a:ext cx="379014" cy="379119"/>
            <a:chOff x="7547375" y="1975169"/>
            <a:chExt cx="379014" cy="379119"/>
          </a:xfrm>
        </p:grpSpPr>
        <p:sp>
          <p:nvSpPr>
            <p:cNvPr id="10022" name="Google Shape;10022;p79"/>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9"/>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9"/>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9"/>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9"/>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9"/>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9"/>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9"/>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9"/>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9"/>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9"/>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9"/>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9"/>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9"/>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9"/>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9"/>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9"/>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9"/>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9"/>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9"/>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9"/>
          <p:cNvGrpSpPr/>
          <p:nvPr/>
        </p:nvGrpSpPr>
        <p:grpSpPr>
          <a:xfrm>
            <a:off x="7978083" y="1991273"/>
            <a:ext cx="370306" cy="362962"/>
            <a:chOff x="7978083" y="1991273"/>
            <a:chExt cx="370306" cy="362962"/>
          </a:xfrm>
        </p:grpSpPr>
        <p:sp>
          <p:nvSpPr>
            <p:cNvPr id="10043" name="Google Shape;10043;p79"/>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9"/>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9"/>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9"/>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9"/>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9"/>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9"/>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9"/>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9"/>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9"/>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9"/>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9"/>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9"/>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9"/>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9"/>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9"/>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9"/>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9"/>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9"/>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9"/>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9"/>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9"/>
          <p:cNvGrpSpPr/>
          <p:nvPr/>
        </p:nvGrpSpPr>
        <p:grpSpPr>
          <a:xfrm>
            <a:off x="4917884" y="3826123"/>
            <a:ext cx="298941" cy="357822"/>
            <a:chOff x="4917884" y="3826123"/>
            <a:chExt cx="298941" cy="357822"/>
          </a:xfrm>
        </p:grpSpPr>
        <p:sp>
          <p:nvSpPr>
            <p:cNvPr id="10065" name="Google Shape;10065;p79"/>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9"/>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9"/>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9"/>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9"/>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9"/>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9"/>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9"/>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9"/>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9"/>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9"/>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9"/>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9"/>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9"/>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9"/>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9"/>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9"/>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9"/>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9"/>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9"/>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9"/>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9"/>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9"/>
          <p:cNvGrpSpPr/>
          <p:nvPr/>
        </p:nvGrpSpPr>
        <p:grpSpPr>
          <a:xfrm>
            <a:off x="5332567" y="3825756"/>
            <a:ext cx="360995" cy="359212"/>
            <a:chOff x="5332567" y="3825756"/>
            <a:chExt cx="360995" cy="359212"/>
          </a:xfrm>
        </p:grpSpPr>
        <p:sp>
          <p:nvSpPr>
            <p:cNvPr id="10088" name="Google Shape;10088;p79"/>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9"/>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9"/>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9"/>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9"/>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9"/>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9"/>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9"/>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9"/>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9"/>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9"/>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9"/>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9"/>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9"/>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9"/>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9"/>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9"/>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9"/>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79"/>
          <p:cNvGrpSpPr/>
          <p:nvPr/>
        </p:nvGrpSpPr>
        <p:grpSpPr>
          <a:xfrm>
            <a:off x="5776153" y="3840390"/>
            <a:ext cx="367028" cy="329942"/>
            <a:chOff x="5776153" y="3840390"/>
            <a:chExt cx="367028" cy="329942"/>
          </a:xfrm>
        </p:grpSpPr>
        <p:sp>
          <p:nvSpPr>
            <p:cNvPr id="10107" name="Google Shape;10107;p79"/>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9"/>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9"/>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9"/>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9"/>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9"/>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9"/>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9"/>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9"/>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9"/>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9"/>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9"/>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9"/>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9"/>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9"/>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9"/>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9"/>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9"/>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9"/>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9"/>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79"/>
          <p:cNvGrpSpPr/>
          <p:nvPr/>
        </p:nvGrpSpPr>
        <p:grpSpPr>
          <a:xfrm>
            <a:off x="6657161" y="3825808"/>
            <a:ext cx="375211" cy="359186"/>
            <a:chOff x="6657161" y="3825808"/>
            <a:chExt cx="375211" cy="359186"/>
          </a:xfrm>
        </p:grpSpPr>
        <p:sp>
          <p:nvSpPr>
            <p:cNvPr id="10130" name="Google Shape;10130;p79"/>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9"/>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9"/>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9"/>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9"/>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9"/>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9"/>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9"/>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9"/>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9"/>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79"/>
          <p:cNvGrpSpPr/>
          <p:nvPr/>
        </p:nvGrpSpPr>
        <p:grpSpPr>
          <a:xfrm>
            <a:off x="6266450" y="3825756"/>
            <a:ext cx="269330" cy="359186"/>
            <a:chOff x="6266450" y="3825756"/>
            <a:chExt cx="269330" cy="359186"/>
          </a:xfrm>
        </p:grpSpPr>
        <p:sp>
          <p:nvSpPr>
            <p:cNvPr id="10141" name="Google Shape;10141;p79"/>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9"/>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9"/>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9"/>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9"/>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9"/>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9"/>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9"/>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9"/>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9"/>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9"/>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9"/>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9"/>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79"/>
          <p:cNvGrpSpPr/>
          <p:nvPr/>
        </p:nvGrpSpPr>
        <p:grpSpPr>
          <a:xfrm>
            <a:off x="7108825" y="3825756"/>
            <a:ext cx="366136" cy="359317"/>
            <a:chOff x="7108825" y="3825756"/>
            <a:chExt cx="366136" cy="359317"/>
          </a:xfrm>
        </p:grpSpPr>
        <p:sp>
          <p:nvSpPr>
            <p:cNvPr id="10155" name="Google Shape;10155;p79"/>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9"/>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9"/>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9"/>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9"/>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9"/>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9"/>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9"/>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9"/>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9"/>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9"/>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9"/>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9"/>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9"/>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9"/>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9"/>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9"/>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9"/>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9"/>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9"/>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9"/>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9"/>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9"/>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9"/>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9"/>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9"/>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9"/>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9"/>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9"/>
          <p:cNvGrpSpPr/>
          <p:nvPr/>
        </p:nvGrpSpPr>
        <p:grpSpPr>
          <a:xfrm>
            <a:off x="7552673" y="3859563"/>
            <a:ext cx="359186" cy="291545"/>
            <a:chOff x="7552673" y="3859563"/>
            <a:chExt cx="359186" cy="291545"/>
          </a:xfrm>
        </p:grpSpPr>
        <p:sp>
          <p:nvSpPr>
            <p:cNvPr id="10184" name="Google Shape;10184;p79"/>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9"/>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9"/>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9"/>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9"/>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9"/>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9"/>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9"/>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9"/>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9"/>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9"/>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9"/>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9"/>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9"/>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9"/>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9"/>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9"/>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9"/>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9"/>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9"/>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9"/>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9"/>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9"/>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9"/>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9"/>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9"/>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9"/>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79"/>
          <p:cNvGrpSpPr/>
          <p:nvPr/>
        </p:nvGrpSpPr>
        <p:grpSpPr>
          <a:xfrm>
            <a:off x="5310720" y="2958229"/>
            <a:ext cx="429370" cy="261672"/>
            <a:chOff x="5310720" y="2958229"/>
            <a:chExt cx="429370" cy="261672"/>
          </a:xfrm>
        </p:grpSpPr>
        <p:sp>
          <p:nvSpPr>
            <p:cNvPr id="10212" name="Google Shape;10212;p79"/>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9"/>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9"/>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9"/>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9"/>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9"/>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9"/>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9"/>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9"/>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9"/>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9"/>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9"/>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9"/>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9"/>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9"/>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9"/>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9"/>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9"/>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9"/>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9"/>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9"/>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9"/>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9"/>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9"/>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9"/>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9"/>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9"/>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9"/>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9"/>
          <p:cNvGrpSpPr/>
          <p:nvPr/>
        </p:nvGrpSpPr>
        <p:grpSpPr>
          <a:xfrm>
            <a:off x="4890477" y="2430348"/>
            <a:ext cx="389872" cy="338151"/>
            <a:chOff x="4890477" y="2430348"/>
            <a:chExt cx="389872" cy="338151"/>
          </a:xfrm>
        </p:grpSpPr>
        <p:sp>
          <p:nvSpPr>
            <p:cNvPr id="10241" name="Google Shape;10241;p79"/>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9"/>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9"/>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9"/>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9"/>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9"/>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9"/>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9"/>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9"/>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9"/>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9"/>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9"/>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9"/>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9"/>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9"/>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9"/>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9"/>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9"/>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9"/>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9"/>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9"/>
          <p:cNvGrpSpPr/>
          <p:nvPr/>
        </p:nvGrpSpPr>
        <p:grpSpPr>
          <a:xfrm>
            <a:off x="5747880" y="2442596"/>
            <a:ext cx="433645" cy="315176"/>
            <a:chOff x="5747880" y="2442596"/>
            <a:chExt cx="433645" cy="315176"/>
          </a:xfrm>
        </p:grpSpPr>
        <p:sp>
          <p:nvSpPr>
            <p:cNvPr id="10262" name="Google Shape;10262;p79"/>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9"/>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9"/>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9"/>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9"/>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9"/>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9"/>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9"/>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9"/>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9"/>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9"/>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9"/>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9"/>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9"/>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9"/>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9"/>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9"/>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9"/>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9"/>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79"/>
          <p:cNvGrpSpPr/>
          <p:nvPr/>
        </p:nvGrpSpPr>
        <p:grpSpPr>
          <a:xfrm>
            <a:off x="6226558" y="2433390"/>
            <a:ext cx="342793" cy="353389"/>
            <a:chOff x="6226558" y="2433390"/>
            <a:chExt cx="342793" cy="353389"/>
          </a:xfrm>
        </p:grpSpPr>
        <p:sp>
          <p:nvSpPr>
            <p:cNvPr id="10282" name="Google Shape;10282;p79"/>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9"/>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9"/>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9"/>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9"/>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9"/>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9"/>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9"/>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9"/>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9"/>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9"/>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9"/>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9"/>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9"/>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9"/>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9"/>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9"/>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9"/>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9"/>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9"/>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9"/>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79"/>
          <p:cNvGrpSpPr/>
          <p:nvPr/>
        </p:nvGrpSpPr>
        <p:grpSpPr>
          <a:xfrm>
            <a:off x="6627996" y="2449756"/>
            <a:ext cx="427980" cy="320369"/>
            <a:chOff x="6627996" y="2449756"/>
            <a:chExt cx="427980" cy="320369"/>
          </a:xfrm>
        </p:grpSpPr>
        <p:sp>
          <p:nvSpPr>
            <p:cNvPr id="10304" name="Google Shape;10304;p79"/>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9"/>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9"/>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9"/>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9"/>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9"/>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9"/>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9"/>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9"/>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3" name="Google Shape;10313;p79"/>
          <p:cNvSpPr/>
          <p:nvPr/>
        </p:nvSpPr>
        <p:spPr>
          <a:xfrm>
            <a:off x="7102399" y="2672296"/>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9"/>
          <p:cNvSpPr/>
          <p:nvPr/>
        </p:nvSpPr>
        <p:spPr>
          <a:xfrm>
            <a:off x="7085745" y="2730469"/>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5" name="Google Shape;10315;p79"/>
          <p:cNvGrpSpPr/>
          <p:nvPr/>
        </p:nvGrpSpPr>
        <p:grpSpPr>
          <a:xfrm>
            <a:off x="7073496" y="2420906"/>
            <a:ext cx="396534" cy="370096"/>
            <a:chOff x="7073496" y="2420906"/>
            <a:chExt cx="396534" cy="370096"/>
          </a:xfrm>
        </p:grpSpPr>
        <p:sp>
          <p:nvSpPr>
            <p:cNvPr id="10316" name="Google Shape;10316;p79"/>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9"/>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9"/>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9"/>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9"/>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9"/>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9"/>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9"/>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9"/>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9"/>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9"/>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9"/>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9"/>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9"/>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9"/>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9"/>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9"/>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9"/>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9"/>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9"/>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9"/>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9"/>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9"/>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9"/>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9"/>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9"/>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9"/>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9"/>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9"/>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79"/>
          <p:cNvGrpSpPr/>
          <p:nvPr/>
        </p:nvGrpSpPr>
        <p:grpSpPr>
          <a:xfrm>
            <a:off x="7975067" y="2420906"/>
            <a:ext cx="359946" cy="366031"/>
            <a:chOff x="7975067" y="2420906"/>
            <a:chExt cx="359946" cy="366031"/>
          </a:xfrm>
        </p:grpSpPr>
        <p:sp>
          <p:nvSpPr>
            <p:cNvPr id="10346" name="Google Shape;10346;p79"/>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9"/>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9"/>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9"/>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9"/>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9"/>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9"/>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9"/>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9"/>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9"/>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9"/>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9"/>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9"/>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9"/>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9"/>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9"/>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9"/>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9"/>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9"/>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9"/>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9"/>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9"/>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9"/>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9"/>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9"/>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9"/>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9"/>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9"/>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9"/>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9"/>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9"/>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9"/>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9"/>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9"/>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9"/>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9"/>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9"/>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79"/>
          <p:cNvGrpSpPr/>
          <p:nvPr/>
        </p:nvGrpSpPr>
        <p:grpSpPr>
          <a:xfrm>
            <a:off x="5390373" y="2425653"/>
            <a:ext cx="257344" cy="358215"/>
            <a:chOff x="5390373" y="2425653"/>
            <a:chExt cx="257344" cy="358215"/>
          </a:xfrm>
        </p:grpSpPr>
        <p:sp>
          <p:nvSpPr>
            <p:cNvPr id="10384" name="Google Shape;10384;p79"/>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9"/>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9"/>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9"/>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9"/>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9"/>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9"/>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9"/>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9"/>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9"/>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9"/>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9"/>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9"/>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9"/>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9"/>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9"/>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9"/>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9"/>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9"/>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9"/>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9"/>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9"/>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9"/>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9"/>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9"/>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9"/>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9"/>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9"/>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9"/>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9"/>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9"/>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9"/>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9"/>
          <p:cNvGrpSpPr/>
          <p:nvPr/>
        </p:nvGrpSpPr>
        <p:grpSpPr>
          <a:xfrm>
            <a:off x="5364617" y="4307843"/>
            <a:ext cx="285985" cy="322572"/>
            <a:chOff x="5364617" y="4307843"/>
            <a:chExt cx="285985" cy="322572"/>
          </a:xfrm>
        </p:grpSpPr>
        <p:sp>
          <p:nvSpPr>
            <p:cNvPr id="10417" name="Google Shape;10417;p79"/>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9"/>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9"/>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9"/>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9"/>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9"/>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9"/>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9"/>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9"/>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9"/>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9"/>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9"/>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9"/>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9"/>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79"/>
          <p:cNvGrpSpPr/>
          <p:nvPr/>
        </p:nvGrpSpPr>
        <p:grpSpPr>
          <a:xfrm>
            <a:off x="7539428" y="2435147"/>
            <a:ext cx="349980" cy="355697"/>
            <a:chOff x="7539428" y="2435147"/>
            <a:chExt cx="349980" cy="355697"/>
          </a:xfrm>
        </p:grpSpPr>
        <p:sp>
          <p:nvSpPr>
            <p:cNvPr id="10432" name="Google Shape;10432;p79"/>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9"/>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9"/>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9"/>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9"/>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9"/>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9"/>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9"/>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9"/>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9"/>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9"/>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9"/>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9"/>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9"/>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9"/>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9"/>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9"/>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9"/>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9"/>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9"/>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9"/>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9"/>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9"/>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9"/>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9"/>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9"/>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9"/>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9"/>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9"/>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9"/>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9"/>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9"/>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9"/>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9"/>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9"/>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9"/>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9"/>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9"/>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9"/>
          <p:cNvGrpSpPr/>
          <p:nvPr/>
        </p:nvGrpSpPr>
        <p:grpSpPr>
          <a:xfrm>
            <a:off x="6276285" y="4289930"/>
            <a:ext cx="224927" cy="360785"/>
            <a:chOff x="6276285" y="4289930"/>
            <a:chExt cx="224927" cy="360785"/>
          </a:xfrm>
        </p:grpSpPr>
        <p:sp>
          <p:nvSpPr>
            <p:cNvPr id="10471" name="Google Shape;10471;p79"/>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9"/>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9"/>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9"/>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9"/>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79"/>
          <p:cNvGrpSpPr/>
          <p:nvPr/>
        </p:nvGrpSpPr>
        <p:grpSpPr>
          <a:xfrm>
            <a:off x="6650604" y="4343041"/>
            <a:ext cx="356405" cy="278431"/>
            <a:chOff x="6650604" y="4343041"/>
            <a:chExt cx="356405" cy="278431"/>
          </a:xfrm>
        </p:grpSpPr>
        <p:sp>
          <p:nvSpPr>
            <p:cNvPr id="10477" name="Google Shape;10477;p79"/>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9"/>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9"/>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9"/>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9"/>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9"/>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9"/>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9"/>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9"/>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9"/>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9"/>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9"/>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9"/>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9"/>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9"/>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9"/>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9"/>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9"/>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9"/>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9"/>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9"/>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9"/>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79"/>
          <p:cNvGrpSpPr/>
          <p:nvPr/>
        </p:nvGrpSpPr>
        <p:grpSpPr>
          <a:xfrm>
            <a:off x="5787274" y="4308578"/>
            <a:ext cx="322572" cy="321208"/>
            <a:chOff x="5787274" y="4308578"/>
            <a:chExt cx="322572" cy="321208"/>
          </a:xfrm>
        </p:grpSpPr>
        <p:sp>
          <p:nvSpPr>
            <p:cNvPr id="10500" name="Google Shape;10500;p79"/>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9"/>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9"/>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9"/>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9"/>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9"/>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9"/>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9"/>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9"/>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9"/>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9"/>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9"/>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9"/>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9"/>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9"/>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9"/>
          <p:cNvGrpSpPr/>
          <p:nvPr/>
        </p:nvGrpSpPr>
        <p:grpSpPr>
          <a:xfrm>
            <a:off x="7139485" y="4289668"/>
            <a:ext cx="253200" cy="360418"/>
            <a:chOff x="7139485" y="4289668"/>
            <a:chExt cx="253200" cy="360418"/>
          </a:xfrm>
        </p:grpSpPr>
        <p:sp>
          <p:nvSpPr>
            <p:cNvPr id="10516" name="Google Shape;10516;p79"/>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9"/>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9"/>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9"/>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9"/>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9"/>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9"/>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9"/>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9"/>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9"/>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9"/>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9"/>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9"/>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9"/>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9"/>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9"/>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9"/>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9"/>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9"/>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9"/>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9"/>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9"/>
          <p:cNvGrpSpPr/>
          <p:nvPr/>
        </p:nvGrpSpPr>
        <p:grpSpPr>
          <a:xfrm>
            <a:off x="7579687" y="4289536"/>
            <a:ext cx="253174" cy="360549"/>
            <a:chOff x="7579687" y="4289536"/>
            <a:chExt cx="253174" cy="360549"/>
          </a:xfrm>
        </p:grpSpPr>
        <p:sp>
          <p:nvSpPr>
            <p:cNvPr id="10538" name="Google Shape;10538;p79"/>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9"/>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9"/>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9"/>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9"/>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9"/>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9"/>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9"/>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9"/>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9"/>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9"/>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9"/>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9"/>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9"/>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9"/>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9"/>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9"/>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9"/>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9"/>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9"/>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9"/>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9"/>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79"/>
          <p:cNvGrpSpPr/>
          <p:nvPr/>
        </p:nvGrpSpPr>
        <p:grpSpPr>
          <a:xfrm>
            <a:off x="4905872" y="2907767"/>
            <a:ext cx="362857" cy="362726"/>
            <a:chOff x="4905872" y="2907767"/>
            <a:chExt cx="362857" cy="362726"/>
          </a:xfrm>
        </p:grpSpPr>
        <p:sp>
          <p:nvSpPr>
            <p:cNvPr id="10561" name="Google Shape;10561;p79"/>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9"/>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9"/>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9"/>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9"/>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9"/>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9"/>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9"/>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9"/>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9"/>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9"/>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9"/>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9"/>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9"/>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9"/>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9"/>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9"/>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9"/>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9"/>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9"/>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9"/>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9"/>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9"/>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9"/>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9"/>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9"/>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9"/>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9"/>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9"/>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9"/>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9"/>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9"/>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9"/>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9"/>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9"/>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9"/>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9"/>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9"/>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9"/>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9"/>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9"/>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9"/>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9"/>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9"/>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9"/>
          <p:cNvGrpSpPr/>
          <p:nvPr/>
        </p:nvGrpSpPr>
        <p:grpSpPr>
          <a:xfrm>
            <a:off x="5816176" y="2907636"/>
            <a:ext cx="294823" cy="362831"/>
            <a:chOff x="5816176" y="2907636"/>
            <a:chExt cx="294823" cy="362831"/>
          </a:xfrm>
        </p:grpSpPr>
        <p:sp>
          <p:nvSpPr>
            <p:cNvPr id="10606" name="Google Shape;10606;p79"/>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9"/>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9"/>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9"/>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9"/>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9"/>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9"/>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9"/>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9"/>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9"/>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9"/>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9"/>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9"/>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9"/>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9"/>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9"/>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9"/>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9"/>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9"/>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9"/>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9"/>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9"/>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9"/>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9"/>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9"/>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9"/>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9"/>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9"/>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9"/>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9"/>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9"/>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9"/>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9"/>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9"/>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9"/>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9"/>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9"/>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9"/>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9"/>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9"/>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9"/>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79"/>
          <p:cNvGrpSpPr/>
          <p:nvPr/>
        </p:nvGrpSpPr>
        <p:grpSpPr>
          <a:xfrm>
            <a:off x="6220132" y="2955973"/>
            <a:ext cx="362726" cy="266183"/>
            <a:chOff x="6220132" y="2955973"/>
            <a:chExt cx="362726" cy="266183"/>
          </a:xfrm>
        </p:grpSpPr>
        <p:sp>
          <p:nvSpPr>
            <p:cNvPr id="10658" name="Google Shape;10658;p79"/>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9"/>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9"/>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9"/>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9"/>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9"/>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9"/>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9"/>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9"/>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9"/>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9"/>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9"/>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9"/>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9"/>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9"/>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9"/>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9"/>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9"/>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9"/>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9"/>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9"/>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9"/>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9"/>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9"/>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9"/>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9"/>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9"/>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9"/>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6" name="Google Shape;10686;p79"/>
          <p:cNvSpPr/>
          <p:nvPr/>
        </p:nvSpPr>
        <p:spPr>
          <a:xfrm>
            <a:off x="6663482" y="3197397"/>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9"/>
          <p:cNvSpPr/>
          <p:nvPr/>
        </p:nvSpPr>
        <p:spPr>
          <a:xfrm>
            <a:off x="6692253" y="3225801"/>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8" name="Google Shape;10688;p79"/>
          <p:cNvGrpSpPr/>
          <p:nvPr/>
        </p:nvGrpSpPr>
        <p:grpSpPr>
          <a:xfrm>
            <a:off x="6658158" y="2918992"/>
            <a:ext cx="362857" cy="340276"/>
            <a:chOff x="6658158" y="2918992"/>
            <a:chExt cx="362857" cy="340276"/>
          </a:xfrm>
        </p:grpSpPr>
        <p:sp>
          <p:nvSpPr>
            <p:cNvPr id="10689" name="Google Shape;10689;p79"/>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9"/>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9"/>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9"/>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9"/>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9"/>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9"/>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9"/>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9"/>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9"/>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9"/>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9"/>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9"/>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9"/>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9"/>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9"/>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9"/>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9"/>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9"/>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9"/>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79"/>
          <p:cNvGrpSpPr/>
          <p:nvPr/>
        </p:nvGrpSpPr>
        <p:grpSpPr>
          <a:xfrm>
            <a:off x="7972418" y="2907636"/>
            <a:ext cx="362726" cy="362857"/>
            <a:chOff x="7972418" y="2907636"/>
            <a:chExt cx="362726" cy="362857"/>
          </a:xfrm>
        </p:grpSpPr>
        <p:sp>
          <p:nvSpPr>
            <p:cNvPr id="10710" name="Google Shape;10710;p79"/>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9"/>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9"/>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9"/>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9"/>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9"/>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9"/>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9"/>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9"/>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9"/>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9"/>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9"/>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9"/>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9"/>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9"/>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9"/>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9"/>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9"/>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9"/>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9"/>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9"/>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9"/>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9"/>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9"/>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9"/>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9"/>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9"/>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9"/>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9"/>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9"/>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9"/>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9"/>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9"/>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9"/>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9"/>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9"/>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9"/>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9"/>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9"/>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9"/>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9"/>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9"/>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9"/>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9"/>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9"/>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9"/>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9"/>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9"/>
          <p:cNvGrpSpPr/>
          <p:nvPr/>
        </p:nvGrpSpPr>
        <p:grpSpPr>
          <a:xfrm>
            <a:off x="8040058" y="3806321"/>
            <a:ext cx="301275" cy="365480"/>
            <a:chOff x="8040058" y="3806321"/>
            <a:chExt cx="301275" cy="365480"/>
          </a:xfrm>
        </p:grpSpPr>
        <p:sp>
          <p:nvSpPr>
            <p:cNvPr id="10758" name="Google Shape;10758;p79"/>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9"/>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9"/>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9"/>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9"/>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9"/>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9"/>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9"/>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9"/>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9"/>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9"/>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79"/>
          <p:cNvGrpSpPr/>
          <p:nvPr/>
        </p:nvGrpSpPr>
        <p:grpSpPr>
          <a:xfrm>
            <a:off x="4895276" y="4298401"/>
            <a:ext cx="345941" cy="342190"/>
            <a:chOff x="4895276" y="4298401"/>
            <a:chExt cx="345941" cy="342190"/>
          </a:xfrm>
        </p:grpSpPr>
        <p:sp>
          <p:nvSpPr>
            <p:cNvPr id="10770" name="Google Shape;10770;p79"/>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9"/>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9"/>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9"/>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9"/>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9"/>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9"/>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9"/>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9"/>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9"/>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9"/>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9"/>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9"/>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9"/>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9"/>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9"/>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9"/>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9"/>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9"/>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79"/>
          <p:cNvGrpSpPr/>
          <p:nvPr/>
        </p:nvGrpSpPr>
        <p:grpSpPr>
          <a:xfrm>
            <a:off x="7949705" y="4313010"/>
            <a:ext cx="382528" cy="340669"/>
            <a:chOff x="7949705" y="4313010"/>
            <a:chExt cx="382528" cy="340669"/>
          </a:xfrm>
        </p:grpSpPr>
        <p:sp>
          <p:nvSpPr>
            <p:cNvPr id="10790" name="Google Shape;10790;p79"/>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9"/>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9"/>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9"/>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9"/>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9"/>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9"/>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9"/>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9"/>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9"/>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9"/>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9"/>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9"/>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9"/>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9"/>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9"/>
          <p:cNvGrpSpPr/>
          <p:nvPr/>
        </p:nvGrpSpPr>
        <p:grpSpPr>
          <a:xfrm>
            <a:off x="4884418" y="1979576"/>
            <a:ext cx="404008" cy="365664"/>
            <a:chOff x="4884418" y="1979576"/>
            <a:chExt cx="404008" cy="365664"/>
          </a:xfrm>
        </p:grpSpPr>
        <p:sp>
          <p:nvSpPr>
            <p:cNvPr id="10806" name="Google Shape;10806;p79"/>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9"/>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9"/>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9"/>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9"/>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9"/>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9"/>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79"/>
          <p:cNvGrpSpPr/>
          <p:nvPr/>
        </p:nvGrpSpPr>
        <p:grpSpPr>
          <a:xfrm>
            <a:off x="6678877" y="3404962"/>
            <a:ext cx="304029" cy="322572"/>
            <a:chOff x="6678877" y="3404962"/>
            <a:chExt cx="304029" cy="322572"/>
          </a:xfrm>
        </p:grpSpPr>
        <p:sp>
          <p:nvSpPr>
            <p:cNvPr id="10817" name="Google Shape;10817;p79"/>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9"/>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9"/>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9"/>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9"/>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9"/>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9"/>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9"/>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9"/>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9"/>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9"/>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9"/>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9"/>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9"/>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9"/>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9"/>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9"/>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9"/>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9"/>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9"/>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9"/>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9"/>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9"/>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9"/>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9"/>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9"/>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9"/>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9"/>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9"/>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9"/>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9"/>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79"/>
          <p:cNvGrpSpPr/>
          <p:nvPr/>
        </p:nvGrpSpPr>
        <p:grpSpPr>
          <a:xfrm>
            <a:off x="7083725" y="2897669"/>
            <a:ext cx="387721" cy="382790"/>
            <a:chOff x="7083725" y="2897669"/>
            <a:chExt cx="387721" cy="382790"/>
          </a:xfrm>
        </p:grpSpPr>
        <p:sp>
          <p:nvSpPr>
            <p:cNvPr id="10854" name="Google Shape;10854;p79"/>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9"/>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9"/>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9"/>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9"/>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9"/>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9"/>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9"/>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9"/>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9"/>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9"/>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9"/>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9"/>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9"/>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79"/>
          <p:cNvGrpSpPr/>
          <p:nvPr/>
        </p:nvGrpSpPr>
        <p:grpSpPr>
          <a:xfrm>
            <a:off x="7539926" y="2907741"/>
            <a:ext cx="351501" cy="362726"/>
            <a:chOff x="7539926" y="2907741"/>
            <a:chExt cx="351501" cy="362726"/>
          </a:xfrm>
        </p:grpSpPr>
        <p:sp>
          <p:nvSpPr>
            <p:cNvPr id="10871" name="Google Shape;10871;p79"/>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9"/>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9"/>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9"/>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9"/>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9"/>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9"/>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9"/>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9"/>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9"/>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9"/>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9"/>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9"/>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9"/>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9"/>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9"/>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9"/>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9"/>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9"/>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9"/>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9"/>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9"/>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9"/>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9"/>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9"/>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9"/>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9"/>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9"/>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9"/>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9"/>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9"/>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3"/>
        <p:cNvGrpSpPr/>
        <p:nvPr/>
      </p:nvGrpSpPr>
      <p:grpSpPr>
        <a:xfrm>
          <a:off x="0" y="0"/>
          <a:ext cx="0" cy="0"/>
          <a:chOff x="0" y="0"/>
          <a:chExt cx="0" cy="0"/>
        </a:xfrm>
      </p:grpSpPr>
      <p:grpSp>
        <p:nvGrpSpPr>
          <p:cNvPr id="4" name="组合 3">
            <a:extLst>
              <a:ext uri="{FF2B5EF4-FFF2-40B4-BE49-F238E27FC236}">
                <a16:creationId xmlns:a16="http://schemas.microsoft.com/office/drawing/2014/main" id="{98B7FEF1-AE66-4E7C-A7AA-4EAB7C3AA3F1}"/>
              </a:ext>
            </a:extLst>
          </p:cNvPr>
          <p:cNvGrpSpPr/>
          <p:nvPr/>
        </p:nvGrpSpPr>
        <p:grpSpPr>
          <a:xfrm>
            <a:off x="3600041" y="2842208"/>
            <a:ext cx="1165138" cy="734920"/>
            <a:chOff x="3600041" y="2842208"/>
            <a:chExt cx="1165138" cy="734920"/>
          </a:xfrm>
        </p:grpSpPr>
        <p:sp>
          <p:nvSpPr>
            <p:cNvPr id="1306" name="Google Shape;1306;p61"/>
            <p:cNvSpPr/>
            <p:nvPr/>
          </p:nvSpPr>
          <p:spPr>
            <a:xfrm>
              <a:off x="4199209" y="2842208"/>
              <a:ext cx="565970" cy="696049"/>
            </a:xfrm>
            <a:custGeom>
              <a:avLst/>
              <a:gdLst/>
              <a:ahLst/>
              <a:cxnLst/>
              <a:rect l="l" t="t" r="r" b="b"/>
              <a:pathLst>
                <a:path w="8574" h="10545" extrusionOk="0">
                  <a:moveTo>
                    <a:pt x="6963" y="1"/>
                  </a:moveTo>
                  <a:lnTo>
                    <a:pt x="4556" y="976"/>
                  </a:lnTo>
                  <a:cubicBezTo>
                    <a:pt x="5292" y="2627"/>
                    <a:pt x="5093" y="4636"/>
                    <a:pt x="3839" y="6148"/>
                  </a:cubicBezTo>
                  <a:cubicBezTo>
                    <a:pt x="2865" y="7341"/>
                    <a:pt x="1432" y="7958"/>
                    <a:pt x="0" y="7958"/>
                  </a:cubicBezTo>
                  <a:lnTo>
                    <a:pt x="239" y="10544"/>
                  </a:lnTo>
                  <a:cubicBezTo>
                    <a:pt x="1035" y="10524"/>
                    <a:pt x="1870" y="10385"/>
                    <a:pt x="2666" y="10087"/>
                  </a:cubicBezTo>
                  <a:cubicBezTo>
                    <a:pt x="6585" y="8614"/>
                    <a:pt x="8574" y="4278"/>
                    <a:pt x="7122" y="359"/>
                  </a:cubicBezTo>
                  <a:cubicBezTo>
                    <a:pt x="7082" y="240"/>
                    <a:pt x="7022" y="100"/>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06;p61">
              <a:extLst>
                <a:ext uri="{FF2B5EF4-FFF2-40B4-BE49-F238E27FC236}">
                  <a16:creationId xmlns:a16="http://schemas.microsoft.com/office/drawing/2014/main" id="{A062B41F-C6CE-45E6-9E73-E70FA3AC9B62}"/>
                </a:ext>
              </a:extLst>
            </p:cNvPr>
            <p:cNvSpPr/>
            <p:nvPr/>
          </p:nvSpPr>
          <p:spPr>
            <a:xfrm rot="5984246">
              <a:off x="3665081" y="2946118"/>
              <a:ext cx="565970" cy="696049"/>
            </a:xfrm>
            <a:custGeom>
              <a:avLst/>
              <a:gdLst/>
              <a:ahLst/>
              <a:cxnLst/>
              <a:rect l="l" t="t" r="r" b="b"/>
              <a:pathLst>
                <a:path w="8574" h="10545" extrusionOk="0">
                  <a:moveTo>
                    <a:pt x="6963" y="1"/>
                  </a:moveTo>
                  <a:lnTo>
                    <a:pt x="4556" y="976"/>
                  </a:lnTo>
                  <a:cubicBezTo>
                    <a:pt x="5292" y="2627"/>
                    <a:pt x="5093" y="4636"/>
                    <a:pt x="3839" y="6148"/>
                  </a:cubicBezTo>
                  <a:cubicBezTo>
                    <a:pt x="2865" y="7341"/>
                    <a:pt x="1432" y="7958"/>
                    <a:pt x="0" y="7958"/>
                  </a:cubicBezTo>
                  <a:lnTo>
                    <a:pt x="239" y="10544"/>
                  </a:lnTo>
                  <a:cubicBezTo>
                    <a:pt x="1035" y="10524"/>
                    <a:pt x="1870" y="10385"/>
                    <a:pt x="2666" y="10087"/>
                  </a:cubicBezTo>
                  <a:cubicBezTo>
                    <a:pt x="6585" y="8614"/>
                    <a:pt x="8574" y="4278"/>
                    <a:pt x="7122" y="359"/>
                  </a:cubicBezTo>
                  <a:cubicBezTo>
                    <a:pt x="7082" y="240"/>
                    <a:pt x="7022" y="100"/>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61"/>
          <p:cNvSpPr/>
          <p:nvPr/>
        </p:nvSpPr>
        <p:spPr>
          <a:xfrm>
            <a:off x="3038390" y="2169919"/>
            <a:ext cx="2323024" cy="1888277"/>
          </a:xfrm>
          <a:custGeom>
            <a:avLst/>
            <a:gdLst/>
            <a:ahLst/>
            <a:cxnLst/>
            <a:rect l="l" t="t" r="r" b="b"/>
            <a:pathLst>
              <a:path w="35192" h="28607" extrusionOk="0">
                <a:moveTo>
                  <a:pt x="25921" y="1"/>
                </a:moveTo>
                <a:lnTo>
                  <a:pt x="23256" y="4576"/>
                </a:lnTo>
                <a:cubicBezTo>
                  <a:pt x="25981" y="6406"/>
                  <a:pt x="27771" y="9510"/>
                  <a:pt x="27771" y="13050"/>
                </a:cubicBezTo>
                <a:cubicBezTo>
                  <a:pt x="27771" y="18680"/>
                  <a:pt x="23196" y="23236"/>
                  <a:pt x="17566" y="23236"/>
                </a:cubicBezTo>
                <a:cubicBezTo>
                  <a:pt x="11937" y="23236"/>
                  <a:pt x="7381" y="18680"/>
                  <a:pt x="7381" y="13050"/>
                </a:cubicBezTo>
                <a:cubicBezTo>
                  <a:pt x="7381" y="11439"/>
                  <a:pt x="7739" y="9927"/>
                  <a:pt x="8396" y="8595"/>
                </a:cubicBezTo>
                <a:lnTo>
                  <a:pt x="3801" y="5929"/>
                </a:lnTo>
                <a:lnTo>
                  <a:pt x="3801" y="5929"/>
                </a:lnTo>
                <a:cubicBezTo>
                  <a:pt x="1" y="13249"/>
                  <a:pt x="2587" y="22340"/>
                  <a:pt x="9808" y="26518"/>
                </a:cubicBezTo>
                <a:cubicBezTo>
                  <a:pt x="12254" y="27934"/>
                  <a:pt x="14924" y="28607"/>
                  <a:pt x="17559" y="28607"/>
                </a:cubicBezTo>
                <a:cubicBezTo>
                  <a:pt x="22919" y="28607"/>
                  <a:pt x="28133" y="25823"/>
                  <a:pt x="31014" y="20848"/>
                </a:cubicBezTo>
                <a:cubicBezTo>
                  <a:pt x="35191" y="13627"/>
                  <a:pt x="32884" y="4437"/>
                  <a:pt x="25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 name="Google Shape;1305;p61"/>
          <p:cNvSpPr/>
          <p:nvPr/>
        </p:nvSpPr>
        <p:spPr>
          <a:xfrm>
            <a:off x="3323347" y="2257511"/>
            <a:ext cx="1712365" cy="1341140"/>
          </a:xfrm>
          <a:custGeom>
            <a:avLst/>
            <a:gdLst/>
            <a:ahLst/>
            <a:cxnLst/>
            <a:rect l="l" t="t" r="r" b="b"/>
            <a:pathLst>
              <a:path w="25941" h="20318" extrusionOk="0">
                <a:moveTo>
                  <a:pt x="12995" y="0"/>
                </a:moveTo>
                <a:cubicBezTo>
                  <a:pt x="10472" y="0"/>
                  <a:pt x="7932" y="822"/>
                  <a:pt x="5809" y="2513"/>
                </a:cubicBezTo>
                <a:cubicBezTo>
                  <a:pt x="916" y="6372"/>
                  <a:pt x="1" y="13394"/>
                  <a:pt x="3621" y="18388"/>
                </a:cubicBezTo>
                <a:lnTo>
                  <a:pt x="6724" y="15921"/>
                </a:lnTo>
                <a:cubicBezTo>
                  <a:pt x="5332" y="13912"/>
                  <a:pt x="4934" y="11266"/>
                  <a:pt x="5909" y="8819"/>
                </a:cubicBezTo>
                <a:cubicBezTo>
                  <a:pt x="7095" y="5824"/>
                  <a:pt x="9953" y="4003"/>
                  <a:pt x="12976" y="4003"/>
                </a:cubicBezTo>
                <a:cubicBezTo>
                  <a:pt x="13908" y="4003"/>
                  <a:pt x="14856" y="4176"/>
                  <a:pt x="15776" y="4542"/>
                </a:cubicBezTo>
                <a:cubicBezTo>
                  <a:pt x="19675" y="6074"/>
                  <a:pt x="21604" y="10490"/>
                  <a:pt x="20053" y="14409"/>
                </a:cubicBezTo>
                <a:cubicBezTo>
                  <a:pt x="19615" y="15503"/>
                  <a:pt x="18958" y="16458"/>
                  <a:pt x="18123" y="17214"/>
                </a:cubicBezTo>
                <a:lnTo>
                  <a:pt x="20590" y="20317"/>
                </a:lnTo>
                <a:cubicBezTo>
                  <a:pt x="25245" y="16279"/>
                  <a:pt x="25941" y="9257"/>
                  <a:pt x="22062" y="4383"/>
                </a:cubicBezTo>
                <a:cubicBezTo>
                  <a:pt x="19786" y="1501"/>
                  <a:pt x="16406" y="0"/>
                  <a:pt x="129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1"/>
          <p:cNvSpPr txBox="1">
            <a:spLocks noGrp="1"/>
          </p:cNvSpPr>
          <p:nvPr>
            <p:ph type="subTitle" idx="4294967295"/>
          </p:nvPr>
        </p:nvSpPr>
        <p:spPr>
          <a:xfrm>
            <a:off x="1086882" y="1395726"/>
            <a:ext cx="1616400" cy="491897"/>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zh-CN" altLang="en-US" sz="1500" dirty="0">
                <a:solidFill>
                  <a:srgbClr val="393E41"/>
                </a:solidFill>
                <a:latin typeface="微软雅黑" panose="020B0503020204020204" pitchFamily="34" charset="-122"/>
                <a:ea typeface="微软雅黑" panose="020B0503020204020204" pitchFamily="34" charset="-122"/>
              </a:rPr>
              <a:t>设施花卉</a:t>
            </a:r>
            <a:endParaRPr sz="1500" dirty="0">
              <a:solidFill>
                <a:srgbClr val="393E41"/>
              </a:solidFill>
              <a:latin typeface="微软雅黑" panose="020B0503020204020204" pitchFamily="34" charset="-122"/>
              <a:ea typeface="微软雅黑" panose="020B0503020204020204" pitchFamily="34" charset="-122"/>
            </a:endParaRPr>
          </a:p>
        </p:txBody>
      </p:sp>
      <p:cxnSp>
        <p:nvCxnSpPr>
          <p:cNvPr id="1308" name="Google Shape;1308;p61"/>
          <p:cNvCxnSpPr>
            <a:cxnSpLocks/>
            <a:stCxn id="1307" idx="3"/>
          </p:cNvCxnSpPr>
          <p:nvPr/>
        </p:nvCxnSpPr>
        <p:spPr>
          <a:xfrm>
            <a:off x="2703282" y="1641675"/>
            <a:ext cx="670200" cy="1081252"/>
          </a:xfrm>
          <a:prstGeom prst="bentConnector2">
            <a:avLst/>
          </a:prstGeom>
          <a:noFill/>
          <a:ln w="9525" cap="flat" cmpd="sng">
            <a:solidFill>
              <a:schemeClr val="dk2"/>
            </a:solidFill>
            <a:prstDash val="solid"/>
            <a:round/>
            <a:headEnd type="oval" w="med" len="med"/>
            <a:tailEnd type="oval" w="med" len="med"/>
          </a:ln>
        </p:spPr>
      </p:cxnSp>
      <p:sp>
        <p:nvSpPr>
          <p:cNvPr id="1309" name="Google Shape;1309;p61"/>
          <p:cNvSpPr txBox="1">
            <a:spLocks noGrp="1"/>
          </p:cNvSpPr>
          <p:nvPr>
            <p:ph type="subTitle" idx="4294967295"/>
          </p:nvPr>
        </p:nvSpPr>
        <p:spPr>
          <a:xfrm>
            <a:off x="6200139" y="2839729"/>
            <a:ext cx="1616400" cy="3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500" dirty="0">
                <a:solidFill>
                  <a:srgbClr val="393E41"/>
                </a:solidFill>
                <a:latin typeface="微软雅黑" panose="020B0503020204020204" pitchFamily="34" charset="-122"/>
                <a:ea typeface="微软雅黑" panose="020B0503020204020204" pitchFamily="34" charset="-122"/>
              </a:rPr>
              <a:t>设施畜牧</a:t>
            </a:r>
            <a:endParaRPr sz="1500" dirty="0">
              <a:solidFill>
                <a:srgbClr val="393E41"/>
              </a:solidFill>
              <a:latin typeface="微软雅黑" panose="020B0503020204020204" pitchFamily="34" charset="-122"/>
              <a:ea typeface="微软雅黑" panose="020B0503020204020204" pitchFamily="34" charset="-122"/>
            </a:endParaRPr>
          </a:p>
        </p:txBody>
      </p:sp>
      <p:cxnSp>
        <p:nvCxnSpPr>
          <p:cNvPr id="1310" name="Google Shape;1310;p61"/>
          <p:cNvCxnSpPr>
            <a:endCxn id="1309" idx="1"/>
          </p:cNvCxnSpPr>
          <p:nvPr/>
        </p:nvCxnSpPr>
        <p:spPr>
          <a:xfrm rot="10800000" flipH="1">
            <a:off x="4338939" y="3017929"/>
            <a:ext cx="1861200" cy="464700"/>
          </a:xfrm>
          <a:prstGeom prst="bentConnector3">
            <a:avLst>
              <a:gd name="adj1" fmla="val 50000"/>
            </a:avLst>
          </a:prstGeom>
          <a:noFill/>
          <a:ln w="9525" cap="flat" cmpd="sng">
            <a:solidFill>
              <a:schemeClr val="dk2"/>
            </a:solidFill>
            <a:prstDash val="solid"/>
            <a:round/>
            <a:headEnd type="oval" w="med" len="med"/>
            <a:tailEnd type="oval" w="med" len="med"/>
          </a:ln>
        </p:spPr>
      </p:cxnSp>
      <p:sp>
        <p:nvSpPr>
          <p:cNvPr id="1311" name="Google Shape;1311;p61"/>
          <p:cNvSpPr txBox="1">
            <a:spLocks noGrp="1"/>
          </p:cNvSpPr>
          <p:nvPr>
            <p:ph type="subTitle" idx="4294967295"/>
          </p:nvPr>
        </p:nvSpPr>
        <p:spPr>
          <a:xfrm>
            <a:off x="6181261" y="1452231"/>
            <a:ext cx="1616400" cy="35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zh-CN" altLang="en-US" sz="1500" dirty="0">
                <a:solidFill>
                  <a:srgbClr val="393E41"/>
                </a:solidFill>
                <a:latin typeface="微软雅黑" panose="020B0503020204020204" pitchFamily="34" charset="-122"/>
                <a:ea typeface="微软雅黑" panose="020B0503020204020204" pitchFamily="34" charset="-122"/>
              </a:rPr>
              <a:t>设施蔬菜</a:t>
            </a:r>
            <a:endParaRPr sz="1500" dirty="0">
              <a:solidFill>
                <a:srgbClr val="393E41"/>
              </a:solidFill>
              <a:latin typeface="微软雅黑" panose="020B0503020204020204" pitchFamily="34" charset="-122"/>
              <a:ea typeface="微软雅黑" panose="020B0503020204020204" pitchFamily="34" charset="-122"/>
            </a:endParaRPr>
          </a:p>
        </p:txBody>
      </p:sp>
      <p:cxnSp>
        <p:nvCxnSpPr>
          <p:cNvPr id="1312" name="Google Shape;1312;p61"/>
          <p:cNvCxnSpPr>
            <a:endCxn id="1311" idx="1"/>
          </p:cNvCxnSpPr>
          <p:nvPr/>
        </p:nvCxnSpPr>
        <p:spPr>
          <a:xfrm rot="10800000" flipH="1">
            <a:off x="4656061" y="1630431"/>
            <a:ext cx="1525200" cy="981000"/>
          </a:xfrm>
          <a:prstGeom prst="bentConnector3">
            <a:avLst>
              <a:gd name="adj1" fmla="val 50000"/>
            </a:avLst>
          </a:prstGeom>
          <a:noFill/>
          <a:ln w="9525" cap="flat" cmpd="sng">
            <a:solidFill>
              <a:schemeClr val="dk2"/>
            </a:solidFill>
            <a:prstDash val="solid"/>
            <a:round/>
            <a:headEnd type="oval" w="med" len="med"/>
            <a:tailEnd type="oval" w="med" len="med"/>
          </a:ln>
        </p:spPr>
      </p:cxnSp>
      <p:sp>
        <p:nvSpPr>
          <p:cNvPr id="1313" name="Google Shape;1313;p61"/>
          <p:cNvSpPr txBox="1">
            <a:spLocks noGrp="1"/>
          </p:cNvSpPr>
          <p:nvPr>
            <p:ph type="title"/>
          </p:nvPr>
        </p:nvSpPr>
        <p:spPr>
          <a:xfrm>
            <a:off x="1136100" y="371325"/>
            <a:ext cx="6871800" cy="108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现代设施农业组成</a:t>
            </a:r>
            <a:endParaRPr b="0" dirty="0">
              <a:latin typeface="微软雅黑" panose="020B0503020204020204" pitchFamily="34" charset="-122"/>
              <a:ea typeface="微软雅黑" panose="020B0503020204020204" pitchFamily="34" charset="-122"/>
            </a:endParaRPr>
          </a:p>
        </p:txBody>
      </p:sp>
      <p:sp>
        <p:nvSpPr>
          <p:cNvPr id="1314" name="Google Shape;1314;p61"/>
          <p:cNvSpPr txBox="1">
            <a:spLocks noGrp="1"/>
          </p:cNvSpPr>
          <p:nvPr>
            <p:ph type="subTitle" idx="4294967295"/>
          </p:nvPr>
        </p:nvSpPr>
        <p:spPr>
          <a:xfrm>
            <a:off x="946997" y="2722927"/>
            <a:ext cx="1891668" cy="317476"/>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zh-CN" altLang="en-US" sz="1100" dirty="0">
                <a:solidFill>
                  <a:srgbClr val="393E41"/>
                </a:solidFill>
                <a:latin typeface="微软雅黑" panose="020B0503020204020204" pitchFamily="34" charset="-122"/>
                <a:ea typeface="微软雅黑" panose="020B0503020204020204" pitchFamily="34" charset="-122"/>
              </a:rPr>
              <a:t>设施花卉占种植业总产值</a:t>
            </a:r>
            <a:endParaRPr lang="en-US" sz="1100" dirty="0">
              <a:solidFill>
                <a:srgbClr val="393E41"/>
              </a:solidFill>
              <a:latin typeface="微软雅黑" panose="020B0503020204020204" pitchFamily="34" charset="-122"/>
              <a:ea typeface="微软雅黑" panose="020B0503020204020204" pitchFamily="34" charset="-122"/>
            </a:endParaRPr>
          </a:p>
        </p:txBody>
      </p:sp>
      <p:sp>
        <p:nvSpPr>
          <p:cNvPr id="1315" name="Google Shape;1315;p61"/>
          <p:cNvSpPr txBox="1">
            <a:spLocks noGrp="1"/>
          </p:cNvSpPr>
          <p:nvPr>
            <p:ph type="subTitle" idx="4294967295"/>
          </p:nvPr>
        </p:nvSpPr>
        <p:spPr>
          <a:xfrm>
            <a:off x="6237275" y="2349631"/>
            <a:ext cx="2246325" cy="41616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zh-CN" altLang="en-US" sz="1100" dirty="0">
                <a:solidFill>
                  <a:srgbClr val="393E41"/>
                </a:solidFill>
                <a:latin typeface="微软雅黑" panose="020B0503020204020204" pitchFamily="34" charset="-122"/>
                <a:ea typeface="微软雅黑" panose="020B0503020204020204" pitchFamily="34" charset="-122"/>
              </a:rPr>
              <a:t>设施蔬菜占蔬菜种植业的总产值</a:t>
            </a:r>
            <a:endParaRPr sz="1100" dirty="0">
              <a:solidFill>
                <a:srgbClr val="393E41"/>
              </a:solidFill>
              <a:latin typeface="微软雅黑" panose="020B0503020204020204" pitchFamily="34" charset="-122"/>
              <a:ea typeface="微软雅黑" panose="020B0503020204020204" pitchFamily="34" charset="-122"/>
            </a:endParaRPr>
          </a:p>
        </p:txBody>
      </p:sp>
      <p:sp>
        <p:nvSpPr>
          <p:cNvPr id="1316" name="Google Shape;1316;p61"/>
          <p:cNvSpPr txBox="1">
            <a:spLocks noGrp="1"/>
          </p:cNvSpPr>
          <p:nvPr>
            <p:ph type="subTitle" idx="4294967295"/>
          </p:nvPr>
        </p:nvSpPr>
        <p:spPr>
          <a:xfrm>
            <a:off x="6237275" y="3879996"/>
            <a:ext cx="2115608" cy="35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zh-CN" altLang="en-US" sz="1100" dirty="0">
                <a:solidFill>
                  <a:srgbClr val="393E41"/>
                </a:solidFill>
                <a:latin typeface="微软雅黑" panose="020B0503020204020204" pitchFamily="34" charset="-122"/>
                <a:ea typeface="微软雅黑" panose="020B0503020204020204" pitchFamily="34" charset="-122"/>
              </a:rPr>
              <a:t>设施畜牧占畜牧业的总产值</a:t>
            </a:r>
            <a:endParaRPr sz="1100" dirty="0">
              <a:solidFill>
                <a:srgbClr val="393E41"/>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28D44495-9A45-45AD-9E1F-04B58D9A77DF}"/>
              </a:ext>
            </a:extLst>
          </p:cNvPr>
          <p:cNvSpPr txBox="1"/>
          <p:nvPr/>
        </p:nvSpPr>
        <p:spPr>
          <a:xfrm>
            <a:off x="1848349" y="1905487"/>
            <a:ext cx="864339" cy="430887"/>
          </a:xfrm>
          <a:prstGeom prst="rect">
            <a:avLst/>
          </a:prstGeom>
          <a:noFill/>
        </p:spPr>
        <p:txBody>
          <a:bodyPr wrap="square" rtlCol="0">
            <a:spAutoFit/>
          </a:bodyPr>
          <a:lstStyle/>
          <a:p>
            <a:r>
              <a:rPr lang="en-US" altLang="zh-CN" sz="2200" dirty="0">
                <a:latin typeface="Hack Nerd Font Mono" panose="020B0609030202020204" pitchFamily="49" charset="0"/>
                <a:ea typeface="Hack Nerd Font Mono" panose="020B0609030202020204" pitchFamily="49" charset="0"/>
                <a:cs typeface="Hack Nerd Font Mono" panose="020B0609030202020204" pitchFamily="49" charset="0"/>
              </a:rPr>
              <a:t>72 %</a:t>
            </a:r>
            <a:endParaRPr lang="zh-CN" altLang="en-US" sz="2200" dirty="0">
              <a:latin typeface="Hack Nerd Font Mono" panose="020B0609030202020204" pitchFamily="49" charset="0"/>
              <a:cs typeface="Hack Nerd Font Mono" panose="020B0609030202020204" pitchFamily="49" charset="0"/>
            </a:endParaRPr>
          </a:p>
        </p:txBody>
      </p:sp>
      <p:sp>
        <p:nvSpPr>
          <p:cNvPr id="24" name="文本框 23">
            <a:extLst>
              <a:ext uri="{FF2B5EF4-FFF2-40B4-BE49-F238E27FC236}">
                <a16:creationId xmlns:a16="http://schemas.microsoft.com/office/drawing/2014/main" id="{8FE7DA1F-19CA-4BD0-B017-7825FF2BB779}"/>
              </a:ext>
            </a:extLst>
          </p:cNvPr>
          <p:cNvSpPr txBox="1"/>
          <p:nvPr/>
        </p:nvSpPr>
        <p:spPr>
          <a:xfrm>
            <a:off x="6181261" y="1887623"/>
            <a:ext cx="864339" cy="430887"/>
          </a:xfrm>
          <a:prstGeom prst="rect">
            <a:avLst/>
          </a:prstGeom>
          <a:noFill/>
        </p:spPr>
        <p:txBody>
          <a:bodyPr wrap="square" rtlCol="0">
            <a:spAutoFit/>
          </a:bodyPr>
          <a:lstStyle/>
          <a:p>
            <a:r>
              <a:rPr lang="en-US" altLang="zh-CN" sz="2200" dirty="0">
                <a:latin typeface="Hack Nerd Font Mono" panose="020B0609030202020204" pitchFamily="49" charset="0"/>
                <a:ea typeface="Hack Nerd Font Mono" panose="020B0609030202020204" pitchFamily="49" charset="0"/>
                <a:cs typeface="Hack Nerd Font Mono" panose="020B0609030202020204" pitchFamily="49" charset="0"/>
              </a:rPr>
              <a:t>56 %</a:t>
            </a:r>
            <a:endParaRPr lang="zh-CN" altLang="en-US" sz="2200" dirty="0">
              <a:latin typeface="Hack Nerd Font Mono" panose="020B0609030202020204" pitchFamily="49" charset="0"/>
              <a:cs typeface="Hack Nerd Font Mono" panose="020B0609030202020204" pitchFamily="49" charset="0"/>
            </a:endParaRPr>
          </a:p>
        </p:txBody>
      </p:sp>
      <p:sp>
        <p:nvSpPr>
          <p:cNvPr id="25" name="文本框 24">
            <a:extLst>
              <a:ext uri="{FF2B5EF4-FFF2-40B4-BE49-F238E27FC236}">
                <a16:creationId xmlns:a16="http://schemas.microsoft.com/office/drawing/2014/main" id="{E7CDD6E3-7413-43C5-81CF-B95F829490F9}"/>
              </a:ext>
            </a:extLst>
          </p:cNvPr>
          <p:cNvSpPr txBox="1"/>
          <p:nvPr/>
        </p:nvSpPr>
        <p:spPr>
          <a:xfrm>
            <a:off x="6237275" y="3306794"/>
            <a:ext cx="864339" cy="430887"/>
          </a:xfrm>
          <a:prstGeom prst="rect">
            <a:avLst/>
          </a:prstGeom>
          <a:noFill/>
        </p:spPr>
        <p:txBody>
          <a:bodyPr wrap="square" rtlCol="0">
            <a:spAutoFit/>
          </a:bodyPr>
          <a:lstStyle/>
          <a:p>
            <a:r>
              <a:rPr lang="en-US" altLang="zh-CN" sz="2200" dirty="0">
                <a:latin typeface="Hack Nerd Font Mono" panose="020B0609030202020204" pitchFamily="49" charset="0"/>
                <a:ea typeface="Hack Nerd Font Mono" panose="020B0609030202020204" pitchFamily="49" charset="0"/>
                <a:cs typeface="Hack Nerd Font Mono" panose="020B0609030202020204" pitchFamily="49" charset="0"/>
              </a:rPr>
              <a:t>54 %</a:t>
            </a:r>
            <a:endParaRPr lang="zh-CN" altLang="en-US" sz="2200" dirty="0">
              <a:latin typeface="Hack Nerd Font Mono" panose="020B0609030202020204" pitchFamily="49" charset="0"/>
              <a:cs typeface="Hack Nerd Font Mono" panose="020B0609030202020204" pitchFamily="49" charset="0"/>
            </a:endParaRPr>
          </a:p>
        </p:txBody>
      </p:sp>
    </p:spTree>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911"/>
        <p:cNvGrpSpPr/>
        <p:nvPr/>
      </p:nvGrpSpPr>
      <p:grpSpPr>
        <a:xfrm>
          <a:off x="0" y="0"/>
          <a:ext cx="0" cy="0"/>
          <a:chOff x="0" y="0"/>
          <a:chExt cx="0" cy="0"/>
        </a:xfrm>
      </p:grpSpPr>
      <p:sp>
        <p:nvSpPr>
          <p:cNvPr id="10912" name="Google Shape;10912;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913" name="Google Shape;10913;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914" name="Google Shape;10914;p80"/>
          <p:cNvGrpSpPr/>
          <p:nvPr/>
        </p:nvGrpSpPr>
        <p:grpSpPr>
          <a:xfrm>
            <a:off x="1770285" y="3381478"/>
            <a:ext cx="294160" cy="358367"/>
            <a:chOff x="1770285" y="3381478"/>
            <a:chExt cx="294160" cy="358367"/>
          </a:xfrm>
        </p:grpSpPr>
        <p:sp>
          <p:nvSpPr>
            <p:cNvPr id="10915" name="Google Shape;10915;p80"/>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0"/>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0"/>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0"/>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0"/>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0"/>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0"/>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0"/>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80"/>
          <p:cNvGrpSpPr/>
          <p:nvPr/>
        </p:nvGrpSpPr>
        <p:grpSpPr>
          <a:xfrm>
            <a:off x="3563273" y="1539122"/>
            <a:ext cx="333198" cy="312146"/>
            <a:chOff x="3563273" y="1539122"/>
            <a:chExt cx="333198" cy="312146"/>
          </a:xfrm>
        </p:grpSpPr>
        <p:sp>
          <p:nvSpPr>
            <p:cNvPr id="10932" name="Google Shape;10932;p80"/>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0"/>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0"/>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0"/>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0"/>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0"/>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0"/>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0"/>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0"/>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0"/>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0"/>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80"/>
          <p:cNvGrpSpPr/>
          <p:nvPr/>
        </p:nvGrpSpPr>
        <p:grpSpPr>
          <a:xfrm>
            <a:off x="2642986" y="2455790"/>
            <a:ext cx="358813" cy="323996"/>
            <a:chOff x="2642986" y="2455790"/>
            <a:chExt cx="358813" cy="323996"/>
          </a:xfrm>
        </p:grpSpPr>
        <p:sp>
          <p:nvSpPr>
            <p:cNvPr id="10949" name="Google Shape;10949;p80"/>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0"/>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0"/>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0"/>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0"/>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0"/>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0"/>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0"/>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0"/>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0"/>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0"/>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0"/>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0"/>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80"/>
          <p:cNvGrpSpPr/>
          <p:nvPr/>
        </p:nvGrpSpPr>
        <p:grpSpPr>
          <a:xfrm>
            <a:off x="4023495" y="3789422"/>
            <a:ext cx="346517" cy="358393"/>
            <a:chOff x="4023495" y="3789422"/>
            <a:chExt cx="346517" cy="358393"/>
          </a:xfrm>
        </p:grpSpPr>
        <p:sp>
          <p:nvSpPr>
            <p:cNvPr id="10971" name="Google Shape;10971;p80"/>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0"/>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0"/>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0"/>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0"/>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80"/>
          <p:cNvGrpSpPr/>
          <p:nvPr/>
        </p:nvGrpSpPr>
        <p:grpSpPr>
          <a:xfrm>
            <a:off x="2189266" y="1987808"/>
            <a:ext cx="365341" cy="358813"/>
            <a:chOff x="2189266" y="1987808"/>
            <a:chExt cx="365341" cy="358813"/>
          </a:xfrm>
        </p:grpSpPr>
        <p:sp>
          <p:nvSpPr>
            <p:cNvPr id="10983" name="Google Shape;10983;p80"/>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0"/>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0"/>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0"/>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0"/>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0"/>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0"/>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80"/>
          <p:cNvGrpSpPr/>
          <p:nvPr/>
        </p:nvGrpSpPr>
        <p:grpSpPr>
          <a:xfrm>
            <a:off x="863290" y="2900806"/>
            <a:ext cx="273029" cy="358393"/>
            <a:chOff x="863290" y="2900806"/>
            <a:chExt cx="273029" cy="358393"/>
          </a:xfrm>
        </p:grpSpPr>
        <p:sp>
          <p:nvSpPr>
            <p:cNvPr id="10999" name="Google Shape;10999;p80"/>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0"/>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0"/>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0"/>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0"/>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0"/>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0"/>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0"/>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3087268" y="2469214"/>
            <a:ext cx="358367" cy="297097"/>
            <a:chOff x="3087268" y="2469214"/>
            <a:chExt cx="358367" cy="297097"/>
          </a:xfrm>
        </p:grpSpPr>
        <p:sp>
          <p:nvSpPr>
            <p:cNvPr id="11015" name="Google Shape;11015;p80"/>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0"/>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0"/>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0"/>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0"/>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0"/>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0"/>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0"/>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0"/>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0"/>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0"/>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0"/>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0"/>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0"/>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0"/>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0"/>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80"/>
          <p:cNvGrpSpPr/>
          <p:nvPr/>
        </p:nvGrpSpPr>
        <p:grpSpPr>
          <a:xfrm>
            <a:off x="2198600" y="2444805"/>
            <a:ext cx="363506" cy="345914"/>
            <a:chOff x="2198600" y="2444805"/>
            <a:chExt cx="363506" cy="345914"/>
          </a:xfrm>
        </p:grpSpPr>
        <p:sp>
          <p:nvSpPr>
            <p:cNvPr id="11045" name="Google Shape;11045;p80"/>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0"/>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0"/>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0"/>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0"/>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0"/>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0"/>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0"/>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0"/>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0"/>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0"/>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0"/>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0"/>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0"/>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0"/>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80"/>
          <p:cNvGrpSpPr/>
          <p:nvPr/>
        </p:nvGrpSpPr>
        <p:grpSpPr>
          <a:xfrm>
            <a:off x="3982779" y="2900833"/>
            <a:ext cx="361251" cy="358341"/>
            <a:chOff x="3982779" y="2900833"/>
            <a:chExt cx="361251" cy="358341"/>
          </a:xfrm>
        </p:grpSpPr>
        <p:sp>
          <p:nvSpPr>
            <p:cNvPr id="11070" name="Google Shape;11070;p80"/>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0"/>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0"/>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0"/>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0"/>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0"/>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0"/>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0"/>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0"/>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0"/>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0"/>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0"/>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0"/>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0"/>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0"/>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0"/>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0"/>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0"/>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0"/>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0"/>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0"/>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0"/>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0"/>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0"/>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0"/>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80"/>
          <p:cNvGrpSpPr/>
          <p:nvPr/>
        </p:nvGrpSpPr>
        <p:grpSpPr>
          <a:xfrm>
            <a:off x="3531550" y="2900937"/>
            <a:ext cx="358288" cy="358262"/>
            <a:chOff x="3531550" y="2900937"/>
            <a:chExt cx="358288" cy="358262"/>
          </a:xfrm>
        </p:grpSpPr>
        <p:sp>
          <p:nvSpPr>
            <p:cNvPr id="11096" name="Google Shape;11096;p80"/>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0"/>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0"/>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0"/>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0"/>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0"/>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0"/>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0"/>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0"/>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0"/>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0"/>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0"/>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0"/>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0"/>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0"/>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0"/>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0"/>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0"/>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0"/>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0"/>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0"/>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0"/>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0"/>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0"/>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0"/>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0"/>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0"/>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0"/>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80"/>
          <p:cNvGrpSpPr/>
          <p:nvPr/>
        </p:nvGrpSpPr>
        <p:grpSpPr>
          <a:xfrm>
            <a:off x="877343" y="1515946"/>
            <a:ext cx="334824" cy="358393"/>
            <a:chOff x="877343" y="1515946"/>
            <a:chExt cx="334824" cy="358393"/>
          </a:xfrm>
        </p:grpSpPr>
        <p:sp>
          <p:nvSpPr>
            <p:cNvPr id="11125" name="Google Shape;11125;p80"/>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0"/>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0"/>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0"/>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0"/>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0"/>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0"/>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0"/>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0"/>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0"/>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0"/>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0"/>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80"/>
          <p:cNvGrpSpPr/>
          <p:nvPr/>
        </p:nvGrpSpPr>
        <p:grpSpPr>
          <a:xfrm>
            <a:off x="2198521" y="3381478"/>
            <a:ext cx="333959" cy="358341"/>
            <a:chOff x="2198521" y="3381478"/>
            <a:chExt cx="333959" cy="358341"/>
          </a:xfrm>
        </p:grpSpPr>
        <p:sp>
          <p:nvSpPr>
            <p:cNvPr id="11138" name="Google Shape;11138;p80"/>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0"/>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0"/>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0"/>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0"/>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0"/>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0"/>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0"/>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0"/>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0"/>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0"/>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80"/>
          <p:cNvGrpSpPr/>
          <p:nvPr/>
        </p:nvGrpSpPr>
        <p:grpSpPr>
          <a:xfrm>
            <a:off x="2224450" y="3840232"/>
            <a:ext cx="358367" cy="303966"/>
            <a:chOff x="2224450" y="3840232"/>
            <a:chExt cx="358367" cy="303966"/>
          </a:xfrm>
        </p:grpSpPr>
        <p:sp>
          <p:nvSpPr>
            <p:cNvPr id="11150" name="Google Shape;11150;p80"/>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0"/>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0"/>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0"/>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0"/>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0"/>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0"/>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0"/>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0"/>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80"/>
          <p:cNvGrpSpPr/>
          <p:nvPr/>
        </p:nvGrpSpPr>
        <p:grpSpPr>
          <a:xfrm>
            <a:off x="1741498" y="2017172"/>
            <a:ext cx="361723" cy="299587"/>
            <a:chOff x="1741498" y="2017172"/>
            <a:chExt cx="361723" cy="299587"/>
          </a:xfrm>
        </p:grpSpPr>
        <p:sp>
          <p:nvSpPr>
            <p:cNvPr id="11160" name="Google Shape;11160;p80"/>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0"/>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0"/>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0"/>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0"/>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0"/>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0"/>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0"/>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0"/>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0"/>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0"/>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0"/>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0"/>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80"/>
          <p:cNvGrpSpPr/>
          <p:nvPr/>
        </p:nvGrpSpPr>
        <p:grpSpPr>
          <a:xfrm>
            <a:off x="1767715" y="3813070"/>
            <a:ext cx="366258" cy="357371"/>
            <a:chOff x="1767715" y="3813070"/>
            <a:chExt cx="366258" cy="357371"/>
          </a:xfrm>
        </p:grpSpPr>
        <p:sp>
          <p:nvSpPr>
            <p:cNvPr id="11174" name="Google Shape;11174;p80"/>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0"/>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0"/>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0"/>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0"/>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0"/>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0"/>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0"/>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0"/>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0"/>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0"/>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0"/>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0"/>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0"/>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0"/>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80"/>
          <p:cNvGrpSpPr/>
          <p:nvPr/>
        </p:nvGrpSpPr>
        <p:grpSpPr>
          <a:xfrm>
            <a:off x="2672770" y="3813070"/>
            <a:ext cx="358315" cy="358393"/>
            <a:chOff x="2672770" y="3813070"/>
            <a:chExt cx="358315" cy="358393"/>
          </a:xfrm>
        </p:grpSpPr>
        <p:sp>
          <p:nvSpPr>
            <p:cNvPr id="11190" name="Google Shape;11190;p80"/>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0"/>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0"/>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0"/>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0"/>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0"/>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0"/>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0"/>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0"/>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0"/>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0"/>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0"/>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0"/>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0"/>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0"/>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0"/>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0"/>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0"/>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80"/>
          <p:cNvGrpSpPr/>
          <p:nvPr/>
        </p:nvGrpSpPr>
        <p:grpSpPr>
          <a:xfrm>
            <a:off x="3577902" y="3813018"/>
            <a:ext cx="346962" cy="358393"/>
            <a:chOff x="3577903" y="3813018"/>
            <a:chExt cx="346962" cy="358393"/>
          </a:xfrm>
        </p:grpSpPr>
        <p:sp>
          <p:nvSpPr>
            <p:cNvPr id="11209" name="Google Shape;11209;p80"/>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0"/>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0"/>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0"/>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0"/>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0"/>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0"/>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0"/>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0"/>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0"/>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0"/>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0"/>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80"/>
          <p:cNvGrpSpPr/>
          <p:nvPr/>
        </p:nvGrpSpPr>
        <p:grpSpPr>
          <a:xfrm>
            <a:off x="1783865" y="1516522"/>
            <a:ext cx="337000" cy="357816"/>
            <a:chOff x="1783865" y="1516522"/>
            <a:chExt cx="337000" cy="357816"/>
          </a:xfrm>
        </p:grpSpPr>
        <p:sp>
          <p:nvSpPr>
            <p:cNvPr id="11222" name="Google Shape;11222;p80"/>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0"/>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0"/>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0"/>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0"/>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0"/>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0"/>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0"/>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0"/>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0"/>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0"/>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0"/>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0"/>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0"/>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0"/>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0"/>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0"/>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0"/>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0"/>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1" name="Google Shape;11241;p80"/>
          <p:cNvGrpSpPr/>
          <p:nvPr/>
        </p:nvGrpSpPr>
        <p:grpSpPr>
          <a:xfrm>
            <a:off x="848975" y="2018719"/>
            <a:ext cx="361487" cy="296389"/>
            <a:chOff x="848975" y="2018719"/>
            <a:chExt cx="361487" cy="296389"/>
          </a:xfrm>
        </p:grpSpPr>
        <p:sp>
          <p:nvSpPr>
            <p:cNvPr id="11242" name="Google Shape;11242;p80"/>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0"/>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0"/>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0"/>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0"/>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0"/>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0"/>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0"/>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0"/>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0"/>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0"/>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0"/>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0"/>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80"/>
          <p:cNvGrpSpPr/>
          <p:nvPr/>
        </p:nvGrpSpPr>
        <p:grpSpPr>
          <a:xfrm>
            <a:off x="3078826" y="2014314"/>
            <a:ext cx="374884" cy="305381"/>
            <a:chOff x="3078826" y="2014314"/>
            <a:chExt cx="374884" cy="305381"/>
          </a:xfrm>
        </p:grpSpPr>
        <p:sp>
          <p:nvSpPr>
            <p:cNvPr id="11256" name="Google Shape;11256;p80"/>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0"/>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0"/>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0"/>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0"/>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0"/>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0"/>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0"/>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0"/>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0"/>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0"/>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0"/>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80"/>
          <p:cNvGrpSpPr/>
          <p:nvPr/>
        </p:nvGrpSpPr>
        <p:grpSpPr>
          <a:xfrm>
            <a:off x="3531183" y="2438618"/>
            <a:ext cx="359416" cy="358315"/>
            <a:chOff x="3531183" y="2438618"/>
            <a:chExt cx="359416" cy="358315"/>
          </a:xfrm>
        </p:grpSpPr>
        <p:sp>
          <p:nvSpPr>
            <p:cNvPr id="11270" name="Google Shape;11270;p80"/>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0"/>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0"/>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0"/>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0"/>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0"/>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0"/>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0"/>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0"/>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0"/>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0"/>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0"/>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0"/>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0"/>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0"/>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80"/>
          <p:cNvGrpSpPr/>
          <p:nvPr/>
        </p:nvGrpSpPr>
        <p:grpSpPr>
          <a:xfrm>
            <a:off x="1325898" y="3865479"/>
            <a:ext cx="358288" cy="253418"/>
            <a:chOff x="1325898" y="3865479"/>
            <a:chExt cx="358288" cy="253418"/>
          </a:xfrm>
        </p:grpSpPr>
        <p:sp>
          <p:nvSpPr>
            <p:cNvPr id="11292" name="Google Shape;11292;p80"/>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0"/>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0"/>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0"/>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0"/>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0"/>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0"/>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0"/>
          <p:cNvGrpSpPr/>
          <p:nvPr/>
        </p:nvGrpSpPr>
        <p:grpSpPr>
          <a:xfrm>
            <a:off x="3121823" y="3812992"/>
            <a:ext cx="354933" cy="358524"/>
            <a:chOff x="3121823" y="3812992"/>
            <a:chExt cx="354933" cy="358524"/>
          </a:xfrm>
        </p:grpSpPr>
        <p:sp>
          <p:nvSpPr>
            <p:cNvPr id="11301" name="Google Shape;11301;p80"/>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0"/>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0"/>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0"/>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0"/>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0"/>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0"/>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0"/>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0"/>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0"/>
          <p:cNvGrpSpPr/>
          <p:nvPr/>
        </p:nvGrpSpPr>
        <p:grpSpPr>
          <a:xfrm>
            <a:off x="876687" y="3814067"/>
            <a:ext cx="362457" cy="356296"/>
            <a:chOff x="876687" y="3814067"/>
            <a:chExt cx="362457" cy="356296"/>
          </a:xfrm>
        </p:grpSpPr>
        <p:sp>
          <p:nvSpPr>
            <p:cNvPr id="11316" name="Google Shape;11316;p80"/>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0"/>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0"/>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0"/>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0"/>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0"/>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0"/>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0"/>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0"/>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0"/>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0"/>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0"/>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0"/>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0"/>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0"/>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0"/>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0"/>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0"/>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0"/>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0"/>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0"/>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80"/>
          <p:cNvGrpSpPr/>
          <p:nvPr/>
        </p:nvGrpSpPr>
        <p:grpSpPr>
          <a:xfrm>
            <a:off x="4008787" y="1515946"/>
            <a:ext cx="330734" cy="358367"/>
            <a:chOff x="4008787" y="1515946"/>
            <a:chExt cx="330734" cy="358367"/>
          </a:xfrm>
        </p:grpSpPr>
        <p:sp>
          <p:nvSpPr>
            <p:cNvPr id="11343" name="Google Shape;11343;p80"/>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0"/>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0"/>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0"/>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0"/>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0"/>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0"/>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0"/>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0"/>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0"/>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0"/>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0"/>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0"/>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0"/>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0"/>
          <p:cNvGrpSpPr/>
          <p:nvPr/>
        </p:nvGrpSpPr>
        <p:grpSpPr>
          <a:xfrm>
            <a:off x="3962539" y="2508435"/>
            <a:ext cx="378502" cy="218470"/>
            <a:chOff x="3962539" y="2508435"/>
            <a:chExt cx="378502" cy="218470"/>
          </a:xfrm>
        </p:grpSpPr>
        <p:sp>
          <p:nvSpPr>
            <p:cNvPr id="11359" name="Google Shape;11359;p80"/>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0"/>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0"/>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80"/>
          <p:cNvGrpSpPr/>
          <p:nvPr/>
        </p:nvGrpSpPr>
        <p:grpSpPr>
          <a:xfrm>
            <a:off x="2241439" y="2900937"/>
            <a:ext cx="225811" cy="358262"/>
            <a:chOff x="2241439" y="2900937"/>
            <a:chExt cx="225811" cy="358262"/>
          </a:xfrm>
        </p:grpSpPr>
        <p:sp>
          <p:nvSpPr>
            <p:cNvPr id="11367" name="Google Shape;11367;p80"/>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0"/>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0"/>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0"/>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0"/>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0"/>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0"/>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0"/>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0"/>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0"/>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0"/>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0"/>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0"/>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80"/>
          <p:cNvGrpSpPr/>
          <p:nvPr/>
        </p:nvGrpSpPr>
        <p:grpSpPr>
          <a:xfrm>
            <a:off x="3533936" y="3437138"/>
            <a:ext cx="361775" cy="246969"/>
            <a:chOff x="3533936" y="3437138"/>
            <a:chExt cx="361775" cy="246969"/>
          </a:xfrm>
        </p:grpSpPr>
        <p:sp>
          <p:nvSpPr>
            <p:cNvPr id="11385" name="Google Shape;11385;p80"/>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0"/>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0"/>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0"/>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0"/>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0"/>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0"/>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0"/>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0"/>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80"/>
          <p:cNvGrpSpPr/>
          <p:nvPr/>
        </p:nvGrpSpPr>
        <p:grpSpPr>
          <a:xfrm>
            <a:off x="3531838" y="2005452"/>
            <a:ext cx="358288" cy="323209"/>
            <a:chOff x="3531838" y="2005452"/>
            <a:chExt cx="358288" cy="323209"/>
          </a:xfrm>
        </p:grpSpPr>
        <p:sp>
          <p:nvSpPr>
            <p:cNvPr id="11397" name="Google Shape;11397;p80"/>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0"/>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0"/>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0"/>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0"/>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0"/>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0"/>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0"/>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0"/>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0"/>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0"/>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80"/>
          <p:cNvGrpSpPr/>
          <p:nvPr/>
        </p:nvGrpSpPr>
        <p:grpSpPr>
          <a:xfrm>
            <a:off x="3136452" y="1515946"/>
            <a:ext cx="297988" cy="358393"/>
            <a:chOff x="3136452" y="1515946"/>
            <a:chExt cx="297988" cy="358393"/>
          </a:xfrm>
        </p:grpSpPr>
        <p:sp>
          <p:nvSpPr>
            <p:cNvPr id="11411" name="Google Shape;11411;p80"/>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0"/>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0"/>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0"/>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0"/>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0"/>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0"/>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0"/>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0"/>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0"/>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0"/>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80"/>
          <p:cNvGrpSpPr/>
          <p:nvPr/>
        </p:nvGrpSpPr>
        <p:grpSpPr>
          <a:xfrm>
            <a:off x="2674893" y="1515946"/>
            <a:ext cx="332254" cy="358393"/>
            <a:chOff x="2674893" y="1515946"/>
            <a:chExt cx="332254" cy="358393"/>
          </a:xfrm>
        </p:grpSpPr>
        <p:sp>
          <p:nvSpPr>
            <p:cNvPr id="11424" name="Google Shape;11424;p80"/>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0"/>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0"/>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0"/>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0"/>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0"/>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0"/>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0"/>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0"/>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0"/>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0"/>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0"/>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0"/>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0"/>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0"/>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0"/>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80"/>
          <p:cNvGrpSpPr/>
          <p:nvPr/>
        </p:nvGrpSpPr>
        <p:grpSpPr>
          <a:xfrm>
            <a:off x="1753768" y="2438513"/>
            <a:ext cx="358839" cy="358419"/>
            <a:chOff x="1753768" y="2438513"/>
            <a:chExt cx="358839" cy="358419"/>
          </a:xfrm>
        </p:grpSpPr>
        <p:sp>
          <p:nvSpPr>
            <p:cNvPr id="11447" name="Google Shape;11447;p80"/>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0"/>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0"/>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0"/>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0"/>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0"/>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0"/>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80"/>
          <p:cNvGrpSpPr/>
          <p:nvPr/>
        </p:nvGrpSpPr>
        <p:grpSpPr>
          <a:xfrm>
            <a:off x="2246840" y="1515972"/>
            <a:ext cx="301423" cy="358367"/>
            <a:chOff x="2246840" y="1515972"/>
            <a:chExt cx="301423" cy="358367"/>
          </a:xfrm>
        </p:grpSpPr>
        <p:sp>
          <p:nvSpPr>
            <p:cNvPr id="11457" name="Google Shape;11457;p80"/>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0"/>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0"/>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0"/>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0"/>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0"/>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0"/>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0"/>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0"/>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0"/>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0"/>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0"/>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0"/>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0"/>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0"/>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0"/>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80"/>
          <p:cNvGrpSpPr/>
          <p:nvPr/>
        </p:nvGrpSpPr>
        <p:grpSpPr>
          <a:xfrm>
            <a:off x="2703575" y="4286506"/>
            <a:ext cx="339097" cy="358446"/>
            <a:chOff x="2703575" y="4286506"/>
            <a:chExt cx="339097" cy="358446"/>
          </a:xfrm>
        </p:grpSpPr>
        <p:sp>
          <p:nvSpPr>
            <p:cNvPr id="11478" name="Google Shape;11478;p80"/>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0"/>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0"/>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0"/>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0"/>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0"/>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0"/>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0"/>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0"/>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0"/>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0"/>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80"/>
          <p:cNvGrpSpPr/>
          <p:nvPr/>
        </p:nvGrpSpPr>
        <p:grpSpPr>
          <a:xfrm>
            <a:off x="2638346" y="2005531"/>
            <a:ext cx="358551" cy="322869"/>
            <a:chOff x="2638346" y="2005531"/>
            <a:chExt cx="358551" cy="322869"/>
          </a:xfrm>
        </p:grpSpPr>
        <p:sp>
          <p:nvSpPr>
            <p:cNvPr id="11490" name="Google Shape;11490;p80"/>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0"/>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0"/>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0"/>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0"/>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0"/>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0"/>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0"/>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0"/>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0"/>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0"/>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0"/>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6" name="Google Shape;11506;p80"/>
          <p:cNvGrpSpPr/>
          <p:nvPr/>
        </p:nvGrpSpPr>
        <p:grpSpPr>
          <a:xfrm>
            <a:off x="2695605" y="2900833"/>
            <a:ext cx="221826" cy="358419"/>
            <a:chOff x="2695605" y="2900833"/>
            <a:chExt cx="221826" cy="358419"/>
          </a:xfrm>
        </p:grpSpPr>
        <p:sp>
          <p:nvSpPr>
            <p:cNvPr id="11507" name="Google Shape;11507;p80"/>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0"/>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0"/>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0"/>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0"/>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0"/>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0"/>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0"/>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0"/>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80"/>
          <p:cNvGrpSpPr/>
          <p:nvPr/>
        </p:nvGrpSpPr>
        <p:grpSpPr>
          <a:xfrm>
            <a:off x="1309564" y="3381504"/>
            <a:ext cx="320509" cy="358341"/>
            <a:chOff x="1309564" y="3381504"/>
            <a:chExt cx="320509" cy="358341"/>
          </a:xfrm>
        </p:grpSpPr>
        <p:sp>
          <p:nvSpPr>
            <p:cNvPr id="11518" name="Google Shape;11518;p80"/>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0"/>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0"/>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0"/>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0"/>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0"/>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0"/>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0"/>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0"/>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80"/>
          <p:cNvGrpSpPr/>
          <p:nvPr/>
        </p:nvGrpSpPr>
        <p:grpSpPr>
          <a:xfrm>
            <a:off x="1309486" y="2442420"/>
            <a:ext cx="359311" cy="350554"/>
            <a:chOff x="1309486" y="2442420"/>
            <a:chExt cx="359311" cy="350554"/>
          </a:xfrm>
        </p:grpSpPr>
        <p:sp>
          <p:nvSpPr>
            <p:cNvPr id="11530" name="Google Shape;11530;p80"/>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0"/>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0"/>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0"/>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0"/>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0"/>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0"/>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0"/>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0"/>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0"/>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0"/>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0"/>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0"/>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0"/>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0"/>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0"/>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0"/>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0"/>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0"/>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0"/>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80"/>
          <p:cNvGrpSpPr/>
          <p:nvPr/>
        </p:nvGrpSpPr>
        <p:grpSpPr>
          <a:xfrm>
            <a:off x="3125755" y="3381504"/>
            <a:ext cx="278115" cy="358341"/>
            <a:chOff x="3125755" y="3381504"/>
            <a:chExt cx="278115" cy="358341"/>
          </a:xfrm>
        </p:grpSpPr>
        <p:sp>
          <p:nvSpPr>
            <p:cNvPr id="11555" name="Google Shape;11555;p80"/>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0"/>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0"/>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0"/>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0"/>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0"/>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0"/>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0"/>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0"/>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0"/>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0"/>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0"/>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0"/>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0"/>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0"/>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80"/>
          <p:cNvGrpSpPr/>
          <p:nvPr/>
        </p:nvGrpSpPr>
        <p:grpSpPr>
          <a:xfrm>
            <a:off x="1298081" y="1996591"/>
            <a:ext cx="358577" cy="341011"/>
            <a:chOff x="1298081" y="1996591"/>
            <a:chExt cx="358577" cy="341011"/>
          </a:xfrm>
        </p:grpSpPr>
        <p:sp>
          <p:nvSpPr>
            <p:cNvPr id="11571" name="Google Shape;11571;p80"/>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0"/>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0"/>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0"/>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0"/>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0"/>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0"/>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0"/>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0"/>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0"/>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0"/>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0"/>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0"/>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0"/>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0"/>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0"/>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0"/>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0"/>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0"/>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0"/>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0"/>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80"/>
          <p:cNvGrpSpPr/>
          <p:nvPr/>
        </p:nvGrpSpPr>
        <p:grpSpPr>
          <a:xfrm>
            <a:off x="3985322" y="3387403"/>
            <a:ext cx="358682" cy="346386"/>
            <a:chOff x="3985322" y="3387403"/>
            <a:chExt cx="358682" cy="346386"/>
          </a:xfrm>
        </p:grpSpPr>
        <p:sp>
          <p:nvSpPr>
            <p:cNvPr id="11593" name="Google Shape;11593;p80"/>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0"/>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0"/>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0"/>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0"/>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0"/>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0"/>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0"/>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0"/>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0"/>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0"/>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0"/>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0"/>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0"/>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0"/>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0"/>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0"/>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0"/>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0"/>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0"/>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80"/>
          <p:cNvGrpSpPr/>
          <p:nvPr/>
        </p:nvGrpSpPr>
        <p:grpSpPr>
          <a:xfrm>
            <a:off x="2162341" y="4286611"/>
            <a:ext cx="351341" cy="358262"/>
            <a:chOff x="2162341" y="4286611"/>
            <a:chExt cx="351341" cy="358262"/>
          </a:xfrm>
        </p:grpSpPr>
        <p:sp>
          <p:nvSpPr>
            <p:cNvPr id="11614" name="Google Shape;11614;p80"/>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0"/>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0"/>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0"/>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0"/>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0"/>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0"/>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0"/>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0"/>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0"/>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0"/>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80"/>
          <p:cNvGrpSpPr/>
          <p:nvPr/>
        </p:nvGrpSpPr>
        <p:grpSpPr>
          <a:xfrm>
            <a:off x="869949" y="3381478"/>
            <a:ext cx="303389" cy="358472"/>
            <a:chOff x="869949" y="3381478"/>
            <a:chExt cx="303389" cy="358472"/>
          </a:xfrm>
        </p:grpSpPr>
        <p:sp>
          <p:nvSpPr>
            <p:cNvPr id="11626" name="Google Shape;11626;p80"/>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0"/>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0"/>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0"/>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0"/>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0"/>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0"/>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0"/>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80"/>
          <p:cNvGrpSpPr/>
          <p:nvPr/>
        </p:nvGrpSpPr>
        <p:grpSpPr>
          <a:xfrm>
            <a:off x="1772461" y="2900833"/>
            <a:ext cx="261729" cy="358393"/>
            <a:chOff x="1772461" y="2900833"/>
            <a:chExt cx="261729" cy="358393"/>
          </a:xfrm>
        </p:grpSpPr>
        <p:sp>
          <p:nvSpPr>
            <p:cNvPr id="11635" name="Google Shape;11635;p80"/>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0"/>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0"/>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0"/>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0"/>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0"/>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0"/>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0"/>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0"/>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0"/>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0"/>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0"/>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0"/>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0"/>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0"/>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0"/>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0"/>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80"/>
          <p:cNvGrpSpPr/>
          <p:nvPr/>
        </p:nvGrpSpPr>
        <p:grpSpPr>
          <a:xfrm>
            <a:off x="1352587" y="1516077"/>
            <a:ext cx="310992" cy="358262"/>
            <a:chOff x="1352587" y="1516077"/>
            <a:chExt cx="310992" cy="358262"/>
          </a:xfrm>
        </p:grpSpPr>
        <p:sp>
          <p:nvSpPr>
            <p:cNvPr id="11655" name="Google Shape;11655;p80"/>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0"/>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0"/>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0"/>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0"/>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0"/>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0"/>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0"/>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0"/>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0"/>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0"/>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0"/>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0"/>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0"/>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0"/>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0"/>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0"/>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0"/>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0"/>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0"/>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5" name="Google Shape;11675;p80"/>
          <p:cNvSpPr/>
          <p:nvPr/>
        </p:nvSpPr>
        <p:spPr>
          <a:xfrm>
            <a:off x="1324482" y="324105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6" name="Google Shape;11676;p80"/>
          <p:cNvGrpSpPr/>
          <p:nvPr/>
        </p:nvGrpSpPr>
        <p:grpSpPr>
          <a:xfrm>
            <a:off x="1319160" y="2900937"/>
            <a:ext cx="265295" cy="358262"/>
            <a:chOff x="1319160" y="2900937"/>
            <a:chExt cx="265295" cy="358262"/>
          </a:xfrm>
        </p:grpSpPr>
        <p:sp>
          <p:nvSpPr>
            <p:cNvPr id="11677" name="Google Shape;11677;p80"/>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0"/>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0"/>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0"/>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0"/>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0"/>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0"/>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0"/>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0"/>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0"/>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0"/>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0"/>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0"/>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0"/>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0"/>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0"/>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0"/>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0"/>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0"/>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0"/>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0"/>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80"/>
          <p:cNvGrpSpPr/>
          <p:nvPr/>
        </p:nvGrpSpPr>
        <p:grpSpPr>
          <a:xfrm>
            <a:off x="3978401" y="2005216"/>
            <a:ext cx="358839" cy="323472"/>
            <a:chOff x="3978401" y="2005216"/>
            <a:chExt cx="358839" cy="323472"/>
          </a:xfrm>
        </p:grpSpPr>
        <p:sp>
          <p:nvSpPr>
            <p:cNvPr id="11699" name="Google Shape;11699;p80"/>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0"/>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0"/>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0"/>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0"/>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0"/>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0"/>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0"/>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0"/>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0"/>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80"/>
          <p:cNvGrpSpPr/>
          <p:nvPr/>
        </p:nvGrpSpPr>
        <p:grpSpPr>
          <a:xfrm>
            <a:off x="865099" y="2438644"/>
            <a:ext cx="360569" cy="358210"/>
            <a:chOff x="865099" y="2438644"/>
            <a:chExt cx="360569" cy="358210"/>
          </a:xfrm>
        </p:grpSpPr>
        <p:sp>
          <p:nvSpPr>
            <p:cNvPr id="11710" name="Google Shape;11710;p80"/>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0"/>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0"/>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0"/>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0"/>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0"/>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0"/>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0"/>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0"/>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0"/>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0"/>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0"/>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0"/>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0"/>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0"/>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5" name="Google Shape;11725;p80"/>
          <p:cNvGrpSpPr/>
          <p:nvPr/>
        </p:nvGrpSpPr>
        <p:grpSpPr>
          <a:xfrm>
            <a:off x="3126490" y="2901016"/>
            <a:ext cx="265242" cy="358288"/>
            <a:chOff x="3126490" y="2901016"/>
            <a:chExt cx="265242" cy="358288"/>
          </a:xfrm>
        </p:grpSpPr>
        <p:sp>
          <p:nvSpPr>
            <p:cNvPr id="11726" name="Google Shape;11726;p80"/>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0"/>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0"/>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0"/>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0"/>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0"/>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0"/>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0"/>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0"/>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0"/>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0"/>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0"/>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0"/>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0"/>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0"/>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0"/>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0"/>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3" name="Google Shape;11743;p80"/>
          <p:cNvGrpSpPr/>
          <p:nvPr/>
        </p:nvGrpSpPr>
        <p:grpSpPr>
          <a:xfrm>
            <a:off x="2671485" y="3381452"/>
            <a:ext cx="289336" cy="358393"/>
            <a:chOff x="2671485" y="3381452"/>
            <a:chExt cx="289336" cy="358393"/>
          </a:xfrm>
        </p:grpSpPr>
        <p:sp>
          <p:nvSpPr>
            <p:cNvPr id="11744" name="Google Shape;11744;p80"/>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0"/>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0"/>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0"/>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0"/>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0"/>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0"/>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0"/>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0"/>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0"/>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0"/>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0"/>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0"/>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0"/>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0"/>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80"/>
          <p:cNvGrpSpPr/>
          <p:nvPr/>
        </p:nvGrpSpPr>
        <p:grpSpPr>
          <a:xfrm>
            <a:off x="7153891" y="1513402"/>
            <a:ext cx="289546" cy="364974"/>
            <a:chOff x="7153891" y="1513402"/>
            <a:chExt cx="289546" cy="364974"/>
          </a:xfrm>
        </p:grpSpPr>
        <p:sp>
          <p:nvSpPr>
            <p:cNvPr id="11760" name="Google Shape;11760;p80"/>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0"/>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0"/>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0"/>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0"/>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0"/>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0"/>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0"/>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0"/>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0"/>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0"/>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0"/>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0"/>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0"/>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0"/>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80"/>
          <p:cNvGrpSpPr/>
          <p:nvPr/>
        </p:nvGrpSpPr>
        <p:grpSpPr>
          <a:xfrm>
            <a:off x="6255941" y="3797550"/>
            <a:ext cx="284958" cy="364974"/>
            <a:chOff x="6255941" y="3797550"/>
            <a:chExt cx="284958" cy="364974"/>
          </a:xfrm>
        </p:grpSpPr>
        <p:sp>
          <p:nvSpPr>
            <p:cNvPr id="11776" name="Google Shape;11776;p80"/>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0"/>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0"/>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0"/>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0"/>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0"/>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0"/>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0"/>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0"/>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0"/>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0"/>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0"/>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0"/>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0"/>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0"/>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0"/>
          <p:cNvGrpSpPr/>
          <p:nvPr/>
        </p:nvGrpSpPr>
        <p:grpSpPr>
          <a:xfrm>
            <a:off x="6698309" y="1513402"/>
            <a:ext cx="300557" cy="364974"/>
            <a:chOff x="6698309" y="1513402"/>
            <a:chExt cx="300557" cy="364974"/>
          </a:xfrm>
        </p:grpSpPr>
        <p:sp>
          <p:nvSpPr>
            <p:cNvPr id="11792" name="Google Shape;11792;p80"/>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0"/>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0"/>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0"/>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0"/>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0"/>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0"/>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0"/>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0"/>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0"/>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0"/>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0"/>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0"/>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0"/>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0"/>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0"/>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0"/>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80"/>
          <p:cNvGrpSpPr/>
          <p:nvPr/>
        </p:nvGrpSpPr>
        <p:grpSpPr>
          <a:xfrm>
            <a:off x="5327187" y="1513402"/>
            <a:ext cx="342243" cy="364974"/>
            <a:chOff x="5327187" y="1513402"/>
            <a:chExt cx="342243" cy="364974"/>
          </a:xfrm>
        </p:grpSpPr>
        <p:sp>
          <p:nvSpPr>
            <p:cNvPr id="11810" name="Google Shape;11810;p80"/>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0"/>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0"/>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0"/>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0"/>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0"/>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0"/>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0"/>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0"/>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0"/>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0"/>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0"/>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0"/>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0"/>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0"/>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80"/>
          <p:cNvGrpSpPr/>
          <p:nvPr/>
        </p:nvGrpSpPr>
        <p:grpSpPr>
          <a:xfrm>
            <a:off x="5782978" y="1513402"/>
            <a:ext cx="330839" cy="364974"/>
            <a:chOff x="5782978" y="1513402"/>
            <a:chExt cx="330839" cy="364974"/>
          </a:xfrm>
        </p:grpSpPr>
        <p:sp>
          <p:nvSpPr>
            <p:cNvPr id="11826" name="Google Shape;11826;p80"/>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0"/>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0"/>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0"/>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0"/>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0"/>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0"/>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0"/>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0"/>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0"/>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0"/>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0"/>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0"/>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0"/>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0"/>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0"/>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80"/>
          <p:cNvGrpSpPr/>
          <p:nvPr/>
        </p:nvGrpSpPr>
        <p:grpSpPr>
          <a:xfrm>
            <a:off x="4905609" y="3797550"/>
            <a:ext cx="285063" cy="364974"/>
            <a:chOff x="4905609" y="3797550"/>
            <a:chExt cx="285063" cy="364974"/>
          </a:xfrm>
        </p:grpSpPr>
        <p:sp>
          <p:nvSpPr>
            <p:cNvPr id="11843" name="Google Shape;11843;p80"/>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0"/>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0"/>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0"/>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0"/>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0"/>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0"/>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0"/>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0"/>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0"/>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0"/>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0"/>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0"/>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0"/>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0"/>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0"/>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80"/>
          <p:cNvGrpSpPr/>
          <p:nvPr/>
        </p:nvGrpSpPr>
        <p:grpSpPr>
          <a:xfrm>
            <a:off x="8056219" y="1513350"/>
            <a:ext cx="285168" cy="365026"/>
            <a:chOff x="8056219" y="1513350"/>
            <a:chExt cx="285168" cy="365026"/>
          </a:xfrm>
        </p:grpSpPr>
        <p:sp>
          <p:nvSpPr>
            <p:cNvPr id="11860" name="Google Shape;11860;p80"/>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0"/>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0"/>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0"/>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0"/>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0"/>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0"/>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0"/>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0"/>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0"/>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0"/>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0"/>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0"/>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0"/>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0"/>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0"/>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80"/>
          <p:cNvGrpSpPr/>
          <p:nvPr/>
        </p:nvGrpSpPr>
        <p:grpSpPr>
          <a:xfrm>
            <a:off x="6233054" y="1513402"/>
            <a:ext cx="330839" cy="364974"/>
            <a:chOff x="6233054" y="1513402"/>
            <a:chExt cx="330839" cy="364974"/>
          </a:xfrm>
        </p:grpSpPr>
        <p:sp>
          <p:nvSpPr>
            <p:cNvPr id="11877" name="Google Shape;11877;p80"/>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0"/>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0"/>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0"/>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0"/>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0"/>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0"/>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0"/>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0"/>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0"/>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0"/>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0"/>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0"/>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0"/>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0"/>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0"/>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0"/>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0"/>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0"/>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0"/>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0"/>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0"/>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80"/>
          <p:cNvGrpSpPr/>
          <p:nvPr/>
        </p:nvGrpSpPr>
        <p:grpSpPr>
          <a:xfrm>
            <a:off x="5805866" y="3797471"/>
            <a:ext cx="285168" cy="365288"/>
            <a:chOff x="5805866" y="3797471"/>
            <a:chExt cx="285168" cy="365288"/>
          </a:xfrm>
        </p:grpSpPr>
        <p:sp>
          <p:nvSpPr>
            <p:cNvPr id="11900" name="Google Shape;11900;p80"/>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0"/>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0"/>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0"/>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0"/>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0"/>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0"/>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0"/>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0"/>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0"/>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0"/>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0"/>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0"/>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0"/>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0"/>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0"/>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0"/>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0"/>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0"/>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0"/>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80"/>
          <p:cNvGrpSpPr/>
          <p:nvPr/>
        </p:nvGrpSpPr>
        <p:grpSpPr>
          <a:xfrm>
            <a:off x="5355790" y="3797471"/>
            <a:ext cx="284958" cy="365052"/>
            <a:chOff x="5355790" y="3797471"/>
            <a:chExt cx="284958" cy="365052"/>
          </a:xfrm>
        </p:grpSpPr>
        <p:sp>
          <p:nvSpPr>
            <p:cNvPr id="11921" name="Google Shape;11921;p80"/>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0"/>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0"/>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0"/>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0"/>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0"/>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0"/>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0"/>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0"/>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0"/>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0"/>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0"/>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0"/>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0"/>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0"/>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0"/>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0"/>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0"/>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0"/>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0"/>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0"/>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0"/>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0"/>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0"/>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0"/>
          <p:cNvGrpSpPr/>
          <p:nvPr/>
        </p:nvGrpSpPr>
        <p:grpSpPr>
          <a:xfrm>
            <a:off x="7156067" y="3797550"/>
            <a:ext cx="285089" cy="364974"/>
            <a:chOff x="7156067" y="3797550"/>
            <a:chExt cx="285089" cy="364974"/>
          </a:xfrm>
        </p:grpSpPr>
        <p:sp>
          <p:nvSpPr>
            <p:cNvPr id="11946" name="Google Shape;11946;p80"/>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0"/>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0"/>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0"/>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0"/>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0"/>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0"/>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0"/>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0"/>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0"/>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0"/>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0"/>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0"/>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0"/>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0"/>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0"/>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0"/>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0"/>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80"/>
          <p:cNvGrpSpPr/>
          <p:nvPr/>
        </p:nvGrpSpPr>
        <p:grpSpPr>
          <a:xfrm>
            <a:off x="6255941" y="4286087"/>
            <a:ext cx="284958" cy="364948"/>
            <a:chOff x="6255941" y="4286087"/>
            <a:chExt cx="284958" cy="364948"/>
          </a:xfrm>
        </p:grpSpPr>
        <p:sp>
          <p:nvSpPr>
            <p:cNvPr id="11965" name="Google Shape;11965;p80"/>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0"/>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0"/>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0"/>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0"/>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0"/>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0"/>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0"/>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0"/>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0"/>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0"/>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0"/>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0"/>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0"/>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0"/>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0"/>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0"/>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0"/>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0"/>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0"/>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0"/>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80"/>
          <p:cNvGrpSpPr/>
          <p:nvPr/>
        </p:nvGrpSpPr>
        <p:grpSpPr>
          <a:xfrm>
            <a:off x="7606143" y="3797602"/>
            <a:ext cx="285089" cy="364948"/>
            <a:chOff x="7606143" y="3797602"/>
            <a:chExt cx="285089" cy="364948"/>
          </a:xfrm>
        </p:grpSpPr>
        <p:sp>
          <p:nvSpPr>
            <p:cNvPr id="11987" name="Google Shape;11987;p80"/>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0"/>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0"/>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0"/>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0"/>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0"/>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0"/>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0"/>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0"/>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0"/>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0"/>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0"/>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0"/>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0"/>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0"/>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0"/>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0"/>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0"/>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0"/>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0"/>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0"/>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80"/>
          <p:cNvGrpSpPr/>
          <p:nvPr/>
        </p:nvGrpSpPr>
        <p:grpSpPr>
          <a:xfrm>
            <a:off x="7606143" y="3356519"/>
            <a:ext cx="285089" cy="365052"/>
            <a:chOff x="7606143" y="3356519"/>
            <a:chExt cx="285089" cy="365052"/>
          </a:xfrm>
        </p:grpSpPr>
        <p:sp>
          <p:nvSpPr>
            <p:cNvPr id="12009" name="Google Shape;12009;p80"/>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0"/>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0"/>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0"/>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0"/>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0"/>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0"/>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0"/>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0"/>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0"/>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0"/>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0"/>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0"/>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0"/>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0"/>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0"/>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0"/>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80"/>
          <p:cNvGrpSpPr/>
          <p:nvPr/>
        </p:nvGrpSpPr>
        <p:grpSpPr>
          <a:xfrm>
            <a:off x="4905557" y="4285510"/>
            <a:ext cx="285797" cy="366390"/>
            <a:chOff x="4905557" y="4285510"/>
            <a:chExt cx="285797" cy="366390"/>
          </a:xfrm>
        </p:grpSpPr>
        <p:sp>
          <p:nvSpPr>
            <p:cNvPr id="12027" name="Google Shape;12027;p80"/>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0"/>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0"/>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0"/>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0"/>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0"/>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0"/>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0"/>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0"/>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0"/>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0"/>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0"/>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0"/>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0"/>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0"/>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0"/>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80"/>
          <p:cNvGrpSpPr/>
          <p:nvPr/>
        </p:nvGrpSpPr>
        <p:grpSpPr>
          <a:xfrm>
            <a:off x="7606248" y="2431303"/>
            <a:ext cx="284984" cy="364843"/>
            <a:chOff x="7606248" y="2431303"/>
            <a:chExt cx="284984" cy="364843"/>
          </a:xfrm>
        </p:grpSpPr>
        <p:sp>
          <p:nvSpPr>
            <p:cNvPr id="12044" name="Google Shape;12044;p80"/>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0"/>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0"/>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0"/>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0"/>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0"/>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0"/>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0"/>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0"/>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0"/>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0"/>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0"/>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0"/>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0"/>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0"/>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0"/>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80"/>
          <p:cNvGrpSpPr/>
          <p:nvPr/>
        </p:nvGrpSpPr>
        <p:grpSpPr>
          <a:xfrm>
            <a:off x="5805866" y="4286087"/>
            <a:ext cx="284879" cy="364948"/>
            <a:chOff x="5805866" y="4286087"/>
            <a:chExt cx="284879" cy="364948"/>
          </a:xfrm>
        </p:grpSpPr>
        <p:sp>
          <p:nvSpPr>
            <p:cNvPr id="12061" name="Google Shape;12061;p80"/>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0"/>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0"/>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0"/>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0"/>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0"/>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0"/>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0"/>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0"/>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0"/>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0"/>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0"/>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0"/>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0"/>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0"/>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0"/>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0"/>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0"/>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0"/>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0"/>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0"/>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0"/>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80"/>
          <p:cNvGrpSpPr/>
          <p:nvPr/>
        </p:nvGrpSpPr>
        <p:grpSpPr>
          <a:xfrm>
            <a:off x="5355790" y="4286087"/>
            <a:ext cx="284958" cy="364948"/>
            <a:chOff x="5355790" y="4286087"/>
            <a:chExt cx="284958" cy="364948"/>
          </a:xfrm>
        </p:grpSpPr>
        <p:sp>
          <p:nvSpPr>
            <p:cNvPr id="12084" name="Google Shape;12084;p80"/>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0"/>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0"/>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0"/>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0"/>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0"/>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0"/>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0"/>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0"/>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0"/>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0"/>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0"/>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0"/>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0"/>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0"/>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0"/>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0"/>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0"/>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0"/>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0"/>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0"/>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0"/>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0"/>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0"/>
          <p:cNvGrpSpPr/>
          <p:nvPr/>
        </p:nvGrpSpPr>
        <p:grpSpPr>
          <a:xfrm>
            <a:off x="8056219" y="1983508"/>
            <a:ext cx="284984" cy="364869"/>
            <a:chOff x="8056219" y="1983508"/>
            <a:chExt cx="284984" cy="364869"/>
          </a:xfrm>
        </p:grpSpPr>
        <p:sp>
          <p:nvSpPr>
            <p:cNvPr id="12108" name="Google Shape;12108;p80"/>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0"/>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0"/>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0"/>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0"/>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0"/>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0"/>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0"/>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0"/>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0"/>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0"/>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0"/>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0"/>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0"/>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80"/>
          <p:cNvGrpSpPr/>
          <p:nvPr/>
        </p:nvGrpSpPr>
        <p:grpSpPr>
          <a:xfrm>
            <a:off x="7161782" y="4285982"/>
            <a:ext cx="273580" cy="365131"/>
            <a:chOff x="7161782" y="4285982"/>
            <a:chExt cx="273580" cy="365131"/>
          </a:xfrm>
        </p:grpSpPr>
        <p:sp>
          <p:nvSpPr>
            <p:cNvPr id="12123" name="Google Shape;12123;p80"/>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0"/>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0"/>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0"/>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0"/>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0"/>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0"/>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0"/>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0"/>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0"/>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0"/>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0"/>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0"/>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0"/>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0"/>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80"/>
          <p:cNvGrpSpPr/>
          <p:nvPr/>
        </p:nvGrpSpPr>
        <p:grpSpPr>
          <a:xfrm>
            <a:off x="7606352" y="1983508"/>
            <a:ext cx="285063" cy="364869"/>
            <a:chOff x="7606352" y="1983508"/>
            <a:chExt cx="285063" cy="364869"/>
          </a:xfrm>
        </p:grpSpPr>
        <p:sp>
          <p:nvSpPr>
            <p:cNvPr id="12139" name="Google Shape;12139;p80"/>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0"/>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0"/>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0"/>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0"/>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0"/>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0"/>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0"/>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0"/>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0"/>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0"/>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0"/>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0"/>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0"/>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0"/>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80"/>
          <p:cNvGrpSpPr/>
          <p:nvPr/>
        </p:nvGrpSpPr>
        <p:grpSpPr>
          <a:xfrm>
            <a:off x="7611937" y="4286087"/>
            <a:ext cx="273580" cy="365052"/>
            <a:chOff x="7611937" y="4286087"/>
            <a:chExt cx="273580" cy="365052"/>
          </a:xfrm>
        </p:grpSpPr>
        <p:sp>
          <p:nvSpPr>
            <p:cNvPr id="12155" name="Google Shape;12155;p80"/>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0"/>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0"/>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0"/>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0"/>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0"/>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0"/>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0"/>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0"/>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0"/>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0"/>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0"/>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0"/>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0"/>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0"/>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0"/>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0"/>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0"/>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0"/>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0"/>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0"/>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80"/>
          <p:cNvGrpSpPr/>
          <p:nvPr/>
        </p:nvGrpSpPr>
        <p:grpSpPr>
          <a:xfrm>
            <a:off x="8061934" y="2431198"/>
            <a:ext cx="273658" cy="365052"/>
            <a:chOff x="8061934" y="2431198"/>
            <a:chExt cx="273658" cy="365052"/>
          </a:xfrm>
        </p:grpSpPr>
        <p:sp>
          <p:nvSpPr>
            <p:cNvPr id="12177" name="Google Shape;12177;p80"/>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0"/>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0"/>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0"/>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0"/>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0"/>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0"/>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0"/>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0"/>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0"/>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0"/>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0"/>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0"/>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0"/>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0"/>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0"/>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80"/>
          <p:cNvGrpSpPr/>
          <p:nvPr/>
        </p:nvGrpSpPr>
        <p:grpSpPr>
          <a:xfrm>
            <a:off x="7161861" y="3356519"/>
            <a:ext cx="273501" cy="365131"/>
            <a:chOff x="7161861" y="3356519"/>
            <a:chExt cx="273501" cy="365131"/>
          </a:xfrm>
        </p:grpSpPr>
        <p:sp>
          <p:nvSpPr>
            <p:cNvPr id="12194" name="Google Shape;12194;p80"/>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0"/>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0"/>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0"/>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0"/>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0"/>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0"/>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0"/>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0"/>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0"/>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0"/>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0"/>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0"/>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0"/>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0"/>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0"/>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0"/>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0"/>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0"/>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0"/>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80"/>
          <p:cNvGrpSpPr/>
          <p:nvPr/>
        </p:nvGrpSpPr>
        <p:grpSpPr>
          <a:xfrm>
            <a:off x="7156067" y="1983508"/>
            <a:ext cx="285089" cy="365131"/>
            <a:chOff x="7156067" y="1983508"/>
            <a:chExt cx="285089" cy="365131"/>
          </a:xfrm>
        </p:grpSpPr>
        <p:sp>
          <p:nvSpPr>
            <p:cNvPr id="12215" name="Google Shape;12215;p80"/>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0"/>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0"/>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0"/>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0"/>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0"/>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0"/>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0"/>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0"/>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0"/>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0"/>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0"/>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0"/>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0"/>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0"/>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0"/>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0"/>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0"/>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80"/>
          <p:cNvGrpSpPr/>
          <p:nvPr/>
        </p:nvGrpSpPr>
        <p:grpSpPr>
          <a:xfrm>
            <a:off x="5355790" y="1983508"/>
            <a:ext cx="284879" cy="364974"/>
            <a:chOff x="5355790" y="1983508"/>
            <a:chExt cx="284879" cy="364974"/>
          </a:xfrm>
        </p:grpSpPr>
        <p:sp>
          <p:nvSpPr>
            <p:cNvPr id="12234" name="Google Shape;12234;p80"/>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0"/>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0"/>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0"/>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0"/>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0"/>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0"/>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0"/>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0"/>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0"/>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0"/>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0"/>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0"/>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0"/>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0"/>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0"/>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0"/>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80"/>
          <p:cNvGrpSpPr/>
          <p:nvPr/>
        </p:nvGrpSpPr>
        <p:grpSpPr>
          <a:xfrm>
            <a:off x="7161573" y="2894750"/>
            <a:ext cx="273868" cy="365131"/>
            <a:chOff x="7161573" y="2894750"/>
            <a:chExt cx="273868" cy="365131"/>
          </a:xfrm>
        </p:grpSpPr>
        <p:sp>
          <p:nvSpPr>
            <p:cNvPr id="12252" name="Google Shape;12252;p80"/>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0"/>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0"/>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0"/>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0"/>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0"/>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0"/>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0"/>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0"/>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0"/>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0"/>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0"/>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80"/>
          <p:cNvGrpSpPr/>
          <p:nvPr/>
        </p:nvGrpSpPr>
        <p:grpSpPr>
          <a:xfrm>
            <a:off x="4911692" y="1513402"/>
            <a:ext cx="273108" cy="364974"/>
            <a:chOff x="4911692" y="1513402"/>
            <a:chExt cx="273108" cy="364974"/>
          </a:xfrm>
        </p:grpSpPr>
        <p:sp>
          <p:nvSpPr>
            <p:cNvPr id="12265" name="Google Shape;12265;p80"/>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0"/>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0"/>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0"/>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0"/>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0"/>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0"/>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0"/>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0"/>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0"/>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0"/>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0"/>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0"/>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0"/>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0"/>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0"/>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0"/>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0"/>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3" name="Google Shape;12283;p80"/>
          <p:cNvGrpSpPr/>
          <p:nvPr/>
        </p:nvGrpSpPr>
        <p:grpSpPr>
          <a:xfrm>
            <a:off x="8062013" y="3797628"/>
            <a:ext cx="273580" cy="364921"/>
            <a:chOff x="8062013" y="3797628"/>
            <a:chExt cx="273580" cy="364921"/>
          </a:xfrm>
        </p:grpSpPr>
        <p:sp>
          <p:nvSpPr>
            <p:cNvPr id="12284" name="Google Shape;12284;p80"/>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0"/>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0"/>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0"/>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0"/>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0"/>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0"/>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0"/>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0"/>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0"/>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0"/>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0"/>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0"/>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0"/>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0"/>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0"/>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0"/>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0"/>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0"/>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0"/>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0"/>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0"/>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80"/>
          <p:cNvGrpSpPr/>
          <p:nvPr/>
        </p:nvGrpSpPr>
        <p:grpSpPr>
          <a:xfrm>
            <a:off x="6711785" y="3356598"/>
            <a:ext cx="273501" cy="365052"/>
            <a:chOff x="6711785" y="3356598"/>
            <a:chExt cx="273501" cy="365052"/>
          </a:xfrm>
        </p:grpSpPr>
        <p:sp>
          <p:nvSpPr>
            <p:cNvPr id="12307" name="Google Shape;12307;p80"/>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0"/>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0"/>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0"/>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0"/>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0"/>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0"/>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0"/>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0"/>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0"/>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0"/>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0"/>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0"/>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0"/>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0"/>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0"/>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0"/>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80"/>
          <p:cNvGrpSpPr/>
          <p:nvPr/>
        </p:nvGrpSpPr>
        <p:grpSpPr>
          <a:xfrm>
            <a:off x="6261814" y="3356598"/>
            <a:ext cx="273501" cy="364948"/>
            <a:chOff x="6261814" y="3356598"/>
            <a:chExt cx="273501" cy="364948"/>
          </a:xfrm>
        </p:grpSpPr>
        <p:sp>
          <p:nvSpPr>
            <p:cNvPr id="12325" name="Google Shape;12325;p80"/>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0"/>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0"/>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0"/>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0"/>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0"/>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0"/>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0"/>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0"/>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0"/>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0"/>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0"/>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0"/>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0"/>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0"/>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0"/>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0"/>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0"/>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0"/>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80"/>
          <p:cNvGrpSpPr/>
          <p:nvPr/>
        </p:nvGrpSpPr>
        <p:grpSpPr>
          <a:xfrm>
            <a:off x="7611753" y="2894671"/>
            <a:ext cx="273868" cy="365131"/>
            <a:chOff x="7611753" y="2894671"/>
            <a:chExt cx="273868" cy="365131"/>
          </a:xfrm>
        </p:grpSpPr>
        <p:sp>
          <p:nvSpPr>
            <p:cNvPr id="12345" name="Google Shape;12345;p80"/>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0"/>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0"/>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0"/>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0"/>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0"/>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0"/>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0"/>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0"/>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0"/>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0"/>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0"/>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0"/>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0"/>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0"/>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0"/>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0"/>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0"/>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80"/>
          <p:cNvGrpSpPr/>
          <p:nvPr/>
        </p:nvGrpSpPr>
        <p:grpSpPr>
          <a:xfrm>
            <a:off x="6706096" y="1983482"/>
            <a:ext cx="284984" cy="364895"/>
            <a:chOff x="6706096" y="1983482"/>
            <a:chExt cx="284984" cy="364895"/>
          </a:xfrm>
        </p:grpSpPr>
        <p:sp>
          <p:nvSpPr>
            <p:cNvPr id="12364" name="Google Shape;12364;p80"/>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0"/>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0"/>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0"/>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0"/>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0"/>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0"/>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0"/>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0"/>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0"/>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0"/>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0"/>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0"/>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0"/>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0"/>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0"/>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0"/>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0"/>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0"/>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0"/>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0"/>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0"/>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0"/>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0"/>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0"/>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80"/>
          <p:cNvGrpSpPr/>
          <p:nvPr/>
        </p:nvGrpSpPr>
        <p:grpSpPr>
          <a:xfrm>
            <a:off x="6261526" y="2894671"/>
            <a:ext cx="273868" cy="365026"/>
            <a:chOff x="6261526" y="2894671"/>
            <a:chExt cx="273868" cy="365026"/>
          </a:xfrm>
        </p:grpSpPr>
        <p:sp>
          <p:nvSpPr>
            <p:cNvPr id="12390" name="Google Shape;12390;p80"/>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0"/>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0"/>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0"/>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0"/>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0"/>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0"/>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0"/>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0"/>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0"/>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0"/>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0"/>
          <p:cNvGrpSpPr/>
          <p:nvPr/>
        </p:nvGrpSpPr>
        <p:grpSpPr>
          <a:xfrm>
            <a:off x="4905609" y="1983508"/>
            <a:ext cx="285063" cy="364869"/>
            <a:chOff x="4905609" y="1983508"/>
            <a:chExt cx="285063" cy="364869"/>
          </a:xfrm>
        </p:grpSpPr>
        <p:sp>
          <p:nvSpPr>
            <p:cNvPr id="12408" name="Google Shape;12408;p80"/>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0"/>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0"/>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0"/>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0"/>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0"/>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0"/>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0"/>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0"/>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0"/>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80"/>
          <p:cNvGrpSpPr/>
          <p:nvPr/>
        </p:nvGrpSpPr>
        <p:grpSpPr>
          <a:xfrm>
            <a:off x="5811555" y="2894750"/>
            <a:ext cx="273684" cy="365052"/>
            <a:chOff x="5811555" y="2894750"/>
            <a:chExt cx="273684" cy="365052"/>
          </a:xfrm>
        </p:grpSpPr>
        <p:sp>
          <p:nvSpPr>
            <p:cNvPr id="12433" name="Google Shape;12433;p80"/>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0"/>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0"/>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0"/>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0"/>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0"/>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0"/>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0"/>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0"/>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0"/>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0"/>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0"/>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0"/>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0"/>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0"/>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0"/>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80"/>
          <p:cNvGrpSpPr/>
          <p:nvPr/>
        </p:nvGrpSpPr>
        <p:grpSpPr>
          <a:xfrm>
            <a:off x="5361296" y="2894750"/>
            <a:ext cx="274052" cy="365157"/>
            <a:chOff x="5361296" y="2894750"/>
            <a:chExt cx="274052" cy="365157"/>
          </a:xfrm>
        </p:grpSpPr>
        <p:sp>
          <p:nvSpPr>
            <p:cNvPr id="12451" name="Google Shape;12451;p80"/>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0"/>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0"/>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0"/>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0"/>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0"/>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0"/>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0"/>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0"/>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0"/>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0"/>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0"/>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0"/>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0"/>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0"/>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0"/>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0"/>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0"/>
          <p:cNvGrpSpPr/>
          <p:nvPr/>
        </p:nvGrpSpPr>
        <p:grpSpPr>
          <a:xfrm>
            <a:off x="5805866" y="1983430"/>
            <a:ext cx="284958" cy="365079"/>
            <a:chOff x="5805866" y="1983430"/>
            <a:chExt cx="284958" cy="365079"/>
          </a:xfrm>
        </p:grpSpPr>
        <p:sp>
          <p:nvSpPr>
            <p:cNvPr id="12469" name="Google Shape;12469;p80"/>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0"/>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0"/>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0"/>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0"/>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0"/>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0"/>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0"/>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0"/>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0"/>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0"/>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0"/>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0"/>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0"/>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0"/>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0"/>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0"/>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0"/>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0"/>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0"/>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0"/>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0"/>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0"/>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0"/>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0"/>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0"/>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80"/>
          <p:cNvGrpSpPr/>
          <p:nvPr/>
        </p:nvGrpSpPr>
        <p:grpSpPr>
          <a:xfrm>
            <a:off x="6255941" y="1983508"/>
            <a:ext cx="284958" cy="364948"/>
            <a:chOff x="6255941" y="1983508"/>
            <a:chExt cx="284958" cy="364948"/>
          </a:xfrm>
        </p:grpSpPr>
        <p:sp>
          <p:nvSpPr>
            <p:cNvPr id="12497" name="Google Shape;12497;p80"/>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0"/>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0"/>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0"/>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0"/>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0"/>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0"/>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0"/>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0"/>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0"/>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0"/>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0"/>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0"/>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0"/>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0"/>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0"/>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0"/>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0"/>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0"/>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0"/>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0"/>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0"/>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0"/>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0"/>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0"/>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0"/>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0"/>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80"/>
          <p:cNvGrpSpPr/>
          <p:nvPr/>
        </p:nvGrpSpPr>
        <p:grpSpPr>
          <a:xfrm>
            <a:off x="6711706" y="2894855"/>
            <a:ext cx="273763" cy="364948"/>
            <a:chOff x="6711706" y="2894855"/>
            <a:chExt cx="273763" cy="364948"/>
          </a:xfrm>
        </p:grpSpPr>
        <p:sp>
          <p:nvSpPr>
            <p:cNvPr id="12526" name="Google Shape;12526;p80"/>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0"/>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0"/>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0"/>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0"/>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0"/>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0"/>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0"/>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0"/>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0"/>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0"/>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0"/>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0"/>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0"/>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0"/>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0"/>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80"/>
          <p:cNvGrpSpPr/>
          <p:nvPr/>
        </p:nvGrpSpPr>
        <p:grpSpPr>
          <a:xfrm>
            <a:off x="7611753" y="1513402"/>
            <a:ext cx="273501" cy="364974"/>
            <a:chOff x="7611753" y="1513402"/>
            <a:chExt cx="273501" cy="364974"/>
          </a:xfrm>
        </p:grpSpPr>
        <p:sp>
          <p:nvSpPr>
            <p:cNvPr id="12545" name="Google Shape;12545;p80"/>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0"/>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0"/>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0"/>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0"/>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0"/>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0"/>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0"/>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0"/>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0"/>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0"/>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0"/>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0"/>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80"/>
          <p:cNvGrpSpPr/>
          <p:nvPr/>
        </p:nvGrpSpPr>
        <p:grpSpPr>
          <a:xfrm>
            <a:off x="6711706" y="4286087"/>
            <a:ext cx="273580" cy="365052"/>
            <a:chOff x="6711706" y="4286087"/>
            <a:chExt cx="273580" cy="365052"/>
          </a:xfrm>
        </p:grpSpPr>
        <p:sp>
          <p:nvSpPr>
            <p:cNvPr id="12562" name="Google Shape;12562;p80"/>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0"/>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0"/>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0"/>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0"/>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0"/>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0"/>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0"/>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0"/>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0"/>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0"/>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0"/>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0"/>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0"/>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80"/>
          <p:cNvGrpSpPr/>
          <p:nvPr/>
        </p:nvGrpSpPr>
        <p:grpSpPr>
          <a:xfrm>
            <a:off x="8058499" y="4286087"/>
            <a:ext cx="280606" cy="365052"/>
            <a:chOff x="8058499" y="4286087"/>
            <a:chExt cx="280606" cy="365052"/>
          </a:xfrm>
        </p:grpSpPr>
        <p:sp>
          <p:nvSpPr>
            <p:cNvPr id="12581" name="Google Shape;12581;p80"/>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0"/>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0"/>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0"/>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0"/>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0"/>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0"/>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0"/>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0"/>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0"/>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0"/>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0"/>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0"/>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0"/>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0"/>
          <p:cNvGrpSpPr/>
          <p:nvPr/>
        </p:nvGrpSpPr>
        <p:grpSpPr>
          <a:xfrm>
            <a:off x="6711785" y="3797550"/>
            <a:ext cx="273606" cy="365052"/>
            <a:chOff x="6711785" y="3797550"/>
            <a:chExt cx="273606" cy="365052"/>
          </a:xfrm>
        </p:grpSpPr>
        <p:sp>
          <p:nvSpPr>
            <p:cNvPr id="12599" name="Google Shape;12599;p80"/>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0"/>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0"/>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0"/>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0"/>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0"/>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0"/>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0"/>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0"/>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0"/>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0"/>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0"/>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0"/>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0"/>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0"/>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0"/>
          <p:cNvGrpSpPr/>
          <p:nvPr/>
        </p:nvGrpSpPr>
        <p:grpSpPr>
          <a:xfrm>
            <a:off x="7156067" y="2431198"/>
            <a:ext cx="285089" cy="364948"/>
            <a:chOff x="7156067" y="2431198"/>
            <a:chExt cx="285089" cy="364948"/>
          </a:xfrm>
        </p:grpSpPr>
        <p:sp>
          <p:nvSpPr>
            <p:cNvPr id="12615" name="Google Shape;12615;p80"/>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0"/>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0"/>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0"/>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0"/>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0"/>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0"/>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0"/>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0"/>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0"/>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0"/>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0"/>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0"/>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0"/>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0"/>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0"/>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0"/>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0"/>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0"/>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80"/>
          <p:cNvGrpSpPr/>
          <p:nvPr/>
        </p:nvGrpSpPr>
        <p:grpSpPr>
          <a:xfrm>
            <a:off x="8061252" y="2893623"/>
            <a:ext cx="274864" cy="367517"/>
            <a:chOff x="8061252" y="2893623"/>
            <a:chExt cx="274864" cy="367517"/>
          </a:xfrm>
        </p:grpSpPr>
        <p:sp>
          <p:nvSpPr>
            <p:cNvPr id="12635" name="Google Shape;12635;p80"/>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0"/>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0"/>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0"/>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0"/>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0"/>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0"/>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0"/>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0"/>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0"/>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0"/>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0"/>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80"/>
          <p:cNvGrpSpPr/>
          <p:nvPr/>
        </p:nvGrpSpPr>
        <p:grpSpPr>
          <a:xfrm>
            <a:off x="4905714" y="2431198"/>
            <a:ext cx="284958" cy="365052"/>
            <a:chOff x="4905714" y="2431198"/>
            <a:chExt cx="284958" cy="365052"/>
          </a:xfrm>
        </p:grpSpPr>
        <p:sp>
          <p:nvSpPr>
            <p:cNvPr id="12648" name="Google Shape;12648;p80"/>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0"/>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0"/>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0"/>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0"/>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0"/>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0"/>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0"/>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0"/>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0"/>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0"/>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0"/>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0"/>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0"/>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0"/>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0"/>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0"/>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0"/>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0"/>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0"/>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0"/>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0"/>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0"/>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80"/>
          <p:cNvGrpSpPr/>
          <p:nvPr/>
        </p:nvGrpSpPr>
        <p:grpSpPr>
          <a:xfrm>
            <a:off x="4911403" y="3356545"/>
            <a:ext cx="273475" cy="365052"/>
            <a:chOff x="4911403" y="3356545"/>
            <a:chExt cx="273475" cy="365052"/>
          </a:xfrm>
        </p:grpSpPr>
        <p:sp>
          <p:nvSpPr>
            <p:cNvPr id="12672" name="Google Shape;12672;p80"/>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0"/>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0"/>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0"/>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0"/>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0"/>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0"/>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0"/>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0"/>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0"/>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0"/>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0"/>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0"/>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0"/>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0"/>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0"/>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0"/>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0"/>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0"/>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80"/>
          <p:cNvGrpSpPr/>
          <p:nvPr/>
        </p:nvGrpSpPr>
        <p:grpSpPr>
          <a:xfrm>
            <a:off x="5361479" y="3356598"/>
            <a:ext cx="273580" cy="364948"/>
            <a:chOff x="5361479" y="3356598"/>
            <a:chExt cx="273580" cy="364948"/>
          </a:xfrm>
        </p:grpSpPr>
        <p:sp>
          <p:nvSpPr>
            <p:cNvPr id="12692" name="Google Shape;12692;p80"/>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0"/>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0"/>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0"/>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0"/>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0"/>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0"/>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0"/>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0"/>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0"/>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0"/>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0"/>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0"/>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0"/>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0"/>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0"/>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0"/>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0"/>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80"/>
          <p:cNvGrpSpPr/>
          <p:nvPr/>
        </p:nvGrpSpPr>
        <p:grpSpPr>
          <a:xfrm>
            <a:off x="5808042" y="2431225"/>
            <a:ext cx="280711" cy="365026"/>
            <a:chOff x="5808042" y="2431225"/>
            <a:chExt cx="280711" cy="365026"/>
          </a:xfrm>
        </p:grpSpPr>
        <p:sp>
          <p:nvSpPr>
            <p:cNvPr id="12713" name="Google Shape;12713;p80"/>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0"/>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0"/>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0"/>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0"/>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0"/>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0"/>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0"/>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0"/>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0"/>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0"/>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0"/>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0"/>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80"/>
          <p:cNvGrpSpPr/>
          <p:nvPr/>
        </p:nvGrpSpPr>
        <p:grpSpPr>
          <a:xfrm>
            <a:off x="6705912" y="2431225"/>
            <a:ext cx="285063" cy="365026"/>
            <a:chOff x="6705912" y="2431225"/>
            <a:chExt cx="285063" cy="365026"/>
          </a:xfrm>
        </p:grpSpPr>
        <p:sp>
          <p:nvSpPr>
            <p:cNvPr id="12733" name="Google Shape;12733;p80"/>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0"/>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0"/>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0"/>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0"/>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0"/>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0"/>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0"/>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0"/>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0"/>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0"/>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0"/>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0"/>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0"/>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0"/>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0"/>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0"/>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0"/>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0"/>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80"/>
          <p:cNvGrpSpPr/>
          <p:nvPr/>
        </p:nvGrpSpPr>
        <p:grpSpPr>
          <a:xfrm>
            <a:off x="5811634" y="3356702"/>
            <a:ext cx="273501" cy="364948"/>
            <a:chOff x="5811634" y="3356702"/>
            <a:chExt cx="273501" cy="364948"/>
          </a:xfrm>
        </p:grpSpPr>
        <p:sp>
          <p:nvSpPr>
            <p:cNvPr id="12758" name="Google Shape;12758;p80"/>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0"/>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0"/>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0"/>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0"/>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0"/>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0"/>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0"/>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0"/>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0"/>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0"/>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0"/>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0"/>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0"/>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0"/>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80"/>
          <p:cNvGrpSpPr/>
          <p:nvPr/>
        </p:nvGrpSpPr>
        <p:grpSpPr>
          <a:xfrm>
            <a:off x="4905793" y="2894802"/>
            <a:ext cx="284879" cy="365105"/>
            <a:chOff x="4905793" y="2894802"/>
            <a:chExt cx="284879" cy="365105"/>
          </a:xfrm>
        </p:grpSpPr>
        <p:sp>
          <p:nvSpPr>
            <p:cNvPr id="12774" name="Google Shape;12774;p80"/>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0"/>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0"/>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0"/>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0"/>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0"/>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0"/>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0"/>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0"/>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0"/>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0"/>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0"/>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0"/>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0"/>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0"/>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0"/>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0"/>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0"/>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0"/>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0"/>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0"/>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0"/>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0"/>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0"/>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0"/>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0"/>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80"/>
          <p:cNvGrpSpPr/>
          <p:nvPr/>
        </p:nvGrpSpPr>
        <p:grpSpPr>
          <a:xfrm>
            <a:off x="8062013" y="3356598"/>
            <a:ext cx="273501" cy="364948"/>
            <a:chOff x="8062013" y="3356598"/>
            <a:chExt cx="273501" cy="364948"/>
          </a:xfrm>
        </p:grpSpPr>
        <p:sp>
          <p:nvSpPr>
            <p:cNvPr id="12801" name="Google Shape;12801;p80"/>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0"/>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0"/>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0"/>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0"/>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0"/>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0"/>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0"/>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0"/>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0"/>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0"/>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0"/>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0"/>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0"/>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0"/>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0"/>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0"/>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0"/>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80"/>
          <p:cNvGrpSpPr/>
          <p:nvPr/>
        </p:nvGrpSpPr>
        <p:grpSpPr>
          <a:xfrm>
            <a:off x="6261709" y="2431198"/>
            <a:ext cx="273606" cy="365052"/>
            <a:chOff x="6261709" y="2431198"/>
            <a:chExt cx="273606" cy="365052"/>
          </a:xfrm>
        </p:grpSpPr>
        <p:sp>
          <p:nvSpPr>
            <p:cNvPr id="12820" name="Google Shape;12820;p80"/>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0"/>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0"/>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0"/>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0"/>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0"/>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0"/>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0"/>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0"/>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0"/>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0"/>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0"/>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0"/>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0"/>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0"/>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0"/>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80"/>
          <p:cNvGrpSpPr/>
          <p:nvPr/>
        </p:nvGrpSpPr>
        <p:grpSpPr>
          <a:xfrm>
            <a:off x="5361296" y="2431198"/>
            <a:ext cx="273947" cy="365052"/>
            <a:chOff x="5361296" y="2431198"/>
            <a:chExt cx="273947" cy="365052"/>
          </a:xfrm>
        </p:grpSpPr>
        <p:sp>
          <p:nvSpPr>
            <p:cNvPr id="12837" name="Google Shape;12837;p80"/>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0"/>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0"/>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0"/>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0"/>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0"/>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0"/>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0"/>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0"/>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0"/>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0"/>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0"/>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0"/>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0"/>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0"/>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0"/>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0"/>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0"/>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0"/>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0"/>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0"/>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861"/>
        <p:cNvGrpSpPr/>
        <p:nvPr/>
      </p:nvGrpSpPr>
      <p:grpSpPr>
        <a:xfrm>
          <a:off x="0" y="0"/>
          <a:ext cx="0" cy="0"/>
          <a:chOff x="0" y="0"/>
          <a:chExt cx="0" cy="0"/>
        </a:xfrm>
      </p:grpSpPr>
      <p:sp>
        <p:nvSpPr>
          <p:cNvPr id="12862" name="Google Shape;12862;p8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863" name="Google Shape;12863;p8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864" name="Google Shape;12864;p81"/>
          <p:cNvGrpSpPr/>
          <p:nvPr/>
        </p:nvGrpSpPr>
        <p:grpSpPr>
          <a:xfrm>
            <a:off x="3516462" y="3365328"/>
            <a:ext cx="367569" cy="365289"/>
            <a:chOff x="3516462" y="3365328"/>
            <a:chExt cx="367569" cy="365289"/>
          </a:xfrm>
        </p:grpSpPr>
        <p:sp>
          <p:nvSpPr>
            <p:cNvPr id="12865" name="Google Shape;12865;p81"/>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1"/>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1"/>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1"/>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1"/>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1"/>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1"/>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1"/>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1"/>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1"/>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1"/>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1"/>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1"/>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1"/>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1"/>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1"/>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1"/>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4" name="Google Shape;12884;p81"/>
          <p:cNvGrpSpPr/>
          <p:nvPr/>
        </p:nvGrpSpPr>
        <p:grpSpPr>
          <a:xfrm>
            <a:off x="2758162" y="1965433"/>
            <a:ext cx="112330" cy="366285"/>
            <a:chOff x="2758162" y="1965433"/>
            <a:chExt cx="112330" cy="366285"/>
          </a:xfrm>
        </p:grpSpPr>
        <p:sp>
          <p:nvSpPr>
            <p:cNvPr id="12885" name="Google Shape;12885;p81"/>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1"/>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1"/>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1"/>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1"/>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1"/>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1"/>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1"/>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1"/>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1"/>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81"/>
          <p:cNvGrpSpPr/>
          <p:nvPr/>
        </p:nvGrpSpPr>
        <p:grpSpPr>
          <a:xfrm>
            <a:off x="1840734" y="3809329"/>
            <a:ext cx="169818" cy="365525"/>
            <a:chOff x="1840734" y="3809329"/>
            <a:chExt cx="169818" cy="365525"/>
          </a:xfrm>
        </p:grpSpPr>
        <p:sp>
          <p:nvSpPr>
            <p:cNvPr id="12896" name="Google Shape;12896;p81"/>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1"/>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1"/>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1"/>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1"/>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1"/>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1"/>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1"/>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1"/>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1"/>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81"/>
          <p:cNvGrpSpPr/>
          <p:nvPr/>
        </p:nvGrpSpPr>
        <p:grpSpPr>
          <a:xfrm>
            <a:off x="3964761" y="2010082"/>
            <a:ext cx="365394" cy="276856"/>
            <a:chOff x="3964761" y="2010082"/>
            <a:chExt cx="365394" cy="276856"/>
          </a:xfrm>
        </p:grpSpPr>
        <p:sp>
          <p:nvSpPr>
            <p:cNvPr id="12907" name="Google Shape;12907;p81"/>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1"/>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1"/>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1"/>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1"/>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1"/>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3" name="Google Shape;12913;p81"/>
          <p:cNvGrpSpPr/>
          <p:nvPr/>
        </p:nvGrpSpPr>
        <p:grpSpPr>
          <a:xfrm>
            <a:off x="1769017" y="2017340"/>
            <a:ext cx="365420" cy="248216"/>
            <a:chOff x="1769017" y="2017340"/>
            <a:chExt cx="365420" cy="248216"/>
          </a:xfrm>
        </p:grpSpPr>
        <p:sp>
          <p:nvSpPr>
            <p:cNvPr id="12914" name="Google Shape;12914;p81"/>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1"/>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1"/>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1"/>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1"/>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1"/>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1"/>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1"/>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1"/>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1"/>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1"/>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1"/>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81"/>
          <p:cNvGrpSpPr/>
          <p:nvPr/>
        </p:nvGrpSpPr>
        <p:grpSpPr>
          <a:xfrm>
            <a:off x="1298499" y="2066286"/>
            <a:ext cx="365525" cy="164421"/>
            <a:chOff x="1298499" y="2066286"/>
            <a:chExt cx="365525" cy="164421"/>
          </a:xfrm>
        </p:grpSpPr>
        <p:sp>
          <p:nvSpPr>
            <p:cNvPr id="12927" name="Google Shape;12927;p81"/>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1"/>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1"/>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1"/>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1"/>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1"/>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1"/>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1"/>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1"/>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1"/>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1"/>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1"/>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1"/>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1"/>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1"/>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1"/>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1"/>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1"/>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81"/>
          <p:cNvGrpSpPr/>
          <p:nvPr/>
        </p:nvGrpSpPr>
        <p:grpSpPr>
          <a:xfrm>
            <a:off x="854105" y="2085178"/>
            <a:ext cx="365551" cy="126663"/>
            <a:chOff x="854105" y="2085178"/>
            <a:chExt cx="365551" cy="126663"/>
          </a:xfrm>
        </p:grpSpPr>
        <p:sp>
          <p:nvSpPr>
            <p:cNvPr id="12950" name="Google Shape;12950;p81"/>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1"/>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1"/>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1"/>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1"/>
          <p:cNvGrpSpPr/>
          <p:nvPr/>
        </p:nvGrpSpPr>
        <p:grpSpPr>
          <a:xfrm>
            <a:off x="2315916" y="1965800"/>
            <a:ext cx="110706" cy="365472"/>
            <a:chOff x="2315916" y="1965800"/>
            <a:chExt cx="110706" cy="365472"/>
          </a:xfrm>
        </p:grpSpPr>
        <p:sp>
          <p:nvSpPr>
            <p:cNvPr id="12955" name="Google Shape;12955;p81"/>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1"/>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1"/>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1"/>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81"/>
          <p:cNvGrpSpPr/>
          <p:nvPr/>
        </p:nvGrpSpPr>
        <p:grpSpPr>
          <a:xfrm>
            <a:off x="936878" y="3809408"/>
            <a:ext cx="198615" cy="365446"/>
            <a:chOff x="936878" y="3809408"/>
            <a:chExt cx="198615" cy="365446"/>
          </a:xfrm>
        </p:grpSpPr>
        <p:sp>
          <p:nvSpPr>
            <p:cNvPr id="12960" name="Google Shape;12960;p81"/>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1"/>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1"/>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1"/>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1"/>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1"/>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1"/>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1"/>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1"/>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1"/>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1"/>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1"/>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81"/>
          <p:cNvGrpSpPr/>
          <p:nvPr/>
        </p:nvGrpSpPr>
        <p:grpSpPr>
          <a:xfrm>
            <a:off x="2270140" y="3809460"/>
            <a:ext cx="202021" cy="365394"/>
            <a:chOff x="2270140" y="3809460"/>
            <a:chExt cx="202021" cy="365394"/>
          </a:xfrm>
        </p:grpSpPr>
        <p:sp>
          <p:nvSpPr>
            <p:cNvPr id="12973" name="Google Shape;12973;p81"/>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1"/>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1"/>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1"/>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1"/>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1"/>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1"/>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1"/>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1"/>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1"/>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1"/>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1"/>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1"/>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1"/>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81"/>
          <p:cNvGrpSpPr/>
          <p:nvPr/>
        </p:nvGrpSpPr>
        <p:grpSpPr>
          <a:xfrm>
            <a:off x="3201010" y="1965826"/>
            <a:ext cx="115370" cy="365420"/>
            <a:chOff x="3201010" y="1965826"/>
            <a:chExt cx="115370" cy="365420"/>
          </a:xfrm>
        </p:grpSpPr>
        <p:sp>
          <p:nvSpPr>
            <p:cNvPr id="12988" name="Google Shape;12988;p81"/>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1"/>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1"/>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1"/>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1"/>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1"/>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1"/>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1"/>
          <p:cNvGrpSpPr/>
          <p:nvPr/>
        </p:nvGrpSpPr>
        <p:grpSpPr>
          <a:xfrm>
            <a:off x="3520366" y="2010082"/>
            <a:ext cx="365551" cy="276856"/>
            <a:chOff x="3520366" y="2010082"/>
            <a:chExt cx="365551" cy="276856"/>
          </a:xfrm>
        </p:grpSpPr>
        <p:sp>
          <p:nvSpPr>
            <p:cNvPr id="12996" name="Google Shape;12996;p81"/>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1"/>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1"/>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1"/>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1"/>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1"/>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1"/>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1"/>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1"/>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1"/>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81"/>
          <p:cNvGrpSpPr/>
          <p:nvPr/>
        </p:nvGrpSpPr>
        <p:grpSpPr>
          <a:xfrm>
            <a:off x="1298368" y="3809460"/>
            <a:ext cx="365420" cy="365394"/>
            <a:chOff x="1298368" y="3809460"/>
            <a:chExt cx="365420" cy="365394"/>
          </a:xfrm>
        </p:grpSpPr>
        <p:sp>
          <p:nvSpPr>
            <p:cNvPr id="13007" name="Google Shape;13007;p81"/>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1"/>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1"/>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1"/>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1"/>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1"/>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1"/>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1"/>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1"/>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1"/>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1"/>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1"/>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1"/>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1"/>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1"/>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1"/>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1"/>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1"/>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1"/>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1"/>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1"/>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1"/>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1"/>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1"/>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1"/>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1"/>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1"/>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1"/>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1"/>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1"/>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1"/>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1"/>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1"/>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1"/>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1"/>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1"/>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1"/>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1"/>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1"/>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1"/>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1"/>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1"/>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1"/>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1"/>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81"/>
          <p:cNvGrpSpPr/>
          <p:nvPr/>
        </p:nvGrpSpPr>
        <p:grpSpPr>
          <a:xfrm>
            <a:off x="3963503" y="3350943"/>
            <a:ext cx="365394" cy="365472"/>
            <a:chOff x="3963503" y="3350943"/>
            <a:chExt cx="365394" cy="365472"/>
          </a:xfrm>
        </p:grpSpPr>
        <p:sp>
          <p:nvSpPr>
            <p:cNvPr id="13052" name="Google Shape;13052;p81"/>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1"/>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1"/>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1"/>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1"/>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1"/>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1"/>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1"/>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1"/>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1"/>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1"/>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1"/>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81"/>
          <p:cNvGrpSpPr/>
          <p:nvPr/>
        </p:nvGrpSpPr>
        <p:grpSpPr>
          <a:xfrm>
            <a:off x="858140" y="3364961"/>
            <a:ext cx="319880" cy="365918"/>
            <a:chOff x="858140" y="3364961"/>
            <a:chExt cx="319880" cy="365918"/>
          </a:xfrm>
        </p:grpSpPr>
        <p:sp>
          <p:nvSpPr>
            <p:cNvPr id="13065" name="Google Shape;13065;p81"/>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1"/>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1"/>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1"/>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1"/>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1"/>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1"/>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1"/>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1"/>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1"/>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1"/>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1"/>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1"/>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81"/>
          <p:cNvGrpSpPr/>
          <p:nvPr/>
        </p:nvGrpSpPr>
        <p:grpSpPr>
          <a:xfrm>
            <a:off x="4014938" y="1504295"/>
            <a:ext cx="318125" cy="362931"/>
            <a:chOff x="4014938" y="1504295"/>
            <a:chExt cx="318125" cy="362931"/>
          </a:xfrm>
        </p:grpSpPr>
        <p:sp>
          <p:nvSpPr>
            <p:cNvPr id="13079" name="Google Shape;13079;p81"/>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1"/>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1"/>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1"/>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1"/>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1"/>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1"/>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81"/>
          <p:cNvGrpSpPr/>
          <p:nvPr/>
        </p:nvGrpSpPr>
        <p:grpSpPr>
          <a:xfrm>
            <a:off x="1308797" y="3365118"/>
            <a:ext cx="311705" cy="365499"/>
            <a:chOff x="1308797" y="3365118"/>
            <a:chExt cx="311705" cy="365499"/>
          </a:xfrm>
        </p:grpSpPr>
        <p:sp>
          <p:nvSpPr>
            <p:cNvPr id="13087" name="Google Shape;13087;p81"/>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1"/>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1"/>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1"/>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1"/>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1"/>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1"/>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1"/>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1"/>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1"/>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1"/>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1"/>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1"/>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1"/>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1"/>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1"/>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1"/>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1"/>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1"/>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1"/>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1"/>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1"/>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1"/>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1"/>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1"/>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81"/>
          <p:cNvGrpSpPr/>
          <p:nvPr/>
        </p:nvGrpSpPr>
        <p:grpSpPr>
          <a:xfrm>
            <a:off x="2661291" y="1502933"/>
            <a:ext cx="336624" cy="365551"/>
            <a:chOff x="2661291" y="1502933"/>
            <a:chExt cx="336624" cy="365551"/>
          </a:xfrm>
        </p:grpSpPr>
        <p:sp>
          <p:nvSpPr>
            <p:cNvPr id="13113" name="Google Shape;13113;p81"/>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1"/>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1"/>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1"/>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1"/>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1"/>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1"/>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1"/>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1"/>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1"/>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1"/>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1"/>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1"/>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1"/>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1"/>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1"/>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1"/>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1"/>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1"/>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1"/>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1"/>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1"/>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1"/>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1"/>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1"/>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1"/>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1"/>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1"/>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81"/>
          <p:cNvGrpSpPr/>
          <p:nvPr/>
        </p:nvGrpSpPr>
        <p:grpSpPr>
          <a:xfrm>
            <a:off x="854000" y="1591550"/>
            <a:ext cx="365787" cy="188501"/>
            <a:chOff x="854000" y="1591550"/>
            <a:chExt cx="365787" cy="188501"/>
          </a:xfrm>
        </p:grpSpPr>
        <p:sp>
          <p:nvSpPr>
            <p:cNvPr id="13151" name="Google Shape;13151;p81"/>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1"/>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1"/>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81"/>
          <p:cNvGrpSpPr/>
          <p:nvPr/>
        </p:nvGrpSpPr>
        <p:grpSpPr>
          <a:xfrm>
            <a:off x="3562762" y="1502933"/>
            <a:ext cx="326536" cy="365551"/>
            <a:chOff x="3562762" y="1502933"/>
            <a:chExt cx="326536" cy="365551"/>
          </a:xfrm>
        </p:grpSpPr>
        <p:sp>
          <p:nvSpPr>
            <p:cNvPr id="13155" name="Google Shape;13155;p81"/>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1"/>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1"/>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1"/>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1"/>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1"/>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1"/>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1"/>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1"/>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1"/>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1"/>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6" name="Google Shape;13166;p81"/>
          <p:cNvGrpSpPr/>
          <p:nvPr/>
        </p:nvGrpSpPr>
        <p:grpSpPr>
          <a:xfrm>
            <a:off x="1302508" y="1502933"/>
            <a:ext cx="364162" cy="365551"/>
            <a:chOff x="1302508" y="1502933"/>
            <a:chExt cx="364162" cy="365551"/>
          </a:xfrm>
        </p:grpSpPr>
        <p:sp>
          <p:nvSpPr>
            <p:cNvPr id="13167" name="Google Shape;13167;p81"/>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1"/>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1"/>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1"/>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1"/>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1"/>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1"/>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1"/>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1"/>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1"/>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1"/>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1"/>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1"/>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1"/>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1"/>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1"/>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1"/>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1"/>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1"/>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81"/>
          <p:cNvGrpSpPr/>
          <p:nvPr/>
        </p:nvGrpSpPr>
        <p:grpSpPr>
          <a:xfrm>
            <a:off x="2213019" y="1502933"/>
            <a:ext cx="336755" cy="365551"/>
            <a:chOff x="2213019" y="1502933"/>
            <a:chExt cx="336755" cy="365551"/>
          </a:xfrm>
        </p:grpSpPr>
        <p:sp>
          <p:nvSpPr>
            <p:cNvPr id="13187" name="Google Shape;13187;p81"/>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1"/>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1"/>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1"/>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1"/>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1"/>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1"/>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1"/>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1"/>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1"/>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1"/>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1"/>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81"/>
          <p:cNvGrpSpPr/>
          <p:nvPr/>
        </p:nvGrpSpPr>
        <p:grpSpPr>
          <a:xfrm>
            <a:off x="2202380" y="3365197"/>
            <a:ext cx="306255" cy="365499"/>
            <a:chOff x="2202380" y="3365197"/>
            <a:chExt cx="306255" cy="365499"/>
          </a:xfrm>
        </p:grpSpPr>
        <p:sp>
          <p:nvSpPr>
            <p:cNvPr id="13200" name="Google Shape;13200;p81"/>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1"/>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1"/>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1"/>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1"/>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1"/>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1"/>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1"/>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1"/>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1"/>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1"/>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1"/>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1"/>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81"/>
          <p:cNvGrpSpPr/>
          <p:nvPr/>
        </p:nvGrpSpPr>
        <p:grpSpPr>
          <a:xfrm>
            <a:off x="1759349" y="3365144"/>
            <a:ext cx="304525" cy="365394"/>
            <a:chOff x="1759349" y="3365144"/>
            <a:chExt cx="304525" cy="365394"/>
          </a:xfrm>
        </p:grpSpPr>
        <p:sp>
          <p:nvSpPr>
            <p:cNvPr id="13214" name="Google Shape;13214;p81"/>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1"/>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1"/>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1"/>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1"/>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1"/>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1"/>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1"/>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1"/>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1"/>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1"/>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1"/>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1"/>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1"/>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1"/>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1"/>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1"/>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1"/>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1"/>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81"/>
          <p:cNvGrpSpPr/>
          <p:nvPr/>
        </p:nvGrpSpPr>
        <p:grpSpPr>
          <a:xfrm>
            <a:off x="4110892" y="2421802"/>
            <a:ext cx="95115" cy="365368"/>
            <a:chOff x="4110892" y="2421802"/>
            <a:chExt cx="95115" cy="365368"/>
          </a:xfrm>
        </p:grpSpPr>
        <p:sp>
          <p:nvSpPr>
            <p:cNvPr id="13234" name="Google Shape;13234;p81"/>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1"/>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1"/>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1"/>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1"/>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1"/>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1"/>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1" name="Google Shape;13241;p81"/>
          <p:cNvGrpSpPr/>
          <p:nvPr/>
        </p:nvGrpSpPr>
        <p:grpSpPr>
          <a:xfrm>
            <a:off x="2769848" y="3805635"/>
            <a:ext cx="91473" cy="365525"/>
            <a:chOff x="2769848" y="3805635"/>
            <a:chExt cx="91473" cy="365525"/>
          </a:xfrm>
        </p:grpSpPr>
        <p:sp>
          <p:nvSpPr>
            <p:cNvPr id="13242" name="Google Shape;13242;p81"/>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1"/>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1"/>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1"/>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1"/>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1"/>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1"/>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1"/>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81"/>
          <p:cNvGrpSpPr/>
          <p:nvPr/>
        </p:nvGrpSpPr>
        <p:grpSpPr>
          <a:xfrm>
            <a:off x="1794067" y="2421750"/>
            <a:ext cx="269807" cy="365525"/>
            <a:chOff x="1794067" y="2421750"/>
            <a:chExt cx="269807" cy="365525"/>
          </a:xfrm>
        </p:grpSpPr>
        <p:sp>
          <p:nvSpPr>
            <p:cNvPr id="13251" name="Google Shape;13251;p81"/>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1"/>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1"/>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1"/>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1"/>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1"/>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1"/>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1"/>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1"/>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1"/>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1"/>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1"/>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1"/>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1"/>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1"/>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1"/>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1"/>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1"/>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1"/>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1"/>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1"/>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1"/>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1"/>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1"/>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1"/>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1"/>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1"/>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81"/>
          <p:cNvGrpSpPr/>
          <p:nvPr/>
        </p:nvGrpSpPr>
        <p:grpSpPr>
          <a:xfrm>
            <a:off x="3606782" y="2421750"/>
            <a:ext cx="211585" cy="365525"/>
            <a:chOff x="3606782" y="2421750"/>
            <a:chExt cx="211585" cy="365525"/>
          </a:xfrm>
        </p:grpSpPr>
        <p:sp>
          <p:nvSpPr>
            <p:cNvPr id="13279" name="Google Shape;13279;p81"/>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1"/>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1"/>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1"/>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1"/>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1"/>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1"/>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1"/>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81"/>
          <p:cNvGrpSpPr/>
          <p:nvPr/>
        </p:nvGrpSpPr>
        <p:grpSpPr>
          <a:xfrm>
            <a:off x="3104664" y="1503037"/>
            <a:ext cx="336755" cy="365341"/>
            <a:chOff x="3104664" y="1503037"/>
            <a:chExt cx="336755" cy="365341"/>
          </a:xfrm>
        </p:grpSpPr>
        <p:sp>
          <p:nvSpPr>
            <p:cNvPr id="13288" name="Google Shape;13288;p81"/>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1"/>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1"/>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1"/>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1"/>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1"/>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1"/>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1"/>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1"/>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1"/>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1"/>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1"/>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1"/>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1"/>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81"/>
          <p:cNvGrpSpPr/>
          <p:nvPr/>
        </p:nvGrpSpPr>
        <p:grpSpPr>
          <a:xfrm>
            <a:off x="2241946" y="2421750"/>
            <a:ext cx="265562" cy="365525"/>
            <a:chOff x="2241946" y="2421750"/>
            <a:chExt cx="265562" cy="365525"/>
          </a:xfrm>
        </p:grpSpPr>
        <p:sp>
          <p:nvSpPr>
            <p:cNvPr id="13303" name="Google Shape;13303;p81"/>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1"/>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1"/>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1"/>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1"/>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1"/>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1"/>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1"/>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1"/>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1"/>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81"/>
          <p:cNvGrpSpPr/>
          <p:nvPr/>
        </p:nvGrpSpPr>
        <p:grpSpPr>
          <a:xfrm>
            <a:off x="2694018" y="2421881"/>
            <a:ext cx="254583" cy="365394"/>
            <a:chOff x="2694018" y="2421881"/>
            <a:chExt cx="254583" cy="365394"/>
          </a:xfrm>
        </p:grpSpPr>
        <p:sp>
          <p:nvSpPr>
            <p:cNvPr id="13314" name="Google Shape;13314;p81"/>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1"/>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1"/>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1"/>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1"/>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1"/>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1"/>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81"/>
          <p:cNvGrpSpPr/>
          <p:nvPr/>
        </p:nvGrpSpPr>
        <p:grpSpPr>
          <a:xfrm>
            <a:off x="3947519" y="4326147"/>
            <a:ext cx="365420" cy="263021"/>
            <a:chOff x="3947519" y="4326147"/>
            <a:chExt cx="365420" cy="263021"/>
          </a:xfrm>
        </p:grpSpPr>
        <p:sp>
          <p:nvSpPr>
            <p:cNvPr id="13322" name="Google Shape;13322;p81"/>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1"/>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1"/>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1"/>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1"/>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1"/>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1"/>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1"/>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1"/>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1"/>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1"/>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1"/>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1"/>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1"/>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1"/>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1"/>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1"/>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1"/>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1"/>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1" name="Google Shape;13341;p81"/>
          <p:cNvGrpSpPr/>
          <p:nvPr/>
        </p:nvGrpSpPr>
        <p:grpSpPr>
          <a:xfrm>
            <a:off x="3430072" y="4291874"/>
            <a:ext cx="368931" cy="331488"/>
            <a:chOff x="3430072" y="4291874"/>
            <a:chExt cx="368931" cy="331488"/>
          </a:xfrm>
        </p:grpSpPr>
        <p:sp>
          <p:nvSpPr>
            <p:cNvPr id="13342" name="Google Shape;13342;p81"/>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1"/>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1"/>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1"/>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1"/>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1"/>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1"/>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1"/>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1"/>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1"/>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1"/>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1"/>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1"/>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1"/>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1"/>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1"/>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1"/>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1"/>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1"/>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1" name="Google Shape;13361;p81"/>
          <p:cNvGrpSpPr/>
          <p:nvPr/>
        </p:nvGrpSpPr>
        <p:grpSpPr>
          <a:xfrm>
            <a:off x="3153479" y="2421881"/>
            <a:ext cx="225158" cy="364267"/>
            <a:chOff x="3153479" y="2421881"/>
            <a:chExt cx="225158" cy="364267"/>
          </a:xfrm>
        </p:grpSpPr>
        <p:sp>
          <p:nvSpPr>
            <p:cNvPr id="13362" name="Google Shape;13362;p81"/>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1"/>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1"/>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1"/>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1"/>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1"/>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1"/>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1"/>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1"/>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1"/>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1"/>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1"/>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1"/>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81"/>
          <p:cNvGrpSpPr/>
          <p:nvPr/>
        </p:nvGrpSpPr>
        <p:grpSpPr>
          <a:xfrm>
            <a:off x="3967643" y="3839881"/>
            <a:ext cx="365551" cy="297503"/>
            <a:chOff x="3967643" y="3839881"/>
            <a:chExt cx="365551" cy="297503"/>
          </a:xfrm>
        </p:grpSpPr>
        <p:sp>
          <p:nvSpPr>
            <p:cNvPr id="13376" name="Google Shape;13376;p81"/>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1"/>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1"/>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1"/>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1"/>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1"/>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1"/>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1"/>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1"/>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1"/>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1"/>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1"/>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1"/>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1"/>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1"/>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1"/>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1"/>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1"/>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1"/>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1"/>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1"/>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1"/>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1"/>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81"/>
          <p:cNvGrpSpPr/>
          <p:nvPr/>
        </p:nvGrpSpPr>
        <p:grpSpPr>
          <a:xfrm>
            <a:off x="3220505" y="3805687"/>
            <a:ext cx="80153" cy="365472"/>
            <a:chOff x="3220505" y="3805687"/>
            <a:chExt cx="80153" cy="365472"/>
          </a:xfrm>
        </p:grpSpPr>
        <p:sp>
          <p:nvSpPr>
            <p:cNvPr id="13402" name="Google Shape;13402;p81"/>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1"/>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1"/>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1"/>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1"/>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1"/>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1"/>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1"/>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1"/>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81"/>
          <p:cNvGrpSpPr/>
          <p:nvPr/>
        </p:nvGrpSpPr>
        <p:grpSpPr>
          <a:xfrm>
            <a:off x="1347157" y="2421723"/>
            <a:ext cx="280655" cy="365551"/>
            <a:chOff x="1347157" y="2421723"/>
            <a:chExt cx="280655" cy="365551"/>
          </a:xfrm>
        </p:grpSpPr>
        <p:sp>
          <p:nvSpPr>
            <p:cNvPr id="13412" name="Google Shape;13412;p81"/>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1"/>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1"/>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1"/>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1"/>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1"/>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1"/>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1"/>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1"/>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1"/>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1"/>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1"/>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1"/>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1"/>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1"/>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1"/>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1"/>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1"/>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1"/>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1"/>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1"/>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1"/>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1"/>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81"/>
          <p:cNvGrpSpPr/>
          <p:nvPr/>
        </p:nvGrpSpPr>
        <p:grpSpPr>
          <a:xfrm>
            <a:off x="3507658" y="3832256"/>
            <a:ext cx="395474" cy="312491"/>
            <a:chOff x="3507658" y="3832256"/>
            <a:chExt cx="395474" cy="312491"/>
          </a:xfrm>
        </p:grpSpPr>
        <p:sp>
          <p:nvSpPr>
            <p:cNvPr id="13436" name="Google Shape;13436;p81"/>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1"/>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1"/>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81"/>
          <p:cNvGrpSpPr/>
          <p:nvPr/>
        </p:nvGrpSpPr>
        <p:grpSpPr>
          <a:xfrm>
            <a:off x="3962481" y="2901255"/>
            <a:ext cx="365158" cy="365368"/>
            <a:chOff x="3962481" y="2901255"/>
            <a:chExt cx="365158" cy="365368"/>
          </a:xfrm>
        </p:grpSpPr>
        <p:sp>
          <p:nvSpPr>
            <p:cNvPr id="13440" name="Google Shape;13440;p81"/>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1"/>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1"/>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1"/>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1"/>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1"/>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1"/>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1"/>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1"/>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1"/>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1"/>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1"/>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1"/>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1"/>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1"/>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1"/>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1"/>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81"/>
          <p:cNvGrpSpPr/>
          <p:nvPr/>
        </p:nvGrpSpPr>
        <p:grpSpPr>
          <a:xfrm>
            <a:off x="3520995" y="2925728"/>
            <a:ext cx="365551" cy="316238"/>
            <a:chOff x="3520995" y="2925728"/>
            <a:chExt cx="365551" cy="316238"/>
          </a:xfrm>
        </p:grpSpPr>
        <p:sp>
          <p:nvSpPr>
            <p:cNvPr id="13460" name="Google Shape;13460;p81"/>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1"/>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1"/>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1"/>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1"/>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1"/>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1"/>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1"/>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1"/>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1"/>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1"/>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1"/>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1"/>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1"/>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1"/>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1"/>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1"/>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1"/>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1"/>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1"/>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1"/>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1"/>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1"/>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1"/>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1"/>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1"/>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1"/>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1"/>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1"/>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1"/>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1"/>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1"/>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1"/>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1"/>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1"/>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1"/>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1"/>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1"/>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1"/>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1"/>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0" name="Google Shape;13500;p81"/>
          <p:cNvGrpSpPr/>
          <p:nvPr/>
        </p:nvGrpSpPr>
        <p:grpSpPr>
          <a:xfrm>
            <a:off x="894378" y="2422038"/>
            <a:ext cx="284926" cy="365237"/>
            <a:chOff x="894378" y="2422038"/>
            <a:chExt cx="284926" cy="365237"/>
          </a:xfrm>
        </p:grpSpPr>
        <p:sp>
          <p:nvSpPr>
            <p:cNvPr id="13501" name="Google Shape;13501;p81"/>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1"/>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1"/>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1"/>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1"/>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1"/>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1"/>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1"/>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1"/>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1"/>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1"/>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1"/>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1"/>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81"/>
          <p:cNvGrpSpPr/>
          <p:nvPr/>
        </p:nvGrpSpPr>
        <p:grpSpPr>
          <a:xfrm>
            <a:off x="3077518" y="2928637"/>
            <a:ext cx="376844" cy="310369"/>
            <a:chOff x="3077518" y="2928637"/>
            <a:chExt cx="376844" cy="310369"/>
          </a:xfrm>
        </p:grpSpPr>
        <p:sp>
          <p:nvSpPr>
            <p:cNvPr id="13515" name="Google Shape;13515;p81"/>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1"/>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1"/>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1"/>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1"/>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1"/>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1"/>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1"/>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1"/>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1"/>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1"/>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1"/>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1"/>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81"/>
          <p:cNvGrpSpPr/>
          <p:nvPr/>
        </p:nvGrpSpPr>
        <p:grpSpPr>
          <a:xfrm>
            <a:off x="2637656" y="2901098"/>
            <a:ext cx="365289" cy="365525"/>
            <a:chOff x="2637656" y="2901098"/>
            <a:chExt cx="365289" cy="365525"/>
          </a:xfrm>
        </p:grpSpPr>
        <p:sp>
          <p:nvSpPr>
            <p:cNvPr id="13529" name="Google Shape;13529;p81"/>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1"/>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1"/>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1"/>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1"/>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1"/>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81"/>
          <p:cNvGrpSpPr/>
          <p:nvPr/>
        </p:nvGrpSpPr>
        <p:grpSpPr>
          <a:xfrm>
            <a:off x="2195804" y="2946376"/>
            <a:ext cx="365394" cy="274969"/>
            <a:chOff x="2195804" y="2946376"/>
            <a:chExt cx="365394" cy="274969"/>
          </a:xfrm>
        </p:grpSpPr>
        <p:sp>
          <p:nvSpPr>
            <p:cNvPr id="13536" name="Google Shape;13536;p81"/>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1"/>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1"/>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1"/>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1"/>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1"/>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1"/>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1"/>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1"/>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1"/>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1"/>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1"/>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1"/>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1"/>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1"/>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1"/>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1"/>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1"/>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1"/>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1"/>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1"/>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1"/>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1"/>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1"/>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1"/>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1"/>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1"/>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81"/>
          <p:cNvGrpSpPr/>
          <p:nvPr/>
        </p:nvGrpSpPr>
        <p:grpSpPr>
          <a:xfrm>
            <a:off x="1312334" y="2901098"/>
            <a:ext cx="377342" cy="365525"/>
            <a:chOff x="1312334" y="2901098"/>
            <a:chExt cx="377342" cy="365525"/>
          </a:xfrm>
        </p:grpSpPr>
        <p:sp>
          <p:nvSpPr>
            <p:cNvPr id="13566" name="Google Shape;13566;p81"/>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1"/>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1"/>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1"/>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1"/>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1"/>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1"/>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81"/>
          <p:cNvGrpSpPr/>
          <p:nvPr/>
        </p:nvGrpSpPr>
        <p:grpSpPr>
          <a:xfrm>
            <a:off x="859660" y="2901229"/>
            <a:ext cx="377133" cy="365341"/>
            <a:chOff x="859660" y="2901229"/>
            <a:chExt cx="377133" cy="365341"/>
          </a:xfrm>
        </p:grpSpPr>
        <p:sp>
          <p:nvSpPr>
            <p:cNvPr id="13574" name="Google Shape;13574;p81"/>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1"/>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1"/>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1"/>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1"/>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1"/>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1"/>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1"/>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1"/>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1"/>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1"/>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1"/>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1"/>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1"/>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1"/>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1"/>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1"/>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1"/>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1"/>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81"/>
          <p:cNvGrpSpPr/>
          <p:nvPr/>
        </p:nvGrpSpPr>
        <p:grpSpPr>
          <a:xfrm>
            <a:off x="3090671" y="3365275"/>
            <a:ext cx="323365" cy="365420"/>
            <a:chOff x="3090671" y="3365275"/>
            <a:chExt cx="323365" cy="365420"/>
          </a:xfrm>
        </p:grpSpPr>
        <p:sp>
          <p:nvSpPr>
            <p:cNvPr id="13594" name="Google Shape;13594;p81"/>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1"/>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1"/>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1"/>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1"/>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1"/>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1"/>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1"/>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1"/>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1"/>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1"/>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1"/>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1"/>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1"/>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1"/>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1"/>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1"/>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1"/>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1"/>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1"/>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1"/>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1"/>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1"/>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1"/>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1"/>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81"/>
          <p:cNvGrpSpPr/>
          <p:nvPr/>
        </p:nvGrpSpPr>
        <p:grpSpPr>
          <a:xfrm>
            <a:off x="861651" y="4280581"/>
            <a:ext cx="346554" cy="364844"/>
            <a:chOff x="861651" y="4280581"/>
            <a:chExt cx="346554" cy="364844"/>
          </a:xfrm>
        </p:grpSpPr>
        <p:sp>
          <p:nvSpPr>
            <p:cNvPr id="13622" name="Google Shape;13622;p81"/>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1"/>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1"/>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1"/>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1"/>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1"/>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1"/>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1"/>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1"/>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1"/>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1"/>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1"/>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4" name="Google Shape;13634;p81"/>
          <p:cNvGrpSpPr/>
          <p:nvPr/>
        </p:nvGrpSpPr>
        <p:grpSpPr>
          <a:xfrm>
            <a:off x="1385020" y="4280607"/>
            <a:ext cx="330440" cy="364791"/>
            <a:chOff x="1385020" y="4280607"/>
            <a:chExt cx="330440" cy="364791"/>
          </a:xfrm>
        </p:grpSpPr>
        <p:sp>
          <p:nvSpPr>
            <p:cNvPr id="13635" name="Google Shape;13635;p81"/>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1"/>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1"/>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1"/>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1"/>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1"/>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1"/>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1"/>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1"/>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1"/>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1"/>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1"/>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1"/>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1"/>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1"/>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1"/>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1"/>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1"/>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1"/>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1"/>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1"/>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1"/>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1"/>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1"/>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1"/>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1"/>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81"/>
          <p:cNvGrpSpPr/>
          <p:nvPr/>
        </p:nvGrpSpPr>
        <p:grpSpPr>
          <a:xfrm>
            <a:off x="1737836" y="1500941"/>
            <a:ext cx="392016" cy="369560"/>
            <a:chOff x="1737836" y="1500941"/>
            <a:chExt cx="392016" cy="369560"/>
          </a:xfrm>
        </p:grpSpPr>
        <p:sp>
          <p:nvSpPr>
            <p:cNvPr id="13662" name="Google Shape;13662;p81"/>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1"/>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1"/>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1"/>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1"/>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1"/>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1"/>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1"/>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1"/>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1"/>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1"/>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1"/>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1"/>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1"/>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1"/>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1"/>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1"/>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1"/>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1"/>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1"/>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1"/>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1"/>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1"/>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1"/>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1"/>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1"/>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81"/>
          <p:cNvGrpSpPr/>
          <p:nvPr/>
        </p:nvGrpSpPr>
        <p:grpSpPr>
          <a:xfrm>
            <a:off x="1879330" y="4298346"/>
            <a:ext cx="379884" cy="329182"/>
            <a:chOff x="1879330" y="4298346"/>
            <a:chExt cx="379884" cy="329182"/>
          </a:xfrm>
        </p:grpSpPr>
        <p:sp>
          <p:nvSpPr>
            <p:cNvPr id="13700" name="Google Shape;13700;p81"/>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1"/>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1"/>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1"/>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1"/>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1"/>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1"/>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1"/>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1"/>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1"/>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1"/>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1"/>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1"/>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1"/>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1"/>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1"/>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1"/>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1"/>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1"/>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1"/>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1"/>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1"/>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2" name="Google Shape;13722;p81"/>
          <p:cNvGrpSpPr/>
          <p:nvPr/>
        </p:nvGrpSpPr>
        <p:grpSpPr>
          <a:xfrm>
            <a:off x="2399816" y="4298215"/>
            <a:ext cx="365394" cy="329706"/>
            <a:chOff x="2399816" y="4298215"/>
            <a:chExt cx="365394" cy="329706"/>
          </a:xfrm>
        </p:grpSpPr>
        <p:sp>
          <p:nvSpPr>
            <p:cNvPr id="13723" name="Google Shape;13723;p81"/>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1"/>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1"/>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1"/>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1"/>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1"/>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1"/>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1"/>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1"/>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1"/>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1"/>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1"/>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1"/>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1"/>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1"/>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1"/>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81"/>
          <p:cNvGrpSpPr/>
          <p:nvPr/>
        </p:nvGrpSpPr>
        <p:grpSpPr>
          <a:xfrm>
            <a:off x="2915743" y="4295071"/>
            <a:ext cx="366547" cy="335968"/>
            <a:chOff x="2915743" y="4295071"/>
            <a:chExt cx="366547" cy="335968"/>
          </a:xfrm>
        </p:grpSpPr>
        <p:sp>
          <p:nvSpPr>
            <p:cNvPr id="13740" name="Google Shape;13740;p81"/>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1"/>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1"/>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1"/>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1"/>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1"/>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1"/>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1"/>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1"/>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1"/>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1"/>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1"/>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1"/>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1"/>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1"/>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1"/>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1"/>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1"/>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1"/>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1"/>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1"/>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1"/>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1"/>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1"/>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1"/>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1"/>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1"/>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1"/>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1"/>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9" name="Google Shape;13769;p81"/>
          <p:cNvGrpSpPr/>
          <p:nvPr/>
        </p:nvGrpSpPr>
        <p:grpSpPr>
          <a:xfrm>
            <a:off x="5712834" y="3812971"/>
            <a:ext cx="347550" cy="324046"/>
            <a:chOff x="5712834" y="3812971"/>
            <a:chExt cx="347550" cy="324046"/>
          </a:xfrm>
        </p:grpSpPr>
        <p:sp>
          <p:nvSpPr>
            <p:cNvPr id="13770" name="Google Shape;13770;p81"/>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1"/>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1"/>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1"/>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1"/>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1"/>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1"/>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1"/>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1"/>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1"/>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1"/>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1"/>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1"/>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1"/>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1"/>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1"/>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81"/>
          <p:cNvGrpSpPr/>
          <p:nvPr/>
        </p:nvGrpSpPr>
        <p:grpSpPr>
          <a:xfrm>
            <a:off x="6181466" y="3859140"/>
            <a:ext cx="347943" cy="231709"/>
            <a:chOff x="6181466" y="3859140"/>
            <a:chExt cx="347943" cy="231709"/>
          </a:xfrm>
        </p:grpSpPr>
        <p:sp>
          <p:nvSpPr>
            <p:cNvPr id="13787" name="Google Shape;13787;p81"/>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1"/>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1"/>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1"/>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1"/>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1"/>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1"/>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1"/>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1"/>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1"/>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1"/>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1"/>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1"/>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1"/>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81"/>
          <p:cNvGrpSpPr/>
          <p:nvPr/>
        </p:nvGrpSpPr>
        <p:grpSpPr>
          <a:xfrm>
            <a:off x="2656024" y="3365144"/>
            <a:ext cx="298735" cy="365472"/>
            <a:chOff x="2656024" y="3365144"/>
            <a:chExt cx="298735" cy="365472"/>
          </a:xfrm>
        </p:grpSpPr>
        <p:sp>
          <p:nvSpPr>
            <p:cNvPr id="13802" name="Google Shape;13802;p81"/>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1"/>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1"/>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1"/>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1"/>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1"/>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1"/>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1"/>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1"/>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1"/>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1"/>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1"/>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1"/>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1"/>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1"/>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1"/>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1"/>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1"/>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1"/>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1"/>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1"/>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1"/>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1"/>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5" name="Google Shape;13825;p81"/>
          <p:cNvGrpSpPr/>
          <p:nvPr/>
        </p:nvGrpSpPr>
        <p:grpSpPr>
          <a:xfrm>
            <a:off x="7172235" y="3803355"/>
            <a:ext cx="387561" cy="384312"/>
            <a:chOff x="7172235" y="3803355"/>
            <a:chExt cx="387561" cy="384312"/>
          </a:xfrm>
        </p:grpSpPr>
        <p:sp>
          <p:nvSpPr>
            <p:cNvPr id="13826" name="Google Shape;13826;p81"/>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1"/>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1"/>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1"/>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1"/>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1"/>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1"/>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1"/>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1"/>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1"/>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1"/>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1"/>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1"/>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1"/>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1"/>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1"/>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1"/>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1"/>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1"/>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1"/>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1"/>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1"/>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1"/>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1"/>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1"/>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81"/>
          <p:cNvGrpSpPr/>
          <p:nvPr/>
        </p:nvGrpSpPr>
        <p:grpSpPr>
          <a:xfrm>
            <a:off x="6655443" y="3799215"/>
            <a:ext cx="428280" cy="351638"/>
            <a:chOff x="6655443" y="3799215"/>
            <a:chExt cx="428280" cy="351638"/>
          </a:xfrm>
        </p:grpSpPr>
        <p:sp>
          <p:nvSpPr>
            <p:cNvPr id="13852" name="Google Shape;13852;p81"/>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1"/>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1"/>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1"/>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1"/>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1"/>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1"/>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1"/>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1"/>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1"/>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1"/>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1"/>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1"/>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5" name="Google Shape;13865;p81"/>
          <p:cNvGrpSpPr/>
          <p:nvPr/>
        </p:nvGrpSpPr>
        <p:grpSpPr>
          <a:xfrm>
            <a:off x="5224551" y="3793267"/>
            <a:ext cx="366547" cy="363507"/>
            <a:chOff x="5224551" y="3793267"/>
            <a:chExt cx="366547" cy="363507"/>
          </a:xfrm>
        </p:grpSpPr>
        <p:sp>
          <p:nvSpPr>
            <p:cNvPr id="13866" name="Google Shape;13866;p81"/>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1"/>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1"/>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1"/>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1"/>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1"/>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1"/>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1"/>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1"/>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1"/>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1"/>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1"/>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1"/>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1"/>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0" name="Google Shape;13880;p81"/>
          <p:cNvGrpSpPr/>
          <p:nvPr/>
        </p:nvGrpSpPr>
        <p:grpSpPr>
          <a:xfrm>
            <a:off x="7075390" y="3349554"/>
            <a:ext cx="375429" cy="363822"/>
            <a:chOff x="7075390" y="3349554"/>
            <a:chExt cx="375429" cy="363822"/>
          </a:xfrm>
        </p:grpSpPr>
        <p:sp>
          <p:nvSpPr>
            <p:cNvPr id="13881" name="Google Shape;13881;p81"/>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1"/>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1"/>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1"/>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1"/>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1"/>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1"/>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1"/>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1"/>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1"/>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1"/>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1"/>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1"/>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1"/>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1"/>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1"/>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1"/>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1"/>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1"/>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0" name="Google Shape;13900;p81"/>
          <p:cNvGrpSpPr/>
          <p:nvPr/>
        </p:nvGrpSpPr>
        <p:grpSpPr>
          <a:xfrm>
            <a:off x="6641451" y="3400544"/>
            <a:ext cx="363402" cy="261527"/>
            <a:chOff x="6641451" y="3400544"/>
            <a:chExt cx="363402" cy="261527"/>
          </a:xfrm>
        </p:grpSpPr>
        <p:sp>
          <p:nvSpPr>
            <p:cNvPr id="13901" name="Google Shape;13901;p81"/>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1"/>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1"/>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1"/>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1"/>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1"/>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1"/>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1"/>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1"/>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1"/>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1"/>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1"/>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1"/>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1"/>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1"/>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1"/>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1"/>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1"/>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1"/>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81"/>
          <p:cNvGrpSpPr/>
          <p:nvPr/>
        </p:nvGrpSpPr>
        <p:grpSpPr>
          <a:xfrm>
            <a:off x="7658737" y="3349606"/>
            <a:ext cx="110208" cy="363219"/>
            <a:chOff x="7658737" y="3349606"/>
            <a:chExt cx="110208" cy="363219"/>
          </a:xfrm>
        </p:grpSpPr>
        <p:sp>
          <p:nvSpPr>
            <p:cNvPr id="13921" name="Google Shape;13921;p81"/>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1"/>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1"/>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1"/>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81"/>
          <p:cNvGrpSpPr/>
          <p:nvPr/>
        </p:nvGrpSpPr>
        <p:grpSpPr>
          <a:xfrm>
            <a:off x="7975263" y="3383696"/>
            <a:ext cx="363717" cy="295355"/>
            <a:chOff x="7975263" y="3383696"/>
            <a:chExt cx="363717" cy="295355"/>
          </a:xfrm>
        </p:grpSpPr>
        <p:sp>
          <p:nvSpPr>
            <p:cNvPr id="13926" name="Google Shape;13926;p81"/>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1"/>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1"/>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1"/>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1"/>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1"/>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1"/>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1"/>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1"/>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1"/>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1"/>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1"/>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1"/>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1"/>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1"/>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1"/>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1"/>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1"/>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1"/>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1"/>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6" name="Google Shape;13946;p81"/>
          <p:cNvGrpSpPr/>
          <p:nvPr/>
        </p:nvGrpSpPr>
        <p:grpSpPr>
          <a:xfrm>
            <a:off x="4891988" y="2428300"/>
            <a:ext cx="285424" cy="363507"/>
            <a:chOff x="4891988" y="2428300"/>
            <a:chExt cx="285424" cy="363507"/>
          </a:xfrm>
        </p:grpSpPr>
        <p:sp>
          <p:nvSpPr>
            <p:cNvPr id="13947" name="Google Shape;13947;p81"/>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1"/>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1"/>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1"/>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1"/>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1"/>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1"/>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1"/>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1"/>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1"/>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81"/>
          <p:cNvGrpSpPr/>
          <p:nvPr/>
        </p:nvGrpSpPr>
        <p:grpSpPr>
          <a:xfrm>
            <a:off x="6632909" y="2447821"/>
            <a:ext cx="368302" cy="324361"/>
            <a:chOff x="6632909" y="2447821"/>
            <a:chExt cx="368302" cy="324361"/>
          </a:xfrm>
        </p:grpSpPr>
        <p:sp>
          <p:nvSpPr>
            <p:cNvPr id="13958" name="Google Shape;13958;p81"/>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1"/>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1"/>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1"/>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1"/>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1"/>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1"/>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1"/>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1"/>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1"/>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1"/>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1"/>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1"/>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1"/>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1"/>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81"/>
          <p:cNvGrpSpPr/>
          <p:nvPr/>
        </p:nvGrpSpPr>
        <p:grpSpPr>
          <a:xfrm>
            <a:off x="1754187" y="2901098"/>
            <a:ext cx="365289" cy="365525"/>
            <a:chOff x="1754187" y="2901098"/>
            <a:chExt cx="365289" cy="365525"/>
          </a:xfrm>
        </p:grpSpPr>
        <p:sp>
          <p:nvSpPr>
            <p:cNvPr id="13974" name="Google Shape;13974;p81"/>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1"/>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1"/>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1"/>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1"/>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1"/>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1"/>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1"/>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1"/>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1"/>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1"/>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1"/>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1"/>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1"/>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1"/>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1"/>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1"/>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1"/>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1"/>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81"/>
          <p:cNvGrpSpPr/>
          <p:nvPr/>
        </p:nvGrpSpPr>
        <p:grpSpPr>
          <a:xfrm>
            <a:off x="5770820" y="2015349"/>
            <a:ext cx="363507" cy="303032"/>
            <a:chOff x="5770820" y="2015349"/>
            <a:chExt cx="363507" cy="303032"/>
          </a:xfrm>
        </p:grpSpPr>
        <p:sp>
          <p:nvSpPr>
            <p:cNvPr id="13994" name="Google Shape;13994;p81"/>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1"/>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1"/>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1"/>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1"/>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1"/>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1"/>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1"/>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1"/>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1"/>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1"/>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1"/>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1"/>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1"/>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1"/>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1"/>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1"/>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1"/>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1"/>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1"/>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1"/>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1"/>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1"/>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1"/>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1"/>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1"/>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0" name="Google Shape;14020;p81"/>
          <p:cNvGrpSpPr/>
          <p:nvPr/>
        </p:nvGrpSpPr>
        <p:grpSpPr>
          <a:xfrm>
            <a:off x="5322417" y="1986736"/>
            <a:ext cx="368931" cy="359944"/>
            <a:chOff x="5322417" y="1986736"/>
            <a:chExt cx="368931" cy="359944"/>
          </a:xfrm>
        </p:grpSpPr>
        <p:sp>
          <p:nvSpPr>
            <p:cNvPr id="14021" name="Google Shape;14021;p81"/>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1"/>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1"/>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1"/>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1"/>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1"/>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1"/>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1"/>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1"/>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1"/>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1"/>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1"/>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1"/>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1"/>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1"/>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1"/>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1"/>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1"/>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1"/>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4" name="Google Shape;14044;p81"/>
          <p:cNvGrpSpPr/>
          <p:nvPr/>
        </p:nvGrpSpPr>
        <p:grpSpPr>
          <a:xfrm>
            <a:off x="6189641" y="2466268"/>
            <a:ext cx="363298" cy="287572"/>
            <a:chOff x="6189641" y="2466268"/>
            <a:chExt cx="363298" cy="287572"/>
          </a:xfrm>
        </p:grpSpPr>
        <p:sp>
          <p:nvSpPr>
            <p:cNvPr id="14045" name="Google Shape;14045;p81"/>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1"/>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1"/>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1"/>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1"/>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1"/>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1"/>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1"/>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1"/>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1"/>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1"/>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1"/>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1"/>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8" name="Google Shape;14058;p81"/>
          <p:cNvGrpSpPr/>
          <p:nvPr/>
        </p:nvGrpSpPr>
        <p:grpSpPr>
          <a:xfrm>
            <a:off x="7076255" y="2428248"/>
            <a:ext cx="369455" cy="363638"/>
            <a:chOff x="7076255" y="2428248"/>
            <a:chExt cx="369455" cy="363638"/>
          </a:xfrm>
        </p:grpSpPr>
        <p:sp>
          <p:nvSpPr>
            <p:cNvPr id="14059" name="Google Shape;14059;p81"/>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1"/>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1"/>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1"/>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1"/>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1"/>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1"/>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1"/>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1"/>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1"/>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9" name="Google Shape;14069;p81"/>
          <p:cNvGrpSpPr/>
          <p:nvPr/>
        </p:nvGrpSpPr>
        <p:grpSpPr>
          <a:xfrm>
            <a:off x="5331090" y="3337029"/>
            <a:ext cx="316238" cy="388688"/>
            <a:chOff x="5331090" y="3337029"/>
            <a:chExt cx="316238" cy="388688"/>
          </a:xfrm>
        </p:grpSpPr>
        <p:sp>
          <p:nvSpPr>
            <p:cNvPr id="14070" name="Google Shape;14070;p81"/>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1"/>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1"/>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1"/>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1"/>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1"/>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1"/>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1"/>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1"/>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1"/>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1"/>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1"/>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1"/>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1"/>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1"/>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1"/>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1"/>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1"/>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1"/>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1"/>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1"/>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1"/>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1"/>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1"/>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1"/>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1"/>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6" name="Google Shape;14096;p81"/>
          <p:cNvGrpSpPr/>
          <p:nvPr/>
        </p:nvGrpSpPr>
        <p:grpSpPr>
          <a:xfrm>
            <a:off x="7995963" y="1985163"/>
            <a:ext cx="343279" cy="363402"/>
            <a:chOff x="7995963" y="1985163"/>
            <a:chExt cx="343279" cy="363402"/>
          </a:xfrm>
        </p:grpSpPr>
        <p:sp>
          <p:nvSpPr>
            <p:cNvPr id="14097" name="Google Shape;14097;p81"/>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1"/>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1"/>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1"/>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1"/>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1"/>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1"/>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1"/>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1"/>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1"/>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1"/>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1"/>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1"/>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1"/>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1"/>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1"/>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1"/>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1"/>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1"/>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1"/>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81"/>
          <p:cNvGrpSpPr/>
          <p:nvPr/>
        </p:nvGrpSpPr>
        <p:grpSpPr>
          <a:xfrm>
            <a:off x="5743255" y="2433410"/>
            <a:ext cx="364162" cy="353236"/>
            <a:chOff x="5743255" y="2433410"/>
            <a:chExt cx="364162" cy="353236"/>
          </a:xfrm>
        </p:grpSpPr>
        <p:sp>
          <p:nvSpPr>
            <p:cNvPr id="14118" name="Google Shape;14118;p81"/>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1"/>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1"/>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1"/>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1"/>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1"/>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1"/>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1"/>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1"/>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1"/>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1"/>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1"/>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1"/>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1"/>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1"/>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1"/>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1"/>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1"/>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1"/>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1"/>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1"/>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9" name="Google Shape;14139;p81"/>
          <p:cNvGrpSpPr/>
          <p:nvPr/>
        </p:nvGrpSpPr>
        <p:grpSpPr>
          <a:xfrm>
            <a:off x="4885202" y="1999260"/>
            <a:ext cx="363271" cy="335104"/>
            <a:chOff x="4885202" y="1999260"/>
            <a:chExt cx="363271" cy="335104"/>
          </a:xfrm>
        </p:grpSpPr>
        <p:sp>
          <p:nvSpPr>
            <p:cNvPr id="14140" name="Google Shape;14140;p81"/>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1"/>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1"/>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1"/>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1"/>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1"/>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1"/>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1"/>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1"/>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1"/>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1"/>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1"/>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1"/>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1"/>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1"/>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1"/>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1"/>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1"/>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81"/>
          <p:cNvGrpSpPr/>
          <p:nvPr/>
        </p:nvGrpSpPr>
        <p:grpSpPr>
          <a:xfrm>
            <a:off x="7062315" y="2901963"/>
            <a:ext cx="363507" cy="346423"/>
            <a:chOff x="7062315" y="2901963"/>
            <a:chExt cx="363507" cy="346423"/>
          </a:xfrm>
        </p:grpSpPr>
        <p:sp>
          <p:nvSpPr>
            <p:cNvPr id="14159" name="Google Shape;14159;p81"/>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1"/>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1"/>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1"/>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1"/>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1"/>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1"/>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1"/>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1"/>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1"/>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1"/>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1"/>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81"/>
          <p:cNvGrpSpPr/>
          <p:nvPr/>
        </p:nvGrpSpPr>
        <p:grpSpPr>
          <a:xfrm>
            <a:off x="7541533" y="1985163"/>
            <a:ext cx="359865" cy="363402"/>
            <a:chOff x="7541533" y="1985163"/>
            <a:chExt cx="359865" cy="363402"/>
          </a:xfrm>
        </p:grpSpPr>
        <p:sp>
          <p:nvSpPr>
            <p:cNvPr id="14172" name="Google Shape;14172;p81"/>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1"/>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1"/>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1"/>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1"/>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1"/>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1"/>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1"/>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1"/>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1"/>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1"/>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1"/>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1"/>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1"/>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1"/>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1"/>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1"/>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1"/>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1"/>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1"/>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1"/>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1"/>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1"/>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5" name="Google Shape;14195;p81"/>
          <p:cNvGrpSpPr/>
          <p:nvPr/>
        </p:nvGrpSpPr>
        <p:grpSpPr>
          <a:xfrm>
            <a:off x="6602959" y="2908513"/>
            <a:ext cx="363402" cy="333322"/>
            <a:chOff x="6602959" y="2908513"/>
            <a:chExt cx="363402" cy="333322"/>
          </a:xfrm>
        </p:grpSpPr>
        <p:sp>
          <p:nvSpPr>
            <p:cNvPr id="14196" name="Google Shape;14196;p81"/>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1"/>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1"/>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1"/>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1"/>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1"/>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1"/>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1"/>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1"/>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1"/>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1"/>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1"/>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1"/>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1"/>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1"/>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1"/>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1"/>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1"/>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1"/>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1"/>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1"/>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1"/>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1"/>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1"/>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1"/>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1"/>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2" name="Google Shape;14222;p81"/>
          <p:cNvGrpSpPr/>
          <p:nvPr/>
        </p:nvGrpSpPr>
        <p:grpSpPr>
          <a:xfrm>
            <a:off x="5289454" y="2484138"/>
            <a:ext cx="371840" cy="252068"/>
            <a:chOff x="5289454" y="2484138"/>
            <a:chExt cx="371840" cy="252068"/>
          </a:xfrm>
        </p:grpSpPr>
        <p:sp>
          <p:nvSpPr>
            <p:cNvPr id="14223" name="Google Shape;14223;p81"/>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1"/>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1"/>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1"/>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1"/>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1"/>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1"/>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1"/>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1"/>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1"/>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1"/>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1"/>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1"/>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1"/>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1"/>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1"/>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1"/>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1"/>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1"/>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1"/>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1"/>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1"/>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1"/>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1"/>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1"/>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1"/>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1"/>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1"/>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1"/>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1"/>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1"/>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1"/>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1"/>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81"/>
          <p:cNvGrpSpPr/>
          <p:nvPr/>
        </p:nvGrpSpPr>
        <p:grpSpPr>
          <a:xfrm>
            <a:off x="6215319" y="1985085"/>
            <a:ext cx="360258" cy="363455"/>
            <a:chOff x="6215319" y="1985085"/>
            <a:chExt cx="360258" cy="363455"/>
          </a:xfrm>
        </p:grpSpPr>
        <p:sp>
          <p:nvSpPr>
            <p:cNvPr id="14257" name="Google Shape;14257;p81"/>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1"/>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1"/>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1"/>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1"/>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1"/>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1"/>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1"/>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1"/>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6" name="Google Shape;14266;p81"/>
          <p:cNvGrpSpPr/>
          <p:nvPr/>
        </p:nvGrpSpPr>
        <p:grpSpPr>
          <a:xfrm>
            <a:off x="5354856" y="1502697"/>
            <a:ext cx="251334" cy="363402"/>
            <a:chOff x="5354856" y="1502697"/>
            <a:chExt cx="251334" cy="363402"/>
          </a:xfrm>
        </p:grpSpPr>
        <p:sp>
          <p:nvSpPr>
            <p:cNvPr id="14267" name="Google Shape;14267;p81"/>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1"/>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1"/>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1"/>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1"/>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1"/>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1"/>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1"/>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1"/>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1"/>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1"/>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81"/>
          <p:cNvGrpSpPr/>
          <p:nvPr/>
        </p:nvGrpSpPr>
        <p:grpSpPr>
          <a:xfrm>
            <a:off x="7967402" y="2475543"/>
            <a:ext cx="374093" cy="267082"/>
            <a:chOff x="7967402" y="2475543"/>
            <a:chExt cx="374093" cy="267082"/>
          </a:xfrm>
        </p:grpSpPr>
        <p:sp>
          <p:nvSpPr>
            <p:cNvPr id="14281" name="Google Shape;14281;p81"/>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1"/>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1"/>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1"/>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1"/>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1"/>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1"/>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1"/>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1"/>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1"/>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1"/>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1"/>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1"/>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1"/>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1"/>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6" name="Google Shape;14296;p81"/>
          <p:cNvGrpSpPr/>
          <p:nvPr/>
        </p:nvGrpSpPr>
        <p:grpSpPr>
          <a:xfrm>
            <a:off x="7526624" y="2460686"/>
            <a:ext cx="363979" cy="298604"/>
            <a:chOff x="7526624" y="2460686"/>
            <a:chExt cx="363979" cy="298604"/>
          </a:xfrm>
        </p:grpSpPr>
        <p:sp>
          <p:nvSpPr>
            <p:cNvPr id="14297" name="Google Shape;14297;p81"/>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1"/>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1"/>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1"/>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1"/>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1"/>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1"/>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1"/>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1"/>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1"/>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1"/>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1"/>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1"/>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1"/>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1"/>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1"/>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1"/>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1"/>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1"/>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6" name="Google Shape;14316;p81"/>
          <p:cNvGrpSpPr/>
          <p:nvPr/>
        </p:nvGrpSpPr>
        <p:grpSpPr>
          <a:xfrm>
            <a:off x="7108353" y="1985085"/>
            <a:ext cx="346161" cy="363481"/>
            <a:chOff x="7108353" y="1985085"/>
            <a:chExt cx="346161" cy="363481"/>
          </a:xfrm>
        </p:grpSpPr>
        <p:sp>
          <p:nvSpPr>
            <p:cNvPr id="14317" name="Google Shape;14317;p81"/>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1"/>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1"/>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1"/>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1"/>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1"/>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1"/>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1"/>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1"/>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1"/>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1"/>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1"/>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1"/>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1"/>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1"/>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1"/>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1"/>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4" name="Google Shape;14334;p81"/>
          <p:cNvGrpSpPr/>
          <p:nvPr/>
        </p:nvGrpSpPr>
        <p:grpSpPr>
          <a:xfrm>
            <a:off x="6139594" y="2917448"/>
            <a:ext cx="371578" cy="315347"/>
            <a:chOff x="6139594" y="2917448"/>
            <a:chExt cx="371578" cy="315347"/>
          </a:xfrm>
        </p:grpSpPr>
        <p:sp>
          <p:nvSpPr>
            <p:cNvPr id="14335" name="Google Shape;14335;p81"/>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1"/>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1"/>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1"/>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1"/>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1"/>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1"/>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1"/>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3" name="Google Shape;14343;p81"/>
          <p:cNvGrpSpPr/>
          <p:nvPr/>
        </p:nvGrpSpPr>
        <p:grpSpPr>
          <a:xfrm>
            <a:off x="7539253" y="2893395"/>
            <a:ext cx="328186" cy="363429"/>
            <a:chOff x="7539253" y="2893395"/>
            <a:chExt cx="328186" cy="363429"/>
          </a:xfrm>
        </p:grpSpPr>
        <p:sp>
          <p:nvSpPr>
            <p:cNvPr id="14344" name="Google Shape;14344;p81"/>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1"/>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1"/>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1"/>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1"/>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1"/>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1"/>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1"/>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1"/>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1"/>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1"/>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1"/>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1"/>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1"/>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1"/>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81"/>
          <p:cNvGrpSpPr/>
          <p:nvPr/>
        </p:nvGrpSpPr>
        <p:grpSpPr>
          <a:xfrm>
            <a:off x="8004138" y="2893421"/>
            <a:ext cx="317365" cy="363402"/>
            <a:chOff x="8004138" y="2893421"/>
            <a:chExt cx="317365" cy="363402"/>
          </a:xfrm>
        </p:grpSpPr>
        <p:sp>
          <p:nvSpPr>
            <p:cNvPr id="14360" name="Google Shape;14360;p81"/>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1"/>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1"/>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1"/>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1"/>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1"/>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1"/>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1"/>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1"/>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1"/>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1"/>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1"/>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1"/>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1"/>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1"/>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1"/>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1"/>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1"/>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1"/>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1"/>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1"/>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1"/>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1"/>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81"/>
          <p:cNvGrpSpPr/>
          <p:nvPr/>
        </p:nvGrpSpPr>
        <p:grpSpPr>
          <a:xfrm>
            <a:off x="5683016" y="2893499"/>
            <a:ext cx="365551" cy="363376"/>
            <a:chOff x="5683016" y="2893499"/>
            <a:chExt cx="365551" cy="363376"/>
          </a:xfrm>
        </p:grpSpPr>
        <p:sp>
          <p:nvSpPr>
            <p:cNvPr id="14384" name="Google Shape;14384;p81"/>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1"/>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1"/>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1"/>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1"/>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1"/>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1"/>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1"/>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1"/>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1"/>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1"/>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1"/>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1"/>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1"/>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1"/>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9" name="Google Shape;14399;p81"/>
          <p:cNvGrpSpPr/>
          <p:nvPr/>
        </p:nvGrpSpPr>
        <p:grpSpPr>
          <a:xfrm>
            <a:off x="4891622" y="1502697"/>
            <a:ext cx="255841" cy="363402"/>
            <a:chOff x="4891622" y="1502697"/>
            <a:chExt cx="255841" cy="363402"/>
          </a:xfrm>
        </p:grpSpPr>
        <p:sp>
          <p:nvSpPr>
            <p:cNvPr id="14400" name="Google Shape;14400;p81"/>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1"/>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1"/>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1"/>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1"/>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1"/>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1"/>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1"/>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1"/>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1"/>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1"/>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1"/>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81"/>
          <p:cNvGrpSpPr/>
          <p:nvPr/>
        </p:nvGrpSpPr>
        <p:grpSpPr>
          <a:xfrm>
            <a:off x="6281219" y="1502697"/>
            <a:ext cx="243919" cy="363402"/>
            <a:chOff x="6281219" y="1502697"/>
            <a:chExt cx="243919" cy="363402"/>
          </a:xfrm>
        </p:grpSpPr>
        <p:sp>
          <p:nvSpPr>
            <p:cNvPr id="14417" name="Google Shape;14417;p81"/>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1"/>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1"/>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1"/>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1"/>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1"/>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1"/>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1"/>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1"/>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1"/>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1"/>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1"/>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81"/>
          <p:cNvGrpSpPr/>
          <p:nvPr/>
        </p:nvGrpSpPr>
        <p:grpSpPr>
          <a:xfrm>
            <a:off x="4888713" y="3349868"/>
            <a:ext cx="311469" cy="363167"/>
            <a:chOff x="4888713" y="3349868"/>
            <a:chExt cx="311469" cy="363167"/>
          </a:xfrm>
        </p:grpSpPr>
        <p:sp>
          <p:nvSpPr>
            <p:cNvPr id="14432" name="Google Shape;14432;p81"/>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1"/>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1"/>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1"/>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1"/>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1"/>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1"/>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1"/>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1"/>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1"/>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1"/>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1"/>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1"/>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7" name="Google Shape;14447;p81"/>
          <p:cNvGrpSpPr/>
          <p:nvPr/>
        </p:nvGrpSpPr>
        <p:grpSpPr>
          <a:xfrm>
            <a:off x="6196821" y="3409296"/>
            <a:ext cx="363402" cy="243971"/>
            <a:chOff x="6196821" y="3409296"/>
            <a:chExt cx="363402" cy="243971"/>
          </a:xfrm>
        </p:grpSpPr>
        <p:sp>
          <p:nvSpPr>
            <p:cNvPr id="14448" name="Google Shape;14448;p81"/>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1"/>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1"/>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1"/>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1"/>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1"/>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1"/>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1"/>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1"/>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1"/>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1"/>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1"/>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1"/>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1"/>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1"/>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1"/>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4" name="Google Shape;14464;p81"/>
          <p:cNvGrpSpPr/>
          <p:nvPr/>
        </p:nvGrpSpPr>
        <p:grpSpPr>
          <a:xfrm>
            <a:off x="5818221" y="1502697"/>
            <a:ext cx="252723" cy="363402"/>
            <a:chOff x="5818221" y="1502697"/>
            <a:chExt cx="252723" cy="363402"/>
          </a:xfrm>
        </p:grpSpPr>
        <p:sp>
          <p:nvSpPr>
            <p:cNvPr id="14465" name="Google Shape;14465;p81"/>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1"/>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1"/>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1"/>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1"/>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1"/>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1"/>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1"/>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1"/>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1"/>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1"/>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1"/>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1"/>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1"/>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1"/>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0" name="Google Shape;14480;p81"/>
          <p:cNvGrpSpPr/>
          <p:nvPr/>
        </p:nvGrpSpPr>
        <p:grpSpPr>
          <a:xfrm>
            <a:off x="6660814" y="1985085"/>
            <a:ext cx="355096" cy="363481"/>
            <a:chOff x="6660814" y="1985085"/>
            <a:chExt cx="355096" cy="363481"/>
          </a:xfrm>
        </p:grpSpPr>
        <p:sp>
          <p:nvSpPr>
            <p:cNvPr id="14481" name="Google Shape;14481;p81"/>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1"/>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1"/>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1"/>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1"/>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1"/>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1"/>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1"/>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1"/>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1"/>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1"/>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1"/>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1"/>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1"/>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1"/>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1"/>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1"/>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1"/>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1"/>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1"/>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1"/>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1"/>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1"/>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1"/>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1"/>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1"/>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1"/>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1"/>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1"/>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0" name="Google Shape;14510;p81"/>
          <p:cNvGrpSpPr/>
          <p:nvPr/>
        </p:nvGrpSpPr>
        <p:grpSpPr>
          <a:xfrm>
            <a:off x="7226448" y="1502697"/>
            <a:ext cx="198379" cy="363402"/>
            <a:chOff x="7226448" y="1502697"/>
            <a:chExt cx="198379" cy="363402"/>
          </a:xfrm>
        </p:grpSpPr>
        <p:sp>
          <p:nvSpPr>
            <p:cNvPr id="14511" name="Google Shape;14511;p81"/>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1"/>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1"/>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1"/>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1"/>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1"/>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1"/>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1"/>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1"/>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1"/>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1"/>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1"/>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1"/>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1"/>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5" name="Google Shape;14525;p81"/>
          <p:cNvGrpSpPr/>
          <p:nvPr/>
        </p:nvGrpSpPr>
        <p:grpSpPr>
          <a:xfrm>
            <a:off x="8169030" y="1502566"/>
            <a:ext cx="158001" cy="363533"/>
            <a:chOff x="8169030" y="1502566"/>
            <a:chExt cx="158001" cy="363533"/>
          </a:xfrm>
        </p:grpSpPr>
        <p:sp>
          <p:nvSpPr>
            <p:cNvPr id="14526" name="Google Shape;14526;p81"/>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1"/>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1"/>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1"/>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1"/>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1"/>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1"/>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1"/>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1"/>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1"/>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1"/>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1"/>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1"/>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9" name="Google Shape;14539;p81"/>
          <p:cNvGrpSpPr/>
          <p:nvPr/>
        </p:nvGrpSpPr>
        <p:grpSpPr>
          <a:xfrm>
            <a:off x="7706661" y="1502697"/>
            <a:ext cx="160281" cy="363402"/>
            <a:chOff x="7706661" y="1502697"/>
            <a:chExt cx="160281" cy="363402"/>
          </a:xfrm>
        </p:grpSpPr>
        <p:sp>
          <p:nvSpPr>
            <p:cNvPr id="14540" name="Google Shape;14540;p81"/>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1"/>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1"/>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1"/>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1"/>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1"/>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1"/>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1"/>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1"/>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1"/>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1"/>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1"/>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1"/>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1"/>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81"/>
          <p:cNvGrpSpPr/>
          <p:nvPr/>
        </p:nvGrpSpPr>
        <p:grpSpPr>
          <a:xfrm>
            <a:off x="6753519" y="1502671"/>
            <a:ext cx="225158" cy="365184"/>
            <a:chOff x="6753519" y="1502671"/>
            <a:chExt cx="225158" cy="365184"/>
          </a:xfrm>
        </p:grpSpPr>
        <p:sp>
          <p:nvSpPr>
            <p:cNvPr id="14555" name="Google Shape;14555;p81"/>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1"/>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1"/>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1"/>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1"/>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1"/>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1"/>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1"/>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1"/>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4" name="Google Shape;14564;p81"/>
          <p:cNvGrpSpPr/>
          <p:nvPr/>
        </p:nvGrpSpPr>
        <p:grpSpPr>
          <a:xfrm>
            <a:off x="5751876" y="3437411"/>
            <a:ext cx="363769" cy="187924"/>
            <a:chOff x="5751876" y="3437411"/>
            <a:chExt cx="363769" cy="187924"/>
          </a:xfrm>
        </p:grpSpPr>
        <p:sp>
          <p:nvSpPr>
            <p:cNvPr id="14565" name="Google Shape;14565;p81"/>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1"/>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1"/>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1"/>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1"/>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1"/>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1"/>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1"/>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1"/>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1"/>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1"/>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1"/>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1"/>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1"/>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1"/>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1"/>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1"/>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1"/>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1"/>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1"/>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1"/>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1"/>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1"/>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1"/>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1"/>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1"/>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1"/>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1"/>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81"/>
          <p:cNvGrpSpPr/>
          <p:nvPr/>
        </p:nvGrpSpPr>
        <p:grpSpPr>
          <a:xfrm>
            <a:off x="7660518" y="3800289"/>
            <a:ext cx="304263" cy="363664"/>
            <a:chOff x="7660518" y="3800289"/>
            <a:chExt cx="304263" cy="363664"/>
          </a:xfrm>
        </p:grpSpPr>
        <p:sp>
          <p:nvSpPr>
            <p:cNvPr id="14594" name="Google Shape;14594;p81"/>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1"/>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1"/>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1"/>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1"/>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1"/>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1"/>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1"/>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1"/>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1"/>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81"/>
          <p:cNvGrpSpPr/>
          <p:nvPr/>
        </p:nvGrpSpPr>
        <p:grpSpPr>
          <a:xfrm>
            <a:off x="5223660" y="2893473"/>
            <a:ext cx="365551" cy="363271"/>
            <a:chOff x="5223660" y="2893473"/>
            <a:chExt cx="365551" cy="363271"/>
          </a:xfrm>
        </p:grpSpPr>
        <p:sp>
          <p:nvSpPr>
            <p:cNvPr id="14605" name="Google Shape;14605;p81"/>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1"/>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1"/>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1"/>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1"/>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1"/>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1"/>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1"/>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1"/>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1"/>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1"/>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1"/>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1"/>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1"/>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81"/>
          <p:cNvGrpSpPr/>
          <p:nvPr/>
        </p:nvGrpSpPr>
        <p:grpSpPr>
          <a:xfrm>
            <a:off x="4864057" y="2893421"/>
            <a:ext cx="166700" cy="363271"/>
            <a:chOff x="4864057" y="2893421"/>
            <a:chExt cx="166700" cy="363271"/>
          </a:xfrm>
        </p:grpSpPr>
        <p:sp>
          <p:nvSpPr>
            <p:cNvPr id="14620" name="Google Shape;14620;p81"/>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1"/>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1"/>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1"/>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1"/>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1"/>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1"/>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1"/>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1"/>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1"/>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1"/>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1"/>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1"/>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636"/>
        <p:cNvGrpSpPr/>
        <p:nvPr/>
      </p:nvGrpSpPr>
      <p:grpSpPr>
        <a:xfrm>
          <a:off x="0" y="0"/>
          <a:ext cx="0" cy="0"/>
          <a:chOff x="0" y="0"/>
          <a:chExt cx="0" cy="0"/>
        </a:xfrm>
      </p:grpSpPr>
      <p:sp>
        <p:nvSpPr>
          <p:cNvPr id="14637" name="Google Shape;14637;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4638" name="Google Shape;14638;p8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9" name="Google Shape;14639;p82"/>
          <p:cNvGrpSpPr/>
          <p:nvPr/>
        </p:nvGrpSpPr>
        <p:grpSpPr>
          <a:xfrm>
            <a:off x="4132674" y="2896128"/>
            <a:ext cx="361261" cy="357748"/>
            <a:chOff x="4132674" y="2896128"/>
            <a:chExt cx="361261" cy="357748"/>
          </a:xfrm>
        </p:grpSpPr>
        <p:sp>
          <p:nvSpPr>
            <p:cNvPr id="14640" name="Google Shape;14640;p82"/>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2"/>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2"/>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3" name="Google Shape;14643;p82"/>
          <p:cNvGrpSpPr/>
          <p:nvPr/>
        </p:nvGrpSpPr>
        <p:grpSpPr>
          <a:xfrm>
            <a:off x="8018284" y="2896075"/>
            <a:ext cx="248363" cy="357801"/>
            <a:chOff x="8018284" y="2896075"/>
            <a:chExt cx="248363" cy="357801"/>
          </a:xfrm>
        </p:grpSpPr>
        <p:sp>
          <p:nvSpPr>
            <p:cNvPr id="14644" name="Google Shape;14644;p82"/>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2"/>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2"/>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2"/>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2"/>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2"/>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2"/>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82"/>
          <p:cNvGrpSpPr/>
          <p:nvPr/>
        </p:nvGrpSpPr>
        <p:grpSpPr>
          <a:xfrm>
            <a:off x="4680149" y="2896128"/>
            <a:ext cx="360448" cy="357748"/>
            <a:chOff x="4680149" y="2896128"/>
            <a:chExt cx="360448" cy="357748"/>
          </a:xfrm>
        </p:grpSpPr>
        <p:sp>
          <p:nvSpPr>
            <p:cNvPr id="14652" name="Google Shape;14652;p82"/>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2"/>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2"/>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2"/>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2"/>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82"/>
          <p:cNvGrpSpPr/>
          <p:nvPr/>
        </p:nvGrpSpPr>
        <p:grpSpPr>
          <a:xfrm>
            <a:off x="7504703" y="2896049"/>
            <a:ext cx="181259" cy="357827"/>
            <a:chOff x="7504703" y="2896049"/>
            <a:chExt cx="181259" cy="357827"/>
          </a:xfrm>
        </p:grpSpPr>
        <p:sp>
          <p:nvSpPr>
            <p:cNvPr id="14658" name="Google Shape;14658;p82"/>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2"/>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2"/>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2"/>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2"/>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2"/>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2"/>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2"/>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2"/>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2"/>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2"/>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82"/>
          <p:cNvGrpSpPr/>
          <p:nvPr/>
        </p:nvGrpSpPr>
        <p:grpSpPr>
          <a:xfrm>
            <a:off x="4680751" y="1499971"/>
            <a:ext cx="374341" cy="364590"/>
            <a:chOff x="4680751" y="1499971"/>
            <a:chExt cx="374341" cy="364590"/>
          </a:xfrm>
        </p:grpSpPr>
        <p:sp>
          <p:nvSpPr>
            <p:cNvPr id="14670" name="Google Shape;14670;p82"/>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2"/>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2"/>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2"/>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2"/>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2"/>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2"/>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2"/>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2"/>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2"/>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2"/>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2"/>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2"/>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2"/>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2"/>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2"/>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2"/>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2"/>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82"/>
          <p:cNvGrpSpPr/>
          <p:nvPr/>
        </p:nvGrpSpPr>
        <p:grpSpPr>
          <a:xfrm>
            <a:off x="853281" y="1499867"/>
            <a:ext cx="374917" cy="364668"/>
            <a:chOff x="853281" y="1499867"/>
            <a:chExt cx="374917" cy="364668"/>
          </a:xfrm>
        </p:grpSpPr>
        <p:sp>
          <p:nvSpPr>
            <p:cNvPr id="14689" name="Google Shape;14689;p82"/>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2"/>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2"/>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2"/>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2"/>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2"/>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2"/>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2"/>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2"/>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2"/>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2"/>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2"/>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2"/>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2"/>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2"/>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2"/>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2"/>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2"/>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2"/>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2"/>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2"/>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2"/>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2"/>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2" name="Google Shape;14712;p82"/>
          <p:cNvGrpSpPr/>
          <p:nvPr/>
        </p:nvGrpSpPr>
        <p:grpSpPr>
          <a:xfrm>
            <a:off x="6330671" y="1551243"/>
            <a:ext cx="365245" cy="261968"/>
            <a:chOff x="6330671" y="1551243"/>
            <a:chExt cx="365245" cy="261968"/>
          </a:xfrm>
        </p:grpSpPr>
        <p:sp>
          <p:nvSpPr>
            <p:cNvPr id="14713" name="Google Shape;14713;p82"/>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2"/>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2"/>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2"/>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2"/>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2"/>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2"/>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2"/>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2"/>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2"/>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2"/>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2"/>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2"/>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2"/>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2"/>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2"/>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2"/>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2"/>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2"/>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2" name="Google Shape;14732;p82"/>
          <p:cNvGrpSpPr/>
          <p:nvPr/>
        </p:nvGrpSpPr>
        <p:grpSpPr>
          <a:xfrm>
            <a:off x="3596131" y="1508648"/>
            <a:ext cx="367630" cy="347289"/>
            <a:chOff x="3596131" y="1508648"/>
            <a:chExt cx="367630" cy="347289"/>
          </a:xfrm>
        </p:grpSpPr>
        <p:sp>
          <p:nvSpPr>
            <p:cNvPr id="14733" name="Google Shape;14733;p82"/>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2"/>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2"/>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2"/>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2"/>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2"/>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2"/>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2"/>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2"/>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2"/>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2"/>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2"/>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2"/>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2"/>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2"/>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2"/>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2"/>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82"/>
          <p:cNvGrpSpPr/>
          <p:nvPr/>
        </p:nvGrpSpPr>
        <p:grpSpPr>
          <a:xfrm>
            <a:off x="6322493" y="2422415"/>
            <a:ext cx="375809" cy="349019"/>
            <a:chOff x="6322493" y="2422415"/>
            <a:chExt cx="375809" cy="349019"/>
          </a:xfrm>
        </p:grpSpPr>
        <p:sp>
          <p:nvSpPr>
            <p:cNvPr id="14751" name="Google Shape;14751;p82"/>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2"/>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2"/>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2"/>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2"/>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6" name="Google Shape;14756;p82"/>
          <p:cNvGrpSpPr/>
          <p:nvPr/>
        </p:nvGrpSpPr>
        <p:grpSpPr>
          <a:xfrm>
            <a:off x="2493449" y="2915682"/>
            <a:ext cx="357853" cy="318665"/>
            <a:chOff x="2493449" y="2915682"/>
            <a:chExt cx="357853" cy="318665"/>
          </a:xfrm>
        </p:grpSpPr>
        <p:sp>
          <p:nvSpPr>
            <p:cNvPr id="14757" name="Google Shape;14757;p82"/>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2"/>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2"/>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2"/>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2"/>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2"/>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2"/>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2"/>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2"/>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6" name="Google Shape;14766;p82"/>
          <p:cNvGrpSpPr/>
          <p:nvPr/>
        </p:nvGrpSpPr>
        <p:grpSpPr>
          <a:xfrm>
            <a:off x="1399523" y="2966141"/>
            <a:ext cx="359583" cy="217695"/>
            <a:chOff x="1399523" y="2966141"/>
            <a:chExt cx="359583" cy="217695"/>
          </a:xfrm>
        </p:grpSpPr>
        <p:sp>
          <p:nvSpPr>
            <p:cNvPr id="14767" name="Google Shape;14767;p82"/>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2"/>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2"/>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2"/>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2"/>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2"/>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2"/>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2"/>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2"/>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2"/>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2"/>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8" name="Google Shape;14778;p82"/>
          <p:cNvGrpSpPr/>
          <p:nvPr/>
        </p:nvGrpSpPr>
        <p:grpSpPr>
          <a:xfrm>
            <a:off x="872232" y="2888710"/>
            <a:ext cx="328810" cy="369911"/>
            <a:chOff x="872232" y="2888710"/>
            <a:chExt cx="328810" cy="369911"/>
          </a:xfrm>
        </p:grpSpPr>
        <p:sp>
          <p:nvSpPr>
            <p:cNvPr id="14779" name="Google Shape;14779;p82"/>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2"/>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2"/>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2"/>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2"/>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2"/>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2"/>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2"/>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2"/>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2"/>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2"/>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0" name="Google Shape;14790;p82"/>
          <p:cNvGrpSpPr/>
          <p:nvPr/>
        </p:nvGrpSpPr>
        <p:grpSpPr>
          <a:xfrm>
            <a:off x="5815045" y="2896128"/>
            <a:ext cx="281181" cy="357958"/>
            <a:chOff x="5815045" y="2896128"/>
            <a:chExt cx="281181" cy="357958"/>
          </a:xfrm>
        </p:grpSpPr>
        <p:sp>
          <p:nvSpPr>
            <p:cNvPr id="14791" name="Google Shape;14791;p82"/>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2"/>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2"/>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2"/>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2"/>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2"/>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7" name="Google Shape;14797;p82"/>
          <p:cNvGrpSpPr/>
          <p:nvPr/>
        </p:nvGrpSpPr>
        <p:grpSpPr>
          <a:xfrm>
            <a:off x="5238894" y="2896102"/>
            <a:ext cx="336437" cy="357774"/>
            <a:chOff x="5238894" y="2896102"/>
            <a:chExt cx="336437" cy="357774"/>
          </a:xfrm>
        </p:grpSpPr>
        <p:sp>
          <p:nvSpPr>
            <p:cNvPr id="14798" name="Google Shape;14798;p82"/>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2"/>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2"/>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2"/>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2"/>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2"/>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2"/>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82"/>
          <p:cNvGrpSpPr/>
          <p:nvPr/>
        </p:nvGrpSpPr>
        <p:grpSpPr>
          <a:xfrm>
            <a:off x="5226994" y="1499919"/>
            <a:ext cx="374786" cy="364616"/>
            <a:chOff x="5226994" y="1499919"/>
            <a:chExt cx="374786" cy="364616"/>
          </a:xfrm>
        </p:grpSpPr>
        <p:sp>
          <p:nvSpPr>
            <p:cNvPr id="14806" name="Google Shape;14806;p82"/>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2"/>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2"/>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2"/>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2"/>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2"/>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2"/>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2"/>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2"/>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2"/>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2"/>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2"/>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2"/>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2"/>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2"/>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2"/>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2"/>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2"/>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2"/>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2"/>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6" name="Google Shape;14826;p82"/>
          <p:cNvGrpSpPr/>
          <p:nvPr/>
        </p:nvGrpSpPr>
        <p:grpSpPr>
          <a:xfrm>
            <a:off x="5785923" y="2409807"/>
            <a:ext cx="352794" cy="374262"/>
            <a:chOff x="5785923" y="2409807"/>
            <a:chExt cx="352794" cy="374262"/>
          </a:xfrm>
        </p:grpSpPr>
        <p:sp>
          <p:nvSpPr>
            <p:cNvPr id="14827" name="Google Shape;14827;p82"/>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2"/>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2"/>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2"/>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2"/>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2"/>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82"/>
          <p:cNvGrpSpPr/>
          <p:nvPr/>
        </p:nvGrpSpPr>
        <p:grpSpPr>
          <a:xfrm>
            <a:off x="3587376" y="2937884"/>
            <a:ext cx="357853" cy="274235"/>
            <a:chOff x="3587376" y="2937884"/>
            <a:chExt cx="357853" cy="274235"/>
          </a:xfrm>
        </p:grpSpPr>
        <p:sp>
          <p:nvSpPr>
            <p:cNvPr id="14834" name="Google Shape;14834;p82"/>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2"/>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2"/>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2"/>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2"/>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2"/>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2"/>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2"/>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2"/>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2"/>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2"/>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2"/>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2"/>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82"/>
          <p:cNvGrpSpPr/>
          <p:nvPr/>
        </p:nvGrpSpPr>
        <p:grpSpPr>
          <a:xfrm>
            <a:off x="1944035" y="2896128"/>
            <a:ext cx="362650" cy="357748"/>
            <a:chOff x="1944035" y="2896128"/>
            <a:chExt cx="362650" cy="357748"/>
          </a:xfrm>
        </p:grpSpPr>
        <p:sp>
          <p:nvSpPr>
            <p:cNvPr id="14848" name="Google Shape;14848;p82"/>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2"/>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2"/>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2"/>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2"/>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2"/>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2"/>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2"/>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2"/>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2"/>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2"/>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2"/>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2"/>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2"/>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2"/>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3" name="Google Shape;14863;p82"/>
          <p:cNvGrpSpPr/>
          <p:nvPr/>
        </p:nvGrpSpPr>
        <p:grpSpPr>
          <a:xfrm>
            <a:off x="3030832" y="2903048"/>
            <a:ext cx="378115" cy="344118"/>
            <a:chOff x="3030832" y="2903048"/>
            <a:chExt cx="378115" cy="344118"/>
          </a:xfrm>
        </p:grpSpPr>
        <p:sp>
          <p:nvSpPr>
            <p:cNvPr id="14864" name="Google Shape;14864;p82"/>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2"/>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2"/>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2"/>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2"/>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2"/>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2"/>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2"/>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2"/>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2"/>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2"/>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5" name="Google Shape;14875;p82"/>
          <p:cNvGrpSpPr/>
          <p:nvPr/>
        </p:nvGrpSpPr>
        <p:grpSpPr>
          <a:xfrm>
            <a:off x="3036546" y="2430122"/>
            <a:ext cx="379400" cy="333528"/>
            <a:chOff x="3036546" y="2430122"/>
            <a:chExt cx="379400" cy="333528"/>
          </a:xfrm>
        </p:grpSpPr>
        <p:sp>
          <p:nvSpPr>
            <p:cNvPr id="14876" name="Google Shape;14876;p82"/>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2"/>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2"/>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2"/>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2"/>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2"/>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2"/>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3" name="Google Shape;14883;p82"/>
          <p:cNvGrpSpPr/>
          <p:nvPr/>
        </p:nvGrpSpPr>
        <p:grpSpPr>
          <a:xfrm>
            <a:off x="1944350" y="2476964"/>
            <a:ext cx="375546" cy="240106"/>
            <a:chOff x="1944350" y="2476964"/>
            <a:chExt cx="375546" cy="240106"/>
          </a:xfrm>
        </p:grpSpPr>
        <p:sp>
          <p:nvSpPr>
            <p:cNvPr id="14884" name="Google Shape;14884;p82"/>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2"/>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2"/>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2"/>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2"/>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2"/>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2"/>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2"/>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2" name="Google Shape;14892;p82"/>
          <p:cNvGrpSpPr/>
          <p:nvPr/>
        </p:nvGrpSpPr>
        <p:grpSpPr>
          <a:xfrm>
            <a:off x="7962635" y="2411695"/>
            <a:ext cx="376752" cy="370540"/>
            <a:chOff x="7962635" y="2411695"/>
            <a:chExt cx="376752" cy="370540"/>
          </a:xfrm>
        </p:grpSpPr>
        <p:sp>
          <p:nvSpPr>
            <p:cNvPr id="14893" name="Google Shape;14893;p82"/>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2"/>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2"/>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2"/>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2"/>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2"/>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2"/>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2"/>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2"/>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2" name="Google Shape;14902;p82"/>
          <p:cNvGrpSpPr/>
          <p:nvPr/>
        </p:nvGrpSpPr>
        <p:grpSpPr>
          <a:xfrm>
            <a:off x="6869626" y="2451197"/>
            <a:ext cx="374341" cy="291535"/>
            <a:chOff x="6869626" y="2451197"/>
            <a:chExt cx="374341" cy="291535"/>
          </a:xfrm>
        </p:grpSpPr>
        <p:sp>
          <p:nvSpPr>
            <p:cNvPr id="14903" name="Google Shape;14903;p82"/>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2"/>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2"/>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2"/>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2"/>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2"/>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2"/>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2"/>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2"/>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2"/>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3" name="Google Shape;14913;p82"/>
          <p:cNvGrpSpPr/>
          <p:nvPr/>
        </p:nvGrpSpPr>
        <p:grpSpPr>
          <a:xfrm>
            <a:off x="6321261" y="2896154"/>
            <a:ext cx="359426" cy="357722"/>
            <a:chOff x="6321261" y="2896154"/>
            <a:chExt cx="359426" cy="357722"/>
          </a:xfrm>
        </p:grpSpPr>
        <p:sp>
          <p:nvSpPr>
            <p:cNvPr id="14914" name="Google Shape;14914;p82"/>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2"/>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2"/>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2"/>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2"/>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2"/>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2"/>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2"/>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2"/>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2"/>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2"/>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5" name="Google Shape;14925;p82"/>
          <p:cNvGrpSpPr/>
          <p:nvPr/>
        </p:nvGrpSpPr>
        <p:grpSpPr>
          <a:xfrm>
            <a:off x="5245867" y="2409781"/>
            <a:ext cx="347447" cy="374341"/>
            <a:chOff x="5245867" y="2409781"/>
            <a:chExt cx="347447" cy="374341"/>
          </a:xfrm>
        </p:grpSpPr>
        <p:sp>
          <p:nvSpPr>
            <p:cNvPr id="14926" name="Google Shape;14926;p82"/>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2"/>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2"/>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2"/>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2"/>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2"/>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2"/>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2"/>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2"/>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5" name="Google Shape;14935;p82"/>
          <p:cNvGrpSpPr/>
          <p:nvPr/>
        </p:nvGrpSpPr>
        <p:grpSpPr>
          <a:xfrm>
            <a:off x="5782699" y="1500050"/>
            <a:ext cx="367158" cy="364301"/>
            <a:chOff x="5782699" y="1500050"/>
            <a:chExt cx="367158" cy="364301"/>
          </a:xfrm>
        </p:grpSpPr>
        <p:sp>
          <p:nvSpPr>
            <p:cNvPr id="14936" name="Google Shape;14936;p82"/>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2"/>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2"/>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2"/>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2"/>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2"/>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2"/>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2"/>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2"/>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2"/>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2"/>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2"/>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2"/>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82"/>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2"/>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2"/>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2"/>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2"/>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2"/>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2"/>
          <p:cNvSpPr/>
          <p:nvPr/>
        </p:nvSpPr>
        <p:spPr>
          <a:xfrm>
            <a:off x="6092032" y="1500050"/>
            <a:ext cx="11193" cy="22045"/>
          </a:xfrm>
          <a:custGeom>
            <a:avLst/>
            <a:gdLst/>
            <a:ahLst/>
            <a:cxnLst/>
            <a:rect l="l" t="t" r="r" b="b"/>
            <a:pathLst>
              <a:path w="427" h="841" extrusionOk="0">
                <a:moveTo>
                  <a:pt x="205" y="1"/>
                </a:moveTo>
                <a:cubicBezTo>
                  <a:pt x="92" y="1"/>
                  <a:pt x="1" y="92"/>
                  <a:pt x="1" y="204"/>
                </a:cubicBezTo>
                <a:cubicBezTo>
                  <a:pt x="1" y="212"/>
                  <a:pt x="1" y="387"/>
                  <a:pt x="15" y="651"/>
                </a:cubicBezTo>
                <a:cubicBezTo>
                  <a:pt x="18" y="757"/>
                  <a:pt x="110" y="841"/>
                  <a:pt x="219" y="841"/>
                </a:cubicBezTo>
                <a:lnTo>
                  <a:pt x="229" y="841"/>
                </a:lnTo>
                <a:cubicBezTo>
                  <a:pt x="342" y="837"/>
                  <a:pt x="426" y="739"/>
                  <a:pt x="419" y="626"/>
                </a:cubicBezTo>
                <a:cubicBezTo>
                  <a:pt x="409" y="377"/>
                  <a:pt x="409" y="204"/>
                  <a:pt x="409" y="204"/>
                </a:cubicBezTo>
                <a:cubicBezTo>
                  <a:pt x="409" y="92"/>
                  <a:pt x="31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2"/>
          <p:cNvGrpSpPr/>
          <p:nvPr/>
        </p:nvGrpSpPr>
        <p:grpSpPr>
          <a:xfrm>
            <a:off x="3048709" y="1523327"/>
            <a:ext cx="366241" cy="317800"/>
            <a:chOff x="3048709" y="1523327"/>
            <a:chExt cx="366241" cy="317800"/>
          </a:xfrm>
        </p:grpSpPr>
        <p:sp>
          <p:nvSpPr>
            <p:cNvPr id="14957" name="Google Shape;14957;p82"/>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2"/>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2"/>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2"/>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2"/>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2"/>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2"/>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2"/>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2"/>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2"/>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7" name="Google Shape;14967;p82"/>
          <p:cNvGrpSpPr/>
          <p:nvPr/>
        </p:nvGrpSpPr>
        <p:grpSpPr>
          <a:xfrm>
            <a:off x="7423706" y="1506760"/>
            <a:ext cx="365297" cy="351038"/>
            <a:chOff x="7423706" y="1506760"/>
            <a:chExt cx="365297" cy="351038"/>
          </a:xfrm>
        </p:grpSpPr>
        <p:sp>
          <p:nvSpPr>
            <p:cNvPr id="14968" name="Google Shape;14968;p82"/>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2"/>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2"/>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2"/>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2"/>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2"/>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2"/>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2"/>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2"/>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2"/>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2"/>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2"/>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2"/>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2"/>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2"/>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2"/>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2"/>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2"/>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2"/>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2"/>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2"/>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2"/>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2"/>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2"/>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2" name="Google Shape;14992;p82"/>
          <p:cNvGrpSpPr/>
          <p:nvPr/>
        </p:nvGrpSpPr>
        <p:grpSpPr>
          <a:xfrm>
            <a:off x="4680096" y="2409807"/>
            <a:ext cx="375782" cy="374262"/>
            <a:chOff x="4680096" y="2409807"/>
            <a:chExt cx="375782" cy="374262"/>
          </a:xfrm>
        </p:grpSpPr>
        <p:sp>
          <p:nvSpPr>
            <p:cNvPr id="14993" name="Google Shape;14993;p82"/>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2"/>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2"/>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2"/>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2"/>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2"/>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2"/>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2"/>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2"/>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2"/>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2"/>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2"/>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2"/>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6" name="Google Shape;15006;p82"/>
          <p:cNvGrpSpPr/>
          <p:nvPr/>
        </p:nvGrpSpPr>
        <p:grpSpPr>
          <a:xfrm>
            <a:off x="4133330" y="2459663"/>
            <a:ext cx="374944" cy="274550"/>
            <a:chOff x="4133330" y="2459663"/>
            <a:chExt cx="374944" cy="274550"/>
          </a:xfrm>
        </p:grpSpPr>
        <p:sp>
          <p:nvSpPr>
            <p:cNvPr id="15007" name="Google Shape;15007;p82"/>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2"/>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2"/>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2"/>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2"/>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2"/>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2"/>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2"/>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2"/>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2"/>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2"/>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2"/>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2"/>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2"/>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1" name="Google Shape;15021;p82"/>
          <p:cNvGrpSpPr/>
          <p:nvPr/>
        </p:nvGrpSpPr>
        <p:grpSpPr>
          <a:xfrm>
            <a:off x="7415266" y="2439925"/>
            <a:ext cx="376228" cy="313816"/>
            <a:chOff x="7415266" y="2439925"/>
            <a:chExt cx="376228" cy="313816"/>
          </a:xfrm>
        </p:grpSpPr>
        <p:sp>
          <p:nvSpPr>
            <p:cNvPr id="15022" name="Google Shape;15022;p82"/>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2"/>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2"/>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2"/>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2"/>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2"/>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2"/>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2"/>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2"/>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2"/>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2"/>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2"/>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2"/>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2"/>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2"/>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2"/>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2"/>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2"/>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0" name="Google Shape;15040;p82"/>
          <p:cNvGrpSpPr/>
          <p:nvPr/>
        </p:nvGrpSpPr>
        <p:grpSpPr>
          <a:xfrm>
            <a:off x="6903388" y="2896102"/>
            <a:ext cx="289255" cy="357774"/>
            <a:chOff x="6903388" y="2896102"/>
            <a:chExt cx="289255" cy="357774"/>
          </a:xfrm>
        </p:grpSpPr>
        <p:sp>
          <p:nvSpPr>
            <p:cNvPr id="15041" name="Google Shape;15041;p82"/>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2"/>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2"/>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2"/>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2"/>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2"/>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2"/>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2"/>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2"/>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2"/>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2"/>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2"/>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2"/>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2"/>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2"/>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2"/>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2"/>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2"/>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2"/>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2"/>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2"/>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2"/>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2"/>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82"/>
          <p:cNvGrpSpPr/>
          <p:nvPr/>
        </p:nvGrpSpPr>
        <p:grpSpPr>
          <a:xfrm>
            <a:off x="3579459" y="2409886"/>
            <a:ext cx="385717" cy="374288"/>
            <a:chOff x="3579459" y="2409886"/>
            <a:chExt cx="385717" cy="374288"/>
          </a:xfrm>
        </p:grpSpPr>
        <p:sp>
          <p:nvSpPr>
            <p:cNvPr id="15065" name="Google Shape;15065;p82"/>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2"/>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2"/>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2"/>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2"/>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2"/>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2"/>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2"/>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2"/>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2"/>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2"/>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6" name="Google Shape;15076;p82"/>
          <p:cNvGrpSpPr/>
          <p:nvPr/>
        </p:nvGrpSpPr>
        <p:grpSpPr>
          <a:xfrm>
            <a:off x="6877101" y="1507431"/>
            <a:ext cx="365402" cy="360343"/>
            <a:chOff x="6876913" y="1502068"/>
            <a:chExt cx="365402" cy="360343"/>
          </a:xfrm>
        </p:grpSpPr>
        <p:sp>
          <p:nvSpPr>
            <p:cNvPr id="15077" name="Google Shape;15077;p82"/>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2"/>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2"/>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2"/>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2"/>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2"/>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2"/>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2"/>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2"/>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2"/>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2"/>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2"/>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2"/>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2"/>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2"/>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2"/>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2"/>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2"/>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2"/>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2"/>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2"/>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82"/>
          <p:cNvGrpSpPr/>
          <p:nvPr/>
        </p:nvGrpSpPr>
        <p:grpSpPr>
          <a:xfrm>
            <a:off x="1426889" y="1499867"/>
            <a:ext cx="331405" cy="364563"/>
            <a:chOff x="1426889" y="1499867"/>
            <a:chExt cx="331405" cy="364563"/>
          </a:xfrm>
        </p:grpSpPr>
        <p:sp>
          <p:nvSpPr>
            <p:cNvPr id="15099" name="Google Shape;15099;p82"/>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2"/>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2"/>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2"/>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2"/>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2"/>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2"/>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2"/>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2"/>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2"/>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2"/>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2"/>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2"/>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2"/>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2"/>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2"/>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2"/>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2"/>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2"/>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2"/>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2"/>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0" name="Google Shape;15120;p82"/>
          <p:cNvGrpSpPr/>
          <p:nvPr/>
        </p:nvGrpSpPr>
        <p:grpSpPr>
          <a:xfrm>
            <a:off x="4137838" y="1505659"/>
            <a:ext cx="370566" cy="353056"/>
            <a:chOff x="4137838" y="1505659"/>
            <a:chExt cx="370566" cy="353056"/>
          </a:xfrm>
        </p:grpSpPr>
        <p:sp>
          <p:nvSpPr>
            <p:cNvPr id="15121" name="Google Shape;15121;p82"/>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2"/>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2"/>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2"/>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2"/>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2"/>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2"/>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2"/>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2"/>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2"/>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2"/>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2"/>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2"/>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2"/>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2"/>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2"/>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2"/>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2"/>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2"/>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2"/>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2"/>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2"/>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2"/>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4" name="Google Shape;15144;p82"/>
          <p:cNvGrpSpPr/>
          <p:nvPr/>
        </p:nvGrpSpPr>
        <p:grpSpPr>
          <a:xfrm>
            <a:off x="7970761" y="1506839"/>
            <a:ext cx="364668" cy="350776"/>
            <a:chOff x="7970761" y="1506839"/>
            <a:chExt cx="364668" cy="350776"/>
          </a:xfrm>
        </p:grpSpPr>
        <p:sp>
          <p:nvSpPr>
            <p:cNvPr id="15145" name="Google Shape;15145;p82"/>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2"/>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2"/>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2"/>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2"/>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2"/>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2"/>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2"/>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2"/>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2"/>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2"/>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2"/>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2"/>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2"/>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2"/>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2"/>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2"/>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2"/>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2"/>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2"/>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2"/>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2"/>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7" name="Google Shape;15167;p82"/>
          <p:cNvGrpSpPr/>
          <p:nvPr/>
        </p:nvGrpSpPr>
        <p:grpSpPr>
          <a:xfrm>
            <a:off x="1397033" y="2409781"/>
            <a:ext cx="374341" cy="374839"/>
            <a:chOff x="1397033" y="2409781"/>
            <a:chExt cx="374341" cy="374839"/>
          </a:xfrm>
        </p:grpSpPr>
        <p:sp>
          <p:nvSpPr>
            <p:cNvPr id="15168" name="Google Shape;15168;p82"/>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2"/>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2"/>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2"/>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2"/>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2"/>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2"/>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2"/>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2"/>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2"/>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2"/>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2"/>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2"/>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2"/>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2" name="Google Shape;15182;p82"/>
          <p:cNvGrpSpPr/>
          <p:nvPr/>
        </p:nvGrpSpPr>
        <p:grpSpPr>
          <a:xfrm>
            <a:off x="849795" y="2411695"/>
            <a:ext cx="374524" cy="370540"/>
            <a:chOff x="849795" y="2411695"/>
            <a:chExt cx="374524" cy="370540"/>
          </a:xfrm>
        </p:grpSpPr>
        <p:sp>
          <p:nvSpPr>
            <p:cNvPr id="15183" name="Google Shape;15183;p82"/>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2"/>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2"/>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2"/>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2"/>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2"/>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2"/>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2"/>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2"/>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2"/>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2"/>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2"/>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2"/>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2"/>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7" name="Google Shape;15197;p82"/>
          <p:cNvGrpSpPr/>
          <p:nvPr/>
        </p:nvGrpSpPr>
        <p:grpSpPr>
          <a:xfrm>
            <a:off x="2503672" y="1499971"/>
            <a:ext cx="364668" cy="364459"/>
            <a:chOff x="2503672" y="1499971"/>
            <a:chExt cx="364668" cy="364459"/>
          </a:xfrm>
        </p:grpSpPr>
        <p:sp>
          <p:nvSpPr>
            <p:cNvPr id="15198" name="Google Shape;15198;p82"/>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2"/>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2"/>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2"/>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2"/>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2"/>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2"/>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2"/>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2"/>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2"/>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2"/>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2"/>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2"/>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2"/>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2"/>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2"/>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2"/>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2"/>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2"/>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2"/>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2"/>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2"/>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2"/>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2"/>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2"/>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3" name="Google Shape;15223;p82"/>
          <p:cNvGrpSpPr/>
          <p:nvPr/>
        </p:nvGrpSpPr>
        <p:grpSpPr>
          <a:xfrm>
            <a:off x="1950982" y="1499971"/>
            <a:ext cx="376674" cy="364563"/>
            <a:chOff x="1950982" y="1499971"/>
            <a:chExt cx="376674" cy="364563"/>
          </a:xfrm>
        </p:grpSpPr>
        <p:sp>
          <p:nvSpPr>
            <p:cNvPr id="15224" name="Google Shape;15224;p82"/>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2"/>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2"/>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2"/>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2"/>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2"/>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2"/>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2"/>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2"/>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2"/>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2"/>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2"/>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2"/>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2"/>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2"/>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2"/>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2"/>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2"/>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2"/>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2"/>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2"/>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2"/>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2"/>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2"/>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2"/>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2"/>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2"/>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2"/>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2"/>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2"/>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2"/>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5" name="Google Shape;15255;p82"/>
          <p:cNvGrpSpPr/>
          <p:nvPr/>
        </p:nvGrpSpPr>
        <p:grpSpPr>
          <a:xfrm>
            <a:off x="2491588" y="2464120"/>
            <a:ext cx="374367" cy="265742"/>
            <a:chOff x="2491588" y="2464120"/>
            <a:chExt cx="374367" cy="265742"/>
          </a:xfrm>
        </p:grpSpPr>
        <p:sp>
          <p:nvSpPr>
            <p:cNvPr id="15256" name="Google Shape;15256;p82"/>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2"/>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2"/>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2"/>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2"/>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2"/>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2"/>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2"/>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2"/>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2"/>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2"/>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2"/>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2"/>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2"/>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2"/>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2"/>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2"/>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2"/>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2"/>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2"/>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82"/>
          <p:cNvGrpSpPr/>
          <p:nvPr/>
        </p:nvGrpSpPr>
        <p:grpSpPr>
          <a:xfrm>
            <a:off x="3897260" y="3348136"/>
            <a:ext cx="271850" cy="360999"/>
            <a:chOff x="3897260" y="3348136"/>
            <a:chExt cx="271850" cy="360999"/>
          </a:xfrm>
        </p:grpSpPr>
        <p:sp>
          <p:nvSpPr>
            <p:cNvPr id="15277" name="Google Shape;15277;p82"/>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2"/>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2"/>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2"/>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2"/>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2"/>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2"/>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82"/>
          <p:cNvGrpSpPr/>
          <p:nvPr/>
        </p:nvGrpSpPr>
        <p:grpSpPr>
          <a:xfrm>
            <a:off x="3584414" y="1959319"/>
            <a:ext cx="384328" cy="378430"/>
            <a:chOff x="3584414" y="1959319"/>
            <a:chExt cx="384328" cy="378430"/>
          </a:xfrm>
        </p:grpSpPr>
        <p:sp>
          <p:nvSpPr>
            <p:cNvPr id="15285" name="Google Shape;15285;p82"/>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2"/>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2"/>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2"/>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2"/>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2"/>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2"/>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2"/>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2"/>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2"/>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2"/>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2"/>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7" name="Google Shape;15297;p82"/>
          <p:cNvGrpSpPr/>
          <p:nvPr/>
        </p:nvGrpSpPr>
        <p:grpSpPr>
          <a:xfrm>
            <a:off x="6041259" y="3348084"/>
            <a:ext cx="362729" cy="361051"/>
            <a:chOff x="6041259" y="3348084"/>
            <a:chExt cx="362729" cy="361051"/>
          </a:xfrm>
        </p:grpSpPr>
        <p:sp>
          <p:nvSpPr>
            <p:cNvPr id="15298" name="Google Shape;15298;p82"/>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2"/>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2"/>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2"/>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2"/>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82"/>
          <p:cNvGrpSpPr/>
          <p:nvPr/>
        </p:nvGrpSpPr>
        <p:grpSpPr>
          <a:xfrm>
            <a:off x="5222013" y="1968415"/>
            <a:ext cx="378849" cy="360317"/>
            <a:chOff x="5222013" y="1968415"/>
            <a:chExt cx="378849" cy="360317"/>
          </a:xfrm>
        </p:grpSpPr>
        <p:sp>
          <p:nvSpPr>
            <p:cNvPr id="15304" name="Google Shape;15304;p82"/>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2"/>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2"/>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2"/>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2"/>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2"/>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2"/>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2"/>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2"/>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2"/>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2"/>
          <p:cNvGrpSpPr/>
          <p:nvPr/>
        </p:nvGrpSpPr>
        <p:grpSpPr>
          <a:xfrm>
            <a:off x="4127982" y="2033055"/>
            <a:ext cx="381444" cy="231063"/>
            <a:chOff x="4127982" y="2033055"/>
            <a:chExt cx="381444" cy="231063"/>
          </a:xfrm>
        </p:grpSpPr>
        <p:sp>
          <p:nvSpPr>
            <p:cNvPr id="15315" name="Google Shape;15315;p82"/>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2"/>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2"/>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2"/>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2"/>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2"/>
          <p:cNvGrpSpPr/>
          <p:nvPr/>
        </p:nvGrpSpPr>
        <p:grpSpPr>
          <a:xfrm>
            <a:off x="5768046" y="1979057"/>
            <a:ext cx="381549" cy="339059"/>
            <a:chOff x="5768046" y="1979057"/>
            <a:chExt cx="381549" cy="339059"/>
          </a:xfrm>
        </p:grpSpPr>
        <p:sp>
          <p:nvSpPr>
            <p:cNvPr id="15321" name="Google Shape;15321;p82"/>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2"/>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2"/>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2"/>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2"/>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2"/>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2"/>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2"/>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2"/>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0" name="Google Shape;15330;p82"/>
          <p:cNvGrpSpPr/>
          <p:nvPr/>
        </p:nvGrpSpPr>
        <p:grpSpPr>
          <a:xfrm>
            <a:off x="7665936" y="3349997"/>
            <a:ext cx="386058" cy="360972"/>
            <a:chOff x="7665936" y="3349997"/>
            <a:chExt cx="386058" cy="360972"/>
          </a:xfrm>
        </p:grpSpPr>
        <p:sp>
          <p:nvSpPr>
            <p:cNvPr id="15331" name="Google Shape;15331;p82"/>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2"/>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2"/>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2"/>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2"/>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2"/>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7" name="Google Shape;15337;p82"/>
          <p:cNvGrpSpPr/>
          <p:nvPr/>
        </p:nvGrpSpPr>
        <p:grpSpPr>
          <a:xfrm>
            <a:off x="6316123" y="1994654"/>
            <a:ext cx="380579" cy="307709"/>
            <a:chOff x="6316123" y="1994654"/>
            <a:chExt cx="380579" cy="307709"/>
          </a:xfrm>
        </p:grpSpPr>
        <p:sp>
          <p:nvSpPr>
            <p:cNvPr id="15338" name="Google Shape;15338;p82"/>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2"/>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2"/>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2"/>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2"/>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2"/>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2"/>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2"/>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2"/>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7" name="Google Shape;15347;p82"/>
          <p:cNvGrpSpPr/>
          <p:nvPr/>
        </p:nvGrpSpPr>
        <p:grpSpPr>
          <a:xfrm>
            <a:off x="7118514" y="3348136"/>
            <a:ext cx="380317" cy="360972"/>
            <a:chOff x="7118514" y="3348136"/>
            <a:chExt cx="380317" cy="360972"/>
          </a:xfrm>
        </p:grpSpPr>
        <p:sp>
          <p:nvSpPr>
            <p:cNvPr id="15348" name="Google Shape;15348;p82"/>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2"/>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2"/>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2"/>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2"/>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2"/>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2"/>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2"/>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6" name="Google Shape;15356;p82"/>
          <p:cNvGrpSpPr/>
          <p:nvPr/>
        </p:nvGrpSpPr>
        <p:grpSpPr>
          <a:xfrm>
            <a:off x="4674382" y="1997747"/>
            <a:ext cx="381706" cy="301391"/>
            <a:chOff x="4674382" y="1997747"/>
            <a:chExt cx="381706" cy="301391"/>
          </a:xfrm>
        </p:grpSpPr>
        <p:sp>
          <p:nvSpPr>
            <p:cNvPr id="15357" name="Google Shape;15357;p82"/>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2"/>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2"/>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2"/>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2"/>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2"/>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2"/>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2"/>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2"/>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2"/>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7" name="Google Shape;15367;p82"/>
          <p:cNvGrpSpPr/>
          <p:nvPr/>
        </p:nvGrpSpPr>
        <p:grpSpPr>
          <a:xfrm>
            <a:off x="1936145" y="1959319"/>
            <a:ext cx="387526" cy="378351"/>
            <a:chOff x="1936145" y="1959319"/>
            <a:chExt cx="387526" cy="378351"/>
          </a:xfrm>
        </p:grpSpPr>
        <p:sp>
          <p:nvSpPr>
            <p:cNvPr id="15368" name="Google Shape;15368;p82"/>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2"/>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2"/>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2"/>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2"/>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2"/>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2"/>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2"/>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2"/>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2"/>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2"/>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2"/>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2"/>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2"/>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2"/>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2"/>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2"/>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2"/>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2"/>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7" name="Google Shape;15387;p82"/>
          <p:cNvGrpSpPr/>
          <p:nvPr/>
        </p:nvGrpSpPr>
        <p:grpSpPr>
          <a:xfrm>
            <a:off x="6865118" y="1959345"/>
            <a:ext cx="374262" cy="378404"/>
            <a:chOff x="6865118" y="1959345"/>
            <a:chExt cx="374262" cy="378404"/>
          </a:xfrm>
        </p:grpSpPr>
        <p:sp>
          <p:nvSpPr>
            <p:cNvPr id="15388" name="Google Shape;15388;p82"/>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2"/>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2"/>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2"/>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2"/>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2"/>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2"/>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2"/>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2"/>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2"/>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2"/>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2"/>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2"/>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1" name="Google Shape;15401;p82"/>
          <p:cNvGrpSpPr/>
          <p:nvPr/>
        </p:nvGrpSpPr>
        <p:grpSpPr>
          <a:xfrm>
            <a:off x="1710141" y="3348162"/>
            <a:ext cx="269019" cy="360972"/>
            <a:chOff x="1710141" y="3348162"/>
            <a:chExt cx="269019" cy="360972"/>
          </a:xfrm>
        </p:grpSpPr>
        <p:sp>
          <p:nvSpPr>
            <p:cNvPr id="15402" name="Google Shape;15402;p82"/>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2"/>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2"/>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2"/>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2"/>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2"/>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2"/>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2"/>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2"/>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2"/>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2"/>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3" name="Google Shape;15413;p82"/>
          <p:cNvGrpSpPr/>
          <p:nvPr/>
        </p:nvGrpSpPr>
        <p:grpSpPr>
          <a:xfrm>
            <a:off x="4948250" y="3365122"/>
            <a:ext cx="360972" cy="327053"/>
            <a:chOff x="4948250" y="3365122"/>
            <a:chExt cx="360972" cy="327053"/>
          </a:xfrm>
        </p:grpSpPr>
        <p:sp>
          <p:nvSpPr>
            <p:cNvPr id="15414" name="Google Shape;15414;p82"/>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2"/>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2"/>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2"/>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2"/>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2"/>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2"/>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2"/>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2"/>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2"/>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2"/>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5" name="Google Shape;15425;p82"/>
          <p:cNvGrpSpPr/>
          <p:nvPr/>
        </p:nvGrpSpPr>
        <p:grpSpPr>
          <a:xfrm>
            <a:off x="3312144" y="3348241"/>
            <a:ext cx="348154" cy="360789"/>
            <a:chOff x="3312144" y="3348241"/>
            <a:chExt cx="348154" cy="360789"/>
          </a:xfrm>
        </p:grpSpPr>
        <p:sp>
          <p:nvSpPr>
            <p:cNvPr id="15426" name="Google Shape;15426;p82"/>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2"/>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2"/>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2"/>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2"/>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2"/>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2"/>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2"/>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2"/>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2"/>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2"/>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2"/>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2"/>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9" name="Google Shape;15439;p82"/>
          <p:cNvGrpSpPr/>
          <p:nvPr/>
        </p:nvGrpSpPr>
        <p:grpSpPr>
          <a:xfrm>
            <a:off x="1137555" y="3348162"/>
            <a:ext cx="317564" cy="360972"/>
            <a:chOff x="1137555" y="3348162"/>
            <a:chExt cx="317564" cy="360972"/>
          </a:xfrm>
        </p:grpSpPr>
        <p:sp>
          <p:nvSpPr>
            <p:cNvPr id="15440" name="Google Shape;15440;p82"/>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2"/>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2"/>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2"/>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2"/>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2"/>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2"/>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2"/>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2"/>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2"/>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2"/>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2"/>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2"/>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2"/>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2"/>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2"/>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2"/>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2"/>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2"/>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2"/>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82"/>
          <p:cNvGrpSpPr/>
          <p:nvPr/>
        </p:nvGrpSpPr>
        <p:grpSpPr>
          <a:xfrm>
            <a:off x="7397808" y="1959345"/>
            <a:ext cx="403463" cy="378325"/>
            <a:chOff x="7397808" y="1959345"/>
            <a:chExt cx="403463" cy="378325"/>
          </a:xfrm>
        </p:grpSpPr>
        <p:sp>
          <p:nvSpPr>
            <p:cNvPr id="15461" name="Google Shape;15461;p82"/>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2"/>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2"/>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2"/>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2"/>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2"/>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2"/>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2"/>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2"/>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2"/>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2"/>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2"/>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2"/>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2"/>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2"/>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2"/>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2"/>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8" name="Google Shape;15478;p82"/>
          <p:cNvGrpSpPr/>
          <p:nvPr/>
        </p:nvGrpSpPr>
        <p:grpSpPr>
          <a:xfrm>
            <a:off x="6569336" y="3348136"/>
            <a:ext cx="387893" cy="360972"/>
            <a:chOff x="6569336" y="3348136"/>
            <a:chExt cx="387893" cy="360972"/>
          </a:xfrm>
        </p:grpSpPr>
        <p:sp>
          <p:nvSpPr>
            <p:cNvPr id="15479" name="Google Shape;15479;p82"/>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2"/>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2"/>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2"/>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2"/>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2"/>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2"/>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2"/>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2"/>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2"/>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2"/>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2"/>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2"/>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2"/>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2"/>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4" name="Google Shape;15494;p82"/>
          <p:cNvGrpSpPr/>
          <p:nvPr/>
        </p:nvGrpSpPr>
        <p:grpSpPr>
          <a:xfrm>
            <a:off x="7955715" y="1986004"/>
            <a:ext cx="380081" cy="325114"/>
            <a:chOff x="7955715" y="1986004"/>
            <a:chExt cx="380081" cy="325114"/>
          </a:xfrm>
        </p:grpSpPr>
        <p:sp>
          <p:nvSpPr>
            <p:cNvPr id="15495" name="Google Shape;15495;p82"/>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2"/>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2"/>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2"/>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2"/>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2"/>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2"/>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2"/>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2"/>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2"/>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2"/>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6" name="Google Shape;15506;p82"/>
          <p:cNvGrpSpPr/>
          <p:nvPr/>
        </p:nvGrpSpPr>
        <p:grpSpPr>
          <a:xfrm>
            <a:off x="2238218" y="3348162"/>
            <a:ext cx="306765" cy="360999"/>
            <a:chOff x="2238218" y="3348162"/>
            <a:chExt cx="306765" cy="360999"/>
          </a:xfrm>
        </p:grpSpPr>
        <p:sp>
          <p:nvSpPr>
            <p:cNvPr id="15507" name="Google Shape;15507;p82"/>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2"/>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2"/>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2"/>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2"/>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2"/>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2"/>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2"/>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2"/>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2"/>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2"/>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2"/>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2"/>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0" name="Google Shape;15520;p82"/>
          <p:cNvGrpSpPr/>
          <p:nvPr/>
        </p:nvGrpSpPr>
        <p:grpSpPr>
          <a:xfrm>
            <a:off x="2794028" y="3348110"/>
            <a:ext cx="290461" cy="360658"/>
            <a:chOff x="2794028" y="3348110"/>
            <a:chExt cx="290461" cy="360658"/>
          </a:xfrm>
        </p:grpSpPr>
        <p:sp>
          <p:nvSpPr>
            <p:cNvPr id="15521" name="Google Shape;15521;p82"/>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2"/>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2"/>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2"/>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2"/>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2"/>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2"/>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2"/>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2"/>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2"/>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2"/>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2"/>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2"/>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2"/>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5" name="Google Shape;15535;p82"/>
          <p:cNvGrpSpPr/>
          <p:nvPr/>
        </p:nvGrpSpPr>
        <p:grpSpPr>
          <a:xfrm>
            <a:off x="2496516" y="1959319"/>
            <a:ext cx="358823" cy="378430"/>
            <a:chOff x="2496516" y="1959319"/>
            <a:chExt cx="358823" cy="378430"/>
          </a:xfrm>
        </p:grpSpPr>
        <p:sp>
          <p:nvSpPr>
            <p:cNvPr id="15536" name="Google Shape;15536;p82"/>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2"/>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2"/>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2"/>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2"/>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2"/>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2"/>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2"/>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2"/>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2"/>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2"/>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2"/>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2"/>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2"/>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2"/>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2"/>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2"/>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2"/>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2"/>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82"/>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2"/>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7" name="Google Shape;15557;p82"/>
          <p:cNvGrpSpPr/>
          <p:nvPr/>
        </p:nvGrpSpPr>
        <p:grpSpPr>
          <a:xfrm>
            <a:off x="4413174" y="3348241"/>
            <a:ext cx="336726" cy="360972"/>
            <a:chOff x="4413174" y="3348241"/>
            <a:chExt cx="336726" cy="360972"/>
          </a:xfrm>
        </p:grpSpPr>
        <p:sp>
          <p:nvSpPr>
            <p:cNvPr id="15558" name="Google Shape;15558;p82"/>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2"/>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2"/>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2"/>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2"/>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2"/>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2"/>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2"/>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2"/>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2"/>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2"/>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2"/>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2"/>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2"/>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2"/>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2"/>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2"/>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2"/>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2"/>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7" name="Google Shape;15577;p82"/>
          <p:cNvGrpSpPr/>
          <p:nvPr/>
        </p:nvGrpSpPr>
        <p:grpSpPr>
          <a:xfrm>
            <a:off x="1387256" y="1968179"/>
            <a:ext cx="391484" cy="360553"/>
            <a:chOff x="1387256" y="1968179"/>
            <a:chExt cx="391484" cy="360553"/>
          </a:xfrm>
        </p:grpSpPr>
        <p:sp>
          <p:nvSpPr>
            <p:cNvPr id="15578" name="Google Shape;15578;p82"/>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2"/>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2"/>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2"/>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2"/>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2"/>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2"/>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2"/>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2"/>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2"/>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2"/>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2"/>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2"/>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2"/>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2"/>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2"/>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2"/>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2"/>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2"/>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2"/>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2"/>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2"/>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2"/>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2"/>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2"/>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2"/>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82"/>
          <p:cNvGrpSpPr/>
          <p:nvPr/>
        </p:nvGrpSpPr>
        <p:grpSpPr>
          <a:xfrm>
            <a:off x="3034239" y="1980106"/>
            <a:ext cx="379033" cy="336752"/>
            <a:chOff x="3034239" y="1980106"/>
            <a:chExt cx="379033" cy="336752"/>
          </a:xfrm>
        </p:grpSpPr>
        <p:sp>
          <p:nvSpPr>
            <p:cNvPr id="15605" name="Google Shape;15605;p82"/>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2"/>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2"/>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2"/>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2"/>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2"/>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2"/>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2"/>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2"/>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2"/>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2"/>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2"/>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2"/>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2"/>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2"/>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2"/>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2"/>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2"/>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2"/>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2"/>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2"/>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6" name="Google Shape;15626;p82"/>
          <p:cNvGrpSpPr/>
          <p:nvPr/>
        </p:nvGrpSpPr>
        <p:grpSpPr>
          <a:xfrm>
            <a:off x="874854" y="1965322"/>
            <a:ext cx="322361" cy="368653"/>
            <a:chOff x="874854" y="1965322"/>
            <a:chExt cx="322361" cy="368653"/>
          </a:xfrm>
        </p:grpSpPr>
        <p:sp>
          <p:nvSpPr>
            <p:cNvPr id="15627" name="Google Shape;15627;p82"/>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2"/>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2"/>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2"/>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2"/>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2"/>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2"/>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2"/>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2"/>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2"/>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2"/>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2"/>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2"/>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2"/>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2"/>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2"/>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2"/>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2"/>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2"/>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6" name="Google Shape;15646;p82"/>
          <p:cNvGrpSpPr/>
          <p:nvPr/>
        </p:nvGrpSpPr>
        <p:grpSpPr>
          <a:xfrm>
            <a:off x="5494938" y="3366826"/>
            <a:ext cx="362545" cy="323593"/>
            <a:chOff x="5494938" y="3366826"/>
            <a:chExt cx="362545" cy="323593"/>
          </a:xfrm>
        </p:grpSpPr>
        <p:sp>
          <p:nvSpPr>
            <p:cNvPr id="15647" name="Google Shape;15647;p82"/>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2"/>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2"/>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2"/>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2"/>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2"/>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2"/>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2"/>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2"/>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2"/>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2"/>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2"/>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2"/>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2"/>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2"/>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2"/>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2"/>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2"/>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2"/>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2"/>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2"/>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2"/>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2"/>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2"/>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2"/>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2"/>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2"/>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2"/>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2"/>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2"/>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680"/>
        <p:cNvGrpSpPr/>
        <p:nvPr/>
      </p:nvGrpSpPr>
      <p:grpSpPr>
        <a:xfrm>
          <a:off x="0" y="0"/>
          <a:ext cx="0" cy="0"/>
          <a:chOff x="0" y="0"/>
          <a:chExt cx="0" cy="0"/>
        </a:xfrm>
      </p:grpSpPr>
      <p:sp>
        <p:nvSpPr>
          <p:cNvPr id="15681" name="Google Shape;15681;p8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5682" name="Google Shape;15682;p83"/>
          <p:cNvGrpSpPr/>
          <p:nvPr/>
        </p:nvGrpSpPr>
        <p:grpSpPr>
          <a:xfrm>
            <a:off x="1807567" y="3398339"/>
            <a:ext cx="363604" cy="278156"/>
            <a:chOff x="1807567" y="3398339"/>
            <a:chExt cx="363604" cy="278156"/>
          </a:xfrm>
        </p:grpSpPr>
        <p:sp>
          <p:nvSpPr>
            <p:cNvPr id="15683" name="Google Shape;15683;p83"/>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3"/>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3"/>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3"/>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3"/>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3"/>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3"/>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3"/>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3"/>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3"/>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3"/>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3"/>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3"/>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3"/>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3"/>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3"/>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3"/>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3"/>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3"/>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3"/>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3"/>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3"/>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3"/>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3"/>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3"/>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3"/>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3"/>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3"/>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3"/>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3"/>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3"/>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4" name="Google Shape;15714;p83"/>
          <p:cNvGrpSpPr/>
          <p:nvPr/>
        </p:nvGrpSpPr>
        <p:grpSpPr>
          <a:xfrm>
            <a:off x="2273251" y="3385065"/>
            <a:ext cx="363760" cy="304600"/>
            <a:chOff x="2273251" y="3385065"/>
            <a:chExt cx="363760" cy="304600"/>
          </a:xfrm>
        </p:grpSpPr>
        <p:sp>
          <p:nvSpPr>
            <p:cNvPr id="15715" name="Google Shape;15715;p83"/>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3"/>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3"/>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3"/>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3"/>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3"/>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3"/>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3"/>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3"/>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3"/>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3"/>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3"/>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3"/>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3"/>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3"/>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3"/>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3"/>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3"/>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3"/>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3"/>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3"/>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3"/>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3"/>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3"/>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3"/>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3"/>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3"/>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3"/>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3"/>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3"/>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3"/>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3"/>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3"/>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3"/>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3"/>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3"/>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3"/>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3"/>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3"/>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3"/>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3"/>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3"/>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3"/>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3"/>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3"/>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3"/>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3"/>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3"/>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3"/>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83"/>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3"/>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3"/>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3"/>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3"/>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3"/>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3"/>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3"/>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3"/>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3"/>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3"/>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3"/>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3"/>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3"/>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3"/>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3"/>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3"/>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3"/>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3"/>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3"/>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3"/>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3"/>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3"/>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3"/>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3"/>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3"/>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0" name="Google Shape;15790;p83"/>
          <p:cNvGrpSpPr/>
          <p:nvPr/>
        </p:nvGrpSpPr>
        <p:grpSpPr>
          <a:xfrm>
            <a:off x="2738545" y="3367028"/>
            <a:ext cx="363500" cy="340674"/>
            <a:chOff x="2738545" y="3367028"/>
            <a:chExt cx="363500" cy="340674"/>
          </a:xfrm>
        </p:grpSpPr>
        <p:sp>
          <p:nvSpPr>
            <p:cNvPr id="15791" name="Google Shape;15791;p83"/>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3"/>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3"/>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3"/>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3"/>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3"/>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3"/>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3"/>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3"/>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3"/>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3"/>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3"/>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3"/>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3"/>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3"/>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3"/>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7" name="Google Shape;15807;p83"/>
          <p:cNvGrpSpPr/>
          <p:nvPr/>
        </p:nvGrpSpPr>
        <p:grpSpPr>
          <a:xfrm>
            <a:off x="3669445" y="3378376"/>
            <a:ext cx="363474" cy="317978"/>
            <a:chOff x="3669445" y="3378376"/>
            <a:chExt cx="363474" cy="317978"/>
          </a:xfrm>
        </p:grpSpPr>
        <p:sp>
          <p:nvSpPr>
            <p:cNvPr id="15808" name="Google Shape;15808;p83"/>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3"/>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3"/>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3"/>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3"/>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3"/>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3"/>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3"/>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3"/>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3"/>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3"/>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3"/>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3"/>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3"/>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3"/>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3"/>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3"/>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3"/>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3"/>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3"/>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3"/>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3"/>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3"/>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3"/>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3"/>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3" name="Google Shape;15833;p83"/>
          <p:cNvGrpSpPr/>
          <p:nvPr/>
        </p:nvGrpSpPr>
        <p:grpSpPr>
          <a:xfrm>
            <a:off x="1835495" y="1506921"/>
            <a:ext cx="356629" cy="356525"/>
            <a:chOff x="1835495" y="1506921"/>
            <a:chExt cx="356629" cy="356525"/>
          </a:xfrm>
        </p:grpSpPr>
        <p:sp>
          <p:nvSpPr>
            <p:cNvPr id="15834" name="Google Shape;15834;p83"/>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3"/>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3"/>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3"/>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3"/>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3"/>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3"/>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3"/>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3"/>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3"/>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3"/>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3"/>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3"/>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3"/>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8" name="Google Shape;15848;p83"/>
          <p:cNvGrpSpPr/>
          <p:nvPr/>
        </p:nvGrpSpPr>
        <p:grpSpPr>
          <a:xfrm>
            <a:off x="4187027" y="1499946"/>
            <a:ext cx="375941" cy="363500"/>
            <a:chOff x="4187027" y="1499946"/>
            <a:chExt cx="375941" cy="363500"/>
          </a:xfrm>
        </p:grpSpPr>
        <p:sp>
          <p:nvSpPr>
            <p:cNvPr id="15849" name="Google Shape;15849;p83"/>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3"/>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3"/>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3"/>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3"/>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3"/>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3"/>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3"/>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3"/>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3"/>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3"/>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3"/>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3"/>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3"/>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3"/>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6" name="Google Shape;15866;p83"/>
          <p:cNvGrpSpPr/>
          <p:nvPr/>
        </p:nvGrpSpPr>
        <p:grpSpPr>
          <a:xfrm>
            <a:off x="2300528" y="1508404"/>
            <a:ext cx="362771" cy="355223"/>
            <a:chOff x="2300528" y="1508404"/>
            <a:chExt cx="362771" cy="355223"/>
          </a:xfrm>
        </p:grpSpPr>
        <p:sp>
          <p:nvSpPr>
            <p:cNvPr id="15867" name="Google Shape;15867;p83"/>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3"/>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3"/>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3"/>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3"/>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3"/>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3"/>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3"/>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3"/>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3"/>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3"/>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3"/>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3"/>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3"/>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3"/>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3"/>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3"/>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3"/>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3"/>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3"/>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7" name="Google Shape;15887;p83"/>
          <p:cNvGrpSpPr/>
          <p:nvPr/>
        </p:nvGrpSpPr>
        <p:grpSpPr>
          <a:xfrm>
            <a:off x="880806" y="1528081"/>
            <a:ext cx="376956" cy="335651"/>
            <a:chOff x="880806" y="1528081"/>
            <a:chExt cx="376956" cy="335651"/>
          </a:xfrm>
        </p:grpSpPr>
        <p:sp>
          <p:nvSpPr>
            <p:cNvPr id="15888" name="Google Shape;15888;p83"/>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3"/>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3"/>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3"/>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3"/>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3"/>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3"/>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3"/>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3"/>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3"/>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3"/>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3"/>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3"/>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3"/>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3"/>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3"/>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3"/>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3"/>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3"/>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3"/>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3"/>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3"/>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0" name="Google Shape;15910;p83"/>
          <p:cNvGrpSpPr/>
          <p:nvPr/>
        </p:nvGrpSpPr>
        <p:grpSpPr>
          <a:xfrm>
            <a:off x="1410960" y="1509341"/>
            <a:ext cx="261108" cy="363552"/>
            <a:chOff x="1410960" y="1509341"/>
            <a:chExt cx="261108" cy="363552"/>
          </a:xfrm>
        </p:grpSpPr>
        <p:sp>
          <p:nvSpPr>
            <p:cNvPr id="15911" name="Google Shape;15911;p83"/>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3"/>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3"/>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3"/>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3"/>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3"/>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3"/>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3"/>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3"/>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3"/>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3"/>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3"/>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3"/>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3"/>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3"/>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3"/>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3"/>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3"/>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3"/>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3"/>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3"/>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3"/>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3"/>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3"/>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5" name="Google Shape;15935;p83"/>
          <p:cNvGrpSpPr/>
          <p:nvPr/>
        </p:nvGrpSpPr>
        <p:grpSpPr>
          <a:xfrm>
            <a:off x="2269399" y="1990746"/>
            <a:ext cx="392260" cy="356160"/>
            <a:chOff x="2269399" y="1990746"/>
            <a:chExt cx="392260" cy="356160"/>
          </a:xfrm>
        </p:grpSpPr>
        <p:sp>
          <p:nvSpPr>
            <p:cNvPr id="15936" name="Google Shape;15936;p83"/>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3"/>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3"/>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3"/>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3"/>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3"/>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3"/>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3"/>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4" name="Google Shape;15944;p83"/>
          <p:cNvGrpSpPr/>
          <p:nvPr/>
        </p:nvGrpSpPr>
        <p:grpSpPr>
          <a:xfrm>
            <a:off x="5605734" y="1525687"/>
            <a:ext cx="371829" cy="355978"/>
            <a:chOff x="5605734" y="1525687"/>
            <a:chExt cx="371829" cy="355978"/>
          </a:xfrm>
        </p:grpSpPr>
        <p:sp>
          <p:nvSpPr>
            <p:cNvPr id="15945" name="Google Shape;15945;p83"/>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3"/>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3"/>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3"/>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3"/>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3"/>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3"/>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3"/>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3"/>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3"/>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5" name="Google Shape;15955;p83"/>
          <p:cNvGrpSpPr/>
          <p:nvPr/>
        </p:nvGrpSpPr>
        <p:grpSpPr>
          <a:xfrm>
            <a:off x="5186041" y="1525609"/>
            <a:ext cx="266964" cy="356056"/>
            <a:chOff x="5186041" y="1525609"/>
            <a:chExt cx="266964" cy="356056"/>
          </a:xfrm>
        </p:grpSpPr>
        <p:sp>
          <p:nvSpPr>
            <p:cNvPr id="15956" name="Google Shape;15956;p83"/>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3"/>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3"/>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3"/>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3"/>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3"/>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3"/>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3"/>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3"/>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3"/>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3"/>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3"/>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3"/>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9" name="Google Shape;15969;p83"/>
          <p:cNvGrpSpPr/>
          <p:nvPr/>
        </p:nvGrpSpPr>
        <p:grpSpPr>
          <a:xfrm>
            <a:off x="1356198" y="2907591"/>
            <a:ext cx="379143" cy="337655"/>
            <a:chOff x="1356198" y="2907591"/>
            <a:chExt cx="379143" cy="337655"/>
          </a:xfrm>
        </p:grpSpPr>
        <p:sp>
          <p:nvSpPr>
            <p:cNvPr id="15970" name="Google Shape;15970;p83"/>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3"/>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3"/>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3"/>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3"/>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3"/>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3"/>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3"/>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3"/>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3"/>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3"/>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3"/>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3"/>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3"/>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3"/>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83"/>
          <p:cNvGrpSpPr/>
          <p:nvPr/>
        </p:nvGrpSpPr>
        <p:grpSpPr>
          <a:xfrm>
            <a:off x="1860689" y="2886795"/>
            <a:ext cx="307905" cy="379143"/>
            <a:chOff x="1860689" y="2886795"/>
            <a:chExt cx="307905" cy="379143"/>
          </a:xfrm>
        </p:grpSpPr>
        <p:sp>
          <p:nvSpPr>
            <p:cNvPr id="15986" name="Google Shape;15986;p83"/>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3"/>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3"/>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3"/>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3"/>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3"/>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3"/>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3"/>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3"/>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3"/>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3"/>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3"/>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3"/>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3"/>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8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3"/>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3"/>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3"/>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3"/>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3"/>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3"/>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3"/>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3"/>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3"/>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3"/>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3"/>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3"/>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3"/>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3"/>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3"/>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3"/>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3"/>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3"/>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3"/>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3"/>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3"/>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3"/>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3"/>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3"/>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3"/>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3"/>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3"/>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7" name="Google Shape;16037;p83"/>
          <p:cNvGrpSpPr/>
          <p:nvPr/>
        </p:nvGrpSpPr>
        <p:grpSpPr>
          <a:xfrm>
            <a:off x="1817093" y="1990798"/>
            <a:ext cx="356004" cy="355900"/>
            <a:chOff x="1817093" y="1990798"/>
            <a:chExt cx="356004" cy="355900"/>
          </a:xfrm>
        </p:grpSpPr>
        <p:sp>
          <p:nvSpPr>
            <p:cNvPr id="16038" name="Google Shape;16038;p83"/>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3"/>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3"/>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3"/>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3"/>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3"/>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3"/>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3"/>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3"/>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3"/>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3"/>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3"/>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3"/>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3"/>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3"/>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3" name="Google Shape;16053;p83"/>
          <p:cNvGrpSpPr/>
          <p:nvPr/>
        </p:nvGrpSpPr>
        <p:grpSpPr>
          <a:xfrm>
            <a:off x="6558237" y="1550777"/>
            <a:ext cx="355978" cy="305797"/>
            <a:chOff x="6558237" y="1550777"/>
            <a:chExt cx="355978" cy="305797"/>
          </a:xfrm>
        </p:grpSpPr>
        <p:sp>
          <p:nvSpPr>
            <p:cNvPr id="16054" name="Google Shape;16054;p8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3"/>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3"/>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3"/>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3"/>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3"/>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3"/>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3"/>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3"/>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3"/>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3"/>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83"/>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3"/>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3"/>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3"/>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3"/>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3"/>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3"/>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3" name="Google Shape;16073;p83"/>
          <p:cNvGrpSpPr/>
          <p:nvPr/>
        </p:nvGrpSpPr>
        <p:grpSpPr>
          <a:xfrm>
            <a:off x="1809858" y="2454296"/>
            <a:ext cx="417065" cy="312018"/>
            <a:chOff x="1809858" y="2454296"/>
            <a:chExt cx="417065" cy="312018"/>
          </a:xfrm>
        </p:grpSpPr>
        <p:sp>
          <p:nvSpPr>
            <p:cNvPr id="16074" name="Google Shape;16074;p83"/>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3"/>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3"/>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3"/>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3"/>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83"/>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3"/>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3"/>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3"/>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3" name="Google Shape;16083;p83"/>
          <p:cNvGrpSpPr/>
          <p:nvPr/>
        </p:nvGrpSpPr>
        <p:grpSpPr>
          <a:xfrm>
            <a:off x="877266" y="1990798"/>
            <a:ext cx="340934" cy="355952"/>
            <a:chOff x="877266" y="1990798"/>
            <a:chExt cx="340934" cy="355952"/>
          </a:xfrm>
        </p:grpSpPr>
        <p:sp>
          <p:nvSpPr>
            <p:cNvPr id="16084" name="Google Shape;16084;p83"/>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3"/>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3"/>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3"/>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3"/>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3"/>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3"/>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3"/>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3"/>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3"/>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3"/>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3"/>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3"/>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3"/>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3"/>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3"/>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3"/>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1" name="Google Shape;16101;p83"/>
          <p:cNvGrpSpPr/>
          <p:nvPr/>
        </p:nvGrpSpPr>
        <p:grpSpPr>
          <a:xfrm>
            <a:off x="6523907" y="2422490"/>
            <a:ext cx="400928" cy="375603"/>
            <a:chOff x="6523907" y="2422490"/>
            <a:chExt cx="400928" cy="375603"/>
          </a:xfrm>
        </p:grpSpPr>
        <p:sp>
          <p:nvSpPr>
            <p:cNvPr id="16102" name="Google Shape;16102;p83"/>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3"/>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3"/>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3"/>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3"/>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3"/>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3"/>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3"/>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3"/>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3"/>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3"/>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3"/>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3"/>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3"/>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6" name="Google Shape;16116;p83"/>
          <p:cNvGrpSpPr/>
          <p:nvPr/>
        </p:nvGrpSpPr>
        <p:grpSpPr>
          <a:xfrm>
            <a:off x="5191637" y="1972006"/>
            <a:ext cx="231332" cy="370580"/>
            <a:chOff x="5191637" y="1972006"/>
            <a:chExt cx="231332" cy="370580"/>
          </a:xfrm>
        </p:grpSpPr>
        <p:sp>
          <p:nvSpPr>
            <p:cNvPr id="16117" name="Google Shape;16117;p83"/>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3"/>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3"/>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3"/>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3"/>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2" name="Google Shape;16122;p83"/>
          <p:cNvGrpSpPr/>
          <p:nvPr/>
        </p:nvGrpSpPr>
        <p:grpSpPr>
          <a:xfrm>
            <a:off x="4667521" y="1540132"/>
            <a:ext cx="363786" cy="326983"/>
            <a:chOff x="4667521" y="1540132"/>
            <a:chExt cx="363786" cy="326983"/>
          </a:xfrm>
        </p:grpSpPr>
        <p:sp>
          <p:nvSpPr>
            <p:cNvPr id="16123" name="Google Shape;16123;p83"/>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3"/>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3"/>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3"/>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3"/>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3"/>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3"/>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3"/>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3"/>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3"/>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3"/>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3"/>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3"/>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3"/>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3"/>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3"/>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3"/>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3"/>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3"/>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3"/>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5" name="Google Shape;16145;p83"/>
          <p:cNvGrpSpPr/>
          <p:nvPr/>
        </p:nvGrpSpPr>
        <p:grpSpPr>
          <a:xfrm>
            <a:off x="2293943" y="2937262"/>
            <a:ext cx="379065" cy="278130"/>
            <a:chOff x="2293943" y="2937262"/>
            <a:chExt cx="379065" cy="278130"/>
          </a:xfrm>
        </p:grpSpPr>
        <p:sp>
          <p:nvSpPr>
            <p:cNvPr id="16146" name="Google Shape;16146;p83"/>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3"/>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3"/>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3"/>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3"/>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3"/>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3"/>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3"/>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3"/>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3"/>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3"/>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3"/>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3"/>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3"/>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3"/>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3"/>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3"/>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3"/>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3"/>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3"/>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3"/>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3"/>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3"/>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3"/>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3"/>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3"/>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3"/>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3"/>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4" name="Google Shape;16174;p83"/>
          <p:cNvGrpSpPr/>
          <p:nvPr/>
        </p:nvGrpSpPr>
        <p:grpSpPr>
          <a:xfrm>
            <a:off x="2762829" y="2898611"/>
            <a:ext cx="378960" cy="355536"/>
            <a:chOff x="2762829" y="2898611"/>
            <a:chExt cx="378960" cy="355536"/>
          </a:xfrm>
        </p:grpSpPr>
        <p:sp>
          <p:nvSpPr>
            <p:cNvPr id="16175" name="Google Shape;16175;p83"/>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3"/>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3"/>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3"/>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3"/>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3"/>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3"/>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3"/>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3"/>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3"/>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3"/>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3"/>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3"/>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3"/>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3"/>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3"/>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3"/>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3"/>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3"/>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3"/>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3"/>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3"/>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7" name="Google Shape;16197;p83"/>
          <p:cNvGrpSpPr/>
          <p:nvPr/>
        </p:nvGrpSpPr>
        <p:grpSpPr>
          <a:xfrm>
            <a:off x="4181432" y="1990720"/>
            <a:ext cx="357436" cy="356056"/>
            <a:chOff x="4181432" y="1990720"/>
            <a:chExt cx="357436" cy="356056"/>
          </a:xfrm>
        </p:grpSpPr>
        <p:sp>
          <p:nvSpPr>
            <p:cNvPr id="16198" name="Google Shape;16198;p83"/>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3"/>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3"/>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3"/>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3"/>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3"/>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3"/>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3"/>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3"/>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3"/>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3"/>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3"/>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3"/>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3"/>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3"/>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3"/>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3"/>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83"/>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6" name="Google Shape;16216;p83"/>
          <p:cNvGrpSpPr/>
          <p:nvPr/>
        </p:nvGrpSpPr>
        <p:grpSpPr>
          <a:xfrm>
            <a:off x="3227107" y="2886821"/>
            <a:ext cx="383932" cy="379117"/>
            <a:chOff x="3227107" y="2886821"/>
            <a:chExt cx="383932" cy="379117"/>
          </a:xfrm>
        </p:grpSpPr>
        <p:sp>
          <p:nvSpPr>
            <p:cNvPr id="16217" name="Google Shape;16217;p83"/>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3"/>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3"/>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3"/>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3"/>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3"/>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3"/>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3"/>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3"/>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3"/>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3"/>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3"/>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3"/>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0" name="Google Shape;16230;p83"/>
          <p:cNvGrpSpPr/>
          <p:nvPr/>
        </p:nvGrpSpPr>
        <p:grpSpPr>
          <a:xfrm>
            <a:off x="3702395" y="1990746"/>
            <a:ext cx="363396" cy="356030"/>
            <a:chOff x="3702395" y="1990746"/>
            <a:chExt cx="363396" cy="356030"/>
          </a:xfrm>
        </p:grpSpPr>
        <p:sp>
          <p:nvSpPr>
            <p:cNvPr id="16231" name="Google Shape;16231;p83"/>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3"/>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3"/>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3"/>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3"/>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3"/>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3"/>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3"/>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3"/>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3"/>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3"/>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83"/>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3"/>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3"/>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3"/>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3"/>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3"/>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3"/>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3"/>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83"/>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3"/>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83"/>
          <p:cNvGrpSpPr/>
          <p:nvPr/>
        </p:nvGrpSpPr>
        <p:grpSpPr>
          <a:xfrm>
            <a:off x="1319656" y="2442662"/>
            <a:ext cx="457173" cy="335364"/>
            <a:chOff x="1319656" y="2442662"/>
            <a:chExt cx="457173" cy="335364"/>
          </a:xfrm>
        </p:grpSpPr>
        <p:sp>
          <p:nvSpPr>
            <p:cNvPr id="16253" name="Google Shape;16253;p83"/>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3"/>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3"/>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3"/>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3"/>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3"/>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3"/>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3"/>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3"/>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3"/>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3"/>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3"/>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3"/>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3"/>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3"/>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3"/>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83"/>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83"/>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3"/>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2" name="Google Shape;16272;p83"/>
          <p:cNvGrpSpPr/>
          <p:nvPr/>
        </p:nvGrpSpPr>
        <p:grpSpPr>
          <a:xfrm>
            <a:off x="4214512" y="2453905"/>
            <a:ext cx="314126" cy="312955"/>
            <a:chOff x="4214512" y="2453905"/>
            <a:chExt cx="314126" cy="312955"/>
          </a:xfrm>
        </p:grpSpPr>
        <p:sp>
          <p:nvSpPr>
            <p:cNvPr id="16273" name="Google Shape;16273;p83"/>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3"/>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3"/>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3"/>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3"/>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3"/>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83"/>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3"/>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3"/>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3"/>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83"/>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3"/>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3"/>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3"/>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3"/>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8" name="Google Shape;16288;p83"/>
          <p:cNvGrpSpPr/>
          <p:nvPr/>
        </p:nvGrpSpPr>
        <p:grpSpPr>
          <a:xfrm>
            <a:off x="895824" y="2452812"/>
            <a:ext cx="361938" cy="315063"/>
            <a:chOff x="895824" y="2452812"/>
            <a:chExt cx="361938" cy="315063"/>
          </a:xfrm>
        </p:grpSpPr>
        <p:sp>
          <p:nvSpPr>
            <p:cNvPr id="16289" name="Google Shape;16289;p83"/>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3"/>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3"/>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3"/>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3"/>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3"/>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3"/>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3"/>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3"/>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3"/>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83"/>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3"/>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3"/>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3"/>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3"/>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3"/>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3"/>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3"/>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3"/>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3"/>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9" name="Google Shape;16309;p83"/>
          <p:cNvGrpSpPr/>
          <p:nvPr/>
        </p:nvGrpSpPr>
        <p:grpSpPr>
          <a:xfrm>
            <a:off x="3768323" y="2886769"/>
            <a:ext cx="242811" cy="379091"/>
            <a:chOff x="3768323" y="2886769"/>
            <a:chExt cx="242811" cy="379091"/>
          </a:xfrm>
        </p:grpSpPr>
        <p:sp>
          <p:nvSpPr>
            <p:cNvPr id="16310" name="Google Shape;16310;p83"/>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3"/>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3"/>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3"/>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3"/>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3"/>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3"/>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3"/>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3"/>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3"/>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3"/>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1" name="Google Shape;16321;p83"/>
          <p:cNvGrpSpPr/>
          <p:nvPr/>
        </p:nvGrpSpPr>
        <p:grpSpPr>
          <a:xfrm>
            <a:off x="3727590" y="2438549"/>
            <a:ext cx="346921" cy="343953"/>
            <a:chOff x="3727590" y="2438549"/>
            <a:chExt cx="346921" cy="343953"/>
          </a:xfrm>
        </p:grpSpPr>
        <p:sp>
          <p:nvSpPr>
            <p:cNvPr id="16322" name="Google Shape;16322;p83"/>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83"/>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3"/>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3"/>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3"/>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3"/>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3"/>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3"/>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3"/>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3"/>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3"/>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3"/>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3"/>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3"/>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3"/>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3"/>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3"/>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83"/>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83"/>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1" name="Google Shape;16341;p83"/>
          <p:cNvGrpSpPr/>
          <p:nvPr/>
        </p:nvGrpSpPr>
        <p:grpSpPr>
          <a:xfrm>
            <a:off x="6085968" y="1559106"/>
            <a:ext cx="356004" cy="289061"/>
            <a:chOff x="6085968" y="1559106"/>
            <a:chExt cx="356004" cy="289061"/>
          </a:xfrm>
        </p:grpSpPr>
        <p:sp>
          <p:nvSpPr>
            <p:cNvPr id="16342" name="Google Shape;16342;p83"/>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3"/>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3"/>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3"/>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3"/>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3"/>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3"/>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3"/>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3"/>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3"/>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83"/>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3"/>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3"/>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3"/>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3"/>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3"/>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3"/>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3"/>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3"/>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3"/>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3"/>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3"/>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3"/>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3"/>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3"/>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3"/>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3"/>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9" name="Google Shape;16369;p83"/>
          <p:cNvGrpSpPr/>
          <p:nvPr/>
        </p:nvGrpSpPr>
        <p:grpSpPr>
          <a:xfrm>
            <a:off x="7026393" y="1998398"/>
            <a:ext cx="347363" cy="317223"/>
            <a:chOff x="7026393" y="1998398"/>
            <a:chExt cx="347363" cy="317223"/>
          </a:xfrm>
        </p:grpSpPr>
        <p:sp>
          <p:nvSpPr>
            <p:cNvPr id="16370" name="Google Shape;16370;p83"/>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3"/>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3"/>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83"/>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83"/>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3"/>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3"/>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3"/>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3"/>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3"/>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3"/>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83"/>
          <p:cNvGrpSpPr/>
          <p:nvPr/>
        </p:nvGrpSpPr>
        <p:grpSpPr>
          <a:xfrm>
            <a:off x="2761007" y="2017372"/>
            <a:ext cx="360845" cy="302674"/>
            <a:chOff x="2761007" y="2017372"/>
            <a:chExt cx="360845" cy="302674"/>
          </a:xfrm>
        </p:grpSpPr>
        <p:sp>
          <p:nvSpPr>
            <p:cNvPr id="16382" name="Google Shape;16382;p83"/>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3"/>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3"/>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3"/>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3"/>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3"/>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3"/>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3"/>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3"/>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3"/>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3"/>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3"/>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3"/>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3"/>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3"/>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3"/>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3"/>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3"/>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3"/>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3"/>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3"/>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83"/>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83"/>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3"/>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3"/>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3"/>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3"/>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3"/>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0" name="Google Shape;16410;p83"/>
          <p:cNvGrpSpPr/>
          <p:nvPr/>
        </p:nvGrpSpPr>
        <p:grpSpPr>
          <a:xfrm>
            <a:off x="5575621" y="2902906"/>
            <a:ext cx="379143" cy="337499"/>
            <a:chOff x="5575621" y="2902906"/>
            <a:chExt cx="379143" cy="337499"/>
          </a:xfrm>
        </p:grpSpPr>
        <p:sp>
          <p:nvSpPr>
            <p:cNvPr id="16411" name="Google Shape;16411;p83"/>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3"/>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3"/>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3"/>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3"/>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83"/>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3"/>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3"/>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3"/>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3"/>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3"/>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3"/>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3"/>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3"/>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3"/>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6" name="Google Shape;16426;p83"/>
          <p:cNvGrpSpPr/>
          <p:nvPr/>
        </p:nvGrpSpPr>
        <p:grpSpPr>
          <a:xfrm>
            <a:off x="7540306" y="1997409"/>
            <a:ext cx="265611" cy="319800"/>
            <a:chOff x="7540306" y="1997409"/>
            <a:chExt cx="265611" cy="319800"/>
          </a:xfrm>
        </p:grpSpPr>
        <p:sp>
          <p:nvSpPr>
            <p:cNvPr id="16427" name="Google Shape;16427;p83"/>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3"/>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3"/>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3"/>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3"/>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3"/>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3"/>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3"/>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3"/>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3"/>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3"/>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3"/>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3"/>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0" name="Google Shape;16440;p83"/>
          <p:cNvGrpSpPr/>
          <p:nvPr/>
        </p:nvGrpSpPr>
        <p:grpSpPr>
          <a:xfrm>
            <a:off x="917089" y="2925706"/>
            <a:ext cx="319722" cy="301320"/>
            <a:chOff x="917089" y="2925706"/>
            <a:chExt cx="319722" cy="301320"/>
          </a:xfrm>
        </p:grpSpPr>
        <p:sp>
          <p:nvSpPr>
            <p:cNvPr id="16441" name="Google Shape;16441;p83"/>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3"/>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3"/>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3"/>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3"/>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3"/>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3"/>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3"/>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3"/>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3"/>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3"/>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3"/>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3"/>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3"/>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3"/>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3"/>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3"/>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83"/>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3"/>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3"/>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3"/>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3"/>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3"/>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3"/>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3"/>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3"/>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3"/>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8" name="Google Shape;16468;p83"/>
          <p:cNvGrpSpPr/>
          <p:nvPr/>
        </p:nvGrpSpPr>
        <p:grpSpPr>
          <a:xfrm>
            <a:off x="4599121" y="3415570"/>
            <a:ext cx="365973" cy="243695"/>
            <a:chOff x="4599121" y="3415570"/>
            <a:chExt cx="365973" cy="243695"/>
          </a:xfrm>
        </p:grpSpPr>
        <p:sp>
          <p:nvSpPr>
            <p:cNvPr id="16469" name="Google Shape;16469;p83"/>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3"/>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3"/>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3"/>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3"/>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3"/>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83"/>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83"/>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3"/>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3"/>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3"/>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3"/>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3"/>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3"/>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3" name="Google Shape;16483;p83"/>
          <p:cNvGrpSpPr/>
          <p:nvPr/>
        </p:nvGrpSpPr>
        <p:grpSpPr>
          <a:xfrm>
            <a:off x="3236451" y="1990798"/>
            <a:ext cx="356160" cy="356186"/>
            <a:chOff x="3236451" y="1990798"/>
            <a:chExt cx="356160" cy="356186"/>
          </a:xfrm>
        </p:grpSpPr>
        <p:sp>
          <p:nvSpPr>
            <p:cNvPr id="16484" name="Google Shape;16484;p83"/>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3"/>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3"/>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3"/>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3"/>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83"/>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3"/>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3"/>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3"/>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3"/>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3"/>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3"/>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3"/>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83"/>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3"/>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3"/>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3"/>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3"/>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3"/>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3"/>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3"/>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3"/>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3"/>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3"/>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3"/>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3"/>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3"/>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3"/>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3"/>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3"/>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3"/>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83"/>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3"/>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83"/>
          <p:cNvGrpSpPr/>
          <p:nvPr/>
        </p:nvGrpSpPr>
        <p:grpSpPr>
          <a:xfrm>
            <a:off x="4198844" y="2918392"/>
            <a:ext cx="319982" cy="315974"/>
            <a:chOff x="4198844" y="2918392"/>
            <a:chExt cx="319982" cy="315974"/>
          </a:xfrm>
        </p:grpSpPr>
        <p:sp>
          <p:nvSpPr>
            <p:cNvPr id="16518" name="Google Shape;16518;p83"/>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3"/>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3"/>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3"/>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3"/>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3"/>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3"/>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3"/>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3"/>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3"/>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83"/>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3"/>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3"/>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3"/>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3"/>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3"/>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3"/>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83"/>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3"/>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3"/>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8" name="Google Shape;16538;p83"/>
          <p:cNvGrpSpPr/>
          <p:nvPr/>
        </p:nvGrpSpPr>
        <p:grpSpPr>
          <a:xfrm>
            <a:off x="4657084" y="2911911"/>
            <a:ext cx="332007" cy="319592"/>
            <a:chOff x="4657084" y="2911911"/>
            <a:chExt cx="332007" cy="319592"/>
          </a:xfrm>
        </p:grpSpPr>
        <p:sp>
          <p:nvSpPr>
            <p:cNvPr id="16539" name="Google Shape;16539;p83"/>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3"/>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3"/>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3"/>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3"/>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3"/>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3"/>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3"/>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3"/>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3"/>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3"/>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3"/>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83"/>
          <p:cNvGrpSpPr/>
          <p:nvPr/>
        </p:nvGrpSpPr>
        <p:grpSpPr>
          <a:xfrm>
            <a:off x="7003021" y="2476992"/>
            <a:ext cx="383749" cy="266600"/>
            <a:chOff x="7003021" y="2476992"/>
            <a:chExt cx="383749" cy="266600"/>
          </a:xfrm>
        </p:grpSpPr>
        <p:sp>
          <p:nvSpPr>
            <p:cNvPr id="16552" name="Google Shape;16552;p83"/>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3"/>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3"/>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3"/>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3"/>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3"/>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3"/>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3"/>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3"/>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3"/>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3"/>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3"/>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83"/>
          <p:cNvGrpSpPr/>
          <p:nvPr/>
        </p:nvGrpSpPr>
        <p:grpSpPr>
          <a:xfrm>
            <a:off x="5597041" y="2013989"/>
            <a:ext cx="366884" cy="286563"/>
            <a:chOff x="5597041" y="2013989"/>
            <a:chExt cx="366884" cy="286563"/>
          </a:xfrm>
        </p:grpSpPr>
        <p:sp>
          <p:nvSpPr>
            <p:cNvPr id="16565" name="Google Shape;16565;p83"/>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3"/>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3"/>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3"/>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3"/>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3"/>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3"/>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3"/>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83"/>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83"/>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3"/>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3"/>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3"/>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3"/>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3"/>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3"/>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3"/>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3"/>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3"/>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3"/>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3"/>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3"/>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7" name="Google Shape;16587;p83"/>
          <p:cNvGrpSpPr/>
          <p:nvPr/>
        </p:nvGrpSpPr>
        <p:grpSpPr>
          <a:xfrm>
            <a:off x="5147755" y="2911807"/>
            <a:ext cx="297286" cy="319696"/>
            <a:chOff x="5147755" y="2911807"/>
            <a:chExt cx="297286" cy="319696"/>
          </a:xfrm>
        </p:grpSpPr>
        <p:sp>
          <p:nvSpPr>
            <p:cNvPr id="16588" name="Google Shape;16588;p83"/>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3"/>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3"/>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3"/>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3"/>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3"/>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3"/>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3"/>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83"/>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3"/>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3"/>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3"/>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3"/>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3"/>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3"/>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3"/>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4" name="Google Shape;16604;p83"/>
          <p:cNvGrpSpPr/>
          <p:nvPr/>
        </p:nvGrpSpPr>
        <p:grpSpPr>
          <a:xfrm>
            <a:off x="6138804" y="1997409"/>
            <a:ext cx="224669" cy="319748"/>
            <a:chOff x="6138804" y="1997409"/>
            <a:chExt cx="224669" cy="319748"/>
          </a:xfrm>
        </p:grpSpPr>
        <p:sp>
          <p:nvSpPr>
            <p:cNvPr id="16605" name="Google Shape;16605;p83"/>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3"/>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3"/>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3"/>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3"/>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3"/>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3"/>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3"/>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3"/>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3"/>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3"/>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3"/>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3"/>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83"/>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3"/>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3"/>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3"/>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3"/>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3"/>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3"/>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3"/>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6" name="Google Shape;16626;p83"/>
          <p:cNvGrpSpPr/>
          <p:nvPr/>
        </p:nvGrpSpPr>
        <p:grpSpPr>
          <a:xfrm>
            <a:off x="6612088" y="1997409"/>
            <a:ext cx="224565" cy="319748"/>
            <a:chOff x="6612088" y="1997409"/>
            <a:chExt cx="224565" cy="319748"/>
          </a:xfrm>
        </p:grpSpPr>
        <p:sp>
          <p:nvSpPr>
            <p:cNvPr id="16627" name="Google Shape;16627;p83"/>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3"/>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3"/>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3"/>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3"/>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3"/>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3"/>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3"/>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3"/>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3"/>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3"/>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3"/>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3"/>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83"/>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3"/>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3"/>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3"/>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3"/>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3"/>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3"/>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3"/>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3"/>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9" name="Google Shape;16649;p83"/>
          <p:cNvGrpSpPr/>
          <p:nvPr/>
        </p:nvGrpSpPr>
        <p:grpSpPr>
          <a:xfrm>
            <a:off x="6060617" y="2898247"/>
            <a:ext cx="346738" cy="346816"/>
            <a:chOff x="6060617" y="2898247"/>
            <a:chExt cx="346738" cy="346816"/>
          </a:xfrm>
        </p:grpSpPr>
        <p:sp>
          <p:nvSpPr>
            <p:cNvPr id="16650" name="Google Shape;16650;p83"/>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3"/>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3"/>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3"/>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3"/>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3"/>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3"/>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3"/>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3"/>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9" name="Google Shape;16659;p83"/>
          <p:cNvGrpSpPr/>
          <p:nvPr/>
        </p:nvGrpSpPr>
        <p:grpSpPr>
          <a:xfrm>
            <a:off x="1342820" y="1992178"/>
            <a:ext cx="358737" cy="353245"/>
            <a:chOff x="1342820" y="1992178"/>
            <a:chExt cx="358737" cy="353245"/>
          </a:xfrm>
        </p:grpSpPr>
        <p:sp>
          <p:nvSpPr>
            <p:cNvPr id="16660" name="Google Shape;16660;p83"/>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3"/>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3"/>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83"/>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3"/>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3"/>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3"/>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3"/>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3"/>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3"/>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3"/>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3"/>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3"/>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3"/>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3"/>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3"/>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3"/>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3"/>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3"/>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3"/>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3"/>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3"/>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3"/>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3"/>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3"/>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3"/>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83"/>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3"/>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3"/>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3"/>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3"/>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3"/>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3"/>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3"/>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3"/>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3"/>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3"/>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3"/>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3"/>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3"/>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3"/>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3"/>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3"/>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3"/>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3"/>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3"/>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6" name="Google Shape;16706;p83"/>
          <p:cNvGrpSpPr/>
          <p:nvPr/>
        </p:nvGrpSpPr>
        <p:grpSpPr>
          <a:xfrm>
            <a:off x="7959662" y="2436857"/>
            <a:ext cx="352829" cy="347467"/>
            <a:chOff x="7959662" y="2436857"/>
            <a:chExt cx="352829" cy="347467"/>
          </a:xfrm>
        </p:grpSpPr>
        <p:sp>
          <p:nvSpPr>
            <p:cNvPr id="16707" name="Google Shape;16707;p83"/>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3"/>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3"/>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3"/>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3"/>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3"/>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3"/>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3"/>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83"/>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3"/>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3"/>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3"/>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3"/>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3"/>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3"/>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3"/>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3" name="Google Shape;16723;p83"/>
          <p:cNvGrpSpPr/>
          <p:nvPr/>
        </p:nvGrpSpPr>
        <p:grpSpPr>
          <a:xfrm>
            <a:off x="7009528" y="2897961"/>
            <a:ext cx="325578" cy="347207"/>
            <a:chOff x="7009528" y="2897961"/>
            <a:chExt cx="325578" cy="347207"/>
          </a:xfrm>
        </p:grpSpPr>
        <p:sp>
          <p:nvSpPr>
            <p:cNvPr id="16724" name="Google Shape;16724;p83"/>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3"/>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3"/>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3"/>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3"/>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3"/>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3"/>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3"/>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3"/>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3"/>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3"/>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3"/>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3"/>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3"/>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3"/>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3"/>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3"/>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3"/>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3"/>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3"/>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3"/>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5" name="Google Shape;16745;p83"/>
          <p:cNvGrpSpPr/>
          <p:nvPr/>
        </p:nvGrpSpPr>
        <p:grpSpPr>
          <a:xfrm>
            <a:off x="6980143" y="1563869"/>
            <a:ext cx="456522" cy="279535"/>
            <a:chOff x="6980143" y="1563869"/>
            <a:chExt cx="456522" cy="279535"/>
          </a:xfrm>
        </p:grpSpPr>
        <p:sp>
          <p:nvSpPr>
            <p:cNvPr id="16746" name="Google Shape;16746;p83"/>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83"/>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3"/>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3"/>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3"/>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3"/>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3"/>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3"/>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3"/>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3"/>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3"/>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3"/>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3"/>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3"/>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3"/>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1" name="Google Shape;16761;p83"/>
          <p:cNvGrpSpPr/>
          <p:nvPr/>
        </p:nvGrpSpPr>
        <p:grpSpPr>
          <a:xfrm>
            <a:off x="2827559" y="2428451"/>
            <a:ext cx="264778" cy="363864"/>
            <a:chOff x="2827559" y="2428451"/>
            <a:chExt cx="264778" cy="363864"/>
          </a:xfrm>
        </p:grpSpPr>
        <p:sp>
          <p:nvSpPr>
            <p:cNvPr id="16762" name="Google Shape;16762;p83"/>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3"/>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3"/>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3"/>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3"/>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3"/>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3"/>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3"/>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3"/>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3"/>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3"/>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3"/>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3"/>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3"/>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3"/>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3"/>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3"/>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9" name="Google Shape;16779;p83"/>
          <p:cNvGrpSpPr/>
          <p:nvPr/>
        </p:nvGrpSpPr>
        <p:grpSpPr>
          <a:xfrm>
            <a:off x="7488303" y="2436571"/>
            <a:ext cx="352490" cy="347493"/>
            <a:chOff x="7488303" y="2436571"/>
            <a:chExt cx="352490" cy="347493"/>
          </a:xfrm>
        </p:grpSpPr>
        <p:sp>
          <p:nvSpPr>
            <p:cNvPr id="16780" name="Google Shape;16780;p83"/>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3"/>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3"/>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3"/>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3"/>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3"/>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3"/>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3"/>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3"/>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3"/>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3"/>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3"/>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83"/>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3"/>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3"/>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3"/>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3"/>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3"/>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83"/>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83"/>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3"/>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3" name="Google Shape;16803;p83"/>
          <p:cNvGrpSpPr/>
          <p:nvPr/>
        </p:nvGrpSpPr>
        <p:grpSpPr>
          <a:xfrm>
            <a:off x="4146190" y="3339908"/>
            <a:ext cx="341975" cy="394915"/>
            <a:chOff x="4146190" y="3339908"/>
            <a:chExt cx="341975" cy="394915"/>
          </a:xfrm>
        </p:grpSpPr>
        <p:sp>
          <p:nvSpPr>
            <p:cNvPr id="16804" name="Google Shape;16804;p83"/>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3"/>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3"/>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3"/>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83"/>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83"/>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3"/>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3"/>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3"/>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83"/>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83"/>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83"/>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83"/>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3"/>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3"/>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3"/>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83"/>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83"/>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2" name="Google Shape;16822;p83"/>
          <p:cNvGrpSpPr/>
          <p:nvPr/>
        </p:nvGrpSpPr>
        <p:grpSpPr>
          <a:xfrm>
            <a:off x="6529398" y="2898143"/>
            <a:ext cx="346999" cy="347025"/>
            <a:chOff x="6529398" y="2898143"/>
            <a:chExt cx="346999" cy="347025"/>
          </a:xfrm>
        </p:grpSpPr>
        <p:sp>
          <p:nvSpPr>
            <p:cNvPr id="16823" name="Google Shape;16823;p83"/>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3"/>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3"/>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83"/>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83"/>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83"/>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3"/>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3"/>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3"/>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3"/>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3"/>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83"/>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83"/>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83"/>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83"/>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83"/>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3"/>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83"/>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83"/>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3"/>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3"/>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3"/>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3"/>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3"/>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83"/>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83"/>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9" name="Google Shape;16849;p83"/>
          <p:cNvGrpSpPr/>
          <p:nvPr/>
        </p:nvGrpSpPr>
        <p:grpSpPr>
          <a:xfrm>
            <a:off x="6011529" y="3354899"/>
            <a:ext cx="403582" cy="382344"/>
            <a:chOff x="6011529" y="3354899"/>
            <a:chExt cx="403582" cy="382344"/>
          </a:xfrm>
        </p:grpSpPr>
        <p:sp>
          <p:nvSpPr>
            <p:cNvPr id="16850" name="Google Shape;16850;p83"/>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3"/>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3"/>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3"/>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8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83"/>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8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7" name="Google Shape;16857;p83"/>
          <p:cNvGrpSpPr/>
          <p:nvPr/>
        </p:nvGrpSpPr>
        <p:grpSpPr>
          <a:xfrm>
            <a:off x="5588348" y="2418482"/>
            <a:ext cx="386847" cy="383723"/>
            <a:chOff x="5588348" y="2418482"/>
            <a:chExt cx="386847" cy="383723"/>
          </a:xfrm>
        </p:grpSpPr>
        <p:sp>
          <p:nvSpPr>
            <p:cNvPr id="16858" name="Google Shape;16858;p83"/>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83"/>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83"/>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83"/>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83"/>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83"/>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83"/>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5" name="Google Shape;16865;p83"/>
          <p:cNvGrpSpPr/>
          <p:nvPr/>
        </p:nvGrpSpPr>
        <p:grpSpPr>
          <a:xfrm>
            <a:off x="6065458" y="2434229"/>
            <a:ext cx="378154" cy="352230"/>
            <a:chOff x="6065458" y="2434229"/>
            <a:chExt cx="378154" cy="352230"/>
          </a:xfrm>
        </p:grpSpPr>
        <p:sp>
          <p:nvSpPr>
            <p:cNvPr id="16866" name="Google Shape;16866;p83"/>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3"/>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83"/>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3"/>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3"/>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83"/>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83"/>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3"/>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83"/>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83"/>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83"/>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83"/>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8" name="Google Shape;16878;p83"/>
          <p:cNvGrpSpPr/>
          <p:nvPr/>
        </p:nvGrpSpPr>
        <p:grpSpPr>
          <a:xfrm>
            <a:off x="2634708" y="3844133"/>
            <a:ext cx="375421" cy="353610"/>
            <a:chOff x="2870687" y="3796508"/>
            <a:chExt cx="375421" cy="353610"/>
          </a:xfrm>
        </p:grpSpPr>
        <p:sp>
          <p:nvSpPr>
            <p:cNvPr id="16879" name="Google Shape;16879;p83"/>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83"/>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83"/>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83"/>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3" name="Google Shape;16883;p83"/>
          <p:cNvGrpSpPr/>
          <p:nvPr/>
        </p:nvGrpSpPr>
        <p:grpSpPr>
          <a:xfrm>
            <a:off x="8020722" y="1543724"/>
            <a:ext cx="264309" cy="319826"/>
            <a:chOff x="8020722" y="1543724"/>
            <a:chExt cx="264309" cy="319826"/>
          </a:xfrm>
        </p:grpSpPr>
        <p:sp>
          <p:nvSpPr>
            <p:cNvPr id="16884" name="Google Shape;16884;p83"/>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83"/>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3"/>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83"/>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83"/>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83"/>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83"/>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83"/>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3"/>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3"/>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3"/>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3"/>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3"/>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3"/>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3"/>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83"/>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0" name="Google Shape;16900;p83"/>
          <p:cNvGrpSpPr/>
          <p:nvPr/>
        </p:nvGrpSpPr>
        <p:grpSpPr>
          <a:xfrm>
            <a:off x="2319216" y="2452526"/>
            <a:ext cx="343875" cy="315609"/>
            <a:chOff x="2319216" y="2452526"/>
            <a:chExt cx="343875" cy="315609"/>
          </a:xfrm>
        </p:grpSpPr>
        <p:sp>
          <p:nvSpPr>
            <p:cNvPr id="16901" name="Google Shape;16901;p83"/>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3"/>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83"/>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83"/>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83"/>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83"/>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83"/>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83"/>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83"/>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83"/>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83"/>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83"/>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83"/>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83"/>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5" name="Google Shape;16915;p83"/>
          <p:cNvGrpSpPr/>
          <p:nvPr/>
        </p:nvGrpSpPr>
        <p:grpSpPr>
          <a:xfrm>
            <a:off x="7990504" y="1997539"/>
            <a:ext cx="301320" cy="319592"/>
            <a:chOff x="7990504" y="1997539"/>
            <a:chExt cx="301320" cy="319592"/>
          </a:xfrm>
        </p:grpSpPr>
        <p:sp>
          <p:nvSpPr>
            <p:cNvPr id="16916" name="Google Shape;16916;p83"/>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83"/>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83"/>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83"/>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83"/>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3"/>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83"/>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83"/>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3"/>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3"/>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83"/>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83"/>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83"/>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83"/>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3"/>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3"/>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83"/>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83"/>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83"/>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83"/>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3"/>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3"/>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83"/>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83"/>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3"/>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3"/>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83"/>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83"/>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3"/>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3"/>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3"/>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3"/>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3"/>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83"/>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83"/>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83"/>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2" name="Google Shape;16952;p83"/>
          <p:cNvGrpSpPr/>
          <p:nvPr/>
        </p:nvGrpSpPr>
        <p:grpSpPr>
          <a:xfrm>
            <a:off x="3066140" y="3844159"/>
            <a:ext cx="372844" cy="353610"/>
            <a:chOff x="3302118" y="3796534"/>
            <a:chExt cx="372844" cy="353610"/>
          </a:xfrm>
        </p:grpSpPr>
        <p:sp>
          <p:nvSpPr>
            <p:cNvPr id="16953" name="Google Shape;16953;p83"/>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83"/>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8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83"/>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8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83"/>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8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1" name="Google Shape;16961;p83"/>
          <p:cNvGrpSpPr/>
          <p:nvPr/>
        </p:nvGrpSpPr>
        <p:grpSpPr>
          <a:xfrm>
            <a:off x="6962652" y="3354899"/>
            <a:ext cx="404051" cy="382344"/>
            <a:chOff x="6962652" y="3354899"/>
            <a:chExt cx="404051" cy="382344"/>
          </a:xfrm>
        </p:grpSpPr>
        <p:sp>
          <p:nvSpPr>
            <p:cNvPr id="16962" name="Google Shape;16962;p83"/>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83"/>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83"/>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3"/>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83"/>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83"/>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83"/>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83"/>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83"/>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83"/>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83"/>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3" name="Google Shape;16973;p83"/>
          <p:cNvGrpSpPr/>
          <p:nvPr/>
        </p:nvGrpSpPr>
        <p:grpSpPr>
          <a:xfrm>
            <a:off x="3508451" y="3844159"/>
            <a:ext cx="372740" cy="353610"/>
            <a:chOff x="3744430" y="3796534"/>
            <a:chExt cx="372740" cy="353610"/>
          </a:xfrm>
        </p:grpSpPr>
        <p:sp>
          <p:nvSpPr>
            <p:cNvPr id="16974" name="Google Shape;16974;p83"/>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3"/>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3"/>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83"/>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83"/>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83"/>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83"/>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83"/>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83"/>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3" name="Google Shape;16983;p83"/>
          <p:cNvGrpSpPr/>
          <p:nvPr/>
        </p:nvGrpSpPr>
        <p:grpSpPr>
          <a:xfrm>
            <a:off x="4835125" y="3844159"/>
            <a:ext cx="372844" cy="353610"/>
            <a:chOff x="5071104" y="3796534"/>
            <a:chExt cx="372844" cy="353610"/>
          </a:xfrm>
        </p:grpSpPr>
        <p:sp>
          <p:nvSpPr>
            <p:cNvPr id="16984" name="Google Shape;16984;p83"/>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83"/>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83"/>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83"/>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83"/>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83"/>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83"/>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1" name="Google Shape;16991;p83"/>
          <p:cNvGrpSpPr/>
          <p:nvPr/>
        </p:nvGrpSpPr>
        <p:grpSpPr>
          <a:xfrm>
            <a:off x="7438201" y="3354899"/>
            <a:ext cx="403504" cy="382318"/>
            <a:chOff x="7438201" y="3354899"/>
            <a:chExt cx="403504" cy="382318"/>
          </a:xfrm>
        </p:grpSpPr>
        <p:sp>
          <p:nvSpPr>
            <p:cNvPr id="16992" name="Google Shape;16992;p83"/>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83"/>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83"/>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83"/>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83"/>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83"/>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83"/>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83"/>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8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83"/>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83"/>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8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83"/>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83"/>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83"/>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7" name="Google Shape;17007;p83"/>
          <p:cNvGrpSpPr/>
          <p:nvPr/>
        </p:nvGrpSpPr>
        <p:grpSpPr>
          <a:xfrm>
            <a:off x="5160300" y="2435035"/>
            <a:ext cx="288515" cy="350512"/>
            <a:chOff x="5160300" y="2435035"/>
            <a:chExt cx="288515" cy="350512"/>
          </a:xfrm>
        </p:grpSpPr>
        <p:sp>
          <p:nvSpPr>
            <p:cNvPr id="17008" name="Google Shape;17008;p83"/>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83"/>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83"/>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83"/>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83"/>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83"/>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83"/>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83"/>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83"/>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83"/>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83"/>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83"/>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0" name="Google Shape;17020;p83"/>
          <p:cNvGrpSpPr/>
          <p:nvPr/>
        </p:nvGrpSpPr>
        <p:grpSpPr>
          <a:xfrm>
            <a:off x="5719670" y="3844159"/>
            <a:ext cx="372766" cy="353610"/>
            <a:chOff x="5955648" y="3796534"/>
            <a:chExt cx="372766" cy="353610"/>
          </a:xfrm>
        </p:grpSpPr>
        <p:sp>
          <p:nvSpPr>
            <p:cNvPr id="17021" name="Google Shape;17021;p83"/>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83"/>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83"/>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83"/>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83"/>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83"/>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83"/>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8" name="Google Shape;17028;p83"/>
          <p:cNvGrpSpPr/>
          <p:nvPr/>
        </p:nvGrpSpPr>
        <p:grpSpPr>
          <a:xfrm>
            <a:off x="4655731" y="2446592"/>
            <a:ext cx="372818" cy="327504"/>
            <a:chOff x="4655731" y="2446592"/>
            <a:chExt cx="372818" cy="327504"/>
          </a:xfrm>
        </p:grpSpPr>
        <p:sp>
          <p:nvSpPr>
            <p:cNvPr id="17029" name="Google Shape;17029;p83"/>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83"/>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83"/>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83"/>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83"/>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83"/>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83"/>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83"/>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83"/>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83"/>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83"/>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83"/>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83"/>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83"/>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3" name="Google Shape;17043;p83"/>
          <p:cNvGrpSpPr/>
          <p:nvPr/>
        </p:nvGrpSpPr>
        <p:grpSpPr>
          <a:xfrm>
            <a:off x="7459075" y="2926643"/>
            <a:ext cx="365062" cy="290024"/>
            <a:chOff x="7459075" y="2926643"/>
            <a:chExt cx="365062" cy="290024"/>
          </a:xfrm>
        </p:grpSpPr>
        <p:sp>
          <p:nvSpPr>
            <p:cNvPr id="17044" name="Google Shape;17044;p83"/>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83"/>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83"/>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83"/>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83"/>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83"/>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83"/>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83"/>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83"/>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83"/>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83"/>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83"/>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83"/>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83"/>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83"/>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83"/>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83"/>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83"/>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83"/>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83"/>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83"/>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83"/>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83"/>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7" name="Google Shape;17067;p83"/>
          <p:cNvGrpSpPr/>
          <p:nvPr/>
        </p:nvGrpSpPr>
        <p:grpSpPr>
          <a:xfrm>
            <a:off x="5060406" y="3354899"/>
            <a:ext cx="403582" cy="382344"/>
            <a:chOff x="5060406" y="3354899"/>
            <a:chExt cx="403582" cy="382344"/>
          </a:xfrm>
        </p:grpSpPr>
        <p:sp>
          <p:nvSpPr>
            <p:cNvPr id="17068" name="Google Shape;17068;p83"/>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83"/>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83"/>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83"/>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83"/>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3" name="Google Shape;17073;p83"/>
          <p:cNvGrpSpPr/>
          <p:nvPr/>
        </p:nvGrpSpPr>
        <p:grpSpPr>
          <a:xfrm>
            <a:off x="5535955" y="3354899"/>
            <a:ext cx="403608" cy="382344"/>
            <a:chOff x="5535955" y="3354899"/>
            <a:chExt cx="403608" cy="382344"/>
          </a:xfrm>
        </p:grpSpPr>
        <p:sp>
          <p:nvSpPr>
            <p:cNvPr id="17074" name="Google Shape;17074;p83"/>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83"/>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83"/>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83"/>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83"/>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9" name="Google Shape;17079;p83"/>
          <p:cNvGrpSpPr/>
          <p:nvPr/>
        </p:nvGrpSpPr>
        <p:grpSpPr>
          <a:xfrm>
            <a:off x="7913775" y="3354795"/>
            <a:ext cx="423285" cy="382422"/>
            <a:chOff x="7913775" y="3354795"/>
            <a:chExt cx="423285" cy="382422"/>
          </a:xfrm>
        </p:grpSpPr>
        <p:sp>
          <p:nvSpPr>
            <p:cNvPr id="17080" name="Google Shape;17080;p83"/>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83"/>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83"/>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83"/>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83"/>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83"/>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83"/>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83"/>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83"/>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83"/>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83"/>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83"/>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83"/>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83"/>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4" name="Google Shape;17094;p83"/>
          <p:cNvGrpSpPr/>
          <p:nvPr/>
        </p:nvGrpSpPr>
        <p:grpSpPr>
          <a:xfrm>
            <a:off x="7499365" y="1534536"/>
            <a:ext cx="354807" cy="338357"/>
            <a:chOff x="7499365" y="1534536"/>
            <a:chExt cx="354807" cy="338357"/>
          </a:xfrm>
        </p:grpSpPr>
        <p:sp>
          <p:nvSpPr>
            <p:cNvPr id="17095" name="Google Shape;17095;p83"/>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83"/>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83"/>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83"/>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83"/>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83"/>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83"/>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83"/>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83"/>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83"/>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83"/>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83"/>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83"/>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83"/>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83"/>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83"/>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83"/>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83"/>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83"/>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4" name="Google Shape;17114;p83"/>
          <p:cNvGrpSpPr/>
          <p:nvPr/>
        </p:nvGrpSpPr>
        <p:grpSpPr>
          <a:xfrm>
            <a:off x="3950685" y="3844159"/>
            <a:ext cx="372844" cy="353610"/>
            <a:chOff x="4186663" y="3796534"/>
            <a:chExt cx="372844" cy="353610"/>
          </a:xfrm>
        </p:grpSpPr>
        <p:sp>
          <p:nvSpPr>
            <p:cNvPr id="17115" name="Google Shape;17115;p83"/>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83"/>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83"/>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83"/>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83"/>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0" name="Google Shape;17120;p83"/>
          <p:cNvGrpSpPr/>
          <p:nvPr/>
        </p:nvGrpSpPr>
        <p:grpSpPr>
          <a:xfrm>
            <a:off x="4392918" y="3844159"/>
            <a:ext cx="372740" cy="353610"/>
            <a:chOff x="4628896" y="3796534"/>
            <a:chExt cx="372740" cy="353610"/>
          </a:xfrm>
        </p:grpSpPr>
        <p:sp>
          <p:nvSpPr>
            <p:cNvPr id="17121" name="Google Shape;17121;p83"/>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83"/>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83"/>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83"/>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83"/>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83"/>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83"/>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83"/>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9" name="Google Shape;17129;p83"/>
          <p:cNvGrpSpPr/>
          <p:nvPr/>
        </p:nvGrpSpPr>
        <p:grpSpPr>
          <a:xfrm>
            <a:off x="5277462" y="3844159"/>
            <a:ext cx="372818" cy="353610"/>
            <a:chOff x="5513441" y="3796534"/>
            <a:chExt cx="372818" cy="353610"/>
          </a:xfrm>
        </p:grpSpPr>
        <p:sp>
          <p:nvSpPr>
            <p:cNvPr id="17130" name="Google Shape;17130;p83"/>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83"/>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83"/>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83"/>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83"/>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83"/>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83"/>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7" name="Google Shape;17137;p83"/>
          <p:cNvGrpSpPr/>
          <p:nvPr/>
        </p:nvGrpSpPr>
        <p:grpSpPr>
          <a:xfrm>
            <a:off x="6487078" y="3354899"/>
            <a:ext cx="403608" cy="382344"/>
            <a:chOff x="6487078" y="3354899"/>
            <a:chExt cx="403608" cy="382344"/>
          </a:xfrm>
        </p:grpSpPr>
        <p:sp>
          <p:nvSpPr>
            <p:cNvPr id="17138" name="Google Shape;17138;p83"/>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83"/>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83"/>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83"/>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83"/>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83"/>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83"/>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83"/>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83"/>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83"/>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8" name="Google Shape;17148;p83"/>
          <p:cNvGrpSpPr/>
          <p:nvPr/>
        </p:nvGrpSpPr>
        <p:grpSpPr>
          <a:xfrm>
            <a:off x="3190851" y="3342484"/>
            <a:ext cx="389684" cy="389684"/>
            <a:chOff x="3190851" y="3342484"/>
            <a:chExt cx="389684" cy="389684"/>
          </a:xfrm>
        </p:grpSpPr>
        <p:sp>
          <p:nvSpPr>
            <p:cNvPr id="17149" name="Google Shape;17149;p83"/>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83"/>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83"/>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83"/>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83"/>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83"/>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83"/>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83"/>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83"/>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83"/>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83"/>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83"/>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83"/>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83"/>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83"/>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83"/>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83"/>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83"/>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83"/>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83"/>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83"/>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83"/>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83"/>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83"/>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83"/>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83"/>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83"/>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83"/>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7" name="Google Shape;17177;p83"/>
          <p:cNvGrpSpPr/>
          <p:nvPr/>
        </p:nvGrpSpPr>
        <p:grpSpPr>
          <a:xfrm>
            <a:off x="7927127" y="2879845"/>
            <a:ext cx="364515" cy="383619"/>
            <a:chOff x="7927127" y="2879845"/>
            <a:chExt cx="364515" cy="383619"/>
          </a:xfrm>
        </p:grpSpPr>
        <p:sp>
          <p:nvSpPr>
            <p:cNvPr id="17178" name="Google Shape;17178;p83"/>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83"/>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83"/>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83"/>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83"/>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83"/>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83"/>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83"/>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83"/>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83"/>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83"/>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83"/>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83"/>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83"/>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83"/>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83"/>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83"/>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83"/>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83"/>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83"/>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83"/>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83"/>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83"/>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83"/>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83"/>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83"/>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83"/>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83"/>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83"/>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7" name="Google Shape;17207;p83"/>
          <p:cNvGrpSpPr/>
          <p:nvPr/>
        </p:nvGrpSpPr>
        <p:grpSpPr>
          <a:xfrm>
            <a:off x="859281" y="3352531"/>
            <a:ext cx="327426" cy="357826"/>
            <a:chOff x="859281" y="3352531"/>
            <a:chExt cx="327426" cy="357826"/>
          </a:xfrm>
        </p:grpSpPr>
        <p:sp>
          <p:nvSpPr>
            <p:cNvPr id="17208" name="Google Shape;17208;p83"/>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83"/>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83"/>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83"/>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83"/>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83"/>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83"/>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83"/>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83"/>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83"/>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83"/>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83"/>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83"/>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83"/>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83"/>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83"/>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83"/>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83"/>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6" name="Google Shape;17226;p83"/>
          <p:cNvGrpSpPr/>
          <p:nvPr/>
        </p:nvGrpSpPr>
        <p:grpSpPr>
          <a:xfrm>
            <a:off x="1317912" y="3388371"/>
            <a:ext cx="372115" cy="273185"/>
            <a:chOff x="1317912" y="3388371"/>
            <a:chExt cx="372115" cy="273185"/>
          </a:xfrm>
        </p:grpSpPr>
        <p:sp>
          <p:nvSpPr>
            <p:cNvPr id="17227" name="Google Shape;17227;p83"/>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83"/>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83"/>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83"/>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83"/>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83"/>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83"/>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83"/>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83"/>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83"/>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83"/>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83"/>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83"/>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83"/>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83"/>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83"/>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83"/>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83"/>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83"/>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83"/>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83"/>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83"/>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83"/>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83"/>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83"/>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83"/>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83"/>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83"/>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83"/>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83"/>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83"/>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83"/>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83"/>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0" name="Google Shape;17260;p83"/>
          <p:cNvGrpSpPr/>
          <p:nvPr/>
        </p:nvGrpSpPr>
        <p:grpSpPr>
          <a:xfrm>
            <a:off x="2779747" y="1525426"/>
            <a:ext cx="356993" cy="344214"/>
            <a:chOff x="2779747" y="1525426"/>
            <a:chExt cx="356993" cy="344214"/>
          </a:xfrm>
        </p:grpSpPr>
        <p:sp>
          <p:nvSpPr>
            <p:cNvPr id="17261" name="Google Shape;17261;p83"/>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83"/>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83"/>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83"/>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83"/>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83"/>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83"/>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83"/>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83"/>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83"/>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83"/>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83"/>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83"/>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83"/>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83"/>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83"/>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83"/>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83"/>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83"/>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83"/>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83"/>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83"/>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83"/>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83"/>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5" name="Google Shape;17285;p83"/>
          <p:cNvGrpSpPr/>
          <p:nvPr/>
        </p:nvGrpSpPr>
        <p:grpSpPr>
          <a:xfrm>
            <a:off x="3317969" y="1515432"/>
            <a:ext cx="225112" cy="360663"/>
            <a:chOff x="3317969" y="1515432"/>
            <a:chExt cx="225112" cy="360663"/>
          </a:xfrm>
        </p:grpSpPr>
        <p:sp>
          <p:nvSpPr>
            <p:cNvPr id="17286" name="Google Shape;17286;p83"/>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83"/>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83"/>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83"/>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83"/>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83"/>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83"/>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83"/>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83"/>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83"/>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83"/>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83"/>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83"/>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83"/>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83"/>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83"/>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83"/>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83"/>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83"/>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83"/>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83"/>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83"/>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83"/>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83"/>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0" name="Google Shape;17310;p83"/>
          <p:cNvGrpSpPr/>
          <p:nvPr/>
        </p:nvGrpSpPr>
        <p:grpSpPr>
          <a:xfrm>
            <a:off x="3707887" y="1526233"/>
            <a:ext cx="389684" cy="339164"/>
            <a:chOff x="3707887" y="1526233"/>
            <a:chExt cx="389684" cy="339164"/>
          </a:xfrm>
        </p:grpSpPr>
        <p:sp>
          <p:nvSpPr>
            <p:cNvPr id="17311" name="Google Shape;17311;p83"/>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83"/>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83"/>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83"/>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83"/>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83"/>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83"/>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83"/>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83"/>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83"/>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83"/>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83"/>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83"/>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4" name="Google Shape;17324;p83"/>
          <p:cNvGrpSpPr/>
          <p:nvPr/>
        </p:nvGrpSpPr>
        <p:grpSpPr>
          <a:xfrm>
            <a:off x="4660676" y="1985853"/>
            <a:ext cx="346921" cy="346921"/>
            <a:chOff x="4660676" y="1985853"/>
            <a:chExt cx="346921" cy="346921"/>
          </a:xfrm>
        </p:grpSpPr>
        <p:sp>
          <p:nvSpPr>
            <p:cNvPr id="17325" name="Google Shape;17325;p83"/>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83"/>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83"/>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83"/>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83"/>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83"/>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83"/>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83"/>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83"/>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83"/>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83"/>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83"/>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83"/>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83"/>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83"/>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83"/>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83"/>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83"/>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83"/>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83"/>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83"/>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83"/>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83"/>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83"/>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83"/>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83"/>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83"/>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83"/>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83"/>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83"/>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83"/>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83"/>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83"/>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83"/>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83"/>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83"/>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83"/>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83"/>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83"/>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83"/>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83"/>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83"/>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83"/>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8" name="Google Shape;17368;p83"/>
          <p:cNvGrpSpPr/>
          <p:nvPr/>
        </p:nvGrpSpPr>
        <p:grpSpPr>
          <a:xfrm>
            <a:off x="3238846" y="2464342"/>
            <a:ext cx="383177" cy="291976"/>
            <a:chOff x="3238846" y="2464342"/>
            <a:chExt cx="383177" cy="291976"/>
          </a:xfrm>
        </p:grpSpPr>
        <p:sp>
          <p:nvSpPr>
            <p:cNvPr id="17369" name="Google Shape;17369;p83"/>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83"/>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83"/>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83"/>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83"/>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83"/>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83"/>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83"/>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83"/>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83"/>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83"/>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83"/>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83"/>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83"/>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83"/>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83"/>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83"/>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83"/>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7" name="Google Shape;17387;p83"/>
          <p:cNvGrpSpPr/>
          <p:nvPr/>
        </p:nvGrpSpPr>
        <p:grpSpPr>
          <a:xfrm>
            <a:off x="6161858" y="3847218"/>
            <a:ext cx="347434" cy="347434"/>
            <a:chOff x="2775123" y="1408261"/>
            <a:chExt cx="3847554" cy="3847554"/>
          </a:xfrm>
        </p:grpSpPr>
        <p:sp>
          <p:nvSpPr>
            <p:cNvPr id="17388" name="Google Shape;17388;p83"/>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83"/>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90" name="Google Shape;17390;p83"/>
            <p:cNvGrpSpPr/>
            <p:nvPr/>
          </p:nvGrpSpPr>
          <p:grpSpPr>
            <a:xfrm>
              <a:off x="3503656" y="1972170"/>
              <a:ext cx="2391038" cy="2719924"/>
              <a:chOff x="1512725" y="258500"/>
              <a:chExt cx="4570900" cy="5199625"/>
            </a:xfrm>
          </p:grpSpPr>
          <p:sp>
            <p:nvSpPr>
              <p:cNvPr id="17391" name="Google Shape;17391;p83"/>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83"/>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83"/>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8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96" name="Google Shape;17396;p83"/>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pic>
        <p:nvPicPr>
          <p:cNvPr id="1096" name="Google Shape;1096;p54"/>
          <p:cNvPicPr preferRelativeResize="0"/>
          <p:nvPr/>
        </p:nvPicPr>
        <p:blipFill>
          <a:blip r:embed="rId3">
            <a:alphaModFix/>
          </a:blip>
          <a:stretch>
            <a:fillRect/>
          </a:stretch>
        </p:blipFill>
        <p:spPr>
          <a:xfrm>
            <a:off x="6735175" y="-578951"/>
            <a:ext cx="4834899" cy="3241449"/>
          </a:xfrm>
          <a:prstGeom prst="rect">
            <a:avLst/>
          </a:prstGeom>
          <a:noFill/>
          <a:ln>
            <a:noFill/>
          </a:ln>
        </p:spPr>
      </p:pic>
      <p:sp>
        <p:nvSpPr>
          <p:cNvPr id="1098" name="Google Shape;1098;p54"/>
          <p:cNvSpPr txBox="1"/>
          <p:nvPr/>
        </p:nvSpPr>
        <p:spPr>
          <a:xfrm>
            <a:off x="1027969" y="1045578"/>
            <a:ext cx="4594356" cy="60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200" dirty="0">
                <a:solidFill>
                  <a:srgbClr val="393E41"/>
                </a:solidFill>
                <a:latin typeface="微软雅黑" panose="020B0503020204020204" pitchFamily="34" charset="-122"/>
                <a:ea typeface="微软雅黑" panose="020B0503020204020204" pitchFamily="34" charset="-122"/>
                <a:cs typeface="Merriweather Light"/>
                <a:sym typeface="Merriweather Light"/>
              </a:rPr>
              <a:t>随着中国居民人均收入的进一步提升</a:t>
            </a:r>
            <a:endParaRPr lang="en-US" altLang="zh-CN" sz="1200" dirty="0">
              <a:solidFill>
                <a:srgbClr val="393E41"/>
              </a:solidFill>
              <a:latin typeface="微软雅黑" panose="020B0503020204020204" pitchFamily="34" charset="-122"/>
              <a:ea typeface="微软雅黑" panose="020B0503020204020204" pitchFamily="34" charset="-122"/>
              <a:cs typeface="Merriweather Light"/>
              <a:sym typeface="Merriweather Light"/>
            </a:endParaRPr>
          </a:p>
          <a:p>
            <a:pPr marL="0" lvl="0" indent="0" algn="l" rtl="0">
              <a:spcBef>
                <a:spcPts val="0"/>
              </a:spcBef>
              <a:spcAft>
                <a:spcPts val="0"/>
              </a:spcAft>
              <a:buNone/>
            </a:pPr>
            <a:r>
              <a:rPr lang="zh-CN" altLang="en-US" sz="1200" dirty="0">
                <a:solidFill>
                  <a:srgbClr val="393E41"/>
                </a:solidFill>
                <a:latin typeface="微软雅黑" panose="020B0503020204020204" pitchFamily="34" charset="-122"/>
                <a:ea typeface="微软雅黑" panose="020B0503020204020204" pitchFamily="34" charset="-122"/>
                <a:cs typeface="Merriweather Light"/>
                <a:sym typeface="Merriweather Light"/>
              </a:rPr>
              <a:t>鲜花消费总量提升</a:t>
            </a:r>
            <a:r>
              <a:rPr lang="en-US" altLang="zh-CN" sz="1200" dirty="0">
                <a:solidFill>
                  <a:srgbClr val="393E41"/>
                </a:solidFill>
                <a:latin typeface="微软雅黑" panose="020B0503020204020204" pitchFamily="34" charset="-122"/>
                <a:ea typeface="微软雅黑" panose="020B0503020204020204" pitchFamily="34" charset="-122"/>
                <a:cs typeface="Merriweather Light"/>
                <a:sym typeface="Merriweather Light"/>
              </a:rPr>
              <a:t>,</a:t>
            </a:r>
            <a:r>
              <a:rPr lang="zh-CN" altLang="en-US" sz="1200" dirty="0">
                <a:solidFill>
                  <a:srgbClr val="393E41"/>
                </a:solidFill>
                <a:latin typeface="微软雅黑" panose="020B0503020204020204" pitchFamily="34" charset="-122"/>
                <a:ea typeface="微软雅黑" panose="020B0503020204020204" pitchFamily="34" charset="-122"/>
                <a:cs typeface="Merriweather Light"/>
                <a:sym typeface="Merriweather Light"/>
              </a:rPr>
              <a:t>人均收入的提升</a:t>
            </a:r>
            <a:r>
              <a:rPr lang="en-US" altLang="zh-CN" sz="1200" dirty="0">
                <a:solidFill>
                  <a:srgbClr val="393E41"/>
                </a:solidFill>
                <a:latin typeface="微软雅黑" panose="020B0503020204020204" pitchFamily="34" charset="-122"/>
                <a:ea typeface="微软雅黑" panose="020B0503020204020204" pitchFamily="34" charset="-122"/>
                <a:cs typeface="Merriweather Light"/>
                <a:sym typeface="Merriweather Light"/>
              </a:rPr>
              <a:t>,</a:t>
            </a:r>
            <a:r>
              <a:rPr lang="zh-CN" altLang="en-US" sz="1200" dirty="0">
                <a:solidFill>
                  <a:srgbClr val="393E41"/>
                </a:solidFill>
                <a:latin typeface="微软雅黑" panose="020B0503020204020204" pitchFamily="34" charset="-122"/>
                <a:ea typeface="微软雅黑" panose="020B0503020204020204" pitchFamily="34" charset="-122"/>
                <a:cs typeface="Merriweather Light"/>
                <a:sym typeface="Merriweather Light"/>
              </a:rPr>
              <a:t>促进了鲜花消费逐渐兴起</a:t>
            </a:r>
          </a:p>
        </p:txBody>
      </p:sp>
      <p:sp>
        <p:nvSpPr>
          <p:cNvPr id="1099" name="Google Shape;1099;p54"/>
          <p:cNvSpPr/>
          <p:nvPr/>
        </p:nvSpPr>
        <p:spPr>
          <a:xfrm rot="-8751754">
            <a:off x="7396369" y="-793002"/>
            <a:ext cx="1414986" cy="3280894"/>
          </a:xfrm>
          <a:custGeom>
            <a:avLst/>
            <a:gdLst/>
            <a:ahLst/>
            <a:cxnLst/>
            <a:rect l="l" t="t" r="r" b="b"/>
            <a:pathLst>
              <a:path w="38958" h="90331" extrusionOk="0">
                <a:moveTo>
                  <a:pt x="36629" y="1550"/>
                </a:moveTo>
                <a:cubicBezTo>
                  <a:pt x="36579" y="1678"/>
                  <a:pt x="36523" y="1801"/>
                  <a:pt x="36467" y="1915"/>
                </a:cubicBezTo>
                <a:lnTo>
                  <a:pt x="36467" y="1915"/>
                </a:lnTo>
                <a:cubicBezTo>
                  <a:pt x="36530" y="1795"/>
                  <a:pt x="36585" y="1673"/>
                  <a:pt x="36629" y="1550"/>
                </a:cubicBezTo>
                <a:close/>
                <a:moveTo>
                  <a:pt x="38472" y="1828"/>
                </a:moveTo>
                <a:cubicBezTo>
                  <a:pt x="38750" y="1828"/>
                  <a:pt x="38957" y="2036"/>
                  <a:pt x="38750" y="2244"/>
                </a:cubicBezTo>
                <a:cubicBezTo>
                  <a:pt x="38334" y="2660"/>
                  <a:pt x="37710" y="2938"/>
                  <a:pt x="37086" y="3076"/>
                </a:cubicBezTo>
                <a:cubicBezTo>
                  <a:pt x="37294" y="2938"/>
                  <a:pt x="37432" y="2799"/>
                  <a:pt x="37502" y="2591"/>
                </a:cubicBezTo>
                <a:cubicBezTo>
                  <a:pt x="37502" y="2522"/>
                  <a:pt x="37432" y="2522"/>
                  <a:pt x="37432" y="2522"/>
                </a:cubicBezTo>
                <a:lnTo>
                  <a:pt x="36809" y="2868"/>
                </a:lnTo>
                <a:cubicBezTo>
                  <a:pt x="37017" y="2660"/>
                  <a:pt x="37294" y="2452"/>
                  <a:pt x="37571" y="2314"/>
                </a:cubicBezTo>
                <a:lnTo>
                  <a:pt x="37571" y="2244"/>
                </a:lnTo>
                <a:cubicBezTo>
                  <a:pt x="37779" y="2036"/>
                  <a:pt x="38126" y="1898"/>
                  <a:pt x="38472" y="1828"/>
                </a:cubicBezTo>
                <a:close/>
                <a:moveTo>
                  <a:pt x="36508" y="5014"/>
                </a:moveTo>
                <a:cubicBezTo>
                  <a:pt x="36797" y="5014"/>
                  <a:pt x="37095" y="5091"/>
                  <a:pt x="37363" y="5225"/>
                </a:cubicBezTo>
                <a:cubicBezTo>
                  <a:pt x="37571" y="5294"/>
                  <a:pt x="37848" y="5502"/>
                  <a:pt x="37640" y="5780"/>
                </a:cubicBezTo>
                <a:cubicBezTo>
                  <a:pt x="37225" y="6057"/>
                  <a:pt x="36670" y="6196"/>
                  <a:pt x="36115" y="6196"/>
                </a:cubicBezTo>
                <a:cubicBezTo>
                  <a:pt x="35838" y="6196"/>
                  <a:pt x="35561" y="6196"/>
                  <a:pt x="35353" y="6126"/>
                </a:cubicBezTo>
                <a:lnTo>
                  <a:pt x="35561" y="5918"/>
                </a:lnTo>
                <a:cubicBezTo>
                  <a:pt x="35684" y="5857"/>
                  <a:pt x="35588" y="5630"/>
                  <a:pt x="35419" y="5630"/>
                </a:cubicBezTo>
                <a:cubicBezTo>
                  <a:pt x="35398" y="5630"/>
                  <a:pt x="35376" y="5633"/>
                  <a:pt x="35353" y="5641"/>
                </a:cubicBezTo>
                <a:cubicBezTo>
                  <a:pt x="35076" y="5780"/>
                  <a:pt x="34729" y="5849"/>
                  <a:pt x="34382" y="5988"/>
                </a:cubicBezTo>
                <a:lnTo>
                  <a:pt x="34452" y="5849"/>
                </a:lnTo>
                <a:cubicBezTo>
                  <a:pt x="34937" y="5502"/>
                  <a:pt x="35492" y="5225"/>
                  <a:pt x="36046" y="5086"/>
                </a:cubicBezTo>
                <a:cubicBezTo>
                  <a:pt x="36193" y="5037"/>
                  <a:pt x="36349" y="5014"/>
                  <a:pt x="36508" y="5014"/>
                </a:cubicBezTo>
                <a:close/>
                <a:moveTo>
                  <a:pt x="33183" y="2721"/>
                </a:moveTo>
                <a:cubicBezTo>
                  <a:pt x="33296" y="2721"/>
                  <a:pt x="33403" y="2820"/>
                  <a:pt x="33481" y="3076"/>
                </a:cubicBezTo>
                <a:cubicBezTo>
                  <a:pt x="33551" y="3423"/>
                  <a:pt x="33551" y="3839"/>
                  <a:pt x="33551" y="4255"/>
                </a:cubicBezTo>
                <a:cubicBezTo>
                  <a:pt x="33551" y="4948"/>
                  <a:pt x="33412" y="5641"/>
                  <a:pt x="33204" y="6265"/>
                </a:cubicBezTo>
                <a:cubicBezTo>
                  <a:pt x="33204" y="5988"/>
                  <a:pt x="33135" y="5641"/>
                  <a:pt x="33135" y="5364"/>
                </a:cubicBezTo>
                <a:cubicBezTo>
                  <a:pt x="33135" y="5294"/>
                  <a:pt x="33083" y="5260"/>
                  <a:pt x="33031" y="5260"/>
                </a:cubicBezTo>
                <a:cubicBezTo>
                  <a:pt x="32979" y="5260"/>
                  <a:pt x="32927" y="5294"/>
                  <a:pt x="32927" y="5364"/>
                </a:cubicBezTo>
                <a:lnTo>
                  <a:pt x="32927" y="5918"/>
                </a:lnTo>
                <a:cubicBezTo>
                  <a:pt x="32719" y="5156"/>
                  <a:pt x="32580" y="4463"/>
                  <a:pt x="32580" y="3700"/>
                </a:cubicBezTo>
                <a:cubicBezTo>
                  <a:pt x="32580" y="3353"/>
                  <a:pt x="32900" y="2721"/>
                  <a:pt x="33183" y="2721"/>
                </a:cubicBezTo>
                <a:close/>
                <a:moveTo>
                  <a:pt x="30560" y="4206"/>
                </a:moveTo>
                <a:cubicBezTo>
                  <a:pt x="31029" y="4206"/>
                  <a:pt x="31263" y="6212"/>
                  <a:pt x="31263" y="6403"/>
                </a:cubicBezTo>
                <a:cubicBezTo>
                  <a:pt x="31402" y="7235"/>
                  <a:pt x="31402" y="8067"/>
                  <a:pt x="31263" y="8899"/>
                </a:cubicBezTo>
                <a:lnTo>
                  <a:pt x="31263" y="8830"/>
                </a:lnTo>
                <a:cubicBezTo>
                  <a:pt x="31263" y="8691"/>
                  <a:pt x="31194" y="8552"/>
                  <a:pt x="31194" y="8344"/>
                </a:cubicBezTo>
                <a:cubicBezTo>
                  <a:pt x="31125" y="7998"/>
                  <a:pt x="31055" y="7651"/>
                  <a:pt x="30917" y="7374"/>
                </a:cubicBezTo>
                <a:cubicBezTo>
                  <a:pt x="30917" y="7305"/>
                  <a:pt x="30865" y="7270"/>
                  <a:pt x="30813" y="7270"/>
                </a:cubicBezTo>
                <a:cubicBezTo>
                  <a:pt x="30761" y="7270"/>
                  <a:pt x="30709" y="7305"/>
                  <a:pt x="30709" y="7374"/>
                </a:cubicBezTo>
                <a:cubicBezTo>
                  <a:pt x="30709" y="7582"/>
                  <a:pt x="30709" y="7859"/>
                  <a:pt x="30778" y="8067"/>
                </a:cubicBezTo>
                <a:cubicBezTo>
                  <a:pt x="30778" y="8136"/>
                  <a:pt x="30778" y="8206"/>
                  <a:pt x="30778" y="8275"/>
                </a:cubicBezTo>
                <a:cubicBezTo>
                  <a:pt x="30778" y="8457"/>
                  <a:pt x="30831" y="8586"/>
                  <a:pt x="30891" y="8708"/>
                </a:cubicBezTo>
                <a:lnTo>
                  <a:pt x="30891" y="8708"/>
                </a:lnTo>
                <a:cubicBezTo>
                  <a:pt x="30626" y="8171"/>
                  <a:pt x="30427" y="7634"/>
                  <a:pt x="30293" y="7097"/>
                </a:cubicBezTo>
                <a:cubicBezTo>
                  <a:pt x="30085" y="6334"/>
                  <a:pt x="29600" y="4878"/>
                  <a:pt x="30431" y="4255"/>
                </a:cubicBezTo>
                <a:cubicBezTo>
                  <a:pt x="30476" y="4221"/>
                  <a:pt x="30519" y="4206"/>
                  <a:pt x="30560" y="4206"/>
                </a:cubicBezTo>
                <a:close/>
                <a:moveTo>
                  <a:pt x="35178" y="7835"/>
                </a:moveTo>
                <a:cubicBezTo>
                  <a:pt x="35519" y="7835"/>
                  <a:pt x="35857" y="7903"/>
                  <a:pt x="36185" y="8067"/>
                </a:cubicBezTo>
                <a:lnTo>
                  <a:pt x="36185" y="7998"/>
                </a:lnTo>
                <a:lnTo>
                  <a:pt x="36185" y="7998"/>
                </a:lnTo>
                <a:cubicBezTo>
                  <a:pt x="37502" y="8691"/>
                  <a:pt x="35145" y="9176"/>
                  <a:pt x="34660" y="9246"/>
                </a:cubicBezTo>
                <a:cubicBezTo>
                  <a:pt x="34244" y="9246"/>
                  <a:pt x="33828" y="9246"/>
                  <a:pt x="33412" y="9176"/>
                </a:cubicBezTo>
                <a:cubicBezTo>
                  <a:pt x="33620" y="9038"/>
                  <a:pt x="33551" y="8830"/>
                  <a:pt x="33343" y="8830"/>
                </a:cubicBezTo>
                <a:lnTo>
                  <a:pt x="32372" y="8830"/>
                </a:lnTo>
                <a:cubicBezTo>
                  <a:pt x="33241" y="8370"/>
                  <a:pt x="34222" y="7835"/>
                  <a:pt x="35178" y="7835"/>
                </a:cubicBezTo>
                <a:close/>
                <a:moveTo>
                  <a:pt x="28072" y="6955"/>
                </a:moveTo>
                <a:cubicBezTo>
                  <a:pt x="28095" y="6955"/>
                  <a:pt x="28119" y="6956"/>
                  <a:pt x="28144" y="6958"/>
                </a:cubicBezTo>
                <a:cubicBezTo>
                  <a:pt x="29184" y="7097"/>
                  <a:pt x="29184" y="9246"/>
                  <a:pt x="29184" y="9939"/>
                </a:cubicBezTo>
                <a:cubicBezTo>
                  <a:pt x="29253" y="10771"/>
                  <a:pt x="29114" y="11533"/>
                  <a:pt x="28976" y="12296"/>
                </a:cubicBezTo>
                <a:cubicBezTo>
                  <a:pt x="28976" y="11880"/>
                  <a:pt x="28906" y="11533"/>
                  <a:pt x="28698" y="11186"/>
                </a:cubicBezTo>
                <a:cubicBezTo>
                  <a:pt x="28698" y="11117"/>
                  <a:pt x="28629" y="11117"/>
                  <a:pt x="28560" y="11117"/>
                </a:cubicBezTo>
                <a:cubicBezTo>
                  <a:pt x="28560" y="11082"/>
                  <a:pt x="28525" y="11065"/>
                  <a:pt x="28482" y="11065"/>
                </a:cubicBezTo>
                <a:cubicBezTo>
                  <a:pt x="28438" y="11065"/>
                  <a:pt x="28386" y="11082"/>
                  <a:pt x="28352" y="11117"/>
                </a:cubicBezTo>
                <a:cubicBezTo>
                  <a:pt x="28352" y="11325"/>
                  <a:pt x="28352" y="11533"/>
                  <a:pt x="28421" y="11741"/>
                </a:cubicBezTo>
                <a:lnTo>
                  <a:pt x="28421" y="11880"/>
                </a:lnTo>
                <a:cubicBezTo>
                  <a:pt x="28421" y="12088"/>
                  <a:pt x="28490" y="12296"/>
                  <a:pt x="28560" y="12504"/>
                </a:cubicBezTo>
                <a:cubicBezTo>
                  <a:pt x="27468" y="11275"/>
                  <a:pt x="26577" y="6955"/>
                  <a:pt x="28072" y="6955"/>
                </a:cubicBezTo>
                <a:close/>
                <a:moveTo>
                  <a:pt x="33296" y="10976"/>
                </a:moveTo>
                <a:cubicBezTo>
                  <a:pt x="33519" y="10976"/>
                  <a:pt x="33743" y="10999"/>
                  <a:pt x="33967" y="11048"/>
                </a:cubicBezTo>
                <a:cubicBezTo>
                  <a:pt x="34937" y="11256"/>
                  <a:pt x="34452" y="12018"/>
                  <a:pt x="33967" y="12434"/>
                </a:cubicBezTo>
                <a:cubicBezTo>
                  <a:pt x="33481" y="12642"/>
                  <a:pt x="33065" y="12850"/>
                  <a:pt x="32580" y="12919"/>
                </a:cubicBezTo>
                <a:cubicBezTo>
                  <a:pt x="31748" y="13197"/>
                  <a:pt x="30847" y="13266"/>
                  <a:pt x="30015" y="13335"/>
                </a:cubicBezTo>
                <a:cubicBezTo>
                  <a:pt x="30223" y="13127"/>
                  <a:pt x="30431" y="12989"/>
                  <a:pt x="30570" y="12781"/>
                </a:cubicBezTo>
                <a:cubicBezTo>
                  <a:pt x="30627" y="12668"/>
                  <a:pt x="30545" y="12554"/>
                  <a:pt x="30437" y="12554"/>
                </a:cubicBezTo>
                <a:cubicBezTo>
                  <a:pt x="30413" y="12554"/>
                  <a:pt x="30387" y="12560"/>
                  <a:pt x="30362" y="12573"/>
                </a:cubicBezTo>
                <a:cubicBezTo>
                  <a:pt x="30085" y="12781"/>
                  <a:pt x="29738" y="12919"/>
                  <a:pt x="29461" y="13058"/>
                </a:cubicBezTo>
                <a:lnTo>
                  <a:pt x="29600" y="12781"/>
                </a:lnTo>
                <a:cubicBezTo>
                  <a:pt x="30612" y="11827"/>
                  <a:pt x="31933" y="10976"/>
                  <a:pt x="33296" y="10976"/>
                </a:cubicBezTo>
                <a:close/>
                <a:moveTo>
                  <a:pt x="24686" y="10883"/>
                </a:moveTo>
                <a:cubicBezTo>
                  <a:pt x="24921" y="10883"/>
                  <a:pt x="25192" y="11021"/>
                  <a:pt x="25440" y="11325"/>
                </a:cubicBezTo>
                <a:cubicBezTo>
                  <a:pt x="25718" y="11741"/>
                  <a:pt x="25926" y="12157"/>
                  <a:pt x="26064" y="12711"/>
                </a:cubicBezTo>
                <a:cubicBezTo>
                  <a:pt x="26619" y="14098"/>
                  <a:pt x="26342" y="15484"/>
                  <a:pt x="26272" y="16871"/>
                </a:cubicBezTo>
                <a:cubicBezTo>
                  <a:pt x="26252" y="16891"/>
                  <a:pt x="26238" y="16899"/>
                  <a:pt x="26227" y="16899"/>
                </a:cubicBezTo>
                <a:cubicBezTo>
                  <a:pt x="26203" y="16899"/>
                  <a:pt x="26203" y="16850"/>
                  <a:pt x="26203" y="16801"/>
                </a:cubicBezTo>
                <a:cubicBezTo>
                  <a:pt x="26203" y="16801"/>
                  <a:pt x="26203" y="16732"/>
                  <a:pt x="26203" y="16732"/>
                </a:cubicBezTo>
                <a:cubicBezTo>
                  <a:pt x="26203" y="16732"/>
                  <a:pt x="26203" y="16663"/>
                  <a:pt x="26134" y="16663"/>
                </a:cubicBezTo>
                <a:cubicBezTo>
                  <a:pt x="26064" y="16524"/>
                  <a:pt x="25995" y="16385"/>
                  <a:pt x="25926" y="16247"/>
                </a:cubicBezTo>
                <a:cubicBezTo>
                  <a:pt x="25787" y="15900"/>
                  <a:pt x="25648" y="15554"/>
                  <a:pt x="25510" y="15207"/>
                </a:cubicBezTo>
                <a:cubicBezTo>
                  <a:pt x="25481" y="15120"/>
                  <a:pt x="25427" y="15081"/>
                  <a:pt x="25380" y="15081"/>
                </a:cubicBezTo>
                <a:cubicBezTo>
                  <a:pt x="25315" y="15081"/>
                  <a:pt x="25261" y="15155"/>
                  <a:pt x="25302" y="15276"/>
                </a:cubicBezTo>
                <a:cubicBezTo>
                  <a:pt x="25371" y="15554"/>
                  <a:pt x="25440" y="15831"/>
                  <a:pt x="25510" y="16108"/>
                </a:cubicBezTo>
                <a:cubicBezTo>
                  <a:pt x="25510" y="16177"/>
                  <a:pt x="25510" y="16247"/>
                  <a:pt x="25510" y="16316"/>
                </a:cubicBezTo>
                <a:cubicBezTo>
                  <a:pt x="25579" y="16455"/>
                  <a:pt x="25648" y="16593"/>
                  <a:pt x="25718" y="16732"/>
                </a:cubicBezTo>
                <a:lnTo>
                  <a:pt x="25787" y="16940"/>
                </a:lnTo>
                <a:cubicBezTo>
                  <a:pt x="24609" y="15761"/>
                  <a:pt x="23985" y="13335"/>
                  <a:pt x="24054" y="11741"/>
                </a:cubicBezTo>
                <a:cubicBezTo>
                  <a:pt x="24054" y="11199"/>
                  <a:pt x="24330" y="10883"/>
                  <a:pt x="24686" y="10883"/>
                </a:cubicBezTo>
                <a:close/>
                <a:moveTo>
                  <a:pt x="30879" y="14990"/>
                </a:moveTo>
                <a:cubicBezTo>
                  <a:pt x="30983" y="14990"/>
                  <a:pt x="31088" y="14993"/>
                  <a:pt x="31194" y="14999"/>
                </a:cubicBezTo>
                <a:cubicBezTo>
                  <a:pt x="31610" y="14999"/>
                  <a:pt x="32719" y="15138"/>
                  <a:pt x="32234" y="15761"/>
                </a:cubicBezTo>
                <a:cubicBezTo>
                  <a:pt x="31748" y="16177"/>
                  <a:pt x="31194" y="16455"/>
                  <a:pt x="30639" y="16593"/>
                </a:cubicBezTo>
                <a:cubicBezTo>
                  <a:pt x="29738" y="16940"/>
                  <a:pt x="28837" y="17079"/>
                  <a:pt x="27936" y="17217"/>
                </a:cubicBezTo>
                <a:cubicBezTo>
                  <a:pt x="28144" y="17079"/>
                  <a:pt x="28352" y="16871"/>
                  <a:pt x="28490" y="16663"/>
                </a:cubicBezTo>
                <a:cubicBezTo>
                  <a:pt x="28490" y="16524"/>
                  <a:pt x="28421" y="16385"/>
                  <a:pt x="28282" y="16385"/>
                </a:cubicBezTo>
                <a:cubicBezTo>
                  <a:pt x="27936" y="16524"/>
                  <a:pt x="27589" y="16593"/>
                  <a:pt x="27312" y="16801"/>
                </a:cubicBezTo>
                <a:cubicBezTo>
                  <a:pt x="27173" y="16871"/>
                  <a:pt x="27035" y="16940"/>
                  <a:pt x="26965" y="17009"/>
                </a:cubicBezTo>
                <a:cubicBezTo>
                  <a:pt x="27243" y="16663"/>
                  <a:pt x="27451" y="16316"/>
                  <a:pt x="27659" y="15900"/>
                </a:cubicBezTo>
                <a:cubicBezTo>
                  <a:pt x="28674" y="15329"/>
                  <a:pt x="29747" y="14990"/>
                  <a:pt x="30879" y="14990"/>
                </a:cubicBezTo>
                <a:close/>
                <a:moveTo>
                  <a:pt x="27936" y="16871"/>
                </a:moveTo>
                <a:lnTo>
                  <a:pt x="27936" y="16871"/>
                </a:lnTo>
                <a:cubicBezTo>
                  <a:pt x="27659" y="17079"/>
                  <a:pt x="27312" y="17217"/>
                  <a:pt x="27035" y="17425"/>
                </a:cubicBezTo>
                <a:lnTo>
                  <a:pt x="26827" y="17425"/>
                </a:lnTo>
                <a:cubicBezTo>
                  <a:pt x="26896" y="17356"/>
                  <a:pt x="27035" y="17356"/>
                  <a:pt x="27104" y="17287"/>
                </a:cubicBezTo>
                <a:cubicBezTo>
                  <a:pt x="27243" y="17217"/>
                  <a:pt x="27381" y="17148"/>
                  <a:pt x="27520" y="17079"/>
                </a:cubicBezTo>
                <a:cubicBezTo>
                  <a:pt x="27659" y="17009"/>
                  <a:pt x="27797" y="16940"/>
                  <a:pt x="27936" y="16871"/>
                </a:cubicBezTo>
                <a:close/>
                <a:moveTo>
                  <a:pt x="22158" y="16292"/>
                </a:moveTo>
                <a:cubicBezTo>
                  <a:pt x="22633" y="16292"/>
                  <a:pt x="23285" y="17336"/>
                  <a:pt x="23430" y="17772"/>
                </a:cubicBezTo>
                <a:cubicBezTo>
                  <a:pt x="23915" y="19089"/>
                  <a:pt x="23707" y="20337"/>
                  <a:pt x="23707" y="21654"/>
                </a:cubicBezTo>
                <a:lnTo>
                  <a:pt x="23638" y="21654"/>
                </a:lnTo>
                <a:lnTo>
                  <a:pt x="23638" y="21584"/>
                </a:lnTo>
                <a:cubicBezTo>
                  <a:pt x="23638" y="21584"/>
                  <a:pt x="23638" y="21515"/>
                  <a:pt x="23638" y="21515"/>
                </a:cubicBezTo>
                <a:cubicBezTo>
                  <a:pt x="23638" y="21238"/>
                  <a:pt x="23499" y="21030"/>
                  <a:pt x="23430" y="20752"/>
                </a:cubicBezTo>
                <a:cubicBezTo>
                  <a:pt x="23361" y="20614"/>
                  <a:pt x="23292" y="20475"/>
                  <a:pt x="23292" y="20337"/>
                </a:cubicBezTo>
                <a:cubicBezTo>
                  <a:pt x="23262" y="20278"/>
                  <a:pt x="23221" y="20256"/>
                  <a:pt x="23182" y="20256"/>
                </a:cubicBezTo>
                <a:cubicBezTo>
                  <a:pt x="23130" y="20256"/>
                  <a:pt x="23084" y="20297"/>
                  <a:pt x="23084" y="20337"/>
                </a:cubicBezTo>
                <a:cubicBezTo>
                  <a:pt x="22945" y="20337"/>
                  <a:pt x="22876" y="20475"/>
                  <a:pt x="22876" y="20614"/>
                </a:cubicBezTo>
                <a:cubicBezTo>
                  <a:pt x="22945" y="20683"/>
                  <a:pt x="23014" y="20822"/>
                  <a:pt x="23084" y="20960"/>
                </a:cubicBezTo>
                <a:cubicBezTo>
                  <a:pt x="22113" y="19851"/>
                  <a:pt x="21628" y="18465"/>
                  <a:pt x="21697" y="17009"/>
                </a:cubicBezTo>
                <a:cubicBezTo>
                  <a:pt x="21781" y="16487"/>
                  <a:pt x="21953" y="16292"/>
                  <a:pt x="22158" y="16292"/>
                </a:cubicBezTo>
                <a:close/>
                <a:moveTo>
                  <a:pt x="29020" y="19222"/>
                </a:moveTo>
                <a:cubicBezTo>
                  <a:pt x="29567" y="19222"/>
                  <a:pt x="30093" y="19468"/>
                  <a:pt x="30501" y="19921"/>
                </a:cubicBezTo>
                <a:cubicBezTo>
                  <a:pt x="30847" y="20475"/>
                  <a:pt x="29877" y="20891"/>
                  <a:pt x="29530" y="21030"/>
                </a:cubicBezTo>
                <a:cubicBezTo>
                  <a:pt x="28144" y="21446"/>
                  <a:pt x="26757" y="21654"/>
                  <a:pt x="25302" y="21654"/>
                </a:cubicBezTo>
                <a:cubicBezTo>
                  <a:pt x="25440" y="21584"/>
                  <a:pt x="25510" y="21376"/>
                  <a:pt x="25579" y="21238"/>
                </a:cubicBezTo>
                <a:cubicBezTo>
                  <a:pt x="25579" y="21124"/>
                  <a:pt x="25487" y="21011"/>
                  <a:pt x="25377" y="21011"/>
                </a:cubicBezTo>
                <a:cubicBezTo>
                  <a:pt x="25353" y="21011"/>
                  <a:pt x="25327" y="21017"/>
                  <a:pt x="25302" y="21030"/>
                </a:cubicBezTo>
                <a:cubicBezTo>
                  <a:pt x="25163" y="21168"/>
                  <a:pt x="24955" y="21238"/>
                  <a:pt x="24817" y="21307"/>
                </a:cubicBezTo>
                <a:lnTo>
                  <a:pt x="24609" y="21376"/>
                </a:lnTo>
                <a:lnTo>
                  <a:pt x="24678" y="21168"/>
                </a:lnTo>
                <a:cubicBezTo>
                  <a:pt x="25718" y="20337"/>
                  <a:pt x="26896" y="19782"/>
                  <a:pt x="28144" y="19435"/>
                </a:cubicBezTo>
                <a:cubicBezTo>
                  <a:pt x="28432" y="19291"/>
                  <a:pt x="28729" y="19222"/>
                  <a:pt x="29020" y="19222"/>
                </a:cubicBezTo>
                <a:close/>
                <a:moveTo>
                  <a:pt x="19336" y="20763"/>
                </a:moveTo>
                <a:cubicBezTo>
                  <a:pt x="19540" y="20763"/>
                  <a:pt x="19758" y="20880"/>
                  <a:pt x="19964" y="21168"/>
                </a:cubicBezTo>
                <a:cubicBezTo>
                  <a:pt x="20242" y="21584"/>
                  <a:pt x="20519" y="22000"/>
                  <a:pt x="20657" y="22485"/>
                </a:cubicBezTo>
                <a:cubicBezTo>
                  <a:pt x="20935" y="23525"/>
                  <a:pt x="21073" y="24634"/>
                  <a:pt x="21004" y="25674"/>
                </a:cubicBezTo>
                <a:cubicBezTo>
                  <a:pt x="20727" y="24981"/>
                  <a:pt x="20449" y="24288"/>
                  <a:pt x="20242" y="23594"/>
                </a:cubicBezTo>
                <a:cubicBezTo>
                  <a:pt x="20242" y="23542"/>
                  <a:pt x="20201" y="23519"/>
                  <a:pt x="20155" y="23519"/>
                </a:cubicBezTo>
                <a:cubicBezTo>
                  <a:pt x="20080" y="23519"/>
                  <a:pt x="19991" y="23578"/>
                  <a:pt x="20034" y="23664"/>
                </a:cubicBezTo>
                <a:cubicBezTo>
                  <a:pt x="20242" y="24704"/>
                  <a:pt x="20657" y="25743"/>
                  <a:pt x="21073" y="26783"/>
                </a:cubicBezTo>
                <a:lnTo>
                  <a:pt x="21073" y="27130"/>
                </a:lnTo>
                <a:lnTo>
                  <a:pt x="21004" y="27199"/>
                </a:lnTo>
                <a:lnTo>
                  <a:pt x="20865" y="26991"/>
                </a:lnTo>
                <a:cubicBezTo>
                  <a:pt x="20935" y="26922"/>
                  <a:pt x="20935" y="26852"/>
                  <a:pt x="20865" y="26852"/>
                </a:cubicBezTo>
                <a:cubicBezTo>
                  <a:pt x="20865" y="26506"/>
                  <a:pt x="20727" y="26159"/>
                  <a:pt x="20519" y="25882"/>
                </a:cubicBezTo>
                <a:cubicBezTo>
                  <a:pt x="20449" y="25605"/>
                  <a:pt x="20311" y="25327"/>
                  <a:pt x="20242" y="25050"/>
                </a:cubicBezTo>
                <a:cubicBezTo>
                  <a:pt x="20221" y="25030"/>
                  <a:pt x="20195" y="25021"/>
                  <a:pt x="20168" y="25021"/>
                </a:cubicBezTo>
                <a:cubicBezTo>
                  <a:pt x="20103" y="25021"/>
                  <a:pt x="20034" y="25070"/>
                  <a:pt x="20034" y="25120"/>
                </a:cubicBezTo>
                <a:cubicBezTo>
                  <a:pt x="20172" y="25605"/>
                  <a:pt x="20242" y="26021"/>
                  <a:pt x="20449" y="26506"/>
                </a:cubicBezTo>
                <a:cubicBezTo>
                  <a:pt x="19340" y="25258"/>
                  <a:pt x="18647" y="23664"/>
                  <a:pt x="18509" y="22000"/>
                </a:cubicBezTo>
                <a:cubicBezTo>
                  <a:pt x="18460" y="21416"/>
                  <a:pt x="18856" y="20763"/>
                  <a:pt x="19336" y="20763"/>
                </a:cubicBezTo>
                <a:close/>
                <a:moveTo>
                  <a:pt x="26758" y="24439"/>
                </a:moveTo>
                <a:cubicBezTo>
                  <a:pt x="27517" y="24439"/>
                  <a:pt x="28123" y="24687"/>
                  <a:pt x="28352" y="25327"/>
                </a:cubicBezTo>
                <a:cubicBezTo>
                  <a:pt x="28906" y="27060"/>
                  <a:pt x="25025" y="27268"/>
                  <a:pt x="22806" y="27268"/>
                </a:cubicBezTo>
                <a:cubicBezTo>
                  <a:pt x="23292" y="27199"/>
                  <a:pt x="23777" y="26991"/>
                  <a:pt x="24123" y="26645"/>
                </a:cubicBezTo>
                <a:cubicBezTo>
                  <a:pt x="24262" y="26506"/>
                  <a:pt x="24123" y="26298"/>
                  <a:pt x="23985" y="26298"/>
                </a:cubicBezTo>
                <a:cubicBezTo>
                  <a:pt x="23430" y="26367"/>
                  <a:pt x="22945" y="26506"/>
                  <a:pt x="22460" y="26714"/>
                </a:cubicBezTo>
                <a:cubicBezTo>
                  <a:pt x="22252" y="26783"/>
                  <a:pt x="21974" y="26852"/>
                  <a:pt x="21767" y="26922"/>
                </a:cubicBezTo>
                <a:lnTo>
                  <a:pt x="22113" y="26298"/>
                </a:lnTo>
                <a:cubicBezTo>
                  <a:pt x="23042" y="25462"/>
                  <a:pt x="25216" y="24439"/>
                  <a:pt x="26758" y="24439"/>
                </a:cubicBezTo>
                <a:close/>
                <a:moveTo>
                  <a:pt x="17072" y="26327"/>
                </a:moveTo>
                <a:cubicBezTo>
                  <a:pt x="17275" y="26327"/>
                  <a:pt x="17503" y="26420"/>
                  <a:pt x="17746" y="26645"/>
                </a:cubicBezTo>
                <a:cubicBezTo>
                  <a:pt x="18162" y="27130"/>
                  <a:pt x="18439" y="27615"/>
                  <a:pt x="18578" y="28239"/>
                </a:cubicBezTo>
                <a:cubicBezTo>
                  <a:pt x="19063" y="29625"/>
                  <a:pt x="18717" y="31150"/>
                  <a:pt x="18786" y="32606"/>
                </a:cubicBezTo>
                <a:lnTo>
                  <a:pt x="18647" y="32814"/>
                </a:lnTo>
                <a:cubicBezTo>
                  <a:pt x="17261" y="31427"/>
                  <a:pt x="16429" y="29556"/>
                  <a:pt x="16221" y="27615"/>
                </a:cubicBezTo>
                <a:cubicBezTo>
                  <a:pt x="16170" y="27008"/>
                  <a:pt x="16526" y="26327"/>
                  <a:pt x="17072" y="26327"/>
                </a:cubicBezTo>
                <a:close/>
                <a:moveTo>
                  <a:pt x="24343" y="29909"/>
                </a:moveTo>
                <a:cubicBezTo>
                  <a:pt x="25109" y="29909"/>
                  <a:pt x="25893" y="30123"/>
                  <a:pt x="25995" y="30942"/>
                </a:cubicBezTo>
                <a:cubicBezTo>
                  <a:pt x="25995" y="31497"/>
                  <a:pt x="25232" y="31843"/>
                  <a:pt x="24747" y="32051"/>
                </a:cubicBezTo>
                <a:cubicBezTo>
                  <a:pt x="23376" y="32550"/>
                  <a:pt x="21949" y="32824"/>
                  <a:pt x="20466" y="32824"/>
                </a:cubicBezTo>
                <a:cubicBezTo>
                  <a:pt x="20300" y="32824"/>
                  <a:pt x="20132" y="32821"/>
                  <a:pt x="19964" y="32814"/>
                </a:cubicBezTo>
                <a:lnTo>
                  <a:pt x="20172" y="32745"/>
                </a:lnTo>
                <a:cubicBezTo>
                  <a:pt x="21073" y="32467"/>
                  <a:pt x="21905" y="32190"/>
                  <a:pt x="22737" y="31843"/>
                </a:cubicBezTo>
                <a:cubicBezTo>
                  <a:pt x="22806" y="31843"/>
                  <a:pt x="22737" y="31705"/>
                  <a:pt x="22737" y="31705"/>
                </a:cubicBezTo>
                <a:cubicBezTo>
                  <a:pt x="22113" y="31774"/>
                  <a:pt x="21559" y="31913"/>
                  <a:pt x="21004" y="32051"/>
                </a:cubicBezTo>
                <a:lnTo>
                  <a:pt x="21073" y="31982"/>
                </a:lnTo>
                <a:cubicBezTo>
                  <a:pt x="21242" y="31870"/>
                  <a:pt x="21138" y="31667"/>
                  <a:pt x="20982" y="31667"/>
                </a:cubicBezTo>
                <a:cubicBezTo>
                  <a:pt x="20945" y="31667"/>
                  <a:pt x="20905" y="31678"/>
                  <a:pt x="20865" y="31705"/>
                </a:cubicBezTo>
                <a:cubicBezTo>
                  <a:pt x="20395" y="31974"/>
                  <a:pt x="19924" y="32178"/>
                  <a:pt x="19390" y="32379"/>
                </a:cubicBezTo>
                <a:lnTo>
                  <a:pt x="19390" y="32379"/>
                </a:lnTo>
                <a:cubicBezTo>
                  <a:pt x="19410" y="32359"/>
                  <a:pt x="19410" y="32329"/>
                  <a:pt x="19410" y="32329"/>
                </a:cubicBezTo>
                <a:cubicBezTo>
                  <a:pt x="20519" y="31081"/>
                  <a:pt x="21974" y="30318"/>
                  <a:pt x="23569" y="29972"/>
                </a:cubicBezTo>
                <a:cubicBezTo>
                  <a:pt x="23804" y="29936"/>
                  <a:pt x="24073" y="29909"/>
                  <a:pt x="24343" y="29909"/>
                </a:cubicBezTo>
                <a:close/>
                <a:moveTo>
                  <a:pt x="12645" y="21392"/>
                </a:moveTo>
                <a:cubicBezTo>
                  <a:pt x="13022" y="21392"/>
                  <a:pt x="13934" y="24981"/>
                  <a:pt x="13934" y="24981"/>
                </a:cubicBezTo>
                <a:cubicBezTo>
                  <a:pt x="14072" y="26090"/>
                  <a:pt x="14142" y="27130"/>
                  <a:pt x="14142" y="28239"/>
                </a:cubicBezTo>
                <a:cubicBezTo>
                  <a:pt x="14280" y="31220"/>
                  <a:pt x="14280" y="34270"/>
                  <a:pt x="14557" y="37250"/>
                </a:cubicBezTo>
                <a:cubicBezTo>
                  <a:pt x="14072" y="35101"/>
                  <a:pt x="13587" y="32952"/>
                  <a:pt x="12963" y="30873"/>
                </a:cubicBezTo>
                <a:cubicBezTo>
                  <a:pt x="12686" y="29902"/>
                  <a:pt x="12339" y="29071"/>
                  <a:pt x="11854" y="28239"/>
                </a:cubicBezTo>
                <a:cubicBezTo>
                  <a:pt x="11715" y="26021"/>
                  <a:pt x="11923" y="23733"/>
                  <a:pt x="12547" y="21584"/>
                </a:cubicBezTo>
                <a:lnTo>
                  <a:pt x="12547" y="21515"/>
                </a:lnTo>
                <a:cubicBezTo>
                  <a:pt x="12573" y="21431"/>
                  <a:pt x="12606" y="21392"/>
                  <a:pt x="12645" y="21392"/>
                </a:cubicBezTo>
                <a:close/>
                <a:moveTo>
                  <a:pt x="5047" y="31679"/>
                </a:moveTo>
                <a:cubicBezTo>
                  <a:pt x="6436" y="31679"/>
                  <a:pt x="7828" y="31979"/>
                  <a:pt x="8804" y="32467"/>
                </a:cubicBezTo>
                <a:lnTo>
                  <a:pt x="9012" y="32745"/>
                </a:lnTo>
                <a:lnTo>
                  <a:pt x="9081" y="32745"/>
                </a:lnTo>
                <a:cubicBezTo>
                  <a:pt x="10190" y="34270"/>
                  <a:pt x="11369" y="35725"/>
                  <a:pt x="12270" y="37320"/>
                </a:cubicBezTo>
                <a:cubicBezTo>
                  <a:pt x="12755" y="38082"/>
                  <a:pt x="13518" y="39191"/>
                  <a:pt x="14142" y="40300"/>
                </a:cubicBezTo>
                <a:cubicBezTo>
                  <a:pt x="13448" y="39260"/>
                  <a:pt x="12617" y="38290"/>
                  <a:pt x="11785" y="37389"/>
                </a:cubicBezTo>
                <a:cubicBezTo>
                  <a:pt x="11161" y="36418"/>
                  <a:pt x="10468" y="35587"/>
                  <a:pt x="9567" y="34893"/>
                </a:cubicBezTo>
                <a:cubicBezTo>
                  <a:pt x="9557" y="34884"/>
                  <a:pt x="9547" y="34879"/>
                  <a:pt x="9537" y="34879"/>
                </a:cubicBezTo>
                <a:cubicBezTo>
                  <a:pt x="9480" y="34879"/>
                  <a:pt x="9438" y="35032"/>
                  <a:pt x="9497" y="35032"/>
                </a:cubicBezTo>
                <a:cubicBezTo>
                  <a:pt x="10329" y="35864"/>
                  <a:pt x="11022" y="36834"/>
                  <a:pt x="11785" y="37805"/>
                </a:cubicBezTo>
                <a:cubicBezTo>
                  <a:pt x="10398" y="36488"/>
                  <a:pt x="8873" y="35309"/>
                  <a:pt x="7210" y="34408"/>
                </a:cubicBezTo>
                <a:cubicBezTo>
                  <a:pt x="6595" y="34073"/>
                  <a:pt x="3007" y="33197"/>
                  <a:pt x="1385" y="33197"/>
                </a:cubicBezTo>
                <a:cubicBezTo>
                  <a:pt x="995" y="33197"/>
                  <a:pt x="718" y="33248"/>
                  <a:pt x="624" y="33368"/>
                </a:cubicBezTo>
                <a:cubicBezTo>
                  <a:pt x="1517" y="32165"/>
                  <a:pt x="3279" y="31679"/>
                  <a:pt x="5047" y="31679"/>
                </a:cubicBezTo>
                <a:close/>
                <a:moveTo>
                  <a:pt x="7483" y="23542"/>
                </a:moveTo>
                <a:cubicBezTo>
                  <a:pt x="7506" y="23542"/>
                  <a:pt x="7531" y="23559"/>
                  <a:pt x="7556" y="23594"/>
                </a:cubicBezTo>
                <a:cubicBezTo>
                  <a:pt x="9081" y="25189"/>
                  <a:pt x="10468" y="26852"/>
                  <a:pt x="11646" y="28655"/>
                </a:cubicBezTo>
                <a:cubicBezTo>
                  <a:pt x="12824" y="30665"/>
                  <a:pt x="13102" y="33022"/>
                  <a:pt x="13518" y="35240"/>
                </a:cubicBezTo>
                <a:cubicBezTo>
                  <a:pt x="13864" y="36626"/>
                  <a:pt x="14211" y="38013"/>
                  <a:pt x="14557" y="39399"/>
                </a:cubicBezTo>
                <a:cubicBezTo>
                  <a:pt x="14072" y="38013"/>
                  <a:pt x="13379" y="36765"/>
                  <a:pt x="12824" y="35448"/>
                </a:cubicBezTo>
                <a:cubicBezTo>
                  <a:pt x="11854" y="33299"/>
                  <a:pt x="11092" y="30942"/>
                  <a:pt x="9636" y="29001"/>
                </a:cubicBezTo>
                <a:cubicBezTo>
                  <a:pt x="9567" y="29001"/>
                  <a:pt x="9497" y="29001"/>
                  <a:pt x="9567" y="29071"/>
                </a:cubicBezTo>
                <a:cubicBezTo>
                  <a:pt x="10537" y="31012"/>
                  <a:pt x="11369" y="32952"/>
                  <a:pt x="12270" y="34963"/>
                </a:cubicBezTo>
                <a:cubicBezTo>
                  <a:pt x="13240" y="36765"/>
                  <a:pt x="14072" y="38706"/>
                  <a:pt x="14696" y="40716"/>
                </a:cubicBezTo>
                <a:cubicBezTo>
                  <a:pt x="14349" y="39954"/>
                  <a:pt x="13795" y="39260"/>
                  <a:pt x="13448" y="38637"/>
                </a:cubicBezTo>
                <a:lnTo>
                  <a:pt x="13379" y="38637"/>
                </a:lnTo>
                <a:cubicBezTo>
                  <a:pt x="12409" y="36904"/>
                  <a:pt x="11507" y="35171"/>
                  <a:pt x="10329" y="33576"/>
                </a:cubicBezTo>
                <a:cubicBezTo>
                  <a:pt x="9012" y="32051"/>
                  <a:pt x="7972" y="30249"/>
                  <a:pt x="7348" y="28308"/>
                </a:cubicBezTo>
                <a:cubicBezTo>
                  <a:pt x="7210" y="27684"/>
                  <a:pt x="7071" y="26991"/>
                  <a:pt x="7071" y="26298"/>
                </a:cubicBezTo>
                <a:cubicBezTo>
                  <a:pt x="7071" y="26169"/>
                  <a:pt x="7190" y="23542"/>
                  <a:pt x="7483" y="23542"/>
                </a:cubicBezTo>
                <a:close/>
                <a:moveTo>
                  <a:pt x="23732" y="37429"/>
                </a:moveTo>
                <a:cubicBezTo>
                  <a:pt x="24096" y="37429"/>
                  <a:pt x="24473" y="37479"/>
                  <a:pt x="24817" y="37528"/>
                </a:cubicBezTo>
                <a:cubicBezTo>
                  <a:pt x="25787" y="37735"/>
                  <a:pt x="24747" y="38567"/>
                  <a:pt x="24539" y="38775"/>
                </a:cubicBezTo>
                <a:cubicBezTo>
                  <a:pt x="23499" y="39676"/>
                  <a:pt x="22252" y="40300"/>
                  <a:pt x="20865" y="40647"/>
                </a:cubicBezTo>
                <a:cubicBezTo>
                  <a:pt x="20034" y="40786"/>
                  <a:pt x="19132" y="40924"/>
                  <a:pt x="18301" y="40993"/>
                </a:cubicBezTo>
                <a:cubicBezTo>
                  <a:pt x="18717" y="40786"/>
                  <a:pt x="19132" y="40508"/>
                  <a:pt x="19548" y="40162"/>
                </a:cubicBezTo>
                <a:cubicBezTo>
                  <a:pt x="19672" y="40100"/>
                  <a:pt x="19575" y="39873"/>
                  <a:pt x="19455" y="39873"/>
                </a:cubicBezTo>
                <a:cubicBezTo>
                  <a:pt x="19440" y="39873"/>
                  <a:pt x="19425" y="39877"/>
                  <a:pt x="19410" y="39884"/>
                </a:cubicBezTo>
                <a:cubicBezTo>
                  <a:pt x="18370" y="40162"/>
                  <a:pt x="17330" y="40647"/>
                  <a:pt x="16429" y="41201"/>
                </a:cubicBezTo>
                <a:cubicBezTo>
                  <a:pt x="17538" y="40162"/>
                  <a:pt x="18717" y="39330"/>
                  <a:pt x="20034" y="38637"/>
                </a:cubicBezTo>
                <a:cubicBezTo>
                  <a:pt x="21004" y="38013"/>
                  <a:pt x="22113" y="37597"/>
                  <a:pt x="23292" y="37458"/>
                </a:cubicBezTo>
                <a:cubicBezTo>
                  <a:pt x="23434" y="37438"/>
                  <a:pt x="23582" y="37429"/>
                  <a:pt x="23732" y="37429"/>
                </a:cubicBezTo>
                <a:close/>
                <a:moveTo>
                  <a:pt x="7689" y="40069"/>
                </a:moveTo>
                <a:cubicBezTo>
                  <a:pt x="8412" y="40069"/>
                  <a:pt x="9551" y="41500"/>
                  <a:pt x="9705" y="41756"/>
                </a:cubicBezTo>
                <a:cubicBezTo>
                  <a:pt x="10398" y="42588"/>
                  <a:pt x="10884" y="43489"/>
                  <a:pt x="11299" y="44529"/>
                </a:cubicBezTo>
                <a:cubicBezTo>
                  <a:pt x="11785" y="45707"/>
                  <a:pt x="12131" y="46886"/>
                  <a:pt x="12478" y="48133"/>
                </a:cubicBezTo>
                <a:cubicBezTo>
                  <a:pt x="12131" y="47163"/>
                  <a:pt x="11507" y="46331"/>
                  <a:pt x="10606" y="45776"/>
                </a:cubicBezTo>
                <a:cubicBezTo>
                  <a:pt x="10569" y="45758"/>
                  <a:pt x="10532" y="45749"/>
                  <a:pt x="10498" y="45749"/>
                </a:cubicBezTo>
                <a:cubicBezTo>
                  <a:pt x="10403" y="45749"/>
                  <a:pt x="10329" y="45814"/>
                  <a:pt x="10329" y="45915"/>
                </a:cubicBezTo>
                <a:cubicBezTo>
                  <a:pt x="10329" y="45984"/>
                  <a:pt x="10329" y="46123"/>
                  <a:pt x="10329" y="46192"/>
                </a:cubicBezTo>
                <a:cubicBezTo>
                  <a:pt x="10304" y="46180"/>
                  <a:pt x="10278" y="46174"/>
                  <a:pt x="10254" y="46174"/>
                </a:cubicBezTo>
                <a:cubicBezTo>
                  <a:pt x="10147" y="46174"/>
                  <a:pt x="10064" y="46287"/>
                  <a:pt x="10121" y="46400"/>
                </a:cubicBezTo>
                <a:cubicBezTo>
                  <a:pt x="10260" y="46539"/>
                  <a:pt x="10329" y="46678"/>
                  <a:pt x="10468" y="46816"/>
                </a:cubicBezTo>
                <a:cubicBezTo>
                  <a:pt x="10883" y="47646"/>
                  <a:pt x="11435" y="48407"/>
                  <a:pt x="12057" y="49099"/>
                </a:cubicBezTo>
                <a:lnTo>
                  <a:pt x="12057" y="49099"/>
                </a:lnTo>
                <a:cubicBezTo>
                  <a:pt x="9370" y="47096"/>
                  <a:pt x="6523" y="44243"/>
                  <a:pt x="7140" y="40786"/>
                </a:cubicBezTo>
                <a:lnTo>
                  <a:pt x="7140" y="40716"/>
                </a:lnTo>
                <a:cubicBezTo>
                  <a:pt x="7231" y="40246"/>
                  <a:pt x="7434" y="40069"/>
                  <a:pt x="7689" y="40069"/>
                </a:cubicBezTo>
                <a:close/>
                <a:moveTo>
                  <a:pt x="10676" y="46331"/>
                </a:moveTo>
                <a:lnTo>
                  <a:pt x="10676" y="46331"/>
                </a:lnTo>
                <a:cubicBezTo>
                  <a:pt x="11646" y="46955"/>
                  <a:pt x="11993" y="48411"/>
                  <a:pt x="12617" y="49312"/>
                </a:cubicBezTo>
                <a:cubicBezTo>
                  <a:pt x="12643" y="49365"/>
                  <a:pt x="12680" y="49387"/>
                  <a:pt x="12711" y="49387"/>
                </a:cubicBezTo>
                <a:cubicBezTo>
                  <a:pt x="12761" y="49387"/>
                  <a:pt x="12798" y="49328"/>
                  <a:pt x="12755" y="49242"/>
                </a:cubicBezTo>
                <a:lnTo>
                  <a:pt x="12755" y="49242"/>
                </a:lnTo>
                <a:cubicBezTo>
                  <a:pt x="12894" y="49450"/>
                  <a:pt x="12963" y="49658"/>
                  <a:pt x="13032" y="49797"/>
                </a:cubicBezTo>
                <a:cubicBezTo>
                  <a:pt x="12730" y="49588"/>
                  <a:pt x="12419" y="49367"/>
                  <a:pt x="12106" y="49135"/>
                </a:cubicBezTo>
                <a:lnTo>
                  <a:pt x="12106" y="49135"/>
                </a:lnTo>
                <a:cubicBezTo>
                  <a:pt x="12128" y="49145"/>
                  <a:pt x="12151" y="49149"/>
                  <a:pt x="12174" y="49149"/>
                </a:cubicBezTo>
                <a:cubicBezTo>
                  <a:pt x="12307" y="49149"/>
                  <a:pt x="12446" y="49002"/>
                  <a:pt x="12339" y="48896"/>
                </a:cubicBezTo>
                <a:cubicBezTo>
                  <a:pt x="11923" y="48272"/>
                  <a:pt x="11507" y="47717"/>
                  <a:pt x="11022" y="47163"/>
                </a:cubicBezTo>
                <a:cubicBezTo>
                  <a:pt x="10814" y="46886"/>
                  <a:pt x="10745" y="46608"/>
                  <a:pt x="10676" y="46331"/>
                </a:cubicBezTo>
                <a:close/>
                <a:moveTo>
                  <a:pt x="27156" y="44781"/>
                </a:moveTo>
                <a:cubicBezTo>
                  <a:pt x="27751" y="44781"/>
                  <a:pt x="27191" y="46122"/>
                  <a:pt x="26827" y="46955"/>
                </a:cubicBezTo>
                <a:cubicBezTo>
                  <a:pt x="25995" y="48896"/>
                  <a:pt x="24539" y="50559"/>
                  <a:pt x="22737" y="51669"/>
                </a:cubicBezTo>
                <a:cubicBezTo>
                  <a:pt x="21905" y="51530"/>
                  <a:pt x="21143" y="51461"/>
                  <a:pt x="20311" y="51461"/>
                </a:cubicBezTo>
                <a:cubicBezTo>
                  <a:pt x="19479" y="51461"/>
                  <a:pt x="18647" y="51599"/>
                  <a:pt x="17885" y="51807"/>
                </a:cubicBezTo>
                <a:cubicBezTo>
                  <a:pt x="18509" y="51530"/>
                  <a:pt x="19132" y="51322"/>
                  <a:pt x="19756" y="51045"/>
                </a:cubicBezTo>
                <a:cubicBezTo>
                  <a:pt x="21628" y="50282"/>
                  <a:pt x="23499" y="49312"/>
                  <a:pt x="24609" y="47579"/>
                </a:cubicBezTo>
                <a:cubicBezTo>
                  <a:pt x="24658" y="47530"/>
                  <a:pt x="24637" y="47481"/>
                  <a:pt x="24597" y="47481"/>
                </a:cubicBezTo>
                <a:cubicBezTo>
                  <a:pt x="24580" y="47481"/>
                  <a:pt x="24560" y="47489"/>
                  <a:pt x="24539" y="47509"/>
                </a:cubicBezTo>
                <a:cubicBezTo>
                  <a:pt x="22390" y="49381"/>
                  <a:pt x="19964" y="50837"/>
                  <a:pt x="17261" y="51738"/>
                </a:cubicBezTo>
                <a:cubicBezTo>
                  <a:pt x="15805" y="52292"/>
                  <a:pt x="14003" y="52708"/>
                  <a:pt x="13171" y="54164"/>
                </a:cubicBezTo>
                <a:cubicBezTo>
                  <a:pt x="12894" y="54441"/>
                  <a:pt x="12686" y="54788"/>
                  <a:pt x="12478" y="55204"/>
                </a:cubicBezTo>
                <a:lnTo>
                  <a:pt x="12409" y="55134"/>
                </a:lnTo>
                <a:cubicBezTo>
                  <a:pt x="12894" y="53124"/>
                  <a:pt x="15667" y="51461"/>
                  <a:pt x="17261" y="50629"/>
                </a:cubicBezTo>
                <a:cubicBezTo>
                  <a:pt x="19479" y="49381"/>
                  <a:pt x="21697" y="48411"/>
                  <a:pt x="23915" y="47024"/>
                </a:cubicBezTo>
                <a:cubicBezTo>
                  <a:pt x="24678" y="46539"/>
                  <a:pt x="25371" y="45915"/>
                  <a:pt x="26134" y="45291"/>
                </a:cubicBezTo>
                <a:cubicBezTo>
                  <a:pt x="26634" y="44929"/>
                  <a:pt x="26959" y="44781"/>
                  <a:pt x="27156" y="44781"/>
                </a:cubicBezTo>
                <a:close/>
                <a:moveTo>
                  <a:pt x="20323" y="52026"/>
                </a:moveTo>
                <a:cubicBezTo>
                  <a:pt x="20979" y="52026"/>
                  <a:pt x="21628" y="52071"/>
                  <a:pt x="22252" y="52154"/>
                </a:cubicBezTo>
                <a:lnTo>
                  <a:pt x="22876" y="52154"/>
                </a:lnTo>
                <a:cubicBezTo>
                  <a:pt x="22876" y="52203"/>
                  <a:pt x="22910" y="52252"/>
                  <a:pt x="22931" y="52252"/>
                </a:cubicBezTo>
                <a:cubicBezTo>
                  <a:pt x="22939" y="52252"/>
                  <a:pt x="22945" y="52243"/>
                  <a:pt x="22945" y="52223"/>
                </a:cubicBezTo>
                <a:lnTo>
                  <a:pt x="23707" y="52362"/>
                </a:lnTo>
                <a:cubicBezTo>
                  <a:pt x="24401" y="52570"/>
                  <a:pt x="31471" y="55966"/>
                  <a:pt x="29530" y="56590"/>
                </a:cubicBezTo>
                <a:lnTo>
                  <a:pt x="29530" y="56521"/>
                </a:lnTo>
                <a:cubicBezTo>
                  <a:pt x="28975" y="56724"/>
                  <a:pt x="28365" y="56804"/>
                  <a:pt x="27731" y="56804"/>
                </a:cubicBezTo>
                <a:cubicBezTo>
                  <a:pt x="25992" y="56804"/>
                  <a:pt x="24072" y="56202"/>
                  <a:pt x="22598" y="55897"/>
                </a:cubicBezTo>
                <a:cubicBezTo>
                  <a:pt x="20768" y="55453"/>
                  <a:pt x="17874" y="54344"/>
                  <a:pt x="15405" y="54344"/>
                </a:cubicBezTo>
                <a:cubicBezTo>
                  <a:pt x="14788" y="54344"/>
                  <a:pt x="14197" y="54414"/>
                  <a:pt x="13656" y="54580"/>
                </a:cubicBezTo>
                <a:cubicBezTo>
                  <a:pt x="14765" y="54164"/>
                  <a:pt x="15944" y="53956"/>
                  <a:pt x="17122" y="53956"/>
                </a:cubicBezTo>
                <a:cubicBezTo>
                  <a:pt x="17354" y="53936"/>
                  <a:pt x="17583" y="53927"/>
                  <a:pt x="17810" y="53927"/>
                </a:cubicBezTo>
                <a:cubicBezTo>
                  <a:pt x="19961" y="53927"/>
                  <a:pt x="21922" y="54745"/>
                  <a:pt x="24054" y="54996"/>
                </a:cubicBezTo>
                <a:cubicBezTo>
                  <a:pt x="24054" y="54996"/>
                  <a:pt x="24054" y="54926"/>
                  <a:pt x="24054" y="54926"/>
                </a:cubicBezTo>
                <a:cubicBezTo>
                  <a:pt x="22070" y="54091"/>
                  <a:pt x="19930" y="53688"/>
                  <a:pt x="17809" y="53688"/>
                </a:cubicBezTo>
                <a:cubicBezTo>
                  <a:pt x="17114" y="53688"/>
                  <a:pt x="16421" y="53732"/>
                  <a:pt x="15736" y="53817"/>
                </a:cubicBezTo>
                <a:cubicBezTo>
                  <a:pt x="14835" y="53887"/>
                  <a:pt x="14003" y="54164"/>
                  <a:pt x="13171" y="54511"/>
                </a:cubicBezTo>
                <a:cubicBezTo>
                  <a:pt x="14946" y="52736"/>
                  <a:pt x="17696" y="52026"/>
                  <a:pt x="20323" y="52026"/>
                </a:cubicBezTo>
                <a:close/>
                <a:moveTo>
                  <a:pt x="6912" y="55130"/>
                </a:moveTo>
                <a:cubicBezTo>
                  <a:pt x="7235" y="55130"/>
                  <a:pt x="7607" y="55274"/>
                  <a:pt x="7903" y="55481"/>
                </a:cubicBezTo>
                <a:cubicBezTo>
                  <a:pt x="8388" y="55758"/>
                  <a:pt x="8804" y="56244"/>
                  <a:pt x="9081" y="56729"/>
                </a:cubicBezTo>
                <a:cubicBezTo>
                  <a:pt x="9705" y="57977"/>
                  <a:pt x="10260" y="59363"/>
                  <a:pt x="10676" y="60749"/>
                </a:cubicBezTo>
                <a:lnTo>
                  <a:pt x="10537" y="61304"/>
                </a:lnTo>
                <a:lnTo>
                  <a:pt x="10190" y="60957"/>
                </a:lnTo>
                <a:cubicBezTo>
                  <a:pt x="10190" y="60888"/>
                  <a:pt x="10190" y="60819"/>
                  <a:pt x="10190" y="60819"/>
                </a:cubicBezTo>
                <a:cubicBezTo>
                  <a:pt x="9982" y="60472"/>
                  <a:pt x="9774" y="60125"/>
                  <a:pt x="9636" y="59779"/>
                </a:cubicBezTo>
                <a:cubicBezTo>
                  <a:pt x="9601" y="59709"/>
                  <a:pt x="9549" y="59675"/>
                  <a:pt x="9497" y="59675"/>
                </a:cubicBezTo>
                <a:cubicBezTo>
                  <a:pt x="9445" y="59675"/>
                  <a:pt x="9393" y="59709"/>
                  <a:pt x="9359" y="59779"/>
                </a:cubicBezTo>
                <a:cubicBezTo>
                  <a:pt x="9289" y="59640"/>
                  <a:pt x="9220" y="59502"/>
                  <a:pt x="9151" y="59363"/>
                </a:cubicBezTo>
                <a:cubicBezTo>
                  <a:pt x="9110" y="59322"/>
                  <a:pt x="9069" y="59305"/>
                  <a:pt x="9034" y="59305"/>
                </a:cubicBezTo>
                <a:cubicBezTo>
                  <a:pt x="8949" y="59305"/>
                  <a:pt x="8894" y="59403"/>
                  <a:pt x="8943" y="59502"/>
                </a:cubicBezTo>
                <a:cubicBezTo>
                  <a:pt x="9081" y="59779"/>
                  <a:pt x="9220" y="60056"/>
                  <a:pt x="9359" y="60333"/>
                </a:cubicBezTo>
                <a:cubicBezTo>
                  <a:pt x="7903" y="59224"/>
                  <a:pt x="6309" y="58046"/>
                  <a:pt x="6170" y="56105"/>
                </a:cubicBezTo>
                <a:cubicBezTo>
                  <a:pt x="6130" y="55390"/>
                  <a:pt x="6478" y="55130"/>
                  <a:pt x="6912" y="55130"/>
                </a:cubicBezTo>
                <a:close/>
                <a:moveTo>
                  <a:pt x="15112" y="54788"/>
                </a:moveTo>
                <a:cubicBezTo>
                  <a:pt x="15597" y="54788"/>
                  <a:pt x="16082" y="54788"/>
                  <a:pt x="16568" y="54857"/>
                </a:cubicBezTo>
                <a:cubicBezTo>
                  <a:pt x="17885" y="55412"/>
                  <a:pt x="19063" y="56244"/>
                  <a:pt x="20034" y="57353"/>
                </a:cubicBezTo>
                <a:cubicBezTo>
                  <a:pt x="20935" y="58323"/>
                  <a:pt x="21697" y="59640"/>
                  <a:pt x="22806" y="60403"/>
                </a:cubicBezTo>
                <a:cubicBezTo>
                  <a:pt x="22827" y="60423"/>
                  <a:pt x="22847" y="60431"/>
                  <a:pt x="22865" y="60431"/>
                </a:cubicBezTo>
                <a:cubicBezTo>
                  <a:pt x="22910" y="60431"/>
                  <a:pt x="22945" y="60382"/>
                  <a:pt x="22945" y="60333"/>
                </a:cubicBezTo>
                <a:cubicBezTo>
                  <a:pt x="21974" y="58878"/>
                  <a:pt x="20865" y="57561"/>
                  <a:pt x="19618" y="56382"/>
                </a:cubicBezTo>
                <a:cubicBezTo>
                  <a:pt x="19132" y="55897"/>
                  <a:pt x="18578" y="55481"/>
                  <a:pt x="18023" y="55134"/>
                </a:cubicBezTo>
                <a:lnTo>
                  <a:pt x="18023" y="55134"/>
                </a:lnTo>
                <a:cubicBezTo>
                  <a:pt x="19132" y="55412"/>
                  <a:pt x="20172" y="55689"/>
                  <a:pt x="21004" y="55966"/>
                </a:cubicBezTo>
                <a:cubicBezTo>
                  <a:pt x="21004" y="55966"/>
                  <a:pt x="21004" y="55966"/>
                  <a:pt x="21004" y="56036"/>
                </a:cubicBezTo>
                <a:cubicBezTo>
                  <a:pt x="23084" y="57491"/>
                  <a:pt x="24678" y="59502"/>
                  <a:pt x="25648" y="61789"/>
                </a:cubicBezTo>
                <a:lnTo>
                  <a:pt x="25648" y="61720"/>
                </a:lnTo>
                <a:lnTo>
                  <a:pt x="25648" y="61720"/>
                </a:lnTo>
                <a:cubicBezTo>
                  <a:pt x="25992" y="62539"/>
                  <a:pt x="25852" y="62814"/>
                  <a:pt x="25501" y="62814"/>
                </a:cubicBezTo>
                <a:cubicBezTo>
                  <a:pt x="24931" y="62814"/>
                  <a:pt x="23806" y="62089"/>
                  <a:pt x="23292" y="61789"/>
                </a:cubicBezTo>
                <a:cubicBezTo>
                  <a:pt x="22044" y="61027"/>
                  <a:pt x="20935" y="60056"/>
                  <a:pt x="19964" y="58947"/>
                </a:cubicBezTo>
                <a:cubicBezTo>
                  <a:pt x="18786" y="57630"/>
                  <a:pt x="17122" y="55204"/>
                  <a:pt x="15112" y="54788"/>
                </a:cubicBezTo>
                <a:close/>
                <a:moveTo>
                  <a:pt x="14319" y="59260"/>
                </a:moveTo>
                <a:cubicBezTo>
                  <a:pt x="14812" y="59260"/>
                  <a:pt x="15259" y="59472"/>
                  <a:pt x="15181" y="60056"/>
                </a:cubicBezTo>
                <a:cubicBezTo>
                  <a:pt x="15112" y="61096"/>
                  <a:pt x="13795" y="62205"/>
                  <a:pt x="13102" y="62898"/>
                </a:cubicBezTo>
                <a:cubicBezTo>
                  <a:pt x="12478" y="63453"/>
                  <a:pt x="11785" y="63938"/>
                  <a:pt x="11092" y="64423"/>
                </a:cubicBezTo>
                <a:cubicBezTo>
                  <a:pt x="11438" y="64007"/>
                  <a:pt x="11785" y="63591"/>
                  <a:pt x="12062" y="63106"/>
                </a:cubicBezTo>
                <a:cubicBezTo>
                  <a:pt x="12131" y="63037"/>
                  <a:pt x="12131" y="62967"/>
                  <a:pt x="12062" y="62967"/>
                </a:cubicBezTo>
                <a:cubicBezTo>
                  <a:pt x="12062" y="62898"/>
                  <a:pt x="12062" y="62898"/>
                  <a:pt x="12062" y="62829"/>
                </a:cubicBezTo>
                <a:cubicBezTo>
                  <a:pt x="12062" y="62780"/>
                  <a:pt x="11993" y="62731"/>
                  <a:pt x="11928" y="62731"/>
                </a:cubicBezTo>
                <a:cubicBezTo>
                  <a:pt x="11901" y="62731"/>
                  <a:pt x="11874" y="62739"/>
                  <a:pt x="11854" y="62759"/>
                </a:cubicBezTo>
                <a:cubicBezTo>
                  <a:pt x="11507" y="63106"/>
                  <a:pt x="11161" y="63522"/>
                  <a:pt x="10884" y="63938"/>
                </a:cubicBezTo>
                <a:cubicBezTo>
                  <a:pt x="11022" y="63661"/>
                  <a:pt x="11161" y="63453"/>
                  <a:pt x="11299" y="63175"/>
                </a:cubicBezTo>
                <a:cubicBezTo>
                  <a:pt x="11577" y="62759"/>
                  <a:pt x="11785" y="62344"/>
                  <a:pt x="11993" y="61858"/>
                </a:cubicBezTo>
                <a:cubicBezTo>
                  <a:pt x="11993" y="61824"/>
                  <a:pt x="11975" y="61806"/>
                  <a:pt x="11949" y="61806"/>
                </a:cubicBezTo>
                <a:cubicBezTo>
                  <a:pt x="11923" y="61806"/>
                  <a:pt x="11889" y="61824"/>
                  <a:pt x="11854" y="61858"/>
                </a:cubicBezTo>
                <a:lnTo>
                  <a:pt x="11854" y="61789"/>
                </a:lnTo>
                <a:cubicBezTo>
                  <a:pt x="11646" y="62066"/>
                  <a:pt x="11438" y="62344"/>
                  <a:pt x="11230" y="62690"/>
                </a:cubicBezTo>
                <a:cubicBezTo>
                  <a:pt x="11438" y="62205"/>
                  <a:pt x="11646" y="61789"/>
                  <a:pt x="11854" y="61373"/>
                </a:cubicBezTo>
                <a:cubicBezTo>
                  <a:pt x="12201" y="60680"/>
                  <a:pt x="12686" y="60056"/>
                  <a:pt x="13310" y="59571"/>
                </a:cubicBezTo>
                <a:cubicBezTo>
                  <a:pt x="13522" y="59389"/>
                  <a:pt x="13934" y="59260"/>
                  <a:pt x="14319" y="59260"/>
                </a:cubicBezTo>
                <a:close/>
                <a:moveTo>
                  <a:pt x="35905" y="0"/>
                </a:moveTo>
                <a:cubicBezTo>
                  <a:pt x="34662" y="0"/>
                  <a:pt x="34452" y="3256"/>
                  <a:pt x="34452" y="4463"/>
                </a:cubicBezTo>
                <a:cubicBezTo>
                  <a:pt x="34452" y="4532"/>
                  <a:pt x="34452" y="4671"/>
                  <a:pt x="34452" y="4740"/>
                </a:cubicBezTo>
                <a:cubicBezTo>
                  <a:pt x="34382" y="4809"/>
                  <a:pt x="34452" y="4948"/>
                  <a:pt x="34521" y="4948"/>
                </a:cubicBezTo>
                <a:lnTo>
                  <a:pt x="34175" y="5433"/>
                </a:lnTo>
                <a:cubicBezTo>
                  <a:pt x="33967" y="5572"/>
                  <a:pt x="33759" y="5710"/>
                  <a:pt x="33620" y="5849"/>
                </a:cubicBezTo>
                <a:cubicBezTo>
                  <a:pt x="33412" y="6057"/>
                  <a:pt x="33620" y="6057"/>
                  <a:pt x="33689" y="6057"/>
                </a:cubicBezTo>
                <a:lnTo>
                  <a:pt x="33412" y="6334"/>
                </a:lnTo>
                <a:cubicBezTo>
                  <a:pt x="33689" y="5502"/>
                  <a:pt x="33759" y="4671"/>
                  <a:pt x="33759" y="3908"/>
                </a:cubicBezTo>
                <a:cubicBezTo>
                  <a:pt x="33759" y="3353"/>
                  <a:pt x="33620" y="2175"/>
                  <a:pt x="32857" y="2175"/>
                </a:cubicBezTo>
                <a:cubicBezTo>
                  <a:pt x="32095" y="2244"/>
                  <a:pt x="31956" y="3631"/>
                  <a:pt x="32026" y="4185"/>
                </a:cubicBezTo>
                <a:cubicBezTo>
                  <a:pt x="32095" y="4740"/>
                  <a:pt x="32164" y="5225"/>
                  <a:pt x="32303" y="5710"/>
                </a:cubicBezTo>
                <a:cubicBezTo>
                  <a:pt x="32372" y="6196"/>
                  <a:pt x="32442" y="6611"/>
                  <a:pt x="32650" y="7027"/>
                </a:cubicBezTo>
                <a:cubicBezTo>
                  <a:pt x="32650" y="7097"/>
                  <a:pt x="32650" y="7097"/>
                  <a:pt x="32650" y="7097"/>
                </a:cubicBezTo>
                <a:cubicBezTo>
                  <a:pt x="32650" y="7166"/>
                  <a:pt x="32650" y="7235"/>
                  <a:pt x="32719" y="7305"/>
                </a:cubicBezTo>
                <a:cubicBezTo>
                  <a:pt x="32303" y="7790"/>
                  <a:pt x="31887" y="8344"/>
                  <a:pt x="31471" y="8968"/>
                </a:cubicBezTo>
                <a:lnTo>
                  <a:pt x="31402" y="8968"/>
                </a:lnTo>
                <a:cubicBezTo>
                  <a:pt x="31715" y="7903"/>
                  <a:pt x="31518" y="3832"/>
                  <a:pt x="30401" y="3832"/>
                </a:cubicBezTo>
                <a:cubicBezTo>
                  <a:pt x="30283" y="3832"/>
                  <a:pt x="30155" y="3878"/>
                  <a:pt x="30015" y="3977"/>
                </a:cubicBezTo>
                <a:cubicBezTo>
                  <a:pt x="28906" y="4878"/>
                  <a:pt x="30015" y="9176"/>
                  <a:pt x="31125" y="9454"/>
                </a:cubicBezTo>
                <a:cubicBezTo>
                  <a:pt x="30501" y="10355"/>
                  <a:pt x="29877" y="11186"/>
                  <a:pt x="29322" y="12088"/>
                </a:cubicBezTo>
                <a:cubicBezTo>
                  <a:pt x="29783" y="10243"/>
                  <a:pt x="29556" y="6581"/>
                  <a:pt x="27984" y="6581"/>
                </a:cubicBezTo>
                <a:cubicBezTo>
                  <a:pt x="27902" y="6581"/>
                  <a:pt x="27817" y="6591"/>
                  <a:pt x="27728" y="6611"/>
                </a:cubicBezTo>
                <a:cubicBezTo>
                  <a:pt x="26480" y="6889"/>
                  <a:pt x="26827" y="8691"/>
                  <a:pt x="26965" y="9592"/>
                </a:cubicBezTo>
                <a:cubicBezTo>
                  <a:pt x="27104" y="10493"/>
                  <a:pt x="27589" y="12781"/>
                  <a:pt x="28698" y="12919"/>
                </a:cubicBezTo>
                <a:lnTo>
                  <a:pt x="28768" y="12919"/>
                </a:lnTo>
                <a:cubicBezTo>
                  <a:pt x="28144" y="13890"/>
                  <a:pt x="27589" y="14791"/>
                  <a:pt x="26965" y="15761"/>
                </a:cubicBezTo>
                <a:cubicBezTo>
                  <a:pt x="26827" y="15900"/>
                  <a:pt x="26688" y="16039"/>
                  <a:pt x="26550" y="16177"/>
                </a:cubicBezTo>
                <a:cubicBezTo>
                  <a:pt x="26827" y="14722"/>
                  <a:pt x="26619" y="13197"/>
                  <a:pt x="25995" y="11880"/>
                </a:cubicBezTo>
                <a:cubicBezTo>
                  <a:pt x="25692" y="11224"/>
                  <a:pt x="25132" y="10347"/>
                  <a:pt x="24475" y="10347"/>
                </a:cubicBezTo>
                <a:cubicBezTo>
                  <a:pt x="24230" y="10347"/>
                  <a:pt x="23971" y="10469"/>
                  <a:pt x="23707" y="10771"/>
                </a:cubicBezTo>
                <a:cubicBezTo>
                  <a:pt x="23014" y="11672"/>
                  <a:pt x="23638" y="13543"/>
                  <a:pt x="23915" y="14444"/>
                </a:cubicBezTo>
                <a:cubicBezTo>
                  <a:pt x="24193" y="15346"/>
                  <a:pt x="24817" y="17217"/>
                  <a:pt x="25926" y="17494"/>
                </a:cubicBezTo>
                <a:cubicBezTo>
                  <a:pt x="25302" y="18534"/>
                  <a:pt x="24678" y="19643"/>
                  <a:pt x="24123" y="20752"/>
                </a:cubicBezTo>
                <a:cubicBezTo>
                  <a:pt x="24193" y="19574"/>
                  <a:pt x="23985" y="18326"/>
                  <a:pt x="23499" y="17217"/>
                </a:cubicBezTo>
                <a:cubicBezTo>
                  <a:pt x="23215" y="16705"/>
                  <a:pt x="22698" y="15914"/>
                  <a:pt x="22100" y="15914"/>
                </a:cubicBezTo>
                <a:cubicBezTo>
                  <a:pt x="21969" y="15914"/>
                  <a:pt x="21834" y="15952"/>
                  <a:pt x="21697" y="16039"/>
                </a:cubicBezTo>
                <a:cubicBezTo>
                  <a:pt x="20935" y="16524"/>
                  <a:pt x="21212" y="18188"/>
                  <a:pt x="21489" y="18950"/>
                </a:cubicBezTo>
                <a:cubicBezTo>
                  <a:pt x="21767" y="20198"/>
                  <a:pt x="22460" y="21238"/>
                  <a:pt x="23499" y="21931"/>
                </a:cubicBezTo>
                <a:cubicBezTo>
                  <a:pt x="22737" y="23387"/>
                  <a:pt x="21974" y="24842"/>
                  <a:pt x="21281" y="26367"/>
                </a:cubicBezTo>
                <a:cubicBezTo>
                  <a:pt x="21420" y="24704"/>
                  <a:pt x="21143" y="23040"/>
                  <a:pt x="20519" y="21515"/>
                </a:cubicBezTo>
                <a:cubicBezTo>
                  <a:pt x="20183" y="20891"/>
                  <a:pt x="19681" y="20234"/>
                  <a:pt x="19104" y="20234"/>
                </a:cubicBezTo>
                <a:cubicBezTo>
                  <a:pt x="18848" y="20234"/>
                  <a:pt x="18578" y="20363"/>
                  <a:pt x="18301" y="20683"/>
                </a:cubicBezTo>
                <a:cubicBezTo>
                  <a:pt x="17469" y="21654"/>
                  <a:pt x="18162" y="23248"/>
                  <a:pt x="18578" y="24218"/>
                </a:cubicBezTo>
                <a:cubicBezTo>
                  <a:pt x="18994" y="25466"/>
                  <a:pt x="19756" y="26506"/>
                  <a:pt x="20796" y="27338"/>
                </a:cubicBezTo>
                <a:cubicBezTo>
                  <a:pt x="20242" y="28585"/>
                  <a:pt x="19687" y="29902"/>
                  <a:pt x="19063" y="31289"/>
                </a:cubicBezTo>
                <a:cubicBezTo>
                  <a:pt x="19202" y="29833"/>
                  <a:pt x="18994" y="28447"/>
                  <a:pt x="18439" y="27130"/>
                </a:cubicBezTo>
                <a:cubicBezTo>
                  <a:pt x="18071" y="26439"/>
                  <a:pt x="17489" y="25841"/>
                  <a:pt x="16896" y="25841"/>
                </a:cubicBezTo>
                <a:cubicBezTo>
                  <a:pt x="16596" y="25841"/>
                  <a:pt x="16293" y="25994"/>
                  <a:pt x="16013" y="26367"/>
                </a:cubicBezTo>
                <a:cubicBezTo>
                  <a:pt x="15251" y="27268"/>
                  <a:pt x="16013" y="29001"/>
                  <a:pt x="16360" y="29833"/>
                </a:cubicBezTo>
                <a:cubicBezTo>
                  <a:pt x="16706" y="31012"/>
                  <a:pt x="17399" y="32051"/>
                  <a:pt x="18301" y="32883"/>
                </a:cubicBezTo>
                <a:cubicBezTo>
                  <a:pt x="18162" y="33022"/>
                  <a:pt x="18023" y="33160"/>
                  <a:pt x="17954" y="33368"/>
                </a:cubicBezTo>
                <a:cubicBezTo>
                  <a:pt x="17954" y="33417"/>
                  <a:pt x="17989" y="33466"/>
                  <a:pt x="18034" y="33466"/>
                </a:cubicBezTo>
                <a:cubicBezTo>
                  <a:pt x="18052" y="33466"/>
                  <a:pt x="18072" y="33458"/>
                  <a:pt x="18093" y="33438"/>
                </a:cubicBezTo>
                <a:lnTo>
                  <a:pt x="18162" y="33438"/>
                </a:lnTo>
                <a:cubicBezTo>
                  <a:pt x="17192" y="36072"/>
                  <a:pt x="16221" y="38706"/>
                  <a:pt x="15320" y="41409"/>
                </a:cubicBezTo>
                <a:cubicBezTo>
                  <a:pt x="14349" y="37320"/>
                  <a:pt x="14488" y="33091"/>
                  <a:pt x="14488" y="28932"/>
                </a:cubicBezTo>
                <a:cubicBezTo>
                  <a:pt x="14488" y="25951"/>
                  <a:pt x="14349" y="22971"/>
                  <a:pt x="12686" y="20406"/>
                </a:cubicBezTo>
                <a:cubicBezTo>
                  <a:pt x="12633" y="20353"/>
                  <a:pt x="12560" y="20330"/>
                  <a:pt x="12486" y="20330"/>
                </a:cubicBezTo>
                <a:cubicBezTo>
                  <a:pt x="12366" y="20330"/>
                  <a:pt x="12243" y="20389"/>
                  <a:pt x="12201" y="20475"/>
                </a:cubicBezTo>
                <a:cubicBezTo>
                  <a:pt x="11577" y="22555"/>
                  <a:pt x="11230" y="24634"/>
                  <a:pt x="11230" y="26783"/>
                </a:cubicBezTo>
                <a:cubicBezTo>
                  <a:pt x="11092" y="26159"/>
                  <a:pt x="10953" y="25466"/>
                  <a:pt x="10884" y="24773"/>
                </a:cubicBezTo>
                <a:cubicBezTo>
                  <a:pt x="10884" y="24288"/>
                  <a:pt x="10814" y="23872"/>
                  <a:pt x="10745" y="23456"/>
                </a:cubicBezTo>
                <a:lnTo>
                  <a:pt x="10676" y="23040"/>
                </a:lnTo>
                <a:cubicBezTo>
                  <a:pt x="10745" y="22832"/>
                  <a:pt x="10676" y="22624"/>
                  <a:pt x="10537" y="22485"/>
                </a:cubicBezTo>
                <a:lnTo>
                  <a:pt x="10537" y="22416"/>
                </a:lnTo>
                <a:cubicBezTo>
                  <a:pt x="10537" y="22347"/>
                  <a:pt x="10537" y="22277"/>
                  <a:pt x="10537" y="22208"/>
                </a:cubicBezTo>
                <a:cubicBezTo>
                  <a:pt x="10814" y="21654"/>
                  <a:pt x="10884" y="20960"/>
                  <a:pt x="10606" y="20337"/>
                </a:cubicBezTo>
                <a:cubicBezTo>
                  <a:pt x="10537" y="20163"/>
                  <a:pt x="10398" y="20077"/>
                  <a:pt x="10268" y="20077"/>
                </a:cubicBezTo>
                <a:cubicBezTo>
                  <a:pt x="10138" y="20077"/>
                  <a:pt x="10017" y="20163"/>
                  <a:pt x="9982" y="20337"/>
                </a:cubicBezTo>
                <a:cubicBezTo>
                  <a:pt x="9774" y="20822"/>
                  <a:pt x="9774" y="21376"/>
                  <a:pt x="9982" y="21931"/>
                </a:cubicBezTo>
                <a:lnTo>
                  <a:pt x="9982" y="22139"/>
                </a:lnTo>
                <a:cubicBezTo>
                  <a:pt x="9913" y="22277"/>
                  <a:pt x="10052" y="22416"/>
                  <a:pt x="10190" y="22416"/>
                </a:cubicBezTo>
                <a:lnTo>
                  <a:pt x="10260" y="22416"/>
                </a:lnTo>
                <a:cubicBezTo>
                  <a:pt x="10260" y="22485"/>
                  <a:pt x="10260" y="22555"/>
                  <a:pt x="10260" y="22555"/>
                </a:cubicBezTo>
                <a:cubicBezTo>
                  <a:pt x="10676" y="24149"/>
                  <a:pt x="10606" y="25813"/>
                  <a:pt x="11161" y="27407"/>
                </a:cubicBezTo>
                <a:cubicBezTo>
                  <a:pt x="11092" y="27338"/>
                  <a:pt x="11022" y="27268"/>
                  <a:pt x="11022" y="27199"/>
                </a:cubicBezTo>
                <a:cubicBezTo>
                  <a:pt x="10537" y="25397"/>
                  <a:pt x="9705" y="23733"/>
                  <a:pt x="9151" y="22000"/>
                </a:cubicBezTo>
                <a:cubicBezTo>
                  <a:pt x="9289" y="21307"/>
                  <a:pt x="9081" y="20614"/>
                  <a:pt x="8596" y="20129"/>
                </a:cubicBezTo>
                <a:cubicBezTo>
                  <a:pt x="8535" y="20047"/>
                  <a:pt x="8456" y="20014"/>
                  <a:pt x="8375" y="20014"/>
                </a:cubicBezTo>
                <a:cubicBezTo>
                  <a:pt x="8180" y="20014"/>
                  <a:pt x="7972" y="20210"/>
                  <a:pt x="7972" y="20406"/>
                </a:cubicBezTo>
                <a:cubicBezTo>
                  <a:pt x="7972" y="21168"/>
                  <a:pt x="8180" y="21931"/>
                  <a:pt x="8665" y="22485"/>
                </a:cubicBezTo>
                <a:cubicBezTo>
                  <a:pt x="8692" y="22538"/>
                  <a:pt x="8749" y="22561"/>
                  <a:pt x="8805" y="22561"/>
                </a:cubicBezTo>
                <a:cubicBezTo>
                  <a:pt x="8896" y="22561"/>
                  <a:pt x="8985" y="22502"/>
                  <a:pt x="8943" y="22416"/>
                </a:cubicBezTo>
                <a:lnTo>
                  <a:pt x="8943" y="22277"/>
                </a:lnTo>
                <a:cubicBezTo>
                  <a:pt x="9567" y="23664"/>
                  <a:pt x="10052" y="25189"/>
                  <a:pt x="10537" y="26645"/>
                </a:cubicBezTo>
                <a:cubicBezTo>
                  <a:pt x="9497" y="25258"/>
                  <a:pt x="8319" y="24010"/>
                  <a:pt x="7279" y="22763"/>
                </a:cubicBezTo>
                <a:cubicBezTo>
                  <a:pt x="7244" y="22728"/>
                  <a:pt x="7192" y="22711"/>
                  <a:pt x="7132" y="22711"/>
                </a:cubicBezTo>
                <a:cubicBezTo>
                  <a:pt x="7071" y="22711"/>
                  <a:pt x="7002" y="22728"/>
                  <a:pt x="6932" y="22763"/>
                </a:cubicBezTo>
                <a:cubicBezTo>
                  <a:pt x="5754" y="24080"/>
                  <a:pt x="6170" y="26783"/>
                  <a:pt x="6794" y="28793"/>
                </a:cubicBezTo>
                <a:cubicBezTo>
                  <a:pt x="6170" y="27476"/>
                  <a:pt x="5407" y="26298"/>
                  <a:pt x="4576" y="25120"/>
                </a:cubicBezTo>
                <a:cubicBezTo>
                  <a:pt x="4506" y="25120"/>
                  <a:pt x="4506" y="25050"/>
                  <a:pt x="4437" y="25050"/>
                </a:cubicBezTo>
                <a:lnTo>
                  <a:pt x="4437" y="24981"/>
                </a:lnTo>
                <a:cubicBezTo>
                  <a:pt x="4462" y="24994"/>
                  <a:pt x="4488" y="24999"/>
                  <a:pt x="4512" y="24999"/>
                </a:cubicBezTo>
                <a:cubicBezTo>
                  <a:pt x="4619" y="24999"/>
                  <a:pt x="4702" y="24886"/>
                  <a:pt x="4645" y="24773"/>
                </a:cubicBezTo>
                <a:cubicBezTo>
                  <a:pt x="4506" y="24704"/>
                  <a:pt x="4437" y="24565"/>
                  <a:pt x="4368" y="24496"/>
                </a:cubicBezTo>
                <a:cubicBezTo>
                  <a:pt x="4437" y="24426"/>
                  <a:pt x="4437" y="24357"/>
                  <a:pt x="4368" y="24357"/>
                </a:cubicBezTo>
                <a:cubicBezTo>
                  <a:pt x="4298" y="24010"/>
                  <a:pt x="4160" y="23733"/>
                  <a:pt x="4021" y="23456"/>
                </a:cubicBezTo>
                <a:cubicBezTo>
                  <a:pt x="3970" y="23354"/>
                  <a:pt x="3863" y="23308"/>
                  <a:pt x="3752" y="23308"/>
                </a:cubicBezTo>
                <a:cubicBezTo>
                  <a:pt x="3559" y="23308"/>
                  <a:pt x="3353" y="23444"/>
                  <a:pt x="3397" y="23664"/>
                </a:cubicBezTo>
                <a:cubicBezTo>
                  <a:pt x="3397" y="23733"/>
                  <a:pt x="3467" y="23872"/>
                  <a:pt x="3467" y="23941"/>
                </a:cubicBezTo>
                <a:cubicBezTo>
                  <a:pt x="3328" y="24080"/>
                  <a:pt x="3328" y="24288"/>
                  <a:pt x="3467" y="24426"/>
                </a:cubicBezTo>
                <a:cubicBezTo>
                  <a:pt x="3744" y="24773"/>
                  <a:pt x="4021" y="25189"/>
                  <a:pt x="4090" y="25605"/>
                </a:cubicBezTo>
                <a:cubicBezTo>
                  <a:pt x="4160" y="25709"/>
                  <a:pt x="4264" y="25761"/>
                  <a:pt x="4359" y="25761"/>
                </a:cubicBezTo>
                <a:cubicBezTo>
                  <a:pt x="4454" y="25761"/>
                  <a:pt x="4541" y="25709"/>
                  <a:pt x="4576" y="25605"/>
                </a:cubicBezTo>
                <a:cubicBezTo>
                  <a:pt x="5685" y="27130"/>
                  <a:pt x="6239" y="29001"/>
                  <a:pt x="7348" y="30457"/>
                </a:cubicBezTo>
                <a:cubicBezTo>
                  <a:pt x="7383" y="30492"/>
                  <a:pt x="7418" y="30509"/>
                  <a:pt x="7444" y="30509"/>
                </a:cubicBezTo>
                <a:cubicBezTo>
                  <a:pt x="7470" y="30509"/>
                  <a:pt x="7487" y="30492"/>
                  <a:pt x="7487" y="30457"/>
                </a:cubicBezTo>
                <a:cubicBezTo>
                  <a:pt x="7695" y="30804"/>
                  <a:pt x="7903" y="31220"/>
                  <a:pt x="8180" y="31566"/>
                </a:cubicBezTo>
                <a:cubicBezTo>
                  <a:pt x="6932" y="30041"/>
                  <a:pt x="5477" y="28724"/>
                  <a:pt x="3882" y="27615"/>
                </a:cubicBezTo>
                <a:cubicBezTo>
                  <a:pt x="3882" y="27546"/>
                  <a:pt x="3813" y="27476"/>
                  <a:pt x="3744" y="27407"/>
                </a:cubicBezTo>
                <a:cubicBezTo>
                  <a:pt x="3674" y="27407"/>
                  <a:pt x="3674" y="27338"/>
                  <a:pt x="3536" y="27338"/>
                </a:cubicBezTo>
                <a:cubicBezTo>
                  <a:pt x="3397" y="27199"/>
                  <a:pt x="3189" y="27060"/>
                  <a:pt x="2912" y="26991"/>
                </a:cubicBezTo>
                <a:cubicBezTo>
                  <a:pt x="2855" y="26962"/>
                  <a:pt x="2797" y="26946"/>
                  <a:pt x="2740" y="26946"/>
                </a:cubicBezTo>
                <a:cubicBezTo>
                  <a:pt x="2658" y="26946"/>
                  <a:pt x="2577" y="26979"/>
                  <a:pt x="2496" y="27060"/>
                </a:cubicBezTo>
                <a:cubicBezTo>
                  <a:pt x="2357" y="27199"/>
                  <a:pt x="2288" y="27407"/>
                  <a:pt x="2427" y="27546"/>
                </a:cubicBezTo>
                <a:lnTo>
                  <a:pt x="2565" y="27615"/>
                </a:lnTo>
                <a:cubicBezTo>
                  <a:pt x="2664" y="28009"/>
                  <a:pt x="2903" y="28369"/>
                  <a:pt x="3232" y="28369"/>
                </a:cubicBezTo>
                <a:cubicBezTo>
                  <a:pt x="3366" y="28369"/>
                  <a:pt x="3514" y="28310"/>
                  <a:pt x="3674" y="28170"/>
                </a:cubicBezTo>
                <a:cubicBezTo>
                  <a:pt x="3744" y="28100"/>
                  <a:pt x="3744" y="28100"/>
                  <a:pt x="3813" y="28031"/>
                </a:cubicBezTo>
                <a:cubicBezTo>
                  <a:pt x="5477" y="28932"/>
                  <a:pt x="6932" y="30180"/>
                  <a:pt x="8180" y="31705"/>
                </a:cubicBezTo>
                <a:cubicBezTo>
                  <a:pt x="7538" y="31384"/>
                  <a:pt x="6746" y="31243"/>
                  <a:pt x="5907" y="31243"/>
                </a:cubicBezTo>
                <a:cubicBezTo>
                  <a:pt x="3669" y="31243"/>
                  <a:pt x="1097" y="32246"/>
                  <a:pt x="139" y="33507"/>
                </a:cubicBezTo>
                <a:cubicBezTo>
                  <a:pt x="1" y="33646"/>
                  <a:pt x="70" y="33854"/>
                  <a:pt x="278" y="33854"/>
                </a:cubicBezTo>
                <a:cubicBezTo>
                  <a:pt x="537" y="33842"/>
                  <a:pt x="798" y="33837"/>
                  <a:pt x="1060" y="33837"/>
                </a:cubicBezTo>
                <a:cubicBezTo>
                  <a:pt x="4033" y="33837"/>
                  <a:pt x="7199" y="34577"/>
                  <a:pt x="9428" y="36488"/>
                </a:cubicBezTo>
                <a:cubicBezTo>
                  <a:pt x="11646" y="38359"/>
                  <a:pt x="14349" y="39884"/>
                  <a:pt x="15112" y="42934"/>
                </a:cubicBezTo>
                <a:cubicBezTo>
                  <a:pt x="15043" y="42934"/>
                  <a:pt x="15043" y="42934"/>
                  <a:pt x="15112" y="43004"/>
                </a:cubicBezTo>
                <a:cubicBezTo>
                  <a:pt x="14904" y="43558"/>
                  <a:pt x="14696" y="44113"/>
                  <a:pt x="14557" y="44667"/>
                </a:cubicBezTo>
                <a:cubicBezTo>
                  <a:pt x="14142" y="46123"/>
                  <a:pt x="13726" y="47648"/>
                  <a:pt x="13310" y="49173"/>
                </a:cubicBezTo>
                <a:cubicBezTo>
                  <a:pt x="12755" y="46539"/>
                  <a:pt x="11715" y="44043"/>
                  <a:pt x="10260" y="41825"/>
                </a:cubicBezTo>
                <a:cubicBezTo>
                  <a:pt x="9918" y="41313"/>
                  <a:pt x="8691" y="39775"/>
                  <a:pt x="7763" y="39775"/>
                </a:cubicBezTo>
                <a:cubicBezTo>
                  <a:pt x="7560" y="39775"/>
                  <a:pt x="7372" y="39849"/>
                  <a:pt x="7210" y="40023"/>
                </a:cubicBezTo>
                <a:cubicBezTo>
                  <a:pt x="5962" y="41340"/>
                  <a:pt x="7071" y="43974"/>
                  <a:pt x="7834" y="45222"/>
                </a:cubicBezTo>
                <a:cubicBezTo>
                  <a:pt x="9151" y="47163"/>
                  <a:pt x="10953" y="48826"/>
                  <a:pt x="13032" y="50074"/>
                </a:cubicBezTo>
                <a:cubicBezTo>
                  <a:pt x="12478" y="52154"/>
                  <a:pt x="11993" y="54303"/>
                  <a:pt x="11507" y="56451"/>
                </a:cubicBezTo>
                <a:cubicBezTo>
                  <a:pt x="11507" y="56451"/>
                  <a:pt x="11507" y="56521"/>
                  <a:pt x="11507" y="56521"/>
                </a:cubicBezTo>
                <a:cubicBezTo>
                  <a:pt x="11299" y="57561"/>
                  <a:pt x="11092" y="58600"/>
                  <a:pt x="10884" y="59640"/>
                </a:cubicBezTo>
                <a:cubicBezTo>
                  <a:pt x="10350" y="57566"/>
                  <a:pt x="8804" y="54733"/>
                  <a:pt x="7154" y="54733"/>
                </a:cubicBezTo>
                <a:cubicBezTo>
                  <a:pt x="6874" y="54733"/>
                  <a:pt x="6590" y="54815"/>
                  <a:pt x="6309" y="54996"/>
                </a:cubicBezTo>
                <a:cubicBezTo>
                  <a:pt x="5199" y="55689"/>
                  <a:pt x="6170" y="57699"/>
                  <a:pt x="6724" y="58462"/>
                </a:cubicBezTo>
                <a:cubicBezTo>
                  <a:pt x="7764" y="59779"/>
                  <a:pt x="9081" y="60888"/>
                  <a:pt x="10468" y="61789"/>
                </a:cubicBezTo>
                <a:cubicBezTo>
                  <a:pt x="8804" y="71078"/>
                  <a:pt x="8249" y="80644"/>
                  <a:pt x="8735" y="90071"/>
                </a:cubicBezTo>
                <a:cubicBezTo>
                  <a:pt x="8769" y="90244"/>
                  <a:pt x="8908" y="90331"/>
                  <a:pt x="9047" y="90331"/>
                </a:cubicBezTo>
                <a:cubicBezTo>
                  <a:pt x="9185" y="90331"/>
                  <a:pt x="9324" y="90244"/>
                  <a:pt x="9359" y="90071"/>
                </a:cubicBezTo>
                <a:cubicBezTo>
                  <a:pt x="8873" y="81822"/>
                  <a:pt x="9289" y="73573"/>
                  <a:pt x="10468" y="65394"/>
                </a:cubicBezTo>
                <a:cubicBezTo>
                  <a:pt x="10537" y="65394"/>
                  <a:pt x="10606" y="65324"/>
                  <a:pt x="10606" y="65324"/>
                </a:cubicBezTo>
                <a:cubicBezTo>
                  <a:pt x="11854" y="65116"/>
                  <a:pt x="13102" y="63661"/>
                  <a:pt x="13934" y="62829"/>
                </a:cubicBezTo>
                <a:cubicBezTo>
                  <a:pt x="14557" y="62136"/>
                  <a:pt x="16082" y="60611"/>
                  <a:pt x="15320" y="59571"/>
                </a:cubicBezTo>
                <a:cubicBezTo>
                  <a:pt x="15075" y="59203"/>
                  <a:pt x="14751" y="59058"/>
                  <a:pt x="14402" y="59058"/>
                </a:cubicBezTo>
                <a:cubicBezTo>
                  <a:pt x="13568" y="59058"/>
                  <a:pt x="12592" y="59886"/>
                  <a:pt x="12201" y="60472"/>
                </a:cubicBezTo>
                <a:cubicBezTo>
                  <a:pt x="11646" y="61096"/>
                  <a:pt x="11230" y="61928"/>
                  <a:pt x="10953" y="62690"/>
                </a:cubicBezTo>
                <a:cubicBezTo>
                  <a:pt x="11299" y="60541"/>
                  <a:pt x="11715" y="58323"/>
                  <a:pt x="12201" y="56105"/>
                </a:cubicBezTo>
                <a:cubicBezTo>
                  <a:pt x="12617" y="55689"/>
                  <a:pt x="13102" y="55342"/>
                  <a:pt x="13726" y="55134"/>
                </a:cubicBezTo>
                <a:cubicBezTo>
                  <a:pt x="13786" y="55132"/>
                  <a:pt x="13846" y="55130"/>
                  <a:pt x="13905" y="55130"/>
                </a:cubicBezTo>
                <a:cubicBezTo>
                  <a:pt x="16714" y="55130"/>
                  <a:pt x="18544" y="58291"/>
                  <a:pt x="20242" y="60056"/>
                </a:cubicBezTo>
                <a:cubicBezTo>
                  <a:pt x="21905" y="61858"/>
                  <a:pt x="23985" y="63037"/>
                  <a:pt x="26342" y="63661"/>
                </a:cubicBezTo>
                <a:cubicBezTo>
                  <a:pt x="26480" y="63661"/>
                  <a:pt x="26619" y="63522"/>
                  <a:pt x="26550" y="63383"/>
                </a:cubicBezTo>
                <a:cubicBezTo>
                  <a:pt x="25648" y="60680"/>
                  <a:pt x="24193" y="57977"/>
                  <a:pt x="21767" y="56313"/>
                </a:cubicBezTo>
                <a:lnTo>
                  <a:pt x="21767" y="56313"/>
                </a:lnTo>
                <a:cubicBezTo>
                  <a:pt x="23471" y="56750"/>
                  <a:pt x="25590" y="57325"/>
                  <a:pt x="27548" y="57325"/>
                </a:cubicBezTo>
                <a:cubicBezTo>
                  <a:pt x="28695" y="57325"/>
                  <a:pt x="29787" y="57128"/>
                  <a:pt x="30709" y="56590"/>
                </a:cubicBezTo>
                <a:cubicBezTo>
                  <a:pt x="30778" y="56521"/>
                  <a:pt x="30847" y="56451"/>
                  <a:pt x="30778" y="56382"/>
                </a:cubicBezTo>
                <a:cubicBezTo>
                  <a:pt x="30431" y="55134"/>
                  <a:pt x="28213" y="54095"/>
                  <a:pt x="27173" y="53471"/>
                </a:cubicBezTo>
                <a:cubicBezTo>
                  <a:pt x="26757" y="53194"/>
                  <a:pt x="26342" y="52986"/>
                  <a:pt x="25926" y="52847"/>
                </a:cubicBezTo>
                <a:lnTo>
                  <a:pt x="25926" y="52847"/>
                </a:lnTo>
                <a:cubicBezTo>
                  <a:pt x="26688" y="52916"/>
                  <a:pt x="27451" y="52986"/>
                  <a:pt x="28213" y="53055"/>
                </a:cubicBezTo>
                <a:cubicBezTo>
                  <a:pt x="29184" y="53124"/>
                  <a:pt x="30154" y="53263"/>
                  <a:pt x="31055" y="53609"/>
                </a:cubicBezTo>
                <a:cubicBezTo>
                  <a:pt x="31055" y="53748"/>
                  <a:pt x="31055" y="53817"/>
                  <a:pt x="31125" y="53956"/>
                </a:cubicBezTo>
                <a:cubicBezTo>
                  <a:pt x="31402" y="54164"/>
                  <a:pt x="31679" y="54372"/>
                  <a:pt x="31956" y="54580"/>
                </a:cubicBezTo>
                <a:cubicBezTo>
                  <a:pt x="32015" y="54615"/>
                  <a:pt x="32072" y="54631"/>
                  <a:pt x="32125" y="54631"/>
                </a:cubicBezTo>
                <a:cubicBezTo>
                  <a:pt x="32381" y="54631"/>
                  <a:pt x="32533" y="54267"/>
                  <a:pt x="32303" y="54095"/>
                </a:cubicBezTo>
                <a:cubicBezTo>
                  <a:pt x="32234" y="53956"/>
                  <a:pt x="32164" y="53887"/>
                  <a:pt x="32095" y="53817"/>
                </a:cubicBezTo>
                <a:lnTo>
                  <a:pt x="32164" y="53609"/>
                </a:lnTo>
                <a:cubicBezTo>
                  <a:pt x="32218" y="53393"/>
                  <a:pt x="32019" y="53219"/>
                  <a:pt x="31797" y="53219"/>
                </a:cubicBezTo>
                <a:cubicBezTo>
                  <a:pt x="31735" y="53219"/>
                  <a:pt x="31671" y="53232"/>
                  <a:pt x="31610" y="53263"/>
                </a:cubicBezTo>
                <a:lnTo>
                  <a:pt x="31540" y="53263"/>
                </a:lnTo>
                <a:cubicBezTo>
                  <a:pt x="31506" y="53228"/>
                  <a:pt x="31471" y="53211"/>
                  <a:pt x="31436" y="53211"/>
                </a:cubicBezTo>
                <a:cubicBezTo>
                  <a:pt x="31402" y="53211"/>
                  <a:pt x="31367" y="53228"/>
                  <a:pt x="31332" y="53263"/>
                </a:cubicBezTo>
                <a:cubicBezTo>
                  <a:pt x="30709" y="52986"/>
                  <a:pt x="30085" y="52847"/>
                  <a:pt x="29461" y="52778"/>
                </a:cubicBezTo>
                <a:cubicBezTo>
                  <a:pt x="27936" y="52570"/>
                  <a:pt x="26342" y="52431"/>
                  <a:pt x="24817" y="52292"/>
                </a:cubicBezTo>
                <a:cubicBezTo>
                  <a:pt x="24401" y="52154"/>
                  <a:pt x="23915" y="52015"/>
                  <a:pt x="23569" y="51946"/>
                </a:cubicBezTo>
                <a:cubicBezTo>
                  <a:pt x="23638" y="51876"/>
                  <a:pt x="23777" y="51807"/>
                  <a:pt x="23915" y="51738"/>
                </a:cubicBezTo>
                <a:cubicBezTo>
                  <a:pt x="25025" y="51738"/>
                  <a:pt x="26134" y="51669"/>
                  <a:pt x="27173" y="51461"/>
                </a:cubicBezTo>
                <a:cubicBezTo>
                  <a:pt x="27867" y="51322"/>
                  <a:pt x="28421" y="51114"/>
                  <a:pt x="29045" y="50975"/>
                </a:cubicBezTo>
                <a:cubicBezTo>
                  <a:pt x="29322" y="50906"/>
                  <a:pt x="29669" y="50837"/>
                  <a:pt x="29946" y="50837"/>
                </a:cubicBezTo>
                <a:cubicBezTo>
                  <a:pt x="29807" y="50906"/>
                  <a:pt x="29669" y="50975"/>
                  <a:pt x="29600" y="51114"/>
                </a:cubicBezTo>
                <a:cubicBezTo>
                  <a:pt x="29461" y="51183"/>
                  <a:pt x="29530" y="51391"/>
                  <a:pt x="29738" y="51391"/>
                </a:cubicBezTo>
                <a:cubicBezTo>
                  <a:pt x="29877" y="51391"/>
                  <a:pt x="30015" y="51322"/>
                  <a:pt x="30154" y="51322"/>
                </a:cubicBezTo>
                <a:cubicBezTo>
                  <a:pt x="30223" y="51322"/>
                  <a:pt x="30223" y="51391"/>
                  <a:pt x="30293" y="51391"/>
                </a:cubicBezTo>
                <a:cubicBezTo>
                  <a:pt x="30323" y="51399"/>
                  <a:pt x="30353" y="51402"/>
                  <a:pt x="30384" y="51402"/>
                </a:cubicBezTo>
                <a:cubicBezTo>
                  <a:pt x="30631" y="51402"/>
                  <a:pt x="30878" y="51176"/>
                  <a:pt x="31125" y="51114"/>
                </a:cubicBezTo>
                <a:cubicBezTo>
                  <a:pt x="31125" y="51045"/>
                  <a:pt x="31194" y="51045"/>
                  <a:pt x="31194" y="50975"/>
                </a:cubicBezTo>
                <a:cubicBezTo>
                  <a:pt x="31332" y="50906"/>
                  <a:pt x="31402" y="50837"/>
                  <a:pt x="31540" y="50767"/>
                </a:cubicBezTo>
                <a:cubicBezTo>
                  <a:pt x="31610" y="50629"/>
                  <a:pt x="31610" y="50559"/>
                  <a:pt x="31540" y="50490"/>
                </a:cubicBezTo>
                <a:cubicBezTo>
                  <a:pt x="31397" y="50275"/>
                  <a:pt x="31112" y="50200"/>
                  <a:pt x="30779" y="50200"/>
                </a:cubicBezTo>
                <a:cubicBezTo>
                  <a:pt x="30147" y="50200"/>
                  <a:pt x="29339" y="50469"/>
                  <a:pt x="28976" y="50559"/>
                </a:cubicBezTo>
                <a:cubicBezTo>
                  <a:pt x="27867" y="50837"/>
                  <a:pt x="26827" y="51114"/>
                  <a:pt x="25718" y="51322"/>
                </a:cubicBezTo>
                <a:cubicBezTo>
                  <a:pt x="25926" y="51253"/>
                  <a:pt x="26134" y="51183"/>
                  <a:pt x="26342" y="51114"/>
                </a:cubicBezTo>
                <a:cubicBezTo>
                  <a:pt x="27797" y="50490"/>
                  <a:pt x="29114" y="49728"/>
                  <a:pt x="30362" y="48757"/>
                </a:cubicBezTo>
                <a:cubicBezTo>
                  <a:pt x="30501" y="48688"/>
                  <a:pt x="30501" y="48480"/>
                  <a:pt x="30293" y="48411"/>
                </a:cubicBezTo>
                <a:cubicBezTo>
                  <a:pt x="30456" y="48192"/>
                  <a:pt x="30234" y="47931"/>
                  <a:pt x="29996" y="47931"/>
                </a:cubicBezTo>
                <a:cubicBezTo>
                  <a:pt x="29932" y="47931"/>
                  <a:pt x="29867" y="47950"/>
                  <a:pt x="29807" y="47995"/>
                </a:cubicBezTo>
                <a:cubicBezTo>
                  <a:pt x="29392" y="48203"/>
                  <a:pt x="29045" y="48411"/>
                  <a:pt x="28698" y="48757"/>
                </a:cubicBezTo>
                <a:cubicBezTo>
                  <a:pt x="28560" y="48826"/>
                  <a:pt x="28629" y="49034"/>
                  <a:pt x="28768" y="49104"/>
                </a:cubicBezTo>
                <a:cubicBezTo>
                  <a:pt x="28768" y="49242"/>
                  <a:pt x="28768" y="49381"/>
                  <a:pt x="28837" y="49450"/>
                </a:cubicBezTo>
                <a:cubicBezTo>
                  <a:pt x="27797" y="50213"/>
                  <a:pt x="26550" y="50767"/>
                  <a:pt x="25302" y="51183"/>
                </a:cubicBezTo>
                <a:cubicBezTo>
                  <a:pt x="24955" y="51253"/>
                  <a:pt x="24539" y="51322"/>
                  <a:pt x="24123" y="51391"/>
                </a:cubicBezTo>
                <a:cubicBezTo>
                  <a:pt x="26272" y="49936"/>
                  <a:pt x="27728" y="46747"/>
                  <a:pt x="28005" y="44459"/>
                </a:cubicBezTo>
                <a:cubicBezTo>
                  <a:pt x="28062" y="44346"/>
                  <a:pt x="27980" y="44233"/>
                  <a:pt x="27872" y="44233"/>
                </a:cubicBezTo>
                <a:cubicBezTo>
                  <a:pt x="27848" y="44233"/>
                  <a:pt x="27823" y="44239"/>
                  <a:pt x="27797" y="44251"/>
                </a:cubicBezTo>
                <a:cubicBezTo>
                  <a:pt x="26134" y="44667"/>
                  <a:pt x="25025" y="45915"/>
                  <a:pt x="23707" y="46816"/>
                </a:cubicBezTo>
                <a:cubicBezTo>
                  <a:pt x="21974" y="47995"/>
                  <a:pt x="20172" y="49034"/>
                  <a:pt x="18231" y="49936"/>
                </a:cubicBezTo>
                <a:cubicBezTo>
                  <a:pt x="18578" y="49450"/>
                  <a:pt x="18924" y="48965"/>
                  <a:pt x="19202" y="48480"/>
                </a:cubicBezTo>
                <a:cubicBezTo>
                  <a:pt x="19687" y="47717"/>
                  <a:pt x="20311" y="46955"/>
                  <a:pt x="20796" y="46192"/>
                </a:cubicBezTo>
                <a:cubicBezTo>
                  <a:pt x="20852" y="46192"/>
                  <a:pt x="20818" y="46104"/>
                  <a:pt x="20767" y="46104"/>
                </a:cubicBezTo>
                <a:cubicBezTo>
                  <a:pt x="20754" y="46104"/>
                  <a:pt x="20741" y="46109"/>
                  <a:pt x="20727" y="46123"/>
                </a:cubicBezTo>
                <a:cubicBezTo>
                  <a:pt x="19410" y="47093"/>
                  <a:pt x="18855" y="48826"/>
                  <a:pt x="17885" y="50074"/>
                </a:cubicBezTo>
                <a:lnTo>
                  <a:pt x="17815" y="50144"/>
                </a:lnTo>
                <a:cubicBezTo>
                  <a:pt x="17399" y="50282"/>
                  <a:pt x="16914" y="50559"/>
                  <a:pt x="16429" y="50837"/>
                </a:cubicBezTo>
                <a:cubicBezTo>
                  <a:pt x="17538" y="49589"/>
                  <a:pt x="18370" y="47856"/>
                  <a:pt x="19479" y="46608"/>
                </a:cubicBezTo>
                <a:cubicBezTo>
                  <a:pt x="20380" y="45361"/>
                  <a:pt x="21628" y="44390"/>
                  <a:pt x="23014" y="43836"/>
                </a:cubicBezTo>
                <a:cubicBezTo>
                  <a:pt x="23066" y="43820"/>
                  <a:pt x="23110" y="43812"/>
                  <a:pt x="23149" y="43812"/>
                </a:cubicBezTo>
                <a:cubicBezTo>
                  <a:pt x="23792" y="43812"/>
                  <a:pt x="22798" y="45858"/>
                  <a:pt x="22668" y="46054"/>
                </a:cubicBezTo>
                <a:cubicBezTo>
                  <a:pt x="22182" y="46816"/>
                  <a:pt x="21628" y="47579"/>
                  <a:pt x="21004" y="48203"/>
                </a:cubicBezTo>
                <a:cubicBezTo>
                  <a:pt x="20948" y="48259"/>
                  <a:pt x="21028" y="48360"/>
                  <a:pt x="21097" y="48360"/>
                </a:cubicBezTo>
                <a:cubicBezTo>
                  <a:pt x="21114" y="48360"/>
                  <a:pt x="21129" y="48354"/>
                  <a:pt x="21143" y="48341"/>
                </a:cubicBezTo>
                <a:cubicBezTo>
                  <a:pt x="22668" y="47232"/>
                  <a:pt x="23638" y="45499"/>
                  <a:pt x="23915" y="43628"/>
                </a:cubicBezTo>
                <a:cubicBezTo>
                  <a:pt x="23985" y="43489"/>
                  <a:pt x="23846" y="43350"/>
                  <a:pt x="23707" y="43350"/>
                </a:cubicBezTo>
                <a:cubicBezTo>
                  <a:pt x="19687" y="43350"/>
                  <a:pt x="17954" y="48688"/>
                  <a:pt x="15667" y="51253"/>
                </a:cubicBezTo>
                <a:cubicBezTo>
                  <a:pt x="14557" y="51876"/>
                  <a:pt x="13518" y="52778"/>
                  <a:pt x="12686" y="53817"/>
                </a:cubicBezTo>
                <a:cubicBezTo>
                  <a:pt x="13310" y="51114"/>
                  <a:pt x="14003" y="48411"/>
                  <a:pt x="14765" y="45707"/>
                </a:cubicBezTo>
                <a:cubicBezTo>
                  <a:pt x="15112" y="44459"/>
                  <a:pt x="15528" y="43212"/>
                  <a:pt x="15944" y="41964"/>
                </a:cubicBezTo>
                <a:cubicBezTo>
                  <a:pt x="18231" y="41687"/>
                  <a:pt x="20865" y="41409"/>
                  <a:pt x="22945" y="40300"/>
                </a:cubicBezTo>
                <a:cubicBezTo>
                  <a:pt x="23499" y="40023"/>
                  <a:pt x="25995" y="38706"/>
                  <a:pt x="25510" y="37735"/>
                </a:cubicBezTo>
                <a:cubicBezTo>
                  <a:pt x="25269" y="37200"/>
                  <a:pt x="24686" y="37016"/>
                  <a:pt x="24007" y="37016"/>
                </a:cubicBezTo>
                <a:cubicBezTo>
                  <a:pt x="22926" y="37016"/>
                  <a:pt x="21600" y="37480"/>
                  <a:pt x="21004" y="37735"/>
                </a:cubicBezTo>
                <a:cubicBezTo>
                  <a:pt x="19271" y="38429"/>
                  <a:pt x="17677" y="39468"/>
                  <a:pt x="16290" y="40716"/>
                </a:cubicBezTo>
                <a:cubicBezTo>
                  <a:pt x="17122" y="38221"/>
                  <a:pt x="18023" y="35725"/>
                  <a:pt x="18994" y="33230"/>
                </a:cubicBezTo>
                <a:lnTo>
                  <a:pt x="19202" y="33160"/>
                </a:lnTo>
                <a:cubicBezTo>
                  <a:pt x="19597" y="33204"/>
                  <a:pt x="19992" y="33227"/>
                  <a:pt x="20385" y="33227"/>
                </a:cubicBezTo>
                <a:cubicBezTo>
                  <a:pt x="21233" y="33227"/>
                  <a:pt x="22070" y="33120"/>
                  <a:pt x="22876" y="32883"/>
                </a:cubicBezTo>
                <a:cubicBezTo>
                  <a:pt x="23915" y="32745"/>
                  <a:pt x="25718" y="32398"/>
                  <a:pt x="26203" y="31289"/>
                </a:cubicBezTo>
                <a:cubicBezTo>
                  <a:pt x="26688" y="30180"/>
                  <a:pt x="25025" y="29556"/>
                  <a:pt x="24193" y="29556"/>
                </a:cubicBezTo>
                <a:cubicBezTo>
                  <a:pt x="22460" y="29695"/>
                  <a:pt x="20796" y="30457"/>
                  <a:pt x="19618" y="31705"/>
                </a:cubicBezTo>
                <a:cubicBezTo>
                  <a:pt x="20172" y="30318"/>
                  <a:pt x="20796" y="29001"/>
                  <a:pt x="21420" y="27615"/>
                </a:cubicBezTo>
                <a:cubicBezTo>
                  <a:pt x="21752" y="27702"/>
                  <a:pt x="22331" y="27752"/>
                  <a:pt x="23022" y="27752"/>
                </a:cubicBezTo>
                <a:cubicBezTo>
                  <a:pt x="25647" y="27752"/>
                  <a:pt x="29888" y="27023"/>
                  <a:pt x="28352" y="24773"/>
                </a:cubicBezTo>
                <a:cubicBezTo>
                  <a:pt x="28056" y="24340"/>
                  <a:pt x="27482" y="24162"/>
                  <a:pt x="26785" y="24162"/>
                </a:cubicBezTo>
                <a:cubicBezTo>
                  <a:pt x="25360" y="24162"/>
                  <a:pt x="23415" y="24906"/>
                  <a:pt x="22252" y="25743"/>
                </a:cubicBezTo>
                <a:cubicBezTo>
                  <a:pt x="22876" y="24496"/>
                  <a:pt x="23430" y="23317"/>
                  <a:pt x="24054" y="22139"/>
                </a:cubicBezTo>
                <a:cubicBezTo>
                  <a:pt x="24268" y="22151"/>
                  <a:pt x="24480" y="22156"/>
                  <a:pt x="24690" y="22156"/>
                </a:cubicBezTo>
                <a:cubicBezTo>
                  <a:pt x="25704" y="22156"/>
                  <a:pt x="26670" y="22022"/>
                  <a:pt x="27589" y="21792"/>
                </a:cubicBezTo>
                <a:cubicBezTo>
                  <a:pt x="28560" y="21654"/>
                  <a:pt x="30223" y="21446"/>
                  <a:pt x="30709" y="20475"/>
                </a:cubicBezTo>
                <a:cubicBezTo>
                  <a:pt x="31167" y="19494"/>
                  <a:pt x="29586" y="18944"/>
                  <a:pt x="28883" y="18944"/>
                </a:cubicBezTo>
                <a:cubicBezTo>
                  <a:pt x="28841" y="18944"/>
                  <a:pt x="28803" y="18946"/>
                  <a:pt x="28768" y="18950"/>
                </a:cubicBezTo>
                <a:cubicBezTo>
                  <a:pt x="27312" y="19158"/>
                  <a:pt x="25995" y="19713"/>
                  <a:pt x="24886" y="20683"/>
                </a:cubicBezTo>
                <a:cubicBezTo>
                  <a:pt x="25440" y="19643"/>
                  <a:pt x="25995" y="18673"/>
                  <a:pt x="26550" y="17633"/>
                </a:cubicBezTo>
                <a:cubicBezTo>
                  <a:pt x="26878" y="17673"/>
                  <a:pt x="27210" y="17692"/>
                  <a:pt x="27541" y="17692"/>
                </a:cubicBezTo>
                <a:cubicBezTo>
                  <a:pt x="28956" y="17692"/>
                  <a:pt x="30374" y="17337"/>
                  <a:pt x="31610" y="16663"/>
                </a:cubicBezTo>
                <a:cubicBezTo>
                  <a:pt x="32303" y="16316"/>
                  <a:pt x="33204" y="15415"/>
                  <a:pt x="32164" y="14860"/>
                </a:cubicBezTo>
                <a:cubicBezTo>
                  <a:pt x="31825" y="14702"/>
                  <a:pt x="31418" y="14639"/>
                  <a:pt x="30989" y="14639"/>
                </a:cubicBezTo>
                <a:cubicBezTo>
                  <a:pt x="30104" y="14639"/>
                  <a:pt x="29121" y="14904"/>
                  <a:pt x="28421" y="15138"/>
                </a:cubicBezTo>
                <a:cubicBezTo>
                  <a:pt x="28213" y="15207"/>
                  <a:pt x="28075" y="15276"/>
                  <a:pt x="27936" y="15346"/>
                </a:cubicBezTo>
                <a:cubicBezTo>
                  <a:pt x="28213" y="14791"/>
                  <a:pt x="28560" y="14306"/>
                  <a:pt x="28906" y="13751"/>
                </a:cubicBezTo>
                <a:cubicBezTo>
                  <a:pt x="29045" y="13751"/>
                  <a:pt x="29184" y="13682"/>
                  <a:pt x="29253" y="13682"/>
                </a:cubicBezTo>
                <a:cubicBezTo>
                  <a:pt x="29552" y="13709"/>
                  <a:pt x="29849" y="13723"/>
                  <a:pt x="30142" y="13723"/>
                </a:cubicBezTo>
                <a:cubicBezTo>
                  <a:pt x="31346" y="13723"/>
                  <a:pt x="32506" y="13490"/>
                  <a:pt x="33620" y="12989"/>
                </a:cubicBezTo>
                <a:cubicBezTo>
                  <a:pt x="34105" y="12781"/>
                  <a:pt x="35214" y="12088"/>
                  <a:pt x="34798" y="11325"/>
                </a:cubicBezTo>
                <a:cubicBezTo>
                  <a:pt x="34496" y="10833"/>
                  <a:pt x="33924" y="10672"/>
                  <a:pt x="33321" y="10672"/>
                </a:cubicBezTo>
                <a:cubicBezTo>
                  <a:pt x="32820" y="10672"/>
                  <a:pt x="32296" y="10783"/>
                  <a:pt x="31887" y="10909"/>
                </a:cubicBezTo>
                <a:cubicBezTo>
                  <a:pt x="31263" y="11117"/>
                  <a:pt x="30639" y="11464"/>
                  <a:pt x="30085" y="11880"/>
                </a:cubicBezTo>
                <a:cubicBezTo>
                  <a:pt x="30709" y="11048"/>
                  <a:pt x="31263" y="10147"/>
                  <a:pt x="31818" y="9315"/>
                </a:cubicBezTo>
                <a:lnTo>
                  <a:pt x="32164" y="9384"/>
                </a:lnTo>
                <a:cubicBezTo>
                  <a:pt x="32026" y="9454"/>
                  <a:pt x="32095" y="9592"/>
                  <a:pt x="32164" y="9592"/>
                </a:cubicBezTo>
                <a:cubicBezTo>
                  <a:pt x="32303" y="9592"/>
                  <a:pt x="32442" y="9592"/>
                  <a:pt x="32511" y="9523"/>
                </a:cubicBezTo>
                <a:cubicBezTo>
                  <a:pt x="32996" y="9627"/>
                  <a:pt x="33481" y="9679"/>
                  <a:pt x="33958" y="9679"/>
                </a:cubicBezTo>
                <a:cubicBezTo>
                  <a:pt x="34434" y="9679"/>
                  <a:pt x="34902" y="9627"/>
                  <a:pt x="35353" y="9523"/>
                </a:cubicBezTo>
                <a:cubicBezTo>
                  <a:pt x="35977" y="9384"/>
                  <a:pt x="37086" y="8968"/>
                  <a:pt x="36947" y="8206"/>
                </a:cubicBezTo>
                <a:cubicBezTo>
                  <a:pt x="36809" y="7374"/>
                  <a:pt x="35284" y="7305"/>
                  <a:pt x="34660" y="7305"/>
                </a:cubicBezTo>
                <a:cubicBezTo>
                  <a:pt x="33897" y="7513"/>
                  <a:pt x="33135" y="7859"/>
                  <a:pt x="32442" y="8275"/>
                </a:cubicBezTo>
                <a:cubicBezTo>
                  <a:pt x="32996" y="7582"/>
                  <a:pt x="33481" y="6819"/>
                  <a:pt x="34036" y="6057"/>
                </a:cubicBezTo>
                <a:cubicBezTo>
                  <a:pt x="34105" y="6092"/>
                  <a:pt x="34157" y="6109"/>
                  <a:pt x="34209" y="6109"/>
                </a:cubicBezTo>
                <a:cubicBezTo>
                  <a:pt x="34261" y="6109"/>
                  <a:pt x="34313" y="6092"/>
                  <a:pt x="34382" y="6057"/>
                </a:cubicBezTo>
                <a:lnTo>
                  <a:pt x="34382" y="6057"/>
                </a:lnTo>
                <a:cubicBezTo>
                  <a:pt x="34313" y="6126"/>
                  <a:pt x="34313" y="6265"/>
                  <a:pt x="34382" y="6265"/>
                </a:cubicBezTo>
                <a:lnTo>
                  <a:pt x="34590" y="6265"/>
                </a:lnTo>
                <a:cubicBezTo>
                  <a:pt x="34960" y="6450"/>
                  <a:pt x="35361" y="6542"/>
                  <a:pt x="35751" y="6542"/>
                </a:cubicBezTo>
                <a:cubicBezTo>
                  <a:pt x="35946" y="6542"/>
                  <a:pt x="36139" y="6519"/>
                  <a:pt x="36323" y="6473"/>
                </a:cubicBezTo>
                <a:cubicBezTo>
                  <a:pt x="36878" y="6403"/>
                  <a:pt x="37710" y="6196"/>
                  <a:pt x="37918" y="5572"/>
                </a:cubicBezTo>
                <a:cubicBezTo>
                  <a:pt x="38126" y="4948"/>
                  <a:pt x="37017" y="4532"/>
                  <a:pt x="36601" y="4463"/>
                </a:cubicBezTo>
                <a:cubicBezTo>
                  <a:pt x="35977" y="4463"/>
                  <a:pt x="35422" y="4601"/>
                  <a:pt x="34868" y="4948"/>
                </a:cubicBezTo>
                <a:lnTo>
                  <a:pt x="35076" y="4671"/>
                </a:lnTo>
                <a:lnTo>
                  <a:pt x="35214" y="4671"/>
                </a:lnTo>
                <a:cubicBezTo>
                  <a:pt x="35214" y="4601"/>
                  <a:pt x="35284" y="4463"/>
                  <a:pt x="35353" y="4393"/>
                </a:cubicBezTo>
                <a:lnTo>
                  <a:pt x="35353" y="4324"/>
                </a:lnTo>
                <a:cubicBezTo>
                  <a:pt x="35353" y="4324"/>
                  <a:pt x="35353" y="4255"/>
                  <a:pt x="35353" y="4255"/>
                </a:cubicBezTo>
                <a:cubicBezTo>
                  <a:pt x="35353" y="4116"/>
                  <a:pt x="35422" y="4047"/>
                  <a:pt x="35422" y="3908"/>
                </a:cubicBezTo>
                <a:cubicBezTo>
                  <a:pt x="35561" y="3769"/>
                  <a:pt x="35630" y="3631"/>
                  <a:pt x="35700" y="3492"/>
                </a:cubicBezTo>
                <a:cubicBezTo>
                  <a:pt x="35700" y="3541"/>
                  <a:pt x="35734" y="3590"/>
                  <a:pt x="35779" y="3590"/>
                </a:cubicBezTo>
                <a:cubicBezTo>
                  <a:pt x="35798" y="3590"/>
                  <a:pt x="35818" y="3582"/>
                  <a:pt x="35838" y="3561"/>
                </a:cubicBezTo>
                <a:lnTo>
                  <a:pt x="35907" y="3561"/>
                </a:lnTo>
                <a:cubicBezTo>
                  <a:pt x="36462" y="3492"/>
                  <a:pt x="37017" y="3353"/>
                  <a:pt x="37502" y="3076"/>
                </a:cubicBezTo>
                <a:cubicBezTo>
                  <a:pt x="37918" y="2868"/>
                  <a:pt x="38957" y="2522"/>
                  <a:pt x="38957" y="1967"/>
                </a:cubicBezTo>
                <a:cubicBezTo>
                  <a:pt x="38918" y="1650"/>
                  <a:pt x="38607" y="1537"/>
                  <a:pt x="38270" y="1537"/>
                </a:cubicBezTo>
                <a:cubicBezTo>
                  <a:pt x="38017" y="1537"/>
                  <a:pt x="37749" y="1601"/>
                  <a:pt x="37571" y="1690"/>
                </a:cubicBezTo>
                <a:cubicBezTo>
                  <a:pt x="37155" y="1898"/>
                  <a:pt x="36739" y="2175"/>
                  <a:pt x="36393" y="2522"/>
                </a:cubicBezTo>
                <a:cubicBezTo>
                  <a:pt x="36254" y="2660"/>
                  <a:pt x="36115" y="2868"/>
                  <a:pt x="35907" y="3007"/>
                </a:cubicBezTo>
                <a:cubicBezTo>
                  <a:pt x="36046" y="2799"/>
                  <a:pt x="36185" y="2522"/>
                  <a:pt x="36254" y="2314"/>
                </a:cubicBezTo>
                <a:cubicBezTo>
                  <a:pt x="36314" y="2208"/>
                  <a:pt x="36391" y="2070"/>
                  <a:pt x="36467" y="1915"/>
                </a:cubicBezTo>
                <a:lnTo>
                  <a:pt x="36467" y="1915"/>
                </a:lnTo>
                <a:cubicBezTo>
                  <a:pt x="36249" y="2332"/>
                  <a:pt x="35946" y="2724"/>
                  <a:pt x="35769" y="3007"/>
                </a:cubicBezTo>
                <a:cubicBezTo>
                  <a:pt x="35630" y="3215"/>
                  <a:pt x="35492" y="3423"/>
                  <a:pt x="35353" y="3631"/>
                </a:cubicBezTo>
                <a:cubicBezTo>
                  <a:pt x="35422" y="3284"/>
                  <a:pt x="35492" y="2938"/>
                  <a:pt x="35492" y="2522"/>
                </a:cubicBezTo>
                <a:cubicBezTo>
                  <a:pt x="35492" y="2487"/>
                  <a:pt x="35457" y="2470"/>
                  <a:pt x="35422" y="2470"/>
                </a:cubicBezTo>
                <a:cubicBezTo>
                  <a:pt x="35388" y="2470"/>
                  <a:pt x="35353" y="2487"/>
                  <a:pt x="35353" y="2522"/>
                </a:cubicBezTo>
                <a:cubicBezTo>
                  <a:pt x="35284" y="2660"/>
                  <a:pt x="35214" y="2868"/>
                  <a:pt x="35145" y="3076"/>
                </a:cubicBezTo>
                <a:lnTo>
                  <a:pt x="35145" y="2730"/>
                </a:lnTo>
                <a:cubicBezTo>
                  <a:pt x="35145" y="2244"/>
                  <a:pt x="35214" y="1690"/>
                  <a:pt x="35422" y="1205"/>
                </a:cubicBezTo>
                <a:cubicBezTo>
                  <a:pt x="35471" y="912"/>
                  <a:pt x="35932" y="379"/>
                  <a:pt x="36297" y="379"/>
                </a:cubicBezTo>
                <a:cubicBezTo>
                  <a:pt x="36451" y="379"/>
                  <a:pt x="36588" y="473"/>
                  <a:pt x="36670" y="719"/>
                </a:cubicBezTo>
                <a:cubicBezTo>
                  <a:pt x="36765" y="980"/>
                  <a:pt x="36730" y="1266"/>
                  <a:pt x="36629" y="1550"/>
                </a:cubicBezTo>
                <a:lnTo>
                  <a:pt x="36629" y="1550"/>
                </a:lnTo>
                <a:cubicBezTo>
                  <a:pt x="36824" y="1051"/>
                  <a:pt x="36921" y="494"/>
                  <a:pt x="36531" y="234"/>
                </a:cubicBezTo>
                <a:cubicBezTo>
                  <a:pt x="36298" y="73"/>
                  <a:pt x="36090" y="0"/>
                  <a:pt x="35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4"/>
          <p:cNvSpPr/>
          <p:nvPr/>
        </p:nvSpPr>
        <p:spPr>
          <a:xfrm rot="-8100000">
            <a:off x="8066648" y="475479"/>
            <a:ext cx="1360317" cy="2528823"/>
          </a:xfrm>
          <a:custGeom>
            <a:avLst/>
            <a:gdLst/>
            <a:ahLst/>
            <a:cxnLst/>
            <a:rect l="l" t="t" r="r" b="b"/>
            <a:pathLst>
              <a:path w="23361" h="43428" extrusionOk="0">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图片 6">
            <a:extLst>
              <a:ext uri="{FF2B5EF4-FFF2-40B4-BE49-F238E27FC236}">
                <a16:creationId xmlns:a16="http://schemas.microsoft.com/office/drawing/2014/main" id="{6260C95F-91BC-443D-A14D-E6629CADFD66}"/>
              </a:ext>
            </a:extLst>
          </p:cNvPr>
          <p:cNvPicPr>
            <a:picLocks noChangeAspect="1"/>
          </p:cNvPicPr>
          <p:nvPr/>
        </p:nvPicPr>
        <p:blipFill>
          <a:blip r:embed="rId4"/>
          <a:stretch>
            <a:fillRect/>
          </a:stretch>
        </p:blipFill>
        <p:spPr>
          <a:xfrm>
            <a:off x="1110348" y="1882126"/>
            <a:ext cx="4511977" cy="2664130"/>
          </a:xfrm>
          <a:prstGeom prst="rect">
            <a:avLst/>
          </a:prstGeom>
        </p:spPr>
      </p:pic>
      <p:sp>
        <p:nvSpPr>
          <p:cNvPr id="13" name="Google Shape;581;p44">
            <a:extLst>
              <a:ext uri="{FF2B5EF4-FFF2-40B4-BE49-F238E27FC236}">
                <a16:creationId xmlns:a16="http://schemas.microsoft.com/office/drawing/2014/main" id="{E5355F64-551E-4E04-A97E-B10327C27FEA}"/>
              </a:ext>
            </a:extLst>
          </p:cNvPr>
          <p:cNvSpPr txBox="1">
            <a:spLocks/>
          </p:cNvSpPr>
          <p:nvPr/>
        </p:nvSpPr>
        <p:spPr>
          <a:xfrm>
            <a:off x="1066693" y="435750"/>
            <a:ext cx="2299643" cy="32298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zh-CN" altLang="en-US" sz="2000" dirty="0">
                <a:latin typeface="微软雅黑" panose="020B0503020204020204" pitchFamily="34" charset="-122"/>
                <a:ea typeface="微软雅黑" panose="020B0503020204020204" pitchFamily="34" charset="-122"/>
              </a:rPr>
              <a:t>鲜花消费逐年增加</a:t>
            </a:r>
          </a:p>
        </p:txBody>
      </p:sp>
    </p:spTree>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41"/>
          <p:cNvSpPr txBox="1">
            <a:spLocks noGrp="1"/>
          </p:cNvSpPr>
          <p:nvPr>
            <p:ph type="title"/>
          </p:nvPr>
        </p:nvSpPr>
        <p:spPr>
          <a:xfrm>
            <a:off x="768900" y="3082063"/>
            <a:ext cx="4372500" cy="62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策略分析</a:t>
            </a:r>
            <a:endParaRPr b="0" dirty="0">
              <a:latin typeface="微软雅黑" panose="020B0503020204020204" pitchFamily="34" charset="-122"/>
              <a:ea typeface="微软雅黑" panose="020B0503020204020204" pitchFamily="34" charset="-122"/>
            </a:endParaRPr>
          </a:p>
        </p:txBody>
      </p:sp>
      <p:sp>
        <p:nvSpPr>
          <p:cNvPr id="419" name="Google Shape;419;p41"/>
          <p:cNvSpPr txBox="1">
            <a:spLocks noGrp="1"/>
          </p:cNvSpPr>
          <p:nvPr>
            <p:ph type="subTitle" idx="1"/>
          </p:nvPr>
        </p:nvSpPr>
        <p:spPr>
          <a:xfrm>
            <a:off x="768900" y="3487325"/>
            <a:ext cx="24444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chemeClr val="dk2"/>
              </a:solidFill>
            </a:endParaRPr>
          </a:p>
        </p:txBody>
      </p:sp>
      <p:sp>
        <p:nvSpPr>
          <p:cNvPr id="420" name="Google Shape;420;p41"/>
          <p:cNvSpPr txBox="1">
            <a:spLocks noGrp="1"/>
          </p:cNvSpPr>
          <p:nvPr>
            <p:ph type="title" idx="2"/>
          </p:nvPr>
        </p:nvSpPr>
        <p:spPr>
          <a:xfrm>
            <a:off x="768900" y="2282950"/>
            <a:ext cx="8520600" cy="93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02</a:t>
            </a:r>
            <a:endParaRPr/>
          </a:p>
        </p:txBody>
      </p:sp>
      <p:pic>
        <p:nvPicPr>
          <p:cNvPr id="421" name="Google Shape;421;p41"/>
          <p:cNvPicPr preferRelativeResize="0"/>
          <p:nvPr/>
        </p:nvPicPr>
        <p:blipFill>
          <a:blip r:embed="rId3">
            <a:alphaModFix/>
          </a:blip>
          <a:stretch>
            <a:fillRect/>
          </a:stretch>
        </p:blipFill>
        <p:spPr>
          <a:xfrm rot="6319564">
            <a:off x="3345493" y="1266961"/>
            <a:ext cx="8502191" cy="5700101"/>
          </a:xfrm>
          <a:prstGeom prst="rect">
            <a:avLst/>
          </a:prstGeom>
          <a:noFill/>
          <a:ln>
            <a:noFill/>
          </a:ln>
        </p:spPr>
      </p:pic>
      <p:sp>
        <p:nvSpPr>
          <p:cNvPr id="422" name="Google Shape;422;p41"/>
          <p:cNvSpPr/>
          <p:nvPr/>
        </p:nvSpPr>
        <p:spPr>
          <a:xfrm>
            <a:off x="5867728" y="3020048"/>
            <a:ext cx="2152815" cy="3424492"/>
          </a:xfrm>
          <a:custGeom>
            <a:avLst/>
            <a:gdLst/>
            <a:ahLst/>
            <a:cxnLst/>
            <a:rect l="l" t="t" r="r" b="b"/>
            <a:pathLst>
              <a:path w="29045" h="46202" extrusionOk="0">
                <a:moveTo>
                  <a:pt x="5712" y="1445"/>
                </a:moveTo>
                <a:cubicBezTo>
                  <a:pt x="6114" y="1445"/>
                  <a:pt x="6492" y="1599"/>
                  <a:pt x="6724" y="1947"/>
                </a:cubicBezTo>
                <a:cubicBezTo>
                  <a:pt x="6932" y="2086"/>
                  <a:pt x="7071" y="2363"/>
                  <a:pt x="7071" y="2640"/>
                </a:cubicBezTo>
                <a:cubicBezTo>
                  <a:pt x="7071" y="2918"/>
                  <a:pt x="7002" y="3472"/>
                  <a:pt x="6655" y="3541"/>
                </a:cubicBezTo>
                <a:lnTo>
                  <a:pt x="6724" y="3541"/>
                </a:lnTo>
                <a:cubicBezTo>
                  <a:pt x="6694" y="3548"/>
                  <a:pt x="6662" y="3551"/>
                  <a:pt x="6629" y="3551"/>
                </a:cubicBezTo>
                <a:cubicBezTo>
                  <a:pt x="6294" y="3551"/>
                  <a:pt x="5874" y="3246"/>
                  <a:pt x="5685" y="3056"/>
                </a:cubicBezTo>
                <a:cubicBezTo>
                  <a:pt x="5477" y="2848"/>
                  <a:pt x="5407" y="2779"/>
                  <a:pt x="5338" y="2640"/>
                </a:cubicBezTo>
                <a:cubicBezTo>
                  <a:pt x="5199" y="2294"/>
                  <a:pt x="4922" y="1601"/>
                  <a:pt x="5477" y="1462"/>
                </a:cubicBezTo>
                <a:cubicBezTo>
                  <a:pt x="5555" y="1451"/>
                  <a:pt x="5634" y="1445"/>
                  <a:pt x="5712" y="1445"/>
                </a:cubicBezTo>
                <a:close/>
                <a:moveTo>
                  <a:pt x="10673" y="3098"/>
                </a:moveTo>
                <a:cubicBezTo>
                  <a:pt x="10717" y="3098"/>
                  <a:pt x="10764" y="3107"/>
                  <a:pt x="10814" y="3126"/>
                </a:cubicBezTo>
                <a:cubicBezTo>
                  <a:pt x="11230" y="3403"/>
                  <a:pt x="11507" y="3819"/>
                  <a:pt x="11507" y="4304"/>
                </a:cubicBezTo>
                <a:cubicBezTo>
                  <a:pt x="11646" y="4789"/>
                  <a:pt x="11369" y="5344"/>
                  <a:pt x="10814" y="5482"/>
                </a:cubicBezTo>
                <a:cubicBezTo>
                  <a:pt x="10745" y="5517"/>
                  <a:pt x="10675" y="5534"/>
                  <a:pt x="10606" y="5534"/>
                </a:cubicBezTo>
                <a:cubicBezTo>
                  <a:pt x="10537" y="5534"/>
                  <a:pt x="10468" y="5517"/>
                  <a:pt x="10398" y="5482"/>
                </a:cubicBezTo>
                <a:cubicBezTo>
                  <a:pt x="10398" y="5413"/>
                  <a:pt x="10329" y="5344"/>
                  <a:pt x="10260" y="5344"/>
                </a:cubicBezTo>
                <a:cubicBezTo>
                  <a:pt x="10260" y="5274"/>
                  <a:pt x="10190" y="5205"/>
                  <a:pt x="10121" y="5205"/>
                </a:cubicBezTo>
                <a:cubicBezTo>
                  <a:pt x="9982" y="4928"/>
                  <a:pt x="9913" y="4581"/>
                  <a:pt x="9913" y="4235"/>
                </a:cubicBezTo>
                <a:cubicBezTo>
                  <a:pt x="10039" y="3982"/>
                  <a:pt x="10223" y="3098"/>
                  <a:pt x="10673" y="3098"/>
                </a:cubicBezTo>
                <a:close/>
                <a:moveTo>
                  <a:pt x="5407" y="5039"/>
                </a:moveTo>
                <a:cubicBezTo>
                  <a:pt x="5499" y="5039"/>
                  <a:pt x="5592" y="5048"/>
                  <a:pt x="5685" y="5067"/>
                </a:cubicBezTo>
                <a:cubicBezTo>
                  <a:pt x="6031" y="5136"/>
                  <a:pt x="6378" y="5344"/>
                  <a:pt x="6586" y="5621"/>
                </a:cubicBezTo>
                <a:cubicBezTo>
                  <a:pt x="6447" y="5621"/>
                  <a:pt x="6308" y="5760"/>
                  <a:pt x="6447" y="5898"/>
                </a:cubicBezTo>
                <a:lnTo>
                  <a:pt x="6516" y="5968"/>
                </a:lnTo>
                <a:cubicBezTo>
                  <a:pt x="6516" y="5968"/>
                  <a:pt x="6516" y="6037"/>
                  <a:pt x="6516" y="6037"/>
                </a:cubicBezTo>
                <a:lnTo>
                  <a:pt x="6516" y="6106"/>
                </a:lnTo>
                <a:cubicBezTo>
                  <a:pt x="6435" y="6188"/>
                  <a:pt x="6343" y="6216"/>
                  <a:pt x="6248" y="6216"/>
                </a:cubicBezTo>
                <a:cubicBezTo>
                  <a:pt x="6102" y="6216"/>
                  <a:pt x="5950" y="6148"/>
                  <a:pt x="5823" y="6106"/>
                </a:cubicBezTo>
                <a:cubicBezTo>
                  <a:pt x="5338" y="5898"/>
                  <a:pt x="4991" y="5552"/>
                  <a:pt x="4714" y="5205"/>
                </a:cubicBezTo>
                <a:cubicBezTo>
                  <a:pt x="4917" y="5104"/>
                  <a:pt x="5157" y="5039"/>
                  <a:pt x="5407" y="5039"/>
                </a:cubicBezTo>
                <a:close/>
                <a:moveTo>
                  <a:pt x="3974" y="6800"/>
                </a:moveTo>
                <a:cubicBezTo>
                  <a:pt x="4042" y="6800"/>
                  <a:pt x="4126" y="6821"/>
                  <a:pt x="4229" y="6869"/>
                </a:cubicBezTo>
                <a:lnTo>
                  <a:pt x="4298" y="6869"/>
                </a:lnTo>
                <a:cubicBezTo>
                  <a:pt x="4991" y="7146"/>
                  <a:pt x="4853" y="8117"/>
                  <a:pt x="4575" y="8740"/>
                </a:cubicBezTo>
                <a:cubicBezTo>
                  <a:pt x="4575" y="8602"/>
                  <a:pt x="4575" y="8463"/>
                  <a:pt x="4506" y="8324"/>
                </a:cubicBezTo>
                <a:cubicBezTo>
                  <a:pt x="4506" y="8255"/>
                  <a:pt x="4420" y="8220"/>
                  <a:pt x="4333" y="8220"/>
                </a:cubicBezTo>
                <a:cubicBezTo>
                  <a:pt x="4246" y="8220"/>
                  <a:pt x="4160" y="8255"/>
                  <a:pt x="4160" y="8324"/>
                </a:cubicBezTo>
                <a:cubicBezTo>
                  <a:pt x="3914" y="8079"/>
                  <a:pt x="3451" y="6800"/>
                  <a:pt x="3974" y="6800"/>
                </a:cubicBezTo>
                <a:close/>
                <a:moveTo>
                  <a:pt x="12591" y="6502"/>
                </a:moveTo>
                <a:cubicBezTo>
                  <a:pt x="12668" y="6502"/>
                  <a:pt x="12746" y="6529"/>
                  <a:pt x="12824" y="6592"/>
                </a:cubicBezTo>
                <a:cubicBezTo>
                  <a:pt x="13171" y="6938"/>
                  <a:pt x="13379" y="7493"/>
                  <a:pt x="13379" y="7978"/>
                </a:cubicBezTo>
                <a:cubicBezTo>
                  <a:pt x="13379" y="8532"/>
                  <a:pt x="13171" y="9087"/>
                  <a:pt x="12616" y="9087"/>
                </a:cubicBezTo>
                <a:cubicBezTo>
                  <a:pt x="12593" y="9089"/>
                  <a:pt x="12570" y="9090"/>
                  <a:pt x="12548" y="9090"/>
                </a:cubicBezTo>
                <a:cubicBezTo>
                  <a:pt x="11785" y="9090"/>
                  <a:pt x="11787" y="7954"/>
                  <a:pt x="11854" y="7146"/>
                </a:cubicBezTo>
                <a:cubicBezTo>
                  <a:pt x="12069" y="6824"/>
                  <a:pt x="12325" y="6502"/>
                  <a:pt x="12591" y="6502"/>
                </a:cubicBezTo>
                <a:close/>
                <a:moveTo>
                  <a:pt x="7348" y="7753"/>
                </a:moveTo>
                <a:cubicBezTo>
                  <a:pt x="7556" y="7753"/>
                  <a:pt x="7764" y="7805"/>
                  <a:pt x="7972" y="7909"/>
                </a:cubicBezTo>
                <a:cubicBezTo>
                  <a:pt x="8388" y="8047"/>
                  <a:pt x="8665" y="8463"/>
                  <a:pt x="8527" y="8879"/>
                </a:cubicBezTo>
                <a:lnTo>
                  <a:pt x="8457" y="8879"/>
                </a:lnTo>
                <a:cubicBezTo>
                  <a:pt x="8418" y="8853"/>
                  <a:pt x="8378" y="8841"/>
                  <a:pt x="8341" y="8841"/>
                </a:cubicBezTo>
                <a:cubicBezTo>
                  <a:pt x="8185" y="8841"/>
                  <a:pt x="8081" y="9044"/>
                  <a:pt x="8249" y="9156"/>
                </a:cubicBezTo>
                <a:cubicBezTo>
                  <a:pt x="8180" y="9156"/>
                  <a:pt x="8180" y="9226"/>
                  <a:pt x="8249" y="9226"/>
                </a:cubicBezTo>
                <a:cubicBezTo>
                  <a:pt x="8175" y="9258"/>
                  <a:pt x="8091" y="9271"/>
                  <a:pt x="8000" y="9271"/>
                </a:cubicBezTo>
                <a:cubicBezTo>
                  <a:pt x="7501" y="9271"/>
                  <a:pt x="6810" y="8847"/>
                  <a:pt x="6516" y="8671"/>
                </a:cubicBezTo>
                <a:cubicBezTo>
                  <a:pt x="6447" y="8324"/>
                  <a:pt x="6447" y="8047"/>
                  <a:pt x="6724" y="7909"/>
                </a:cubicBezTo>
                <a:cubicBezTo>
                  <a:pt x="6932" y="7805"/>
                  <a:pt x="7140" y="7753"/>
                  <a:pt x="7348" y="7753"/>
                </a:cubicBezTo>
                <a:close/>
                <a:moveTo>
                  <a:pt x="15944" y="7770"/>
                </a:moveTo>
                <a:cubicBezTo>
                  <a:pt x="16360" y="7839"/>
                  <a:pt x="16775" y="8047"/>
                  <a:pt x="17122" y="8394"/>
                </a:cubicBezTo>
                <a:cubicBezTo>
                  <a:pt x="17469" y="8671"/>
                  <a:pt x="17469" y="9156"/>
                  <a:pt x="17122" y="9434"/>
                </a:cubicBezTo>
                <a:cubicBezTo>
                  <a:pt x="17053" y="9503"/>
                  <a:pt x="16914" y="9572"/>
                  <a:pt x="16775" y="9572"/>
                </a:cubicBezTo>
                <a:lnTo>
                  <a:pt x="16706" y="9572"/>
                </a:lnTo>
                <a:cubicBezTo>
                  <a:pt x="16682" y="9575"/>
                  <a:pt x="16657" y="9576"/>
                  <a:pt x="16633" y="9576"/>
                </a:cubicBezTo>
                <a:cubicBezTo>
                  <a:pt x="16045" y="9576"/>
                  <a:pt x="15594" y="8788"/>
                  <a:pt x="15528" y="8255"/>
                </a:cubicBezTo>
                <a:cubicBezTo>
                  <a:pt x="15528" y="7978"/>
                  <a:pt x="15528" y="7770"/>
                  <a:pt x="15944" y="7770"/>
                </a:cubicBezTo>
                <a:close/>
                <a:moveTo>
                  <a:pt x="14765" y="9988"/>
                </a:moveTo>
                <a:cubicBezTo>
                  <a:pt x="15112" y="9988"/>
                  <a:pt x="15458" y="10196"/>
                  <a:pt x="15597" y="10543"/>
                </a:cubicBezTo>
                <a:cubicBezTo>
                  <a:pt x="15736" y="10889"/>
                  <a:pt x="15805" y="11236"/>
                  <a:pt x="15805" y="11582"/>
                </a:cubicBezTo>
                <a:cubicBezTo>
                  <a:pt x="15666" y="11582"/>
                  <a:pt x="15597" y="11721"/>
                  <a:pt x="15597" y="11860"/>
                </a:cubicBezTo>
                <a:cubicBezTo>
                  <a:pt x="15666" y="12068"/>
                  <a:pt x="15736" y="12206"/>
                  <a:pt x="15805" y="12414"/>
                </a:cubicBezTo>
                <a:cubicBezTo>
                  <a:pt x="15389" y="12345"/>
                  <a:pt x="14973" y="12137"/>
                  <a:pt x="14696" y="11790"/>
                </a:cubicBezTo>
                <a:cubicBezTo>
                  <a:pt x="14419" y="11374"/>
                  <a:pt x="14280" y="10889"/>
                  <a:pt x="14280" y="10404"/>
                </a:cubicBezTo>
                <a:cubicBezTo>
                  <a:pt x="14349" y="10196"/>
                  <a:pt x="14557" y="9988"/>
                  <a:pt x="14765" y="9988"/>
                </a:cubicBezTo>
                <a:close/>
                <a:moveTo>
                  <a:pt x="7160" y="11225"/>
                </a:moveTo>
                <a:cubicBezTo>
                  <a:pt x="7406" y="11225"/>
                  <a:pt x="7640" y="11466"/>
                  <a:pt x="7764" y="11652"/>
                </a:cubicBezTo>
                <a:cubicBezTo>
                  <a:pt x="8041" y="12068"/>
                  <a:pt x="8180" y="12553"/>
                  <a:pt x="8041" y="13038"/>
                </a:cubicBezTo>
                <a:cubicBezTo>
                  <a:pt x="7977" y="13167"/>
                  <a:pt x="7883" y="13221"/>
                  <a:pt x="7772" y="13221"/>
                </a:cubicBezTo>
                <a:cubicBezTo>
                  <a:pt x="7645" y="13221"/>
                  <a:pt x="7497" y="13149"/>
                  <a:pt x="7348" y="13038"/>
                </a:cubicBezTo>
                <a:lnTo>
                  <a:pt x="7348" y="12969"/>
                </a:lnTo>
                <a:lnTo>
                  <a:pt x="7279" y="12969"/>
                </a:lnTo>
                <a:cubicBezTo>
                  <a:pt x="7210" y="12899"/>
                  <a:pt x="7140" y="12830"/>
                  <a:pt x="7071" y="12830"/>
                </a:cubicBezTo>
                <a:cubicBezTo>
                  <a:pt x="7140" y="12761"/>
                  <a:pt x="7140" y="12761"/>
                  <a:pt x="7071" y="12692"/>
                </a:cubicBezTo>
                <a:cubicBezTo>
                  <a:pt x="7071" y="12622"/>
                  <a:pt x="7071" y="12553"/>
                  <a:pt x="7071" y="12484"/>
                </a:cubicBezTo>
                <a:cubicBezTo>
                  <a:pt x="7036" y="12414"/>
                  <a:pt x="6984" y="12380"/>
                  <a:pt x="6941" y="12380"/>
                </a:cubicBezTo>
                <a:cubicBezTo>
                  <a:pt x="6898" y="12380"/>
                  <a:pt x="6863" y="12414"/>
                  <a:pt x="6863" y="12484"/>
                </a:cubicBezTo>
                <a:lnTo>
                  <a:pt x="6863" y="12553"/>
                </a:lnTo>
                <a:cubicBezTo>
                  <a:pt x="6794" y="12345"/>
                  <a:pt x="6794" y="12068"/>
                  <a:pt x="6794" y="11860"/>
                </a:cubicBezTo>
                <a:cubicBezTo>
                  <a:pt x="6794" y="11652"/>
                  <a:pt x="6794" y="11374"/>
                  <a:pt x="7071" y="11236"/>
                </a:cubicBezTo>
                <a:cubicBezTo>
                  <a:pt x="7101" y="11228"/>
                  <a:pt x="7130" y="11225"/>
                  <a:pt x="7160" y="11225"/>
                </a:cubicBezTo>
                <a:close/>
                <a:moveTo>
                  <a:pt x="9535" y="11751"/>
                </a:moveTo>
                <a:cubicBezTo>
                  <a:pt x="9606" y="11751"/>
                  <a:pt x="9686" y="11763"/>
                  <a:pt x="9774" y="11790"/>
                </a:cubicBezTo>
                <a:cubicBezTo>
                  <a:pt x="10162" y="11920"/>
                  <a:pt x="10490" y="12169"/>
                  <a:pt x="10813" y="12484"/>
                </a:cubicBezTo>
                <a:lnTo>
                  <a:pt x="10813" y="12484"/>
                </a:lnTo>
                <a:cubicBezTo>
                  <a:pt x="10744" y="12484"/>
                  <a:pt x="10675" y="12553"/>
                  <a:pt x="10675" y="12553"/>
                </a:cubicBezTo>
                <a:cubicBezTo>
                  <a:pt x="10814" y="12969"/>
                  <a:pt x="11161" y="13385"/>
                  <a:pt x="10675" y="13662"/>
                </a:cubicBezTo>
                <a:cubicBezTo>
                  <a:pt x="10509" y="13724"/>
                  <a:pt x="10343" y="13756"/>
                  <a:pt x="10184" y="13756"/>
                </a:cubicBezTo>
                <a:cubicBezTo>
                  <a:pt x="9813" y="13756"/>
                  <a:pt x="9483" y="13586"/>
                  <a:pt x="9289" y="13246"/>
                </a:cubicBezTo>
                <a:cubicBezTo>
                  <a:pt x="8914" y="12808"/>
                  <a:pt x="8877" y="11751"/>
                  <a:pt x="9535" y="11751"/>
                </a:cubicBezTo>
                <a:close/>
                <a:moveTo>
                  <a:pt x="14638" y="13256"/>
                </a:moveTo>
                <a:cubicBezTo>
                  <a:pt x="14892" y="13256"/>
                  <a:pt x="15162" y="13425"/>
                  <a:pt x="15320" y="13662"/>
                </a:cubicBezTo>
                <a:cubicBezTo>
                  <a:pt x="15458" y="13939"/>
                  <a:pt x="15597" y="14217"/>
                  <a:pt x="15597" y="14563"/>
                </a:cubicBezTo>
                <a:cubicBezTo>
                  <a:pt x="15560" y="14545"/>
                  <a:pt x="15528" y="14536"/>
                  <a:pt x="15499" y="14536"/>
                </a:cubicBezTo>
                <a:cubicBezTo>
                  <a:pt x="15421" y="14536"/>
                  <a:pt x="15371" y="14600"/>
                  <a:pt x="15320" y="14702"/>
                </a:cubicBezTo>
                <a:cubicBezTo>
                  <a:pt x="15320" y="14771"/>
                  <a:pt x="15320" y="14840"/>
                  <a:pt x="15320" y="14910"/>
                </a:cubicBezTo>
                <a:cubicBezTo>
                  <a:pt x="15320" y="14910"/>
                  <a:pt x="15320" y="14979"/>
                  <a:pt x="15320" y="14979"/>
                </a:cubicBezTo>
                <a:cubicBezTo>
                  <a:pt x="15210" y="15061"/>
                  <a:pt x="15079" y="15100"/>
                  <a:pt x="14948" y="15100"/>
                </a:cubicBezTo>
                <a:cubicBezTo>
                  <a:pt x="14747" y="15100"/>
                  <a:pt x="14545" y="15008"/>
                  <a:pt x="14419" y="14840"/>
                </a:cubicBezTo>
                <a:cubicBezTo>
                  <a:pt x="14072" y="14494"/>
                  <a:pt x="14003" y="14009"/>
                  <a:pt x="14141" y="13593"/>
                </a:cubicBezTo>
                <a:cubicBezTo>
                  <a:pt x="14261" y="13354"/>
                  <a:pt x="14445" y="13256"/>
                  <a:pt x="14638" y="13256"/>
                </a:cubicBezTo>
                <a:close/>
                <a:moveTo>
                  <a:pt x="4257" y="14231"/>
                </a:moveTo>
                <a:cubicBezTo>
                  <a:pt x="4660" y="14231"/>
                  <a:pt x="5052" y="14360"/>
                  <a:pt x="5407" y="14563"/>
                </a:cubicBezTo>
                <a:cubicBezTo>
                  <a:pt x="5615" y="15048"/>
                  <a:pt x="5615" y="15395"/>
                  <a:pt x="4991" y="15672"/>
                </a:cubicBezTo>
                <a:lnTo>
                  <a:pt x="5061" y="15672"/>
                </a:lnTo>
                <a:cubicBezTo>
                  <a:pt x="4791" y="15822"/>
                  <a:pt x="4495" y="15894"/>
                  <a:pt x="4202" y="15894"/>
                </a:cubicBezTo>
                <a:cubicBezTo>
                  <a:pt x="3817" y="15894"/>
                  <a:pt x="3435" y="15770"/>
                  <a:pt x="3120" y="15534"/>
                </a:cubicBezTo>
                <a:cubicBezTo>
                  <a:pt x="2496" y="14910"/>
                  <a:pt x="3189" y="14425"/>
                  <a:pt x="3813" y="14286"/>
                </a:cubicBezTo>
                <a:cubicBezTo>
                  <a:pt x="3962" y="14249"/>
                  <a:pt x="4110" y="14231"/>
                  <a:pt x="4257" y="14231"/>
                </a:cubicBezTo>
                <a:close/>
                <a:moveTo>
                  <a:pt x="11109" y="15429"/>
                </a:moveTo>
                <a:cubicBezTo>
                  <a:pt x="11578" y="15429"/>
                  <a:pt x="12053" y="15687"/>
                  <a:pt x="12339" y="16088"/>
                </a:cubicBezTo>
                <a:cubicBezTo>
                  <a:pt x="12270" y="16227"/>
                  <a:pt x="12339" y="16365"/>
                  <a:pt x="12478" y="16435"/>
                </a:cubicBezTo>
                <a:cubicBezTo>
                  <a:pt x="12408" y="16851"/>
                  <a:pt x="12270" y="17197"/>
                  <a:pt x="11785" y="17267"/>
                </a:cubicBezTo>
                <a:cubicBezTo>
                  <a:pt x="11299" y="17267"/>
                  <a:pt x="10814" y="17059"/>
                  <a:pt x="10468" y="16712"/>
                </a:cubicBezTo>
                <a:cubicBezTo>
                  <a:pt x="9982" y="16296"/>
                  <a:pt x="10190" y="15534"/>
                  <a:pt x="10814" y="15464"/>
                </a:cubicBezTo>
                <a:cubicBezTo>
                  <a:pt x="10911" y="15440"/>
                  <a:pt x="11009" y="15429"/>
                  <a:pt x="11109" y="15429"/>
                </a:cubicBezTo>
                <a:close/>
                <a:moveTo>
                  <a:pt x="16845" y="15118"/>
                </a:moveTo>
                <a:cubicBezTo>
                  <a:pt x="16845" y="15187"/>
                  <a:pt x="16914" y="15187"/>
                  <a:pt x="16914" y="15256"/>
                </a:cubicBezTo>
                <a:cubicBezTo>
                  <a:pt x="16775" y="15950"/>
                  <a:pt x="16637" y="16712"/>
                  <a:pt x="16429" y="17405"/>
                </a:cubicBezTo>
                <a:cubicBezTo>
                  <a:pt x="16568" y="16643"/>
                  <a:pt x="16706" y="15880"/>
                  <a:pt x="16845" y="15118"/>
                </a:cubicBezTo>
                <a:close/>
                <a:moveTo>
                  <a:pt x="6447" y="16781"/>
                </a:moveTo>
                <a:cubicBezTo>
                  <a:pt x="6794" y="16920"/>
                  <a:pt x="7348" y="17128"/>
                  <a:pt x="7071" y="17682"/>
                </a:cubicBezTo>
                <a:lnTo>
                  <a:pt x="7140" y="17682"/>
                </a:lnTo>
                <a:cubicBezTo>
                  <a:pt x="6863" y="18098"/>
                  <a:pt x="6378" y="18376"/>
                  <a:pt x="5893" y="18445"/>
                </a:cubicBezTo>
                <a:cubicBezTo>
                  <a:pt x="5338" y="18445"/>
                  <a:pt x="4714" y="17960"/>
                  <a:pt x="5199" y="17405"/>
                </a:cubicBezTo>
                <a:cubicBezTo>
                  <a:pt x="5407" y="17197"/>
                  <a:pt x="5615" y="17059"/>
                  <a:pt x="5893" y="16920"/>
                </a:cubicBezTo>
                <a:cubicBezTo>
                  <a:pt x="6031" y="16851"/>
                  <a:pt x="6239" y="16851"/>
                  <a:pt x="6447" y="16781"/>
                </a:cubicBezTo>
                <a:close/>
                <a:moveTo>
                  <a:pt x="27728" y="17059"/>
                </a:moveTo>
                <a:cubicBezTo>
                  <a:pt x="28074" y="17059"/>
                  <a:pt x="28421" y="17059"/>
                  <a:pt x="28490" y="17544"/>
                </a:cubicBezTo>
                <a:cubicBezTo>
                  <a:pt x="28560" y="17890"/>
                  <a:pt x="28421" y="18237"/>
                  <a:pt x="28213" y="18584"/>
                </a:cubicBezTo>
                <a:lnTo>
                  <a:pt x="28213" y="18514"/>
                </a:lnTo>
                <a:cubicBezTo>
                  <a:pt x="28108" y="18724"/>
                  <a:pt x="27885" y="18934"/>
                  <a:pt x="27632" y="18934"/>
                </a:cubicBezTo>
                <a:cubicBezTo>
                  <a:pt x="27550" y="18934"/>
                  <a:pt x="27466" y="18912"/>
                  <a:pt x="27381" y="18861"/>
                </a:cubicBezTo>
                <a:cubicBezTo>
                  <a:pt x="26757" y="18514"/>
                  <a:pt x="27173" y="17405"/>
                  <a:pt x="27728" y="17128"/>
                </a:cubicBezTo>
                <a:cubicBezTo>
                  <a:pt x="27728" y="17128"/>
                  <a:pt x="27728" y="17128"/>
                  <a:pt x="27728" y="17059"/>
                </a:cubicBezTo>
                <a:close/>
                <a:moveTo>
                  <a:pt x="21403" y="17121"/>
                </a:moveTo>
                <a:cubicBezTo>
                  <a:pt x="21409" y="17121"/>
                  <a:pt x="21415" y="17123"/>
                  <a:pt x="21420" y="17128"/>
                </a:cubicBezTo>
                <a:cubicBezTo>
                  <a:pt x="21628" y="17336"/>
                  <a:pt x="21697" y="17475"/>
                  <a:pt x="21836" y="17682"/>
                </a:cubicBezTo>
                <a:cubicBezTo>
                  <a:pt x="21905" y="17960"/>
                  <a:pt x="21905" y="18168"/>
                  <a:pt x="21836" y="18376"/>
                </a:cubicBezTo>
                <a:cubicBezTo>
                  <a:pt x="21766" y="18792"/>
                  <a:pt x="21489" y="19138"/>
                  <a:pt x="21073" y="19277"/>
                </a:cubicBezTo>
                <a:lnTo>
                  <a:pt x="20865" y="19277"/>
                </a:lnTo>
                <a:lnTo>
                  <a:pt x="20865" y="19138"/>
                </a:lnTo>
                <a:cubicBezTo>
                  <a:pt x="20865" y="19052"/>
                  <a:pt x="20812" y="18993"/>
                  <a:pt x="20755" y="18993"/>
                </a:cubicBezTo>
                <a:cubicBezTo>
                  <a:pt x="20720" y="18993"/>
                  <a:pt x="20684" y="19016"/>
                  <a:pt x="20657" y="19069"/>
                </a:cubicBezTo>
                <a:cubicBezTo>
                  <a:pt x="20519" y="18792"/>
                  <a:pt x="20519" y="18584"/>
                  <a:pt x="20588" y="18306"/>
                </a:cubicBezTo>
                <a:lnTo>
                  <a:pt x="20588" y="18306"/>
                </a:lnTo>
                <a:lnTo>
                  <a:pt x="20588" y="18376"/>
                </a:lnTo>
                <a:cubicBezTo>
                  <a:pt x="20727" y="18098"/>
                  <a:pt x="20796" y="17821"/>
                  <a:pt x="21004" y="17613"/>
                </a:cubicBezTo>
                <a:cubicBezTo>
                  <a:pt x="21004" y="17548"/>
                  <a:pt x="21306" y="17121"/>
                  <a:pt x="21403" y="17121"/>
                </a:cubicBezTo>
                <a:close/>
                <a:moveTo>
                  <a:pt x="9774" y="18376"/>
                </a:moveTo>
                <a:cubicBezTo>
                  <a:pt x="10052" y="18792"/>
                  <a:pt x="10052" y="19069"/>
                  <a:pt x="9566" y="19415"/>
                </a:cubicBezTo>
                <a:lnTo>
                  <a:pt x="9636" y="19415"/>
                </a:lnTo>
                <a:cubicBezTo>
                  <a:pt x="9289" y="19623"/>
                  <a:pt x="8804" y="19762"/>
                  <a:pt x="8388" y="19762"/>
                </a:cubicBezTo>
                <a:cubicBezTo>
                  <a:pt x="8180" y="19762"/>
                  <a:pt x="7972" y="19623"/>
                  <a:pt x="7903" y="19415"/>
                </a:cubicBezTo>
                <a:cubicBezTo>
                  <a:pt x="7833" y="18930"/>
                  <a:pt x="8319" y="18653"/>
                  <a:pt x="8735" y="18514"/>
                </a:cubicBezTo>
                <a:cubicBezTo>
                  <a:pt x="9081" y="18445"/>
                  <a:pt x="9428" y="18376"/>
                  <a:pt x="9774" y="18376"/>
                </a:cubicBezTo>
                <a:close/>
                <a:moveTo>
                  <a:pt x="23361" y="18306"/>
                </a:moveTo>
                <a:cubicBezTo>
                  <a:pt x="23777" y="18306"/>
                  <a:pt x="24193" y="18584"/>
                  <a:pt x="24331" y="19069"/>
                </a:cubicBezTo>
                <a:cubicBezTo>
                  <a:pt x="24401" y="19346"/>
                  <a:pt x="24401" y="19693"/>
                  <a:pt x="24193" y="19901"/>
                </a:cubicBezTo>
                <a:cubicBezTo>
                  <a:pt x="24193" y="20039"/>
                  <a:pt x="24123" y="20109"/>
                  <a:pt x="24054" y="20178"/>
                </a:cubicBezTo>
                <a:cubicBezTo>
                  <a:pt x="24054" y="20109"/>
                  <a:pt x="24019" y="20074"/>
                  <a:pt x="23985" y="20074"/>
                </a:cubicBezTo>
                <a:cubicBezTo>
                  <a:pt x="23950" y="20074"/>
                  <a:pt x="23915" y="20109"/>
                  <a:pt x="23915" y="20178"/>
                </a:cubicBezTo>
                <a:cubicBezTo>
                  <a:pt x="23915" y="20247"/>
                  <a:pt x="23915" y="20317"/>
                  <a:pt x="23915" y="20386"/>
                </a:cubicBezTo>
                <a:cubicBezTo>
                  <a:pt x="23846" y="20386"/>
                  <a:pt x="23846" y="20455"/>
                  <a:pt x="23846" y="20455"/>
                </a:cubicBezTo>
                <a:cubicBezTo>
                  <a:pt x="23777" y="20525"/>
                  <a:pt x="23638" y="20525"/>
                  <a:pt x="23569" y="20525"/>
                </a:cubicBezTo>
                <a:cubicBezTo>
                  <a:pt x="23361" y="20386"/>
                  <a:pt x="23222" y="20109"/>
                  <a:pt x="23153" y="19901"/>
                </a:cubicBezTo>
                <a:cubicBezTo>
                  <a:pt x="23014" y="19623"/>
                  <a:pt x="22875" y="19346"/>
                  <a:pt x="22806" y="19069"/>
                </a:cubicBezTo>
                <a:lnTo>
                  <a:pt x="22737" y="19069"/>
                </a:lnTo>
                <a:cubicBezTo>
                  <a:pt x="22737" y="18722"/>
                  <a:pt x="22875" y="18376"/>
                  <a:pt x="23361" y="18306"/>
                </a:cubicBezTo>
                <a:close/>
                <a:moveTo>
                  <a:pt x="14141" y="20178"/>
                </a:moveTo>
                <a:cubicBezTo>
                  <a:pt x="14211" y="20247"/>
                  <a:pt x="14349" y="20317"/>
                  <a:pt x="14419" y="20386"/>
                </a:cubicBezTo>
                <a:cubicBezTo>
                  <a:pt x="14557" y="20455"/>
                  <a:pt x="14488" y="20663"/>
                  <a:pt x="14557" y="20802"/>
                </a:cubicBezTo>
                <a:cubicBezTo>
                  <a:pt x="14419" y="20594"/>
                  <a:pt x="14349" y="20455"/>
                  <a:pt x="14211" y="20247"/>
                </a:cubicBezTo>
                <a:lnTo>
                  <a:pt x="14141" y="20178"/>
                </a:lnTo>
                <a:close/>
                <a:moveTo>
                  <a:pt x="6378" y="22604"/>
                </a:moveTo>
                <a:cubicBezTo>
                  <a:pt x="6375" y="22607"/>
                  <a:pt x="6373" y="22611"/>
                  <a:pt x="6370" y="22614"/>
                </a:cubicBezTo>
                <a:lnTo>
                  <a:pt x="6370" y="22614"/>
                </a:lnTo>
                <a:cubicBezTo>
                  <a:pt x="6383" y="22621"/>
                  <a:pt x="6396" y="22627"/>
                  <a:pt x="6408" y="22634"/>
                </a:cubicBezTo>
                <a:lnTo>
                  <a:pt x="6408" y="22634"/>
                </a:lnTo>
                <a:cubicBezTo>
                  <a:pt x="6398" y="22624"/>
                  <a:pt x="6388" y="22614"/>
                  <a:pt x="6378" y="22604"/>
                </a:cubicBezTo>
                <a:close/>
                <a:moveTo>
                  <a:pt x="6408" y="22634"/>
                </a:moveTo>
                <a:cubicBezTo>
                  <a:pt x="6469" y="22697"/>
                  <a:pt x="6528" y="22760"/>
                  <a:pt x="6586" y="22825"/>
                </a:cubicBezTo>
                <a:lnTo>
                  <a:pt x="6586" y="22825"/>
                </a:lnTo>
                <a:cubicBezTo>
                  <a:pt x="6586" y="22817"/>
                  <a:pt x="6586" y="22812"/>
                  <a:pt x="6586" y="22812"/>
                </a:cubicBezTo>
                <a:cubicBezTo>
                  <a:pt x="6547" y="22736"/>
                  <a:pt x="6488" y="22680"/>
                  <a:pt x="6408" y="22634"/>
                </a:cubicBezTo>
                <a:close/>
                <a:moveTo>
                  <a:pt x="4965" y="20188"/>
                </a:moveTo>
                <a:cubicBezTo>
                  <a:pt x="4560" y="20188"/>
                  <a:pt x="4184" y="20451"/>
                  <a:pt x="4090" y="20871"/>
                </a:cubicBezTo>
                <a:cubicBezTo>
                  <a:pt x="4090" y="21010"/>
                  <a:pt x="4160" y="21010"/>
                  <a:pt x="4229" y="21010"/>
                </a:cubicBezTo>
                <a:cubicBezTo>
                  <a:pt x="4476" y="20762"/>
                  <a:pt x="4689" y="20550"/>
                  <a:pt x="4967" y="20550"/>
                </a:cubicBezTo>
                <a:cubicBezTo>
                  <a:pt x="5078" y="20550"/>
                  <a:pt x="5199" y="20584"/>
                  <a:pt x="5338" y="20663"/>
                </a:cubicBezTo>
                <a:cubicBezTo>
                  <a:pt x="5685" y="20940"/>
                  <a:pt x="5962" y="21356"/>
                  <a:pt x="6031" y="21772"/>
                </a:cubicBezTo>
                <a:cubicBezTo>
                  <a:pt x="6100" y="21911"/>
                  <a:pt x="6100" y="22050"/>
                  <a:pt x="6031" y="22258"/>
                </a:cubicBezTo>
                <a:cubicBezTo>
                  <a:pt x="6031" y="22223"/>
                  <a:pt x="6014" y="22206"/>
                  <a:pt x="5996" y="22206"/>
                </a:cubicBezTo>
                <a:cubicBezTo>
                  <a:pt x="5979" y="22206"/>
                  <a:pt x="5962" y="22223"/>
                  <a:pt x="5962" y="22258"/>
                </a:cubicBezTo>
                <a:lnTo>
                  <a:pt x="5893" y="22258"/>
                </a:lnTo>
                <a:cubicBezTo>
                  <a:pt x="5893" y="22258"/>
                  <a:pt x="5893" y="22327"/>
                  <a:pt x="5893" y="22396"/>
                </a:cubicBezTo>
                <a:cubicBezTo>
                  <a:pt x="5842" y="22498"/>
                  <a:pt x="5717" y="22562"/>
                  <a:pt x="5572" y="22562"/>
                </a:cubicBezTo>
                <a:cubicBezTo>
                  <a:pt x="5519" y="22562"/>
                  <a:pt x="5463" y="22553"/>
                  <a:pt x="5407" y="22535"/>
                </a:cubicBezTo>
                <a:cubicBezTo>
                  <a:pt x="4853" y="22396"/>
                  <a:pt x="4575" y="21356"/>
                  <a:pt x="4575" y="20871"/>
                </a:cubicBezTo>
                <a:cubicBezTo>
                  <a:pt x="4575" y="20836"/>
                  <a:pt x="4541" y="20819"/>
                  <a:pt x="4506" y="20819"/>
                </a:cubicBezTo>
                <a:cubicBezTo>
                  <a:pt x="4471" y="20819"/>
                  <a:pt x="4437" y="20836"/>
                  <a:pt x="4437" y="20871"/>
                </a:cubicBezTo>
                <a:cubicBezTo>
                  <a:pt x="4437" y="21703"/>
                  <a:pt x="4853" y="22465"/>
                  <a:pt x="5615" y="22812"/>
                </a:cubicBezTo>
                <a:cubicBezTo>
                  <a:pt x="5708" y="22858"/>
                  <a:pt x="5800" y="22881"/>
                  <a:pt x="5890" y="22881"/>
                </a:cubicBezTo>
                <a:cubicBezTo>
                  <a:pt x="6066" y="22881"/>
                  <a:pt x="6233" y="22792"/>
                  <a:pt x="6370" y="22614"/>
                </a:cubicBezTo>
                <a:lnTo>
                  <a:pt x="6370" y="22614"/>
                </a:lnTo>
                <a:cubicBezTo>
                  <a:pt x="6313" y="22585"/>
                  <a:pt x="6246" y="22560"/>
                  <a:pt x="6170" y="22535"/>
                </a:cubicBezTo>
                <a:cubicBezTo>
                  <a:pt x="6308" y="22396"/>
                  <a:pt x="6378" y="22188"/>
                  <a:pt x="6378" y="21980"/>
                </a:cubicBezTo>
                <a:cubicBezTo>
                  <a:pt x="6378" y="21356"/>
                  <a:pt x="6031" y="20732"/>
                  <a:pt x="5546" y="20386"/>
                </a:cubicBezTo>
                <a:cubicBezTo>
                  <a:pt x="5365" y="20250"/>
                  <a:pt x="5161" y="20188"/>
                  <a:pt x="4965" y="20188"/>
                </a:cubicBezTo>
                <a:close/>
                <a:moveTo>
                  <a:pt x="21983" y="20768"/>
                </a:moveTo>
                <a:cubicBezTo>
                  <a:pt x="21828" y="20768"/>
                  <a:pt x="21677" y="20822"/>
                  <a:pt x="21558" y="20940"/>
                </a:cubicBezTo>
                <a:cubicBezTo>
                  <a:pt x="21446" y="20997"/>
                  <a:pt x="21470" y="21098"/>
                  <a:pt x="21557" y="21098"/>
                </a:cubicBezTo>
                <a:cubicBezTo>
                  <a:pt x="21577" y="21098"/>
                  <a:pt x="21601" y="21092"/>
                  <a:pt x="21628" y="21079"/>
                </a:cubicBezTo>
                <a:cubicBezTo>
                  <a:pt x="21727" y="21079"/>
                  <a:pt x="21820" y="21073"/>
                  <a:pt x="21906" y="21073"/>
                </a:cubicBezTo>
                <a:cubicBezTo>
                  <a:pt x="22121" y="21073"/>
                  <a:pt x="22291" y="21109"/>
                  <a:pt x="22390" y="21356"/>
                </a:cubicBezTo>
                <a:cubicBezTo>
                  <a:pt x="22529" y="21703"/>
                  <a:pt x="22529" y="22050"/>
                  <a:pt x="22390" y="22396"/>
                </a:cubicBezTo>
                <a:cubicBezTo>
                  <a:pt x="22327" y="22649"/>
                  <a:pt x="22148" y="22960"/>
                  <a:pt x="21855" y="22960"/>
                </a:cubicBezTo>
                <a:cubicBezTo>
                  <a:pt x="21826" y="22960"/>
                  <a:pt x="21797" y="22957"/>
                  <a:pt x="21766" y="22951"/>
                </a:cubicBezTo>
                <a:cubicBezTo>
                  <a:pt x="21004" y="22812"/>
                  <a:pt x="21143" y="21703"/>
                  <a:pt x="21628" y="21287"/>
                </a:cubicBezTo>
                <a:cubicBezTo>
                  <a:pt x="21677" y="21238"/>
                  <a:pt x="21656" y="21189"/>
                  <a:pt x="21616" y="21189"/>
                </a:cubicBezTo>
                <a:cubicBezTo>
                  <a:pt x="21599" y="21189"/>
                  <a:pt x="21579" y="21197"/>
                  <a:pt x="21558" y="21218"/>
                </a:cubicBezTo>
                <a:cubicBezTo>
                  <a:pt x="21073" y="21564"/>
                  <a:pt x="20865" y="22188"/>
                  <a:pt x="21073" y="22812"/>
                </a:cubicBezTo>
                <a:cubicBezTo>
                  <a:pt x="21004" y="22812"/>
                  <a:pt x="20935" y="22881"/>
                  <a:pt x="20935" y="22951"/>
                </a:cubicBezTo>
                <a:lnTo>
                  <a:pt x="21004" y="23159"/>
                </a:lnTo>
                <a:cubicBezTo>
                  <a:pt x="20848" y="23522"/>
                  <a:pt x="20731" y="23925"/>
                  <a:pt x="20682" y="24338"/>
                </a:cubicBezTo>
                <a:lnTo>
                  <a:pt x="20682" y="24338"/>
                </a:lnTo>
                <a:cubicBezTo>
                  <a:pt x="20750" y="24037"/>
                  <a:pt x="20834" y="23736"/>
                  <a:pt x="20935" y="23436"/>
                </a:cubicBezTo>
                <a:lnTo>
                  <a:pt x="21212" y="23436"/>
                </a:lnTo>
                <a:cubicBezTo>
                  <a:pt x="21281" y="23436"/>
                  <a:pt x="21350" y="23297"/>
                  <a:pt x="21350" y="23228"/>
                </a:cubicBezTo>
                <a:lnTo>
                  <a:pt x="21350" y="23089"/>
                </a:lnTo>
                <a:lnTo>
                  <a:pt x="21420" y="23159"/>
                </a:lnTo>
                <a:cubicBezTo>
                  <a:pt x="21565" y="23221"/>
                  <a:pt x="21711" y="23252"/>
                  <a:pt x="21849" y="23252"/>
                </a:cubicBezTo>
                <a:cubicBezTo>
                  <a:pt x="22171" y="23252"/>
                  <a:pt x="22453" y="23082"/>
                  <a:pt x="22598" y="22743"/>
                </a:cubicBezTo>
                <a:cubicBezTo>
                  <a:pt x="22875" y="22327"/>
                  <a:pt x="22875" y="21772"/>
                  <a:pt x="22737" y="21287"/>
                </a:cubicBezTo>
                <a:cubicBezTo>
                  <a:pt x="22600" y="20968"/>
                  <a:pt x="22283" y="20768"/>
                  <a:pt x="21983" y="20768"/>
                </a:cubicBezTo>
                <a:close/>
                <a:moveTo>
                  <a:pt x="8008" y="20510"/>
                </a:moveTo>
                <a:cubicBezTo>
                  <a:pt x="7797" y="20510"/>
                  <a:pt x="7601" y="20615"/>
                  <a:pt x="7487" y="20871"/>
                </a:cubicBezTo>
                <a:cubicBezTo>
                  <a:pt x="7438" y="20920"/>
                  <a:pt x="7458" y="20969"/>
                  <a:pt x="7499" y="20969"/>
                </a:cubicBezTo>
                <a:cubicBezTo>
                  <a:pt x="7516" y="20969"/>
                  <a:pt x="7536" y="20961"/>
                  <a:pt x="7556" y="20940"/>
                </a:cubicBezTo>
                <a:cubicBezTo>
                  <a:pt x="7749" y="20908"/>
                  <a:pt x="7911" y="20862"/>
                  <a:pt x="8051" y="20862"/>
                </a:cubicBezTo>
                <a:cubicBezTo>
                  <a:pt x="8214" y="20862"/>
                  <a:pt x="8346" y="20925"/>
                  <a:pt x="8457" y="21148"/>
                </a:cubicBezTo>
                <a:cubicBezTo>
                  <a:pt x="8735" y="21564"/>
                  <a:pt x="8804" y="22050"/>
                  <a:pt x="8735" y="22465"/>
                </a:cubicBezTo>
                <a:cubicBezTo>
                  <a:pt x="8681" y="22784"/>
                  <a:pt x="8425" y="23021"/>
                  <a:pt x="8121" y="23021"/>
                </a:cubicBezTo>
                <a:cubicBezTo>
                  <a:pt x="8028" y="23021"/>
                  <a:pt x="7931" y="22999"/>
                  <a:pt x="7833" y="22951"/>
                </a:cubicBezTo>
                <a:lnTo>
                  <a:pt x="7833" y="22881"/>
                </a:lnTo>
                <a:cubicBezTo>
                  <a:pt x="7833" y="22780"/>
                  <a:pt x="7759" y="22716"/>
                  <a:pt x="7665" y="22716"/>
                </a:cubicBezTo>
                <a:cubicBezTo>
                  <a:pt x="7630" y="22716"/>
                  <a:pt x="7593" y="22724"/>
                  <a:pt x="7556" y="22743"/>
                </a:cubicBezTo>
                <a:cubicBezTo>
                  <a:pt x="7210" y="22327"/>
                  <a:pt x="6863" y="21426"/>
                  <a:pt x="7279" y="21148"/>
                </a:cubicBezTo>
                <a:cubicBezTo>
                  <a:pt x="7348" y="21148"/>
                  <a:pt x="7279" y="21079"/>
                  <a:pt x="7279" y="21079"/>
                </a:cubicBezTo>
                <a:lnTo>
                  <a:pt x="7279" y="21079"/>
                </a:lnTo>
                <a:cubicBezTo>
                  <a:pt x="6516" y="21218"/>
                  <a:pt x="7140" y="22673"/>
                  <a:pt x="7418" y="23020"/>
                </a:cubicBezTo>
                <a:lnTo>
                  <a:pt x="7487" y="23089"/>
                </a:lnTo>
                <a:cubicBezTo>
                  <a:pt x="7487" y="23436"/>
                  <a:pt x="7556" y="23713"/>
                  <a:pt x="7625" y="24060"/>
                </a:cubicBezTo>
                <a:cubicBezTo>
                  <a:pt x="7625" y="24114"/>
                  <a:pt x="7625" y="24168"/>
                  <a:pt x="7625" y="24189"/>
                </a:cubicBezTo>
                <a:lnTo>
                  <a:pt x="7625" y="24189"/>
                </a:lnTo>
                <a:cubicBezTo>
                  <a:pt x="7285" y="23742"/>
                  <a:pt x="6973" y="23260"/>
                  <a:pt x="6586" y="22825"/>
                </a:cubicBezTo>
                <a:lnTo>
                  <a:pt x="6586" y="22825"/>
                </a:lnTo>
                <a:cubicBezTo>
                  <a:pt x="6586" y="22845"/>
                  <a:pt x="6586" y="22881"/>
                  <a:pt x="6586" y="22881"/>
                </a:cubicBezTo>
                <a:cubicBezTo>
                  <a:pt x="6863" y="23228"/>
                  <a:pt x="7140" y="23713"/>
                  <a:pt x="7279" y="23921"/>
                </a:cubicBezTo>
                <a:cubicBezTo>
                  <a:pt x="7418" y="24129"/>
                  <a:pt x="7556" y="24198"/>
                  <a:pt x="7625" y="24198"/>
                </a:cubicBezTo>
                <a:cubicBezTo>
                  <a:pt x="7625" y="24198"/>
                  <a:pt x="7625" y="24195"/>
                  <a:pt x="7625" y="24189"/>
                </a:cubicBezTo>
                <a:lnTo>
                  <a:pt x="7625" y="24189"/>
                </a:lnTo>
                <a:cubicBezTo>
                  <a:pt x="7705" y="24294"/>
                  <a:pt x="7786" y="24396"/>
                  <a:pt x="7870" y="24496"/>
                </a:cubicBezTo>
                <a:lnTo>
                  <a:pt x="7870" y="24496"/>
                </a:lnTo>
                <a:cubicBezTo>
                  <a:pt x="7899" y="24281"/>
                  <a:pt x="7887" y="24067"/>
                  <a:pt x="7833" y="23852"/>
                </a:cubicBezTo>
                <a:cubicBezTo>
                  <a:pt x="7903" y="23783"/>
                  <a:pt x="7972" y="23644"/>
                  <a:pt x="7903" y="23505"/>
                </a:cubicBezTo>
                <a:cubicBezTo>
                  <a:pt x="7972" y="23505"/>
                  <a:pt x="8041" y="23436"/>
                  <a:pt x="7972" y="23367"/>
                </a:cubicBezTo>
                <a:lnTo>
                  <a:pt x="7972" y="23367"/>
                </a:lnTo>
                <a:cubicBezTo>
                  <a:pt x="8026" y="23376"/>
                  <a:pt x="8078" y="23380"/>
                  <a:pt x="8130" y="23380"/>
                </a:cubicBezTo>
                <a:cubicBezTo>
                  <a:pt x="8475" y="23380"/>
                  <a:pt x="8761" y="23183"/>
                  <a:pt x="8943" y="22881"/>
                </a:cubicBezTo>
                <a:cubicBezTo>
                  <a:pt x="9220" y="22258"/>
                  <a:pt x="9150" y="21564"/>
                  <a:pt x="8804" y="21010"/>
                </a:cubicBezTo>
                <a:cubicBezTo>
                  <a:pt x="8641" y="20724"/>
                  <a:pt x="8309" y="20510"/>
                  <a:pt x="8008" y="20510"/>
                </a:cubicBezTo>
                <a:close/>
                <a:moveTo>
                  <a:pt x="20682" y="24338"/>
                </a:moveTo>
                <a:lnTo>
                  <a:pt x="20682" y="24338"/>
                </a:lnTo>
                <a:cubicBezTo>
                  <a:pt x="20669" y="24397"/>
                  <a:pt x="20656" y="24457"/>
                  <a:pt x="20644" y="24516"/>
                </a:cubicBezTo>
                <a:lnTo>
                  <a:pt x="20644" y="24516"/>
                </a:lnTo>
                <a:cubicBezTo>
                  <a:pt x="20652" y="24596"/>
                  <a:pt x="20657" y="24675"/>
                  <a:pt x="20657" y="24753"/>
                </a:cubicBezTo>
                <a:cubicBezTo>
                  <a:pt x="20657" y="24614"/>
                  <a:pt x="20666" y="24475"/>
                  <a:pt x="20682" y="24338"/>
                </a:cubicBezTo>
                <a:close/>
                <a:moveTo>
                  <a:pt x="18362" y="22940"/>
                </a:moveTo>
                <a:cubicBezTo>
                  <a:pt x="18410" y="22940"/>
                  <a:pt x="18459" y="22944"/>
                  <a:pt x="18508" y="22951"/>
                </a:cubicBezTo>
                <a:cubicBezTo>
                  <a:pt x="19063" y="23089"/>
                  <a:pt x="19410" y="23644"/>
                  <a:pt x="19202" y="24198"/>
                </a:cubicBezTo>
                <a:lnTo>
                  <a:pt x="19202" y="24268"/>
                </a:lnTo>
                <a:cubicBezTo>
                  <a:pt x="19173" y="24239"/>
                  <a:pt x="19132" y="24222"/>
                  <a:pt x="19100" y="24222"/>
                </a:cubicBezTo>
                <a:cubicBezTo>
                  <a:pt x="19053" y="24222"/>
                  <a:pt x="19022" y="24256"/>
                  <a:pt x="19063" y="24337"/>
                </a:cubicBezTo>
                <a:cubicBezTo>
                  <a:pt x="19063" y="24406"/>
                  <a:pt x="19063" y="24476"/>
                  <a:pt x="19132" y="24545"/>
                </a:cubicBezTo>
                <a:cubicBezTo>
                  <a:pt x="18947" y="24730"/>
                  <a:pt x="18763" y="24853"/>
                  <a:pt x="18557" y="24853"/>
                </a:cubicBezTo>
                <a:cubicBezTo>
                  <a:pt x="18455" y="24853"/>
                  <a:pt x="18347" y="24822"/>
                  <a:pt x="18231" y="24753"/>
                </a:cubicBezTo>
                <a:cubicBezTo>
                  <a:pt x="17885" y="24476"/>
                  <a:pt x="17677" y="24129"/>
                  <a:pt x="17607" y="23713"/>
                </a:cubicBezTo>
                <a:cubicBezTo>
                  <a:pt x="17545" y="23215"/>
                  <a:pt x="17931" y="22940"/>
                  <a:pt x="18362" y="22940"/>
                </a:cubicBezTo>
                <a:close/>
                <a:moveTo>
                  <a:pt x="7870" y="24496"/>
                </a:moveTo>
                <a:cubicBezTo>
                  <a:pt x="7861" y="24559"/>
                  <a:pt x="7849" y="24621"/>
                  <a:pt x="7833" y="24684"/>
                </a:cubicBezTo>
                <a:cubicBezTo>
                  <a:pt x="7833" y="24753"/>
                  <a:pt x="7833" y="24753"/>
                  <a:pt x="7833" y="24822"/>
                </a:cubicBezTo>
                <a:cubicBezTo>
                  <a:pt x="7829" y="24831"/>
                  <a:pt x="7825" y="24840"/>
                  <a:pt x="7821" y="24849"/>
                </a:cubicBezTo>
                <a:lnTo>
                  <a:pt x="7821" y="24849"/>
                </a:lnTo>
                <a:cubicBezTo>
                  <a:pt x="7828" y="24859"/>
                  <a:pt x="7833" y="24873"/>
                  <a:pt x="7833" y="24892"/>
                </a:cubicBezTo>
                <a:cubicBezTo>
                  <a:pt x="7852" y="24929"/>
                  <a:pt x="7871" y="24946"/>
                  <a:pt x="7888" y="24946"/>
                </a:cubicBezTo>
                <a:cubicBezTo>
                  <a:pt x="7935" y="24946"/>
                  <a:pt x="7972" y="24817"/>
                  <a:pt x="7972" y="24614"/>
                </a:cubicBezTo>
                <a:cubicBezTo>
                  <a:pt x="7937" y="24575"/>
                  <a:pt x="7903" y="24536"/>
                  <a:pt x="7870" y="24496"/>
                </a:cubicBezTo>
                <a:close/>
                <a:moveTo>
                  <a:pt x="7678" y="24765"/>
                </a:moveTo>
                <a:cubicBezTo>
                  <a:pt x="7597" y="24765"/>
                  <a:pt x="7507" y="24863"/>
                  <a:pt x="7556" y="24961"/>
                </a:cubicBezTo>
                <a:cubicBezTo>
                  <a:pt x="7625" y="25030"/>
                  <a:pt x="7625" y="25100"/>
                  <a:pt x="7625" y="25169"/>
                </a:cubicBezTo>
                <a:lnTo>
                  <a:pt x="7625" y="25238"/>
                </a:lnTo>
                <a:lnTo>
                  <a:pt x="7695" y="25308"/>
                </a:lnTo>
                <a:cubicBezTo>
                  <a:pt x="7760" y="25178"/>
                  <a:pt x="7764" y="24987"/>
                  <a:pt x="7821" y="24849"/>
                </a:cubicBezTo>
                <a:lnTo>
                  <a:pt x="7821" y="24849"/>
                </a:lnTo>
                <a:cubicBezTo>
                  <a:pt x="7801" y="24822"/>
                  <a:pt x="7764" y="24822"/>
                  <a:pt x="7764" y="24822"/>
                </a:cubicBezTo>
                <a:cubicBezTo>
                  <a:pt x="7744" y="24782"/>
                  <a:pt x="7712" y="24765"/>
                  <a:pt x="7678" y="24765"/>
                </a:cubicBezTo>
                <a:close/>
                <a:moveTo>
                  <a:pt x="7695" y="25308"/>
                </a:moveTo>
                <a:cubicBezTo>
                  <a:pt x="7695" y="25308"/>
                  <a:pt x="7625" y="25377"/>
                  <a:pt x="7625" y="25377"/>
                </a:cubicBezTo>
                <a:cubicBezTo>
                  <a:pt x="7824" y="25675"/>
                  <a:pt x="8023" y="26008"/>
                  <a:pt x="8247" y="26301"/>
                </a:cubicBezTo>
                <a:lnTo>
                  <a:pt x="8247" y="26301"/>
                </a:lnTo>
                <a:cubicBezTo>
                  <a:pt x="8279" y="26311"/>
                  <a:pt x="8310" y="26322"/>
                  <a:pt x="8342" y="26332"/>
                </a:cubicBezTo>
                <a:lnTo>
                  <a:pt x="8342" y="26332"/>
                </a:lnTo>
                <a:cubicBezTo>
                  <a:pt x="8223" y="26175"/>
                  <a:pt x="8103" y="26019"/>
                  <a:pt x="7972" y="25862"/>
                </a:cubicBezTo>
                <a:cubicBezTo>
                  <a:pt x="7972" y="25820"/>
                  <a:pt x="7998" y="25803"/>
                  <a:pt x="8018" y="25797"/>
                </a:cubicBezTo>
                <a:lnTo>
                  <a:pt x="8018" y="25797"/>
                </a:lnTo>
                <a:cubicBezTo>
                  <a:pt x="8181" y="26001"/>
                  <a:pt x="8453" y="26352"/>
                  <a:pt x="8402" y="26352"/>
                </a:cubicBezTo>
                <a:cubicBezTo>
                  <a:pt x="8399" y="26352"/>
                  <a:pt x="8394" y="26350"/>
                  <a:pt x="8388" y="26347"/>
                </a:cubicBezTo>
                <a:cubicBezTo>
                  <a:pt x="8373" y="26342"/>
                  <a:pt x="8357" y="26337"/>
                  <a:pt x="8342" y="26332"/>
                </a:cubicBezTo>
                <a:lnTo>
                  <a:pt x="8342" y="26332"/>
                </a:lnTo>
                <a:cubicBezTo>
                  <a:pt x="8445" y="26469"/>
                  <a:pt x="8547" y="26606"/>
                  <a:pt x="8651" y="26743"/>
                </a:cubicBezTo>
                <a:lnTo>
                  <a:pt x="8651" y="26743"/>
                </a:lnTo>
                <a:cubicBezTo>
                  <a:pt x="8747" y="26780"/>
                  <a:pt x="8844" y="26818"/>
                  <a:pt x="8940" y="26858"/>
                </a:cubicBezTo>
                <a:lnTo>
                  <a:pt x="8940" y="26858"/>
                </a:lnTo>
                <a:cubicBezTo>
                  <a:pt x="8640" y="26500"/>
                  <a:pt x="8341" y="26142"/>
                  <a:pt x="8041" y="25793"/>
                </a:cubicBezTo>
                <a:cubicBezTo>
                  <a:pt x="8041" y="25793"/>
                  <a:pt x="8031" y="25793"/>
                  <a:pt x="8018" y="25797"/>
                </a:cubicBezTo>
                <a:lnTo>
                  <a:pt x="8018" y="25797"/>
                </a:lnTo>
                <a:cubicBezTo>
                  <a:pt x="7951" y="25713"/>
                  <a:pt x="7903" y="25654"/>
                  <a:pt x="7903" y="25654"/>
                </a:cubicBezTo>
                <a:cubicBezTo>
                  <a:pt x="7833" y="25585"/>
                  <a:pt x="7764" y="25446"/>
                  <a:pt x="7695" y="25308"/>
                </a:cubicBezTo>
                <a:close/>
                <a:moveTo>
                  <a:pt x="9334" y="27029"/>
                </a:moveTo>
                <a:cubicBezTo>
                  <a:pt x="9342" y="27033"/>
                  <a:pt x="9350" y="27037"/>
                  <a:pt x="9358" y="27040"/>
                </a:cubicBezTo>
                <a:cubicBezTo>
                  <a:pt x="9350" y="27036"/>
                  <a:pt x="9342" y="27033"/>
                  <a:pt x="9334" y="27029"/>
                </a:cubicBezTo>
                <a:close/>
                <a:moveTo>
                  <a:pt x="8555" y="26707"/>
                </a:moveTo>
                <a:cubicBezTo>
                  <a:pt x="8551" y="26769"/>
                  <a:pt x="8504" y="26833"/>
                  <a:pt x="8457" y="26833"/>
                </a:cubicBezTo>
                <a:cubicBezTo>
                  <a:pt x="8665" y="26902"/>
                  <a:pt x="8804" y="26971"/>
                  <a:pt x="8943" y="27110"/>
                </a:cubicBezTo>
                <a:cubicBezTo>
                  <a:pt x="8841" y="26988"/>
                  <a:pt x="8745" y="26865"/>
                  <a:pt x="8651" y="26743"/>
                </a:cubicBezTo>
                <a:lnTo>
                  <a:pt x="8651" y="26743"/>
                </a:lnTo>
                <a:cubicBezTo>
                  <a:pt x="8619" y="26731"/>
                  <a:pt x="8587" y="26719"/>
                  <a:pt x="8555" y="26707"/>
                </a:cubicBezTo>
                <a:close/>
                <a:moveTo>
                  <a:pt x="5376" y="24527"/>
                </a:moveTo>
                <a:cubicBezTo>
                  <a:pt x="4833" y="24527"/>
                  <a:pt x="4338" y="24901"/>
                  <a:pt x="4229" y="25446"/>
                </a:cubicBezTo>
                <a:cubicBezTo>
                  <a:pt x="4133" y="26306"/>
                  <a:pt x="5157" y="27133"/>
                  <a:pt x="6007" y="27133"/>
                </a:cubicBezTo>
                <a:cubicBezTo>
                  <a:pt x="6390" y="27133"/>
                  <a:pt x="6738" y="26965"/>
                  <a:pt x="6932" y="26555"/>
                </a:cubicBezTo>
                <a:cubicBezTo>
                  <a:pt x="6983" y="26454"/>
                  <a:pt x="6922" y="26389"/>
                  <a:pt x="6859" y="26389"/>
                </a:cubicBezTo>
                <a:cubicBezTo>
                  <a:pt x="6836" y="26389"/>
                  <a:pt x="6812" y="26398"/>
                  <a:pt x="6794" y="26417"/>
                </a:cubicBezTo>
                <a:cubicBezTo>
                  <a:pt x="6558" y="26652"/>
                  <a:pt x="6259" y="26792"/>
                  <a:pt x="5960" y="26792"/>
                </a:cubicBezTo>
                <a:cubicBezTo>
                  <a:pt x="5820" y="26792"/>
                  <a:pt x="5679" y="26761"/>
                  <a:pt x="5546" y="26694"/>
                </a:cubicBezTo>
                <a:cubicBezTo>
                  <a:pt x="5061" y="26555"/>
                  <a:pt x="4783" y="26209"/>
                  <a:pt x="4575" y="25793"/>
                </a:cubicBezTo>
                <a:cubicBezTo>
                  <a:pt x="4368" y="25169"/>
                  <a:pt x="4922" y="24892"/>
                  <a:pt x="5477" y="24892"/>
                </a:cubicBezTo>
                <a:cubicBezTo>
                  <a:pt x="5823" y="24961"/>
                  <a:pt x="6170" y="25100"/>
                  <a:pt x="6447" y="25377"/>
                </a:cubicBezTo>
                <a:cubicBezTo>
                  <a:pt x="6655" y="25654"/>
                  <a:pt x="6794" y="26001"/>
                  <a:pt x="6724" y="26347"/>
                </a:cubicBezTo>
                <a:cubicBezTo>
                  <a:pt x="6724" y="26382"/>
                  <a:pt x="6742" y="26399"/>
                  <a:pt x="6759" y="26399"/>
                </a:cubicBezTo>
                <a:cubicBezTo>
                  <a:pt x="6776" y="26399"/>
                  <a:pt x="6794" y="26382"/>
                  <a:pt x="6794" y="26347"/>
                </a:cubicBezTo>
                <a:cubicBezTo>
                  <a:pt x="6863" y="26347"/>
                  <a:pt x="6932" y="26278"/>
                  <a:pt x="6932" y="26209"/>
                </a:cubicBezTo>
                <a:cubicBezTo>
                  <a:pt x="6932" y="26278"/>
                  <a:pt x="7002" y="26347"/>
                  <a:pt x="7071" y="26347"/>
                </a:cubicBezTo>
                <a:cubicBezTo>
                  <a:pt x="7566" y="26392"/>
                  <a:pt x="8060" y="26525"/>
                  <a:pt x="8555" y="26707"/>
                </a:cubicBezTo>
                <a:lnTo>
                  <a:pt x="8555" y="26707"/>
                </a:lnTo>
                <a:cubicBezTo>
                  <a:pt x="8557" y="26677"/>
                  <a:pt x="8549" y="26647"/>
                  <a:pt x="8527" y="26625"/>
                </a:cubicBezTo>
                <a:cubicBezTo>
                  <a:pt x="8428" y="26526"/>
                  <a:pt x="8336" y="26417"/>
                  <a:pt x="8247" y="26301"/>
                </a:cubicBezTo>
                <a:lnTo>
                  <a:pt x="8247" y="26301"/>
                </a:lnTo>
                <a:cubicBezTo>
                  <a:pt x="7866" y="26177"/>
                  <a:pt x="7448" y="26047"/>
                  <a:pt x="7140" y="25862"/>
                </a:cubicBezTo>
                <a:lnTo>
                  <a:pt x="7071" y="25862"/>
                </a:lnTo>
                <a:cubicBezTo>
                  <a:pt x="7071" y="25308"/>
                  <a:pt x="6239" y="24753"/>
                  <a:pt x="5823" y="24614"/>
                </a:cubicBezTo>
                <a:cubicBezTo>
                  <a:pt x="5675" y="24555"/>
                  <a:pt x="5524" y="24527"/>
                  <a:pt x="5376" y="24527"/>
                </a:cubicBezTo>
                <a:close/>
                <a:moveTo>
                  <a:pt x="8940" y="26858"/>
                </a:moveTo>
                <a:cubicBezTo>
                  <a:pt x="9051" y="26991"/>
                  <a:pt x="9162" y="27124"/>
                  <a:pt x="9274" y="27256"/>
                </a:cubicBezTo>
                <a:lnTo>
                  <a:pt x="9274" y="27256"/>
                </a:lnTo>
                <a:cubicBezTo>
                  <a:pt x="9256" y="27230"/>
                  <a:pt x="9238" y="27205"/>
                  <a:pt x="9220" y="27179"/>
                </a:cubicBezTo>
                <a:cubicBezTo>
                  <a:pt x="9169" y="27078"/>
                  <a:pt x="9193" y="27013"/>
                  <a:pt x="9263" y="27013"/>
                </a:cubicBezTo>
                <a:cubicBezTo>
                  <a:pt x="9283" y="27013"/>
                  <a:pt x="9307" y="27018"/>
                  <a:pt x="9334" y="27029"/>
                </a:cubicBezTo>
                <a:lnTo>
                  <a:pt x="9334" y="27029"/>
                </a:lnTo>
                <a:cubicBezTo>
                  <a:pt x="9202" y="26970"/>
                  <a:pt x="9071" y="26912"/>
                  <a:pt x="8940" y="26858"/>
                </a:cubicBezTo>
                <a:close/>
                <a:moveTo>
                  <a:pt x="9487" y="27509"/>
                </a:moveTo>
                <a:lnTo>
                  <a:pt x="9487" y="27509"/>
                </a:lnTo>
                <a:cubicBezTo>
                  <a:pt x="9679" y="27679"/>
                  <a:pt x="10043" y="27933"/>
                  <a:pt x="10121" y="28011"/>
                </a:cubicBezTo>
                <a:lnTo>
                  <a:pt x="10386" y="28238"/>
                </a:lnTo>
                <a:lnTo>
                  <a:pt x="10386" y="28238"/>
                </a:lnTo>
                <a:cubicBezTo>
                  <a:pt x="10380" y="28219"/>
                  <a:pt x="10374" y="28199"/>
                  <a:pt x="10368" y="28178"/>
                </a:cubicBezTo>
                <a:lnTo>
                  <a:pt x="10368" y="28178"/>
                </a:lnTo>
                <a:cubicBezTo>
                  <a:pt x="10445" y="28261"/>
                  <a:pt x="10523" y="28344"/>
                  <a:pt x="10606" y="28427"/>
                </a:cubicBezTo>
                <a:lnTo>
                  <a:pt x="10386" y="28238"/>
                </a:lnTo>
                <a:lnTo>
                  <a:pt x="10386" y="28238"/>
                </a:lnTo>
                <a:cubicBezTo>
                  <a:pt x="10436" y="28397"/>
                  <a:pt x="10486" y="28553"/>
                  <a:pt x="10537" y="28704"/>
                </a:cubicBezTo>
                <a:cubicBezTo>
                  <a:pt x="10187" y="28325"/>
                  <a:pt x="9837" y="27922"/>
                  <a:pt x="9487" y="27509"/>
                </a:cubicBezTo>
                <a:close/>
                <a:moveTo>
                  <a:pt x="9581" y="23383"/>
                </a:moveTo>
                <a:cubicBezTo>
                  <a:pt x="9439" y="23383"/>
                  <a:pt x="9295" y="23400"/>
                  <a:pt x="9150" y="23436"/>
                </a:cubicBezTo>
                <a:cubicBezTo>
                  <a:pt x="9012" y="23436"/>
                  <a:pt x="9081" y="23575"/>
                  <a:pt x="9150" y="23575"/>
                </a:cubicBezTo>
                <a:cubicBezTo>
                  <a:pt x="9774" y="23783"/>
                  <a:pt x="10398" y="23852"/>
                  <a:pt x="10745" y="24476"/>
                </a:cubicBezTo>
                <a:cubicBezTo>
                  <a:pt x="11022" y="24892"/>
                  <a:pt x="10953" y="25446"/>
                  <a:pt x="10745" y="25862"/>
                </a:cubicBezTo>
                <a:cubicBezTo>
                  <a:pt x="10586" y="26074"/>
                  <a:pt x="10427" y="26164"/>
                  <a:pt x="10299" y="26164"/>
                </a:cubicBezTo>
                <a:cubicBezTo>
                  <a:pt x="10260" y="26164"/>
                  <a:pt x="10223" y="26156"/>
                  <a:pt x="10190" y="26139"/>
                </a:cubicBezTo>
                <a:lnTo>
                  <a:pt x="10121" y="26001"/>
                </a:lnTo>
                <a:cubicBezTo>
                  <a:pt x="10070" y="25899"/>
                  <a:pt x="9982" y="25835"/>
                  <a:pt x="9884" y="25835"/>
                </a:cubicBezTo>
                <a:cubicBezTo>
                  <a:pt x="9849" y="25835"/>
                  <a:pt x="9811" y="25843"/>
                  <a:pt x="9774" y="25862"/>
                </a:cubicBezTo>
                <a:cubicBezTo>
                  <a:pt x="9636" y="25723"/>
                  <a:pt x="9497" y="25515"/>
                  <a:pt x="9428" y="25308"/>
                </a:cubicBezTo>
                <a:cubicBezTo>
                  <a:pt x="9358" y="24822"/>
                  <a:pt x="9358" y="24406"/>
                  <a:pt x="9428" y="23921"/>
                </a:cubicBezTo>
                <a:cubicBezTo>
                  <a:pt x="9428" y="23852"/>
                  <a:pt x="9358" y="23852"/>
                  <a:pt x="9289" y="23852"/>
                </a:cubicBezTo>
                <a:cubicBezTo>
                  <a:pt x="9012" y="24476"/>
                  <a:pt x="8943" y="25169"/>
                  <a:pt x="9220" y="25793"/>
                </a:cubicBezTo>
                <a:cubicBezTo>
                  <a:pt x="9358" y="26001"/>
                  <a:pt x="9566" y="26209"/>
                  <a:pt x="9774" y="26347"/>
                </a:cubicBezTo>
                <a:cubicBezTo>
                  <a:pt x="9844" y="26486"/>
                  <a:pt x="9913" y="26625"/>
                  <a:pt x="9982" y="26694"/>
                </a:cubicBezTo>
                <a:cubicBezTo>
                  <a:pt x="10083" y="27198"/>
                  <a:pt x="10220" y="27701"/>
                  <a:pt x="10368" y="28178"/>
                </a:cubicBezTo>
                <a:lnTo>
                  <a:pt x="10368" y="28178"/>
                </a:lnTo>
                <a:cubicBezTo>
                  <a:pt x="10123" y="27915"/>
                  <a:pt x="9899" y="27651"/>
                  <a:pt x="9636" y="27387"/>
                </a:cubicBezTo>
                <a:lnTo>
                  <a:pt x="9566" y="27387"/>
                </a:lnTo>
                <a:cubicBezTo>
                  <a:pt x="9486" y="27360"/>
                  <a:pt x="9433" y="27348"/>
                  <a:pt x="9403" y="27348"/>
                </a:cubicBezTo>
                <a:cubicBezTo>
                  <a:pt x="9379" y="27348"/>
                  <a:pt x="9368" y="27356"/>
                  <a:pt x="9369" y="27369"/>
                </a:cubicBezTo>
                <a:lnTo>
                  <a:pt x="9369" y="27369"/>
                </a:lnTo>
                <a:cubicBezTo>
                  <a:pt x="9408" y="27416"/>
                  <a:pt x="9448" y="27462"/>
                  <a:pt x="9487" y="27509"/>
                </a:cubicBezTo>
                <a:lnTo>
                  <a:pt x="9487" y="27509"/>
                </a:lnTo>
                <a:cubicBezTo>
                  <a:pt x="9417" y="27447"/>
                  <a:pt x="9370" y="27396"/>
                  <a:pt x="9369" y="27369"/>
                </a:cubicBezTo>
                <a:lnTo>
                  <a:pt x="9369" y="27369"/>
                </a:lnTo>
                <a:cubicBezTo>
                  <a:pt x="9337" y="27331"/>
                  <a:pt x="9305" y="27294"/>
                  <a:pt x="9274" y="27256"/>
                </a:cubicBezTo>
                <a:lnTo>
                  <a:pt x="9274" y="27256"/>
                </a:lnTo>
                <a:cubicBezTo>
                  <a:pt x="9841" y="28058"/>
                  <a:pt x="10520" y="28750"/>
                  <a:pt x="11311" y="29382"/>
                </a:cubicBezTo>
                <a:lnTo>
                  <a:pt x="11311" y="29382"/>
                </a:lnTo>
                <a:cubicBezTo>
                  <a:pt x="10723" y="28505"/>
                  <a:pt x="10394" y="27560"/>
                  <a:pt x="10260" y="26486"/>
                </a:cubicBezTo>
                <a:cubicBezTo>
                  <a:pt x="10468" y="26486"/>
                  <a:pt x="10606" y="26417"/>
                  <a:pt x="10745" y="26278"/>
                </a:cubicBezTo>
                <a:cubicBezTo>
                  <a:pt x="11299" y="25793"/>
                  <a:pt x="11438" y="25030"/>
                  <a:pt x="11161" y="24406"/>
                </a:cubicBezTo>
                <a:cubicBezTo>
                  <a:pt x="10874" y="23776"/>
                  <a:pt x="10256" y="23383"/>
                  <a:pt x="9581" y="23383"/>
                </a:cubicBezTo>
                <a:close/>
                <a:moveTo>
                  <a:pt x="11854" y="29883"/>
                </a:moveTo>
                <a:cubicBezTo>
                  <a:pt x="11854" y="29886"/>
                  <a:pt x="11854" y="29888"/>
                  <a:pt x="11854" y="29891"/>
                </a:cubicBezTo>
                <a:lnTo>
                  <a:pt x="11854" y="29891"/>
                </a:lnTo>
                <a:cubicBezTo>
                  <a:pt x="11900" y="29932"/>
                  <a:pt x="11946" y="29975"/>
                  <a:pt x="11993" y="30021"/>
                </a:cubicBezTo>
                <a:cubicBezTo>
                  <a:pt x="12200" y="30189"/>
                  <a:pt x="12415" y="30353"/>
                  <a:pt x="12635" y="30515"/>
                </a:cubicBezTo>
                <a:lnTo>
                  <a:pt x="12635" y="30515"/>
                </a:lnTo>
                <a:cubicBezTo>
                  <a:pt x="12582" y="30466"/>
                  <a:pt x="12530" y="30417"/>
                  <a:pt x="12478" y="30368"/>
                </a:cubicBezTo>
                <a:cubicBezTo>
                  <a:pt x="12270" y="30229"/>
                  <a:pt x="12062" y="30091"/>
                  <a:pt x="11854" y="29883"/>
                </a:cubicBezTo>
                <a:close/>
                <a:moveTo>
                  <a:pt x="21791" y="28378"/>
                </a:moveTo>
                <a:lnTo>
                  <a:pt x="21791" y="28378"/>
                </a:lnTo>
                <a:cubicBezTo>
                  <a:pt x="21437" y="29085"/>
                  <a:pt x="21084" y="29797"/>
                  <a:pt x="20731" y="30556"/>
                </a:cubicBezTo>
                <a:lnTo>
                  <a:pt x="20731" y="30556"/>
                </a:lnTo>
                <a:cubicBezTo>
                  <a:pt x="20746" y="30378"/>
                  <a:pt x="20806" y="30200"/>
                  <a:pt x="20865" y="30021"/>
                </a:cubicBezTo>
                <a:cubicBezTo>
                  <a:pt x="21073" y="29605"/>
                  <a:pt x="21281" y="29120"/>
                  <a:pt x="21558" y="28704"/>
                </a:cubicBezTo>
                <a:cubicBezTo>
                  <a:pt x="21641" y="28581"/>
                  <a:pt x="21723" y="28482"/>
                  <a:pt x="21791" y="28378"/>
                </a:cubicBezTo>
                <a:close/>
                <a:moveTo>
                  <a:pt x="7697" y="29514"/>
                </a:moveTo>
                <a:cubicBezTo>
                  <a:pt x="7795" y="29514"/>
                  <a:pt x="7889" y="29522"/>
                  <a:pt x="7972" y="29536"/>
                </a:cubicBezTo>
                <a:cubicBezTo>
                  <a:pt x="8457" y="29605"/>
                  <a:pt x="9012" y="29813"/>
                  <a:pt x="9497" y="30021"/>
                </a:cubicBezTo>
                <a:cubicBezTo>
                  <a:pt x="9566" y="30506"/>
                  <a:pt x="9289" y="30922"/>
                  <a:pt x="8804" y="31061"/>
                </a:cubicBezTo>
                <a:lnTo>
                  <a:pt x="8873" y="31061"/>
                </a:lnTo>
                <a:cubicBezTo>
                  <a:pt x="8698" y="31105"/>
                  <a:pt x="8515" y="31128"/>
                  <a:pt x="8332" y="31128"/>
                </a:cubicBezTo>
                <a:cubicBezTo>
                  <a:pt x="7937" y="31128"/>
                  <a:pt x="7541" y="31021"/>
                  <a:pt x="7210" y="30784"/>
                </a:cubicBezTo>
                <a:cubicBezTo>
                  <a:pt x="7002" y="30645"/>
                  <a:pt x="6863" y="30368"/>
                  <a:pt x="6863" y="30091"/>
                </a:cubicBezTo>
                <a:cubicBezTo>
                  <a:pt x="6863" y="29647"/>
                  <a:pt x="7307" y="29514"/>
                  <a:pt x="7697" y="29514"/>
                </a:cubicBezTo>
                <a:close/>
                <a:moveTo>
                  <a:pt x="7764" y="29103"/>
                </a:moveTo>
                <a:cubicBezTo>
                  <a:pt x="7649" y="29103"/>
                  <a:pt x="7533" y="29108"/>
                  <a:pt x="7418" y="29120"/>
                </a:cubicBezTo>
                <a:cubicBezTo>
                  <a:pt x="6586" y="29189"/>
                  <a:pt x="6170" y="30229"/>
                  <a:pt x="6794" y="30853"/>
                </a:cubicBezTo>
                <a:cubicBezTo>
                  <a:pt x="7096" y="31231"/>
                  <a:pt x="7609" y="31398"/>
                  <a:pt x="8129" y="31398"/>
                </a:cubicBezTo>
                <a:cubicBezTo>
                  <a:pt x="9041" y="31398"/>
                  <a:pt x="9976" y="30885"/>
                  <a:pt x="9844" y="30091"/>
                </a:cubicBezTo>
                <a:lnTo>
                  <a:pt x="9913" y="30091"/>
                </a:lnTo>
                <a:cubicBezTo>
                  <a:pt x="9948" y="30125"/>
                  <a:pt x="9965" y="30142"/>
                  <a:pt x="9982" y="30142"/>
                </a:cubicBezTo>
                <a:cubicBezTo>
                  <a:pt x="10000" y="30142"/>
                  <a:pt x="10017" y="30125"/>
                  <a:pt x="10052" y="30091"/>
                </a:cubicBezTo>
                <a:cubicBezTo>
                  <a:pt x="10260" y="30091"/>
                  <a:pt x="10398" y="30091"/>
                  <a:pt x="10537" y="29952"/>
                </a:cubicBezTo>
                <a:cubicBezTo>
                  <a:pt x="10883" y="29883"/>
                  <a:pt x="11161" y="29813"/>
                  <a:pt x="11507" y="29813"/>
                </a:cubicBezTo>
                <a:lnTo>
                  <a:pt x="11715" y="30021"/>
                </a:lnTo>
                <a:cubicBezTo>
                  <a:pt x="11715" y="30041"/>
                  <a:pt x="11727" y="30050"/>
                  <a:pt x="11744" y="30050"/>
                </a:cubicBezTo>
                <a:cubicBezTo>
                  <a:pt x="11785" y="30050"/>
                  <a:pt x="11854" y="30001"/>
                  <a:pt x="11854" y="29952"/>
                </a:cubicBezTo>
                <a:cubicBezTo>
                  <a:pt x="11819" y="29917"/>
                  <a:pt x="11819" y="29917"/>
                  <a:pt x="11828" y="29917"/>
                </a:cubicBezTo>
                <a:cubicBezTo>
                  <a:pt x="11836" y="29917"/>
                  <a:pt x="11851" y="29917"/>
                  <a:pt x="11854" y="29891"/>
                </a:cubicBezTo>
                <a:lnTo>
                  <a:pt x="11854" y="29891"/>
                </a:lnTo>
                <a:cubicBezTo>
                  <a:pt x="11692" y="29748"/>
                  <a:pt x="11530" y="29628"/>
                  <a:pt x="11369" y="29467"/>
                </a:cubicBezTo>
                <a:lnTo>
                  <a:pt x="11369" y="29467"/>
                </a:lnTo>
                <a:lnTo>
                  <a:pt x="11507" y="29536"/>
                </a:lnTo>
                <a:cubicBezTo>
                  <a:pt x="11441" y="29485"/>
                  <a:pt x="11376" y="29434"/>
                  <a:pt x="11311" y="29382"/>
                </a:cubicBezTo>
                <a:lnTo>
                  <a:pt x="11311" y="29382"/>
                </a:lnTo>
                <a:cubicBezTo>
                  <a:pt x="11330" y="29410"/>
                  <a:pt x="11349" y="29439"/>
                  <a:pt x="11369" y="29467"/>
                </a:cubicBezTo>
                <a:cubicBezTo>
                  <a:pt x="11342" y="29453"/>
                  <a:pt x="11318" y="29448"/>
                  <a:pt x="11297" y="29448"/>
                </a:cubicBezTo>
                <a:cubicBezTo>
                  <a:pt x="11209" y="29448"/>
                  <a:pt x="11174" y="29549"/>
                  <a:pt x="11230" y="29605"/>
                </a:cubicBezTo>
                <a:cubicBezTo>
                  <a:pt x="11022" y="29675"/>
                  <a:pt x="10814" y="29675"/>
                  <a:pt x="10606" y="29744"/>
                </a:cubicBezTo>
                <a:cubicBezTo>
                  <a:pt x="10606" y="29675"/>
                  <a:pt x="10468" y="29605"/>
                  <a:pt x="10398" y="29605"/>
                </a:cubicBezTo>
                <a:cubicBezTo>
                  <a:pt x="10190" y="29675"/>
                  <a:pt x="10052" y="29744"/>
                  <a:pt x="9844" y="29813"/>
                </a:cubicBezTo>
                <a:cubicBezTo>
                  <a:pt x="9774" y="29744"/>
                  <a:pt x="9636" y="29605"/>
                  <a:pt x="9566" y="29536"/>
                </a:cubicBezTo>
                <a:cubicBezTo>
                  <a:pt x="9532" y="29501"/>
                  <a:pt x="9514" y="29484"/>
                  <a:pt x="9497" y="29484"/>
                </a:cubicBezTo>
                <a:cubicBezTo>
                  <a:pt x="9480" y="29484"/>
                  <a:pt x="9462" y="29501"/>
                  <a:pt x="9428" y="29536"/>
                </a:cubicBezTo>
                <a:cubicBezTo>
                  <a:pt x="8908" y="29247"/>
                  <a:pt x="8340" y="29103"/>
                  <a:pt x="7764" y="29103"/>
                </a:cubicBezTo>
                <a:close/>
                <a:moveTo>
                  <a:pt x="14835" y="32517"/>
                </a:moveTo>
                <a:cubicBezTo>
                  <a:pt x="14873" y="32550"/>
                  <a:pt x="14912" y="32582"/>
                  <a:pt x="14951" y="32614"/>
                </a:cubicBezTo>
                <a:lnTo>
                  <a:pt x="14951" y="32614"/>
                </a:lnTo>
                <a:cubicBezTo>
                  <a:pt x="14912" y="32582"/>
                  <a:pt x="14873" y="32549"/>
                  <a:pt x="14835" y="32517"/>
                </a:cubicBezTo>
                <a:close/>
                <a:moveTo>
                  <a:pt x="24470" y="32170"/>
                </a:moveTo>
                <a:cubicBezTo>
                  <a:pt x="24401" y="32170"/>
                  <a:pt x="24401" y="32309"/>
                  <a:pt x="24470" y="32309"/>
                </a:cubicBezTo>
                <a:lnTo>
                  <a:pt x="25302" y="32309"/>
                </a:lnTo>
                <a:cubicBezTo>
                  <a:pt x="25510" y="32309"/>
                  <a:pt x="25648" y="32378"/>
                  <a:pt x="25718" y="32517"/>
                </a:cubicBezTo>
                <a:cubicBezTo>
                  <a:pt x="25787" y="32586"/>
                  <a:pt x="25787" y="32655"/>
                  <a:pt x="25718" y="32725"/>
                </a:cubicBezTo>
                <a:cubicBezTo>
                  <a:pt x="25718" y="32863"/>
                  <a:pt x="25648" y="32933"/>
                  <a:pt x="25510" y="33002"/>
                </a:cubicBezTo>
                <a:cubicBezTo>
                  <a:pt x="25331" y="33136"/>
                  <a:pt x="25094" y="33213"/>
                  <a:pt x="24874" y="33213"/>
                </a:cubicBezTo>
                <a:cubicBezTo>
                  <a:pt x="24753" y="33213"/>
                  <a:pt x="24637" y="33190"/>
                  <a:pt x="24539" y="33141"/>
                </a:cubicBezTo>
                <a:cubicBezTo>
                  <a:pt x="24262" y="33002"/>
                  <a:pt x="24054" y="32794"/>
                  <a:pt x="23985" y="32586"/>
                </a:cubicBezTo>
                <a:lnTo>
                  <a:pt x="24193" y="32586"/>
                </a:lnTo>
                <a:cubicBezTo>
                  <a:pt x="24262" y="32586"/>
                  <a:pt x="24331" y="32447"/>
                  <a:pt x="24262" y="32378"/>
                </a:cubicBezTo>
                <a:lnTo>
                  <a:pt x="24193" y="32309"/>
                </a:lnTo>
                <a:cubicBezTo>
                  <a:pt x="24193" y="32309"/>
                  <a:pt x="24262" y="32239"/>
                  <a:pt x="24262" y="32170"/>
                </a:cubicBezTo>
                <a:close/>
                <a:moveTo>
                  <a:pt x="12635" y="30515"/>
                </a:moveTo>
                <a:cubicBezTo>
                  <a:pt x="13836" y="31639"/>
                  <a:pt x="15101" y="32699"/>
                  <a:pt x="16429" y="33695"/>
                </a:cubicBezTo>
                <a:cubicBezTo>
                  <a:pt x="16498" y="33695"/>
                  <a:pt x="16498" y="33626"/>
                  <a:pt x="16498" y="33626"/>
                </a:cubicBezTo>
                <a:cubicBezTo>
                  <a:pt x="15429" y="32378"/>
                  <a:pt x="13952" y="31487"/>
                  <a:pt x="12635" y="30515"/>
                </a:cubicBezTo>
                <a:close/>
                <a:moveTo>
                  <a:pt x="14951" y="32614"/>
                </a:moveTo>
                <a:cubicBezTo>
                  <a:pt x="15744" y="33281"/>
                  <a:pt x="16534" y="34008"/>
                  <a:pt x="17261" y="34735"/>
                </a:cubicBezTo>
                <a:cubicBezTo>
                  <a:pt x="17256" y="34708"/>
                  <a:pt x="17252" y="34681"/>
                  <a:pt x="17247" y="34654"/>
                </a:cubicBezTo>
                <a:lnTo>
                  <a:pt x="17247" y="34654"/>
                </a:lnTo>
                <a:cubicBezTo>
                  <a:pt x="16993" y="34305"/>
                  <a:pt x="16711" y="33977"/>
                  <a:pt x="16429" y="33695"/>
                </a:cubicBezTo>
                <a:cubicBezTo>
                  <a:pt x="15918" y="33312"/>
                  <a:pt x="15408" y="32988"/>
                  <a:pt x="14951" y="32614"/>
                </a:cubicBezTo>
                <a:close/>
                <a:moveTo>
                  <a:pt x="18508" y="37716"/>
                </a:moveTo>
                <a:cubicBezTo>
                  <a:pt x="18605" y="38283"/>
                  <a:pt x="18699" y="38859"/>
                  <a:pt x="18799" y="39437"/>
                </a:cubicBezTo>
                <a:lnTo>
                  <a:pt x="18799" y="39437"/>
                </a:lnTo>
                <a:cubicBezTo>
                  <a:pt x="18701" y="38929"/>
                  <a:pt x="18605" y="38424"/>
                  <a:pt x="18508" y="37923"/>
                </a:cubicBezTo>
                <a:lnTo>
                  <a:pt x="18508" y="37716"/>
                </a:lnTo>
                <a:close/>
                <a:moveTo>
                  <a:pt x="8411" y="1"/>
                </a:moveTo>
                <a:cubicBezTo>
                  <a:pt x="7702" y="1"/>
                  <a:pt x="7147" y="600"/>
                  <a:pt x="7279" y="1323"/>
                </a:cubicBezTo>
                <a:cubicBezTo>
                  <a:pt x="7279" y="1358"/>
                  <a:pt x="7314" y="1375"/>
                  <a:pt x="7348" y="1375"/>
                </a:cubicBezTo>
                <a:cubicBezTo>
                  <a:pt x="7383" y="1375"/>
                  <a:pt x="7418" y="1358"/>
                  <a:pt x="7418" y="1323"/>
                </a:cubicBezTo>
                <a:cubicBezTo>
                  <a:pt x="7543" y="822"/>
                  <a:pt x="7782" y="264"/>
                  <a:pt x="8287" y="264"/>
                </a:cubicBezTo>
                <a:cubicBezTo>
                  <a:pt x="8341" y="264"/>
                  <a:pt x="8397" y="270"/>
                  <a:pt x="8457" y="284"/>
                </a:cubicBezTo>
                <a:cubicBezTo>
                  <a:pt x="9012" y="422"/>
                  <a:pt x="9358" y="907"/>
                  <a:pt x="9358" y="1462"/>
                </a:cubicBezTo>
                <a:cubicBezTo>
                  <a:pt x="9358" y="1771"/>
                  <a:pt x="9029" y="2903"/>
                  <a:pt x="8614" y="2903"/>
                </a:cubicBezTo>
                <a:cubicBezTo>
                  <a:pt x="8563" y="2903"/>
                  <a:pt x="8510" y="2886"/>
                  <a:pt x="8457" y="2848"/>
                </a:cubicBezTo>
                <a:cubicBezTo>
                  <a:pt x="8506" y="2799"/>
                  <a:pt x="8451" y="2750"/>
                  <a:pt x="8390" y="2750"/>
                </a:cubicBezTo>
                <a:cubicBezTo>
                  <a:pt x="8365" y="2750"/>
                  <a:pt x="8339" y="2759"/>
                  <a:pt x="8319" y="2779"/>
                </a:cubicBezTo>
                <a:cubicBezTo>
                  <a:pt x="8041" y="2363"/>
                  <a:pt x="7833" y="1878"/>
                  <a:pt x="7695" y="1323"/>
                </a:cubicBezTo>
                <a:cubicBezTo>
                  <a:pt x="7695" y="1300"/>
                  <a:pt x="7679" y="1292"/>
                  <a:pt x="7659" y="1292"/>
                </a:cubicBezTo>
                <a:cubicBezTo>
                  <a:pt x="7618" y="1292"/>
                  <a:pt x="7556" y="1323"/>
                  <a:pt x="7556" y="1323"/>
                </a:cubicBezTo>
                <a:cubicBezTo>
                  <a:pt x="7625" y="1809"/>
                  <a:pt x="7764" y="2224"/>
                  <a:pt x="7972" y="2640"/>
                </a:cubicBezTo>
                <a:cubicBezTo>
                  <a:pt x="7903" y="2640"/>
                  <a:pt x="7833" y="2710"/>
                  <a:pt x="7833" y="2779"/>
                </a:cubicBezTo>
                <a:cubicBezTo>
                  <a:pt x="7833" y="2918"/>
                  <a:pt x="7903" y="3056"/>
                  <a:pt x="7972" y="3195"/>
                </a:cubicBezTo>
                <a:cubicBezTo>
                  <a:pt x="7972" y="3195"/>
                  <a:pt x="7972" y="3264"/>
                  <a:pt x="8041" y="3264"/>
                </a:cubicBezTo>
                <a:lnTo>
                  <a:pt x="8111" y="3264"/>
                </a:lnTo>
                <a:cubicBezTo>
                  <a:pt x="8319" y="3957"/>
                  <a:pt x="8457" y="4720"/>
                  <a:pt x="8596" y="5482"/>
                </a:cubicBezTo>
                <a:cubicBezTo>
                  <a:pt x="8111" y="4789"/>
                  <a:pt x="7625" y="4165"/>
                  <a:pt x="7071" y="3541"/>
                </a:cubicBezTo>
                <a:cubicBezTo>
                  <a:pt x="7210" y="3264"/>
                  <a:pt x="7279" y="3056"/>
                  <a:pt x="7279" y="2779"/>
                </a:cubicBezTo>
                <a:cubicBezTo>
                  <a:pt x="7348" y="2363"/>
                  <a:pt x="7210" y="2016"/>
                  <a:pt x="6932" y="1739"/>
                </a:cubicBezTo>
                <a:cubicBezTo>
                  <a:pt x="6589" y="1339"/>
                  <a:pt x="6104" y="1080"/>
                  <a:pt x="5555" y="1080"/>
                </a:cubicBezTo>
                <a:cubicBezTo>
                  <a:pt x="5439" y="1080"/>
                  <a:pt x="5320" y="1091"/>
                  <a:pt x="5199" y="1115"/>
                </a:cubicBezTo>
                <a:cubicBezTo>
                  <a:pt x="4645" y="1323"/>
                  <a:pt x="4645" y="1809"/>
                  <a:pt x="4783" y="2224"/>
                </a:cubicBezTo>
                <a:cubicBezTo>
                  <a:pt x="4783" y="2294"/>
                  <a:pt x="4783" y="2294"/>
                  <a:pt x="4783" y="2294"/>
                </a:cubicBezTo>
                <a:cubicBezTo>
                  <a:pt x="5031" y="2850"/>
                  <a:pt x="5775" y="3793"/>
                  <a:pt x="6523" y="3793"/>
                </a:cubicBezTo>
                <a:cubicBezTo>
                  <a:pt x="6613" y="3793"/>
                  <a:pt x="6704" y="3779"/>
                  <a:pt x="6794" y="3749"/>
                </a:cubicBezTo>
                <a:cubicBezTo>
                  <a:pt x="6863" y="3749"/>
                  <a:pt x="6932" y="3680"/>
                  <a:pt x="7002" y="3680"/>
                </a:cubicBezTo>
                <a:cubicBezTo>
                  <a:pt x="7625" y="4443"/>
                  <a:pt x="8180" y="5274"/>
                  <a:pt x="8735" y="6106"/>
                </a:cubicBezTo>
                <a:cubicBezTo>
                  <a:pt x="8665" y="6106"/>
                  <a:pt x="8665" y="6176"/>
                  <a:pt x="8735" y="6176"/>
                </a:cubicBezTo>
                <a:lnTo>
                  <a:pt x="9081" y="6799"/>
                </a:lnTo>
                <a:cubicBezTo>
                  <a:pt x="8527" y="6314"/>
                  <a:pt x="7833" y="5968"/>
                  <a:pt x="7140" y="5760"/>
                </a:cubicBezTo>
                <a:lnTo>
                  <a:pt x="7071" y="5760"/>
                </a:lnTo>
                <a:lnTo>
                  <a:pt x="6863" y="5690"/>
                </a:lnTo>
                <a:cubicBezTo>
                  <a:pt x="6690" y="5171"/>
                  <a:pt x="5896" y="4760"/>
                  <a:pt x="5223" y="4760"/>
                </a:cubicBezTo>
                <a:cubicBezTo>
                  <a:pt x="4817" y="4760"/>
                  <a:pt x="4455" y="4910"/>
                  <a:pt x="4298" y="5274"/>
                </a:cubicBezTo>
                <a:cubicBezTo>
                  <a:pt x="4298" y="5274"/>
                  <a:pt x="4298" y="5305"/>
                  <a:pt x="4319" y="5305"/>
                </a:cubicBezTo>
                <a:cubicBezTo>
                  <a:pt x="4329" y="5305"/>
                  <a:pt x="4344" y="5298"/>
                  <a:pt x="4368" y="5274"/>
                </a:cubicBezTo>
                <a:lnTo>
                  <a:pt x="4575" y="5205"/>
                </a:lnTo>
                <a:cubicBezTo>
                  <a:pt x="4783" y="5829"/>
                  <a:pt x="5269" y="6245"/>
                  <a:pt x="5893" y="6453"/>
                </a:cubicBezTo>
                <a:cubicBezTo>
                  <a:pt x="5985" y="6490"/>
                  <a:pt x="6078" y="6507"/>
                  <a:pt x="6170" y="6507"/>
                </a:cubicBezTo>
                <a:cubicBezTo>
                  <a:pt x="6420" y="6507"/>
                  <a:pt x="6660" y="6379"/>
                  <a:pt x="6863" y="6176"/>
                </a:cubicBezTo>
                <a:cubicBezTo>
                  <a:pt x="6932" y="6176"/>
                  <a:pt x="7002" y="6176"/>
                  <a:pt x="7071" y="6106"/>
                </a:cubicBezTo>
                <a:cubicBezTo>
                  <a:pt x="7833" y="6384"/>
                  <a:pt x="8596" y="6730"/>
                  <a:pt x="9220" y="7215"/>
                </a:cubicBezTo>
                <a:cubicBezTo>
                  <a:pt x="9220" y="7250"/>
                  <a:pt x="9237" y="7267"/>
                  <a:pt x="9254" y="7267"/>
                </a:cubicBezTo>
                <a:cubicBezTo>
                  <a:pt x="9272" y="7267"/>
                  <a:pt x="9289" y="7250"/>
                  <a:pt x="9289" y="7215"/>
                </a:cubicBezTo>
                <a:cubicBezTo>
                  <a:pt x="9774" y="8047"/>
                  <a:pt x="10190" y="8879"/>
                  <a:pt x="10537" y="9711"/>
                </a:cubicBezTo>
                <a:cubicBezTo>
                  <a:pt x="10190" y="9434"/>
                  <a:pt x="9705" y="9226"/>
                  <a:pt x="9289" y="9156"/>
                </a:cubicBezTo>
                <a:cubicBezTo>
                  <a:pt x="9289" y="9087"/>
                  <a:pt x="9289" y="9018"/>
                  <a:pt x="9220" y="9018"/>
                </a:cubicBezTo>
                <a:cubicBezTo>
                  <a:pt x="9081" y="9018"/>
                  <a:pt x="8943" y="9087"/>
                  <a:pt x="8873" y="9087"/>
                </a:cubicBezTo>
                <a:lnTo>
                  <a:pt x="8735" y="9087"/>
                </a:lnTo>
                <a:cubicBezTo>
                  <a:pt x="8873" y="8602"/>
                  <a:pt x="8665" y="8117"/>
                  <a:pt x="8249" y="7839"/>
                </a:cubicBezTo>
                <a:cubicBezTo>
                  <a:pt x="7967" y="7637"/>
                  <a:pt x="7637" y="7530"/>
                  <a:pt x="7301" y="7530"/>
                </a:cubicBezTo>
                <a:cubicBezTo>
                  <a:pt x="7061" y="7530"/>
                  <a:pt x="6817" y="7585"/>
                  <a:pt x="6586" y="7701"/>
                </a:cubicBezTo>
                <a:cubicBezTo>
                  <a:pt x="6031" y="8047"/>
                  <a:pt x="6031" y="8879"/>
                  <a:pt x="6516" y="9226"/>
                </a:cubicBezTo>
                <a:cubicBezTo>
                  <a:pt x="6537" y="9246"/>
                  <a:pt x="6557" y="9254"/>
                  <a:pt x="6576" y="9254"/>
                </a:cubicBezTo>
                <a:cubicBezTo>
                  <a:pt x="6620" y="9254"/>
                  <a:pt x="6655" y="9205"/>
                  <a:pt x="6655" y="9156"/>
                </a:cubicBezTo>
                <a:cubicBezTo>
                  <a:pt x="6655" y="9096"/>
                  <a:pt x="6655" y="9035"/>
                  <a:pt x="6609" y="8975"/>
                </a:cubicBezTo>
                <a:lnTo>
                  <a:pt x="6609" y="8975"/>
                </a:lnTo>
                <a:cubicBezTo>
                  <a:pt x="6916" y="9317"/>
                  <a:pt x="7364" y="9514"/>
                  <a:pt x="7849" y="9514"/>
                </a:cubicBezTo>
                <a:cubicBezTo>
                  <a:pt x="8026" y="9514"/>
                  <a:pt x="8207" y="9488"/>
                  <a:pt x="8388" y="9434"/>
                </a:cubicBezTo>
                <a:cubicBezTo>
                  <a:pt x="8492" y="9538"/>
                  <a:pt x="8613" y="9590"/>
                  <a:pt x="8735" y="9590"/>
                </a:cubicBezTo>
                <a:cubicBezTo>
                  <a:pt x="8856" y="9590"/>
                  <a:pt x="8977" y="9538"/>
                  <a:pt x="9081" y="9434"/>
                </a:cubicBezTo>
                <a:cubicBezTo>
                  <a:pt x="9705" y="9642"/>
                  <a:pt x="10329" y="9919"/>
                  <a:pt x="10814" y="10335"/>
                </a:cubicBezTo>
                <a:cubicBezTo>
                  <a:pt x="11230" y="11305"/>
                  <a:pt x="11715" y="12206"/>
                  <a:pt x="11993" y="13246"/>
                </a:cubicBezTo>
                <a:lnTo>
                  <a:pt x="11854" y="13107"/>
                </a:lnTo>
                <a:cubicBezTo>
                  <a:pt x="11785" y="12969"/>
                  <a:pt x="11646" y="12899"/>
                  <a:pt x="11507" y="12830"/>
                </a:cubicBezTo>
                <a:cubicBezTo>
                  <a:pt x="11467" y="12790"/>
                  <a:pt x="11426" y="12773"/>
                  <a:pt x="11389" y="12773"/>
                </a:cubicBezTo>
                <a:cubicBezTo>
                  <a:pt x="11299" y="12773"/>
                  <a:pt x="11230" y="12871"/>
                  <a:pt x="11230" y="12969"/>
                </a:cubicBezTo>
                <a:cubicBezTo>
                  <a:pt x="10953" y="12276"/>
                  <a:pt x="10329" y="11721"/>
                  <a:pt x="9497" y="11582"/>
                </a:cubicBezTo>
                <a:cubicBezTo>
                  <a:pt x="9453" y="11576"/>
                  <a:pt x="9412" y="11573"/>
                  <a:pt x="9372" y="11573"/>
                </a:cubicBezTo>
                <a:cubicBezTo>
                  <a:pt x="8533" y="11573"/>
                  <a:pt x="8612" y="12924"/>
                  <a:pt x="8943" y="13454"/>
                </a:cubicBezTo>
                <a:cubicBezTo>
                  <a:pt x="9202" y="13922"/>
                  <a:pt x="9735" y="14156"/>
                  <a:pt x="10249" y="14156"/>
                </a:cubicBezTo>
                <a:cubicBezTo>
                  <a:pt x="10420" y="14156"/>
                  <a:pt x="10589" y="14130"/>
                  <a:pt x="10745" y="14078"/>
                </a:cubicBezTo>
                <a:cubicBezTo>
                  <a:pt x="11022" y="13939"/>
                  <a:pt x="11230" y="13662"/>
                  <a:pt x="11230" y="13385"/>
                </a:cubicBezTo>
                <a:cubicBezTo>
                  <a:pt x="11230" y="13385"/>
                  <a:pt x="11230" y="13385"/>
                  <a:pt x="11230" y="13454"/>
                </a:cubicBezTo>
                <a:cubicBezTo>
                  <a:pt x="11230" y="13483"/>
                  <a:pt x="11266" y="13500"/>
                  <a:pt x="11308" y="13500"/>
                </a:cubicBezTo>
                <a:cubicBezTo>
                  <a:pt x="11367" y="13500"/>
                  <a:pt x="11438" y="13466"/>
                  <a:pt x="11438" y="13385"/>
                </a:cubicBezTo>
                <a:lnTo>
                  <a:pt x="11577" y="13454"/>
                </a:lnTo>
                <a:lnTo>
                  <a:pt x="11993" y="13731"/>
                </a:lnTo>
                <a:cubicBezTo>
                  <a:pt x="12027" y="13766"/>
                  <a:pt x="12079" y="13783"/>
                  <a:pt x="12122" y="13783"/>
                </a:cubicBezTo>
                <a:cubicBezTo>
                  <a:pt x="12166" y="13783"/>
                  <a:pt x="12200" y="13766"/>
                  <a:pt x="12200" y="13731"/>
                </a:cubicBezTo>
                <a:cubicBezTo>
                  <a:pt x="12616" y="14771"/>
                  <a:pt x="12963" y="15742"/>
                  <a:pt x="13240" y="16781"/>
                </a:cubicBezTo>
                <a:cubicBezTo>
                  <a:pt x="13102" y="16643"/>
                  <a:pt x="12894" y="16504"/>
                  <a:pt x="12755" y="16365"/>
                </a:cubicBezTo>
                <a:lnTo>
                  <a:pt x="12686" y="16365"/>
                </a:lnTo>
                <a:lnTo>
                  <a:pt x="12616" y="16296"/>
                </a:lnTo>
                <a:lnTo>
                  <a:pt x="12547" y="16157"/>
                </a:lnTo>
                <a:lnTo>
                  <a:pt x="12478" y="16157"/>
                </a:lnTo>
                <a:cubicBezTo>
                  <a:pt x="12355" y="15485"/>
                  <a:pt x="11478" y="15244"/>
                  <a:pt x="10893" y="15244"/>
                </a:cubicBezTo>
                <a:cubicBezTo>
                  <a:pt x="10814" y="15244"/>
                  <a:pt x="10741" y="15248"/>
                  <a:pt x="10675" y="15256"/>
                </a:cubicBezTo>
                <a:cubicBezTo>
                  <a:pt x="9913" y="15326"/>
                  <a:pt x="9566" y="16227"/>
                  <a:pt x="10052" y="16781"/>
                </a:cubicBezTo>
                <a:cubicBezTo>
                  <a:pt x="10432" y="17352"/>
                  <a:pt x="11046" y="17691"/>
                  <a:pt x="11678" y="17691"/>
                </a:cubicBezTo>
                <a:cubicBezTo>
                  <a:pt x="11737" y="17691"/>
                  <a:pt x="11795" y="17688"/>
                  <a:pt x="11854" y="17682"/>
                </a:cubicBezTo>
                <a:cubicBezTo>
                  <a:pt x="12339" y="17682"/>
                  <a:pt x="12686" y="17267"/>
                  <a:pt x="12686" y="16781"/>
                </a:cubicBezTo>
                <a:cubicBezTo>
                  <a:pt x="12720" y="16816"/>
                  <a:pt x="12772" y="16833"/>
                  <a:pt x="12824" y="16833"/>
                </a:cubicBezTo>
                <a:cubicBezTo>
                  <a:pt x="12876" y="16833"/>
                  <a:pt x="12928" y="16816"/>
                  <a:pt x="12963" y="16781"/>
                </a:cubicBezTo>
                <a:cubicBezTo>
                  <a:pt x="13102" y="16851"/>
                  <a:pt x="13240" y="16989"/>
                  <a:pt x="13379" y="17128"/>
                </a:cubicBezTo>
                <a:cubicBezTo>
                  <a:pt x="13656" y="18098"/>
                  <a:pt x="13933" y="19069"/>
                  <a:pt x="14211" y="20039"/>
                </a:cubicBezTo>
                <a:cubicBezTo>
                  <a:pt x="13725" y="19623"/>
                  <a:pt x="13171" y="19207"/>
                  <a:pt x="12547" y="18861"/>
                </a:cubicBezTo>
                <a:cubicBezTo>
                  <a:pt x="11577" y="18237"/>
                  <a:pt x="10537" y="17613"/>
                  <a:pt x="9566" y="16781"/>
                </a:cubicBezTo>
                <a:cubicBezTo>
                  <a:pt x="9566" y="16781"/>
                  <a:pt x="9497" y="16781"/>
                  <a:pt x="9497" y="16851"/>
                </a:cubicBezTo>
                <a:cubicBezTo>
                  <a:pt x="10260" y="17544"/>
                  <a:pt x="11091" y="18098"/>
                  <a:pt x="11923" y="18653"/>
                </a:cubicBezTo>
                <a:cubicBezTo>
                  <a:pt x="12339" y="18930"/>
                  <a:pt x="12686" y="19207"/>
                  <a:pt x="13102" y="19554"/>
                </a:cubicBezTo>
                <a:lnTo>
                  <a:pt x="12963" y="19485"/>
                </a:lnTo>
                <a:cubicBezTo>
                  <a:pt x="11577" y="18584"/>
                  <a:pt x="10329" y="17613"/>
                  <a:pt x="9012" y="16712"/>
                </a:cubicBezTo>
                <a:cubicBezTo>
                  <a:pt x="9081" y="16573"/>
                  <a:pt x="9081" y="16435"/>
                  <a:pt x="8943" y="16365"/>
                </a:cubicBezTo>
                <a:cubicBezTo>
                  <a:pt x="7972" y="15811"/>
                  <a:pt x="7695" y="14632"/>
                  <a:pt x="7348" y="13523"/>
                </a:cubicBezTo>
                <a:lnTo>
                  <a:pt x="7348" y="13523"/>
                </a:lnTo>
                <a:cubicBezTo>
                  <a:pt x="7428" y="13576"/>
                  <a:pt x="7517" y="13599"/>
                  <a:pt x="7605" y="13599"/>
                </a:cubicBezTo>
                <a:cubicBezTo>
                  <a:pt x="7748" y="13599"/>
                  <a:pt x="7886" y="13540"/>
                  <a:pt x="7972" y="13454"/>
                </a:cubicBezTo>
                <a:cubicBezTo>
                  <a:pt x="8527" y="13038"/>
                  <a:pt x="8249" y="12137"/>
                  <a:pt x="7972" y="11652"/>
                </a:cubicBezTo>
                <a:cubicBezTo>
                  <a:pt x="7835" y="11331"/>
                  <a:pt x="7454" y="11010"/>
                  <a:pt x="7072" y="11010"/>
                </a:cubicBezTo>
                <a:cubicBezTo>
                  <a:pt x="6877" y="11010"/>
                  <a:pt x="6681" y="11094"/>
                  <a:pt x="6516" y="11305"/>
                </a:cubicBezTo>
                <a:cubicBezTo>
                  <a:pt x="6031" y="11929"/>
                  <a:pt x="6586" y="12692"/>
                  <a:pt x="6794" y="13177"/>
                </a:cubicBezTo>
                <a:cubicBezTo>
                  <a:pt x="6794" y="13211"/>
                  <a:pt x="6811" y="13229"/>
                  <a:pt x="6828" y="13229"/>
                </a:cubicBezTo>
                <a:cubicBezTo>
                  <a:pt x="6846" y="13229"/>
                  <a:pt x="6863" y="13211"/>
                  <a:pt x="6863" y="13177"/>
                </a:cubicBezTo>
                <a:lnTo>
                  <a:pt x="6863" y="13107"/>
                </a:lnTo>
                <a:cubicBezTo>
                  <a:pt x="7002" y="13246"/>
                  <a:pt x="7140" y="13385"/>
                  <a:pt x="7279" y="13523"/>
                </a:cubicBezTo>
                <a:cubicBezTo>
                  <a:pt x="7348" y="14009"/>
                  <a:pt x="7556" y="14494"/>
                  <a:pt x="7695" y="14979"/>
                </a:cubicBezTo>
                <a:cubicBezTo>
                  <a:pt x="7764" y="15118"/>
                  <a:pt x="7833" y="15256"/>
                  <a:pt x="7903" y="15395"/>
                </a:cubicBezTo>
                <a:cubicBezTo>
                  <a:pt x="7625" y="15118"/>
                  <a:pt x="7279" y="14840"/>
                  <a:pt x="7071" y="14632"/>
                </a:cubicBezTo>
                <a:cubicBezTo>
                  <a:pt x="7071" y="14563"/>
                  <a:pt x="7071" y="14494"/>
                  <a:pt x="7002" y="14494"/>
                </a:cubicBezTo>
                <a:lnTo>
                  <a:pt x="6863" y="14425"/>
                </a:lnTo>
                <a:lnTo>
                  <a:pt x="6724" y="14286"/>
                </a:lnTo>
                <a:cubicBezTo>
                  <a:pt x="6447" y="13939"/>
                  <a:pt x="6170" y="13662"/>
                  <a:pt x="5823" y="13385"/>
                </a:cubicBezTo>
                <a:lnTo>
                  <a:pt x="5615" y="13246"/>
                </a:lnTo>
                <a:cubicBezTo>
                  <a:pt x="5615" y="13211"/>
                  <a:pt x="5615" y="13194"/>
                  <a:pt x="5607" y="13194"/>
                </a:cubicBezTo>
                <a:cubicBezTo>
                  <a:pt x="5598" y="13194"/>
                  <a:pt x="5581" y="13211"/>
                  <a:pt x="5546" y="13246"/>
                </a:cubicBezTo>
                <a:cubicBezTo>
                  <a:pt x="5477" y="13107"/>
                  <a:pt x="5338" y="13038"/>
                  <a:pt x="5199" y="12969"/>
                </a:cubicBezTo>
                <a:lnTo>
                  <a:pt x="5130" y="12969"/>
                </a:lnTo>
                <a:cubicBezTo>
                  <a:pt x="5199" y="12899"/>
                  <a:pt x="5269" y="12830"/>
                  <a:pt x="5199" y="12761"/>
                </a:cubicBezTo>
                <a:cubicBezTo>
                  <a:pt x="4783" y="11790"/>
                  <a:pt x="4506" y="10820"/>
                  <a:pt x="4506" y="9780"/>
                </a:cubicBezTo>
                <a:cubicBezTo>
                  <a:pt x="5199" y="8879"/>
                  <a:pt x="5615" y="7007"/>
                  <a:pt x="4090" y="6661"/>
                </a:cubicBezTo>
                <a:cubicBezTo>
                  <a:pt x="4059" y="6656"/>
                  <a:pt x="4029" y="6653"/>
                  <a:pt x="4001" y="6653"/>
                </a:cubicBezTo>
                <a:cubicBezTo>
                  <a:pt x="3644" y="6653"/>
                  <a:pt x="3461" y="7033"/>
                  <a:pt x="3397" y="7354"/>
                </a:cubicBezTo>
                <a:cubicBezTo>
                  <a:pt x="3328" y="7909"/>
                  <a:pt x="3536" y="8463"/>
                  <a:pt x="4021" y="8740"/>
                </a:cubicBezTo>
                <a:cubicBezTo>
                  <a:pt x="4021" y="9018"/>
                  <a:pt x="4090" y="9364"/>
                  <a:pt x="4160" y="9642"/>
                </a:cubicBezTo>
                <a:cubicBezTo>
                  <a:pt x="4160" y="9642"/>
                  <a:pt x="4229" y="9711"/>
                  <a:pt x="4229" y="9711"/>
                </a:cubicBezTo>
                <a:cubicBezTo>
                  <a:pt x="4229" y="10042"/>
                  <a:pt x="4179" y="10275"/>
                  <a:pt x="4036" y="10275"/>
                </a:cubicBezTo>
                <a:cubicBezTo>
                  <a:pt x="3939" y="10275"/>
                  <a:pt x="3800" y="10170"/>
                  <a:pt x="3605" y="9919"/>
                </a:cubicBezTo>
                <a:cubicBezTo>
                  <a:pt x="3189" y="9434"/>
                  <a:pt x="2843" y="8948"/>
                  <a:pt x="2496" y="8532"/>
                </a:cubicBezTo>
                <a:cubicBezTo>
                  <a:pt x="2565" y="8463"/>
                  <a:pt x="2565" y="8324"/>
                  <a:pt x="2565" y="8255"/>
                </a:cubicBezTo>
                <a:cubicBezTo>
                  <a:pt x="2843" y="7631"/>
                  <a:pt x="2635" y="6869"/>
                  <a:pt x="2080" y="6453"/>
                </a:cubicBezTo>
                <a:cubicBezTo>
                  <a:pt x="1838" y="6251"/>
                  <a:pt x="1548" y="6143"/>
                  <a:pt x="1253" y="6143"/>
                </a:cubicBezTo>
                <a:cubicBezTo>
                  <a:pt x="1041" y="6143"/>
                  <a:pt x="827" y="6198"/>
                  <a:pt x="624" y="6314"/>
                </a:cubicBezTo>
                <a:cubicBezTo>
                  <a:pt x="0" y="6661"/>
                  <a:pt x="208" y="7562"/>
                  <a:pt x="624" y="7978"/>
                </a:cubicBezTo>
                <a:cubicBezTo>
                  <a:pt x="624" y="7998"/>
                  <a:pt x="630" y="8007"/>
                  <a:pt x="639" y="8007"/>
                </a:cubicBezTo>
                <a:cubicBezTo>
                  <a:pt x="659" y="8007"/>
                  <a:pt x="694" y="7958"/>
                  <a:pt x="694" y="7909"/>
                </a:cubicBezTo>
                <a:cubicBezTo>
                  <a:pt x="624" y="7562"/>
                  <a:pt x="347" y="6869"/>
                  <a:pt x="763" y="6522"/>
                </a:cubicBezTo>
                <a:cubicBezTo>
                  <a:pt x="907" y="6465"/>
                  <a:pt x="1062" y="6431"/>
                  <a:pt x="1215" y="6431"/>
                </a:cubicBezTo>
                <a:cubicBezTo>
                  <a:pt x="1430" y="6431"/>
                  <a:pt x="1640" y="6498"/>
                  <a:pt x="1803" y="6661"/>
                </a:cubicBezTo>
                <a:cubicBezTo>
                  <a:pt x="2219" y="6869"/>
                  <a:pt x="2427" y="7354"/>
                  <a:pt x="2427" y="7770"/>
                </a:cubicBezTo>
                <a:cubicBezTo>
                  <a:pt x="2427" y="8047"/>
                  <a:pt x="2357" y="8255"/>
                  <a:pt x="2219" y="8394"/>
                </a:cubicBezTo>
                <a:cubicBezTo>
                  <a:pt x="2164" y="8475"/>
                  <a:pt x="2099" y="8504"/>
                  <a:pt x="2032" y="8504"/>
                </a:cubicBezTo>
                <a:cubicBezTo>
                  <a:pt x="1927" y="8504"/>
                  <a:pt x="1818" y="8436"/>
                  <a:pt x="1733" y="8394"/>
                </a:cubicBezTo>
                <a:cubicBezTo>
                  <a:pt x="1456" y="8255"/>
                  <a:pt x="1110" y="8047"/>
                  <a:pt x="832" y="7770"/>
                </a:cubicBezTo>
                <a:cubicBezTo>
                  <a:pt x="832" y="7770"/>
                  <a:pt x="763" y="7770"/>
                  <a:pt x="832" y="7839"/>
                </a:cubicBezTo>
                <a:cubicBezTo>
                  <a:pt x="1164" y="8171"/>
                  <a:pt x="1672" y="8811"/>
                  <a:pt x="2075" y="8811"/>
                </a:cubicBezTo>
                <a:cubicBezTo>
                  <a:pt x="2177" y="8811"/>
                  <a:pt x="2273" y="8769"/>
                  <a:pt x="2357" y="8671"/>
                </a:cubicBezTo>
                <a:cubicBezTo>
                  <a:pt x="2912" y="9434"/>
                  <a:pt x="3466" y="10196"/>
                  <a:pt x="4021" y="10889"/>
                </a:cubicBezTo>
                <a:cubicBezTo>
                  <a:pt x="4039" y="10908"/>
                  <a:pt x="4063" y="10916"/>
                  <a:pt x="4088" y="10916"/>
                </a:cubicBezTo>
                <a:cubicBezTo>
                  <a:pt x="4155" y="10916"/>
                  <a:pt x="4229" y="10852"/>
                  <a:pt x="4229" y="10751"/>
                </a:cubicBezTo>
                <a:cubicBezTo>
                  <a:pt x="4229" y="10681"/>
                  <a:pt x="4229" y="10543"/>
                  <a:pt x="4298" y="10404"/>
                </a:cubicBezTo>
                <a:cubicBezTo>
                  <a:pt x="4298" y="11097"/>
                  <a:pt x="4437" y="11790"/>
                  <a:pt x="4714" y="12345"/>
                </a:cubicBezTo>
                <a:cubicBezTo>
                  <a:pt x="4736" y="12411"/>
                  <a:pt x="4702" y="12435"/>
                  <a:pt x="4644" y="12435"/>
                </a:cubicBezTo>
                <a:cubicBezTo>
                  <a:pt x="4518" y="12435"/>
                  <a:pt x="4276" y="12323"/>
                  <a:pt x="4229" y="12276"/>
                </a:cubicBezTo>
                <a:cubicBezTo>
                  <a:pt x="3952" y="12276"/>
                  <a:pt x="3744" y="12206"/>
                  <a:pt x="3536" y="12137"/>
                </a:cubicBezTo>
                <a:cubicBezTo>
                  <a:pt x="3536" y="11790"/>
                  <a:pt x="3397" y="11444"/>
                  <a:pt x="3050" y="11236"/>
                </a:cubicBezTo>
                <a:cubicBezTo>
                  <a:pt x="2712" y="10946"/>
                  <a:pt x="2273" y="10824"/>
                  <a:pt x="1826" y="10824"/>
                </a:cubicBezTo>
                <a:cubicBezTo>
                  <a:pt x="1632" y="10824"/>
                  <a:pt x="1437" y="10847"/>
                  <a:pt x="1248" y="10889"/>
                </a:cubicBezTo>
                <a:cubicBezTo>
                  <a:pt x="694" y="11167"/>
                  <a:pt x="555" y="11790"/>
                  <a:pt x="902" y="12276"/>
                </a:cubicBezTo>
                <a:cubicBezTo>
                  <a:pt x="902" y="12276"/>
                  <a:pt x="971" y="12276"/>
                  <a:pt x="971" y="12206"/>
                </a:cubicBezTo>
                <a:cubicBezTo>
                  <a:pt x="971" y="11790"/>
                  <a:pt x="902" y="11374"/>
                  <a:pt x="1387" y="11167"/>
                </a:cubicBezTo>
                <a:cubicBezTo>
                  <a:pt x="1491" y="11149"/>
                  <a:pt x="1599" y="11141"/>
                  <a:pt x="1710" y="11141"/>
                </a:cubicBezTo>
                <a:cubicBezTo>
                  <a:pt x="2041" y="11141"/>
                  <a:pt x="2392" y="11219"/>
                  <a:pt x="2704" y="11374"/>
                </a:cubicBezTo>
                <a:cubicBezTo>
                  <a:pt x="2912" y="11444"/>
                  <a:pt x="3120" y="11721"/>
                  <a:pt x="3189" y="11929"/>
                </a:cubicBezTo>
                <a:cubicBezTo>
                  <a:pt x="3189" y="11929"/>
                  <a:pt x="3120" y="11998"/>
                  <a:pt x="3120" y="12068"/>
                </a:cubicBezTo>
                <a:cubicBezTo>
                  <a:pt x="3120" y="12137"/>
                  <a:pt x="3189" y="12206"/>
                  <a:pt x="3189" y="12206"/>
                </a:cubicBezTo>
                <a:cubicBezTo>
                  <a:pt x="3189" y="12345"/>
                  <a:pt x="3120" y="12414"/>
                  <a:pt x="3050" y="12484"/>
                </a:cubicBezTo>
                <a:cubicBezTo>
                  <a:pt x="2918" y="12616"/>
                  <a:pt x="2715" y="12671"/>
                  <a:pt x="2488" y="12671"/>
                </a:cubicBezTo>
                <a:cubicBezTo>
                  <a:pt x="2005" y="12671"/>
                  <a:pt x="1415" y="12420"/>
                  <a:pt x="1179" y="12137"/>
                </a:cubicBezTo>
                <a:cubicBezTo>
                  <a:pt x="1179" y="12137"/>
                  <a:pt x="1110" y="12137"/>
                  <a:pt x="1110" y="12206"/>
                </a:cubicBezTo>
                <a:cubicBezTo>
                  <a:pt x="1393" y="12678"/>
                  <a:pt x="1901" y="12926"/>
                  <a:pt x="2438" y="12926"/>
                </a:cubicBezTo>
                <a:cubicBezTo>
                  <a:pt x="2689" y="12926"/>
                  <a:pt x="2946" y="12871"/>
                  <a:pt x="3189" y="12761"/>
                </a:cubicBezTo>
                <a:cubicBezTo>
                  <a:pt x="3328" y="12692"/>
                  <a:pt x="3397" y="12553"/>
                  <a:pt x="3466" y="12414"/>
                </a:cubicBezTo>
                <a:cubicBezTo>
                  <a:pt x="3674" y="12553"/>
                  <a:pt x="3952" y="12622"/>
                  <a:pt x="4160" y="12692"/>
                </a:cubicBezTo>
                <a:cubicBezTo>
                  <a:pt x="4645" y="12899"/>
                  <a:pt x="5130" y="13177"/>
                  <a:pt x="5615" y="13454"/>
                </a:cubicBezTo>
                <a:cubicBezTo>
                  <a:pt x="5823" y="13731"/>
                  <a:pt x="6100" y="13939"/>
                  <a:pt x="6308" y="14217"/>
                </a:cubicBezTo>
                <a:cubicBezTo>
                  <a:pt x="6170" y="14217"/>
                  <a:pt x="6100" y="14286"/>
                  <a:pt x="6100" y="14425"/>
                </a:cubicBezTo>
                <a:lnTo>
                  <a:pt x="5893" y="14425"/>
                </a:lnTo>
                <a:cubicBezTo>
                  <a:pt x="5823" y="14425"/>
                  <a:pt x="5823" y="14494"/>
                  <a:pt x="5754" y="14563"/>
                </a:cubicBezTo>
                <a:lnTo>
                  <a:pt x="5615" y="14632"/>
                </a:lnTo>
                <a:cubicBezTo>
                  <a:pt x="5546" y="14563"/>
                  <a:pt x="5477" y="14563"/>
                  <a:pt x="5407" y="14494"/>
                </a:cubicBezTo>
                <a:cubicBezTo>
                  <a:pt x="5080" y="14302"/>
                  <a:pt x="4658" y="14211"/>
                  <a:pt x="4241" y="14211"/>
                </a:cubicBezTo>
                <a:cubicBezTo>
                  <a:pt x="3155" y="14211"/>
                  <a:pt x="2110" y="14828"/>
                  <a:pt x="2912" y="15880"/>
                </a:cubicBezTo>
                <a:cubicBezTo>
                  <a:pt x="3205" y="16238"/>
                  <a:pt x="3620" y="16367"/>
                  <a:pt x="4050" y="16367"/>
                </a:cubicBezTo>
                <a:cubicBezTo>
                  <a:pt x="4535" y="16367"/>
                  <a:pt x="5040" y="16203"/>
                  <a:pt x="5407" y="16019"/>
                </a:cubicBezTo>
                <a:cubicBezTo>
                  <a:pt x="5823" y="15811"/>
                  <a:pt x="6031" y="15256"/>
                  <a:pt x="5823" y="14840"/>
                </a:cubicBezTo>
                <a:lnTo>
                  <a:pt x="6586" y="14840"/>
                </a:lnTo>
                <a:cubicBezTo>
                  <a:pt x="6655" y="14840"/>
                  <a:pt x="6724" y="14771"/>
                  <a:pt x="6724" y="14702"/>
                </a:cubicBezTo>
                <a:cubicBezTo>
                  <a:pt x="7140" y="15118"/>
                  <a:pt x="7487" y="15464"/>
                  <a:pt x="7833" y="15880"/>
                </a:cubicBezTo>
                <a:cubicBezTo>
                  <a:pt x="7972" y="16088"/>
                  <a:pt x="8111" y="16227"/>
                  <a:pt x="8319" y="16435"/>
                </a:cubicBezTo>
                <a:lnTo>
                  <a:pt x="7418" y="16435"/>
                </a:lnTo>
                <a:cubicBezTo>
                  <a:pt x="7071" y="16435"/>
                  <a:pt x="6724" y="16504"/>
                  <a:pt x="6378" y="16573"/>
                </a:cubicBezTo>
                <a:lnTo>
                  <a:pt x="6308" y="16573"/>
                </a:lnTo>
                <a:cubicBezTo>
                  <a:pt x="6031" y="16643"/>
                  <a:pt x="5754" y="16712"/>
                  <a:pt x="5477" y="16851"/>
                </a:cubicBezTo>
                <a:cubicBezTo>
                  <a:pt x="5130" y="17059"/>
                  <a:pt x="4853" y="17267"/>
                  <a:pt x="4645" y="17613"/>
                </a:cubicBezTo>
                <a:cubicBezTo>
                  <a:pt x="4368" y="18306"/>
                  <a:pt x="5130" y="18861"/>
                  <a:pt x="5823" y="18861"/>
                </a:cubicBezTo>
                <a:cubicBezTo>
                  <a:pt x="6447" y="18792"/>
                  <a:pt x="7071" y="18445"/>
                  <a:pt x="7348" y="17821"/>
                </a:cubicBezTo>
                <a:cubicBezTo>
                  <a:pt x="7487" y="17475"/>
                  <a:pt x="7348" y="17059"/>
                  <a:pt x="6932" y="16851"/>
                </a:cubicBezTo>
                <a:lnTo>
                  <a:pt x="6932" y="16851"/>
                </a:lnTo>
                <a:cubicBezTo>
                  <a:pt x="7002" y="16885"/>
                  <a:pt x="7088" y="16903"/>
                  <a:pt x="7175" y="16903"/>
                </a:cubicBezTo>
                <a:cubicBezTo>
                  <a:pt x="7262" y="16903"/>
                  <a:pt x="7348" y="16885"/>
                  <a:pt x="7418" y="16851"/>
                </a:cubicBezTo>
                <a:cubicBezTo>
                  <a:pt x="7487" y="16851"/>
                  <a:pt x="7487" y="16781"/>
                  <a:pt x="7418" y="16781"/>
                </a:cubicBezTo>
                <a:cubicBezTo>
                  <a:pt x="7210" y="16781"/>
                  <a:pt x="6932" y="16712"/>
                  <a:pt x="6724" y="16643"/>
                </a:cubicBezTo>
                <a:cubicBezTo>
                  <a:pt x="6983" y="16614"/>
                  <a:pt x="7253" y="16597"/>
                  <a:pt x="7525" y="16597"/>
                </a:cubicBezTo>
                <a:cubicBezTo>
                  <a:pt x="7911" y="16597"/>
                  <a:pt x="8300" y="16631"/>
                  <a:pt x="8665" y="16712"/>
                </a:cubicBezTo>
                <a:cubicBezTo>
                  <a:pt x="8804" y="16851"/>
                  <a:pt x="8943" y="16920"/>
                  <a:pt x="9081" y="16989"/>
                </a:cubicBezTo>
                <a:cubicBezTo>
                  <a:pt x="9081" y="17059"/>
                  <a:pt x="9150" y="17128"/>
                  <a:pt x="9428" y="17267"/>
                </a:cubicBezTo>
                <a:lnTo>
                  <a:pt x="10537" y="18098"/>
                </a:lnTo>
                <a:lnTo>
                  <a:pt x="10814" y="18306"/>
                </a:lnTo>
                <a:cubicBezTo>
                  <a:pt x="10745" y="18306"/>
                  <a:pt x="10675" y="18237"/>
                  <a:pt x="10606" y="18168"/>
                </a:cubicBezTo>
                <a:cubicBezTo>
                  <a:pt x="10468" y="18168"/>
                  <a:pt x="10398" y="18237"/>
                  <a:pt x="10398" y="18306"/>
                </a:cubicBezTo>
                <a:cubicBezTo>
                  <a:pt x="10121" y="18306"/>
                  <a:pt x="9831" y="18293"/>
                  <a:pt x="9541" y="18293"/>
                </a:cubicBezTo>
                <a:cubicBezTo>
                  <a:pt x="8890" y="18293"/>
                  <a:pt x="8244" y="18360"/>
                  <a:pt x="7764" y="18792"/>
                </a:cubicBezTo>
                <a:cubicBezTo>
                  <a:pt x="7348" y="19207"/>
                  <a:pt x="7487" y="19901"/>
                  <a:pt x="8041" y="20109"/>
                </a:cubicBezTo>
                <a:cubicBezTo>
                  <a:pt x="8140" y="20120"/>
                  <a:pt x="8239" y="20125"/>
                  <a:pt x="8337" y="20125"/>
                </a:cubicBezTo>
                <a:cubicBezTo>
                  <a:pt x="8859" y="20125"/>
                  <a:pt x="9366" y="19962"/>
                  <a:pt x="9774" y="19554"/>
                </a:cubicBezTo>
                <a:cubicBezTo>
                  <a:pt x="10121" y="19346"/>
                  <a:pt x="10190" y="18861"/>
                  <a:pt x="9913" y="18514"/>
                </a:cubicBezTo>
                <a:lnTo>
                  <a:pt x="9913" y="18514"/>
                </a:lnTo>
                <a:lnTo>
                  <a:pt x="10606" y="18584"/>
                </a:lnTo>
                <a:lnTo>
                  <a:pt x="10814" y="18584"/>
                </a:lnTo>
                <a:cubicBezTo>
                  <a:pt x="10883" y="18584"/>
                  <a:pt x="10953" y="18514"/>
                  <a:pt x="10953" y="18445"/>
                </a:cubicBezTo>
                <a:cubicBezTo>
                  <a:pt x="11369" y="18792"/>
                  <a:pt x="11854" y="19069"/>
                  <a:pt x="12339" y="19415"/>
                </a:cubicBezTo>
                <a:lnTo>
                  <a:pt x="12963" y="19762"/>
                </a:lnTo>
                <a:cubicBezTo>
                  <a:pt x="12894" y="19831"/>
                  <a:pt x="12824" y="19901"/>
                  <a:pt x="12824" y="19970"/>
                </a:cubicBezTo>
                <a:lnTo>
                  <a:pt x="12894" y="20109"/>
                </a:lnTo>
                <a:cubicBezTo>
                  <a:pt x="12547" y="20317"/>
                  <a:pt x="12270" y="20594"/>
                  <a:pt x="12062" y="20871"/>
                </a:cubicBezTo>
                <a:lnTo>
                  <a:pt x="11854" y="20940"/>
                </a:lnTo>
                <a:cubicBezTo>
                  <a:pt x="11785" y="21010"/>
                  <a:pt x="11785" y="21148"/>
                  <a:pt x="11854" y="21218"/>
                </a:cubicBezTo>
                <a:cubicBezTo>
                  <a:pt x="11923" y="21287"/>
                  <a:pt x="11993" y="21287"/>
                  <a:pt x="11993" y="21287"/>
                </a:cubicBezTo>
                <a:lnTo>
                  <a:pt x="12200" y="21218"/>
                </a:lnTo>
                <a:cubicBezTo>
                  <a:pt x="12339" y="21218"/>
                  <a:pt x="12339" y="21079"/>
                  <a:pt x="12339" y="21010"/>
                </a:cubicBezTo>
                <a:lnTo>
                  <a:pt x="12478" y="20871"/>
                </a:lnTo>
                <a:lnTo>
                  <a:pt x="12547" y="20871"/>
                </a:lnTo>
                <a:cubicBezTo>
                  <a:pt x="12547" y="20802"/>
                  <a:pt x="12547" y="20802"/>
                  <a:pt x="12547" y="20802"/>
                </a:cubicBezTo>
                <a:cubicBezTo>
                  <a:pt x="12686" y="20594"/>
                  <a:pt x="12963" y="20386"/>
                  <a:pt x="13171" y="20247"/>
                </a:cubicBezTo>
                <a:cubicBezTo>
                  <a:pt x="13240" y="20247"/>
                  <a:pt x="13310" y="20178"/>
                  <a:pt x="13310" y="20109"/>
                </a:cubicBezTo>
                <a:cubicBezTo>
                  <a:pt x="13656" y="20386"/>
                  <a:pt x="13933" y="20663"/>
                  <a:pt x="14211" y="21079"/>
                </a:cubicBezTo>
                <a:cubicBezTo>
                  <a:pt x="14488" y="21495"/>
                  <a:pt x="14349" y="21634"/>
                  <a:pt x="14488" y="21772"/>
                </a:cubicBezTo>
                <a:cubicBezTo>
                  <a:pt x="14557" y="21980"/>
                  <a:pt x="14627" y="22119"/>
                  <a:pt x="14627" y="22327"/>
                </a:cubicBezTo>
                <a:cubicBezTo>
                  <a:pt x="14765" y="22812"/>
                  <a:pt x="14904" y="23297"/>
                  <a:pt x="15043" y="23783"/>
                </a:cubicBezTo>
                <a:cubicBezTo>
                  <a:pt x="15043" y="24268"/>
                  <a:pt x="15043" y="24753"/>
                  <a:pt x="15181" y="25238"/>
                </a:cubicBezTo>
                <a:cubicBezTo>
                  <a:pt x="15181" y="25273"/>
                  <a:pt x="15198" y="25290"/>
                  <a:pt x="15216" y="25290"/>
                </a:cubicBezTo>
                <a:cubicBezTo>
                  <a:pt x="15233" y="25290"/>
                  <a:pt x="15250" y="25273"/>
                  <a:pt x="15250" y="25238"/>
                </a:cubicBezTo>
                <a:cubicBezTo>
                  <a:pt x="15250" y="25169"/>
                  <a:pt x="15250" y="24892"/>
                  <a:pt x="15250" y="24684"/>
                </a:cubicBezTo>
                <a:cubicBezTo>
                  <a:pt x="16076" y="27984"/>
                  <a:pt x="16696" y="31352"/>
                  <a:pt x="17247" y="34654"/>
                </a:cubicBezTo>
                <a:lnTo>
                  <a:pt x="17247" y="34654"/>
                </a:lnTo>
                <a:cubicBezTo>
                  <a:pt x="17431" y="34905"/>
                  <a:pt x="17601" y="35166"/>
                  <a:pt x="17746" y="35428"/>
                </a:cubicBezTo>
                <a:cubicBezTo>
                  <a:pt x="18231" y="38131"/>
                  <a:pt x="18716" y="40835"/>
                  <a:pt x="19271" y="43469"/>
                </a:cubicBezTo>
                <a:cubicBezTo>
                  <a:pt x="19300" y="43556"/>
                  <a:pt x="19366" y="43595"/>
                  <a:pt x="19432" y="43595"/>
                </a:cubicBezTo>
                <a:cubicBezTo>
                  <a:pt x="19524" y="43595"/>
                  <a:pt x="19618" y="43521"/>
                  <a:pt x="19618" y="43400"/>
                </a:cubicBezTo>
                <a:cubicBezTo>
                  <a:pt x="19557" y="43139"/>
                  <a:pt x="19499" y="42876"/>
                  <a:pt x="19441" y="42613"/>
                </a:cubicBezTo>
                <a:lnTo>
                  <a:pt x="19441" y="42613"/>
                </a:lnTo>
                <a:cubicBezTo>
                  <a:pt x="19753" y="43853"/>
                  <a:pt x="20155" y="45058"/>
                  <a:pt x="20727" y="46172"/>
                </a:cubicBezTo>
                <a:cubicBezTo>
                  <a:pt x="20747" y="46193"/>
                  <a:pt x="20767" y="46201"/>
                  <a:pt x="20786" y="46201"/>
                </a:cubicBezTo>
                <a:cubicBezTo>
                  <a:pt x="20831" y="46201"/>
                  <a:pt x="20865" y="46152"/>
                  <a:pt x="20865" y="46103"/>
                </a:cubicBezTo>
                <a:cubicBezTo>
                  <a:pt x="19964" y="43330"/>
                  <a:pt x="19271" y="40488"/>
                  <a:pt x="18716" y="37577"/>
                </a:cubicBezTo>
                <a:cubicBezTo>
                  <a:pt x="18716" y="37438"/>
                  <a:pt x="18647" y="37230"/>
                  <a:pt x="18647" y="37092"/>
                </a:cubicBezTo>
                <a:cubicBezTo>
                  <a:pt x="18786" y="36260"/>
                  <a:pt x="19063" y="35359"/>
                  <a:pt x="19340" y="34527"/>
                </a:cubicBezTo>
                <a:lnTo>
                  <a:pt x="19618" y="34388"/>
                </a:lnTo>
                <a:lnTo>
                  <a:pt x="19687" y="34388"/>
                </a:lnTo>
                <a:cubicBezTo>
                  <a:pt x="20311" y="33903"/>
                  <a:pt x="20865" y="33418"/>
                  <a:pt x="21420" y="33002"/>
                </a:cubicBezTo>
                <a:cubicBezTo>
                  <a:pt x="22182" y="32794"/>
                  <a:pt x="22875" y="32517"/>
                  <a:pt x="23638" y="32378"/>
                </a:cubicBezTo>
                <a:lnTo>
                  <a:pt x="23777" y="32447"/>
                </a:lnTo>
                <a:cubicBezTo>
                  <a:pt x="23777" y="32655"/>
                  <a:pt x="23846" y="32863"/>
                  <a:pt x="23915" y="33002"/>
                </a:cubicBezTo>
                <a:cubicBezTo>
                  <a:pt x="24190" y="33331"/>
                  <a:pt x="24637" y="33530"/>
                  <a:pt x="25087" y="33530"/>
                </a:cubicBezTo>
                <a:cubicBezTo>
                  <a:pt x="25206" y="33530"/>
                  <a:pt x="25325" y="33516"/>
                  <a:pt x="25440" y="33487"/>
                </a:cubicBezTo>
                <a:cubicBezTo>
                  <a:pt x="25787" y="33348"/>
                  <a:pt x="26064" y="33071"/>
                  <a:pt x="26203" y="32655"/>
                </a:cubicBezTo>
                <a:cubicBezTo>
                  <a:pt x="26203" y="32170"/>
                  <a:pt x="25718" y="32031"/>
                  <a:pt x="25302" y="31962"/>
                </a:cubicBezTo>
                <a:cubicBezTo>
                  <a:pt x="25094" y="31962"/>
                  <a:pt x="24886" y="32031"/>
                  <a:pt x="24747" y="32031"/>
                </a:cubicBezTo>
                <a:cubicBezTo>
                  <a:pt x="24608" y="31962"/>
                  <a:pt x="24470" y="31927"/>
                  <a:pt x="24340" y="31927"/>
                </a:cubicBezTo>
                <a:cubicBezTo>
                  <a:pt x="24210" y="31927"/>
                  <a:pt x="24089" y="31962"/>
                  <a:pt x="23985" y="32031"/>
                </a:cubicBezTo>
                <a:lnTo>
                  <a:pt x="23430" y="31893"/>
                </a:lnTo>
                <a:cubicBezTo>
                  <a:pt x="23408" y="31885"/>
                  <a:pt x="23386" y="31882"/>
                  <a:pt x="23365" y="31882"/>
                </a:cubicBezTo>
                <a:cubicBezTo>
                  <a:pt x="23196" y="31882"/>
                  <a:pt x="23106" y="32116"/>
                  <a:pt x="23291" y="32239"/>
                </a:cubicBezTo>
                <a:cubicBezTo>
                  <a:pt x="22806" y="32378"/>
                  <a:pt x="22252" y="32517"/>
                  <a:pt x="21766" y="32725"/>
                </a:cubicBezTo>
                <a:cubicBezTo>
                  <a:pt x="22321" y="32170"/>
                  <a:pt x="22945" y="31685"/>
                  <a:pt x="23499" y="31130"/>
                </a:cubicBezTo>
                <a:cubicBezTo>
                  <a:pt x="23707" y="30922"/>
                  <a:pt x="23915" y="30645"/>
                  <a:pt x="24123" y="30368"/>
                </a:cubicBezTo>
                <a:cubicBezTo>
                  <a:pt x="24331" y="30298"/>
                  <a:pt x="24608" y="30229"/>
                  <a:pt x="24816" y="30091"/>
                </a:cubicBezTo>
                <a:cubicBezTo>
                  <a:pt x="24955" y="30091"/>
                  <a:pt x="25094" y="30021"/>
                  <a:pt x="25232" y="30021"/>
                </a:cubicBezTo>
                <a:cubicBezTo>
                  <a:pt x="25302" y="30091"/>
                  <a:pt x="25302" y="30091"/>
                  <a:pt x="25371" y="30160"/>
                </a:cubicBezTo>
                <a:cubicBezTo>
                  <a:pt x="25530" y="30372"/>
                  <a:pt x="25770" y="30462"/>
                  <a:pt x="26028" y="30462"/>
                </a:cubicBezTo>
                <a:cubicBezTo>
                  <a:pt x="26108" y="30462"/>
                  <a:pt x="26190" y="30453"/>
                  <a:pt x="26272" y="30437"/>
                </a:cubicBezTo>
                <a:cubicBezTo>
                  <a:pt x="26411" y="30437"/>
                  <a:pt x="26341" y="30229"/>
                  <a:pt x="26272" y="30160"/>
                </a:cubicBezTo>
                <a:cubicBezTo>
                  <a:pt x="26211" y="30180"/>
                  <a:pt x="26156" y="30189"/>
                  <a:pt x="26104" y="30189"/>
                </a:cubicBezTo>
                <a:cubicBezTo>
                  <a:pt x="25977" y="30189"/>
                  <a:pt x="25865" y="30140"/>
                  <a:pt x="25718" y="30091"/>
                </a:cubicBezTo>
                <a:cubicBezTo>
                  <a:pt x="25787" y="30021"/>
                  <a:pt x="25787" y="30021"/>
                  <a:pt x="25718" y="29952"/>
                </a:cubicBezTo>
                <a:cubicBezTo>
                  <a:pt x="25718" y="29883"/>
                  <a:pt x="25648" y="29813"/>
                  <a:pt x="25579" y="29813"/>
                </a:cubicBezTo>
                <a:cubicBezTo>
                  <a:pt x="25648" y="29675"/>
                  <a:pt x="25718" y="29605"/>
                  <a:pt x="25787" y="29467"/>
                </a:cubicBezTo>
                <a:cubicBezTo>
                  <a:pt x="26098" y="29094"/>
                  <a:pt x="26520" y="28832"/>
                  <a:pt x="27004" y="28832"/>
                </a:cubicBezTo>
                <a:cubicBezTo>
                  <a:pt x="27060" y="28832"/>
                  <a:pt x="27116" y="28836"/>
                  <a:pt x="27173" y="28843"/>
                </a:cubicBezTo>
                <a:cubicBezTo>
                  <a:pt x="27658" y="28843"/>
                  <a:pt x="28144" y="29120"/>
                  <a:pt x="27866" y="29605"/>
                </a:cubicBezTo>
                <a:cubicBezTo>
                  <a:pt x="27658" y="30160"/>
                  <a:pt x="27173" y="30229"/>
                  <a:pt x="26688" y="30506"/>
                </a:cubicBezTo>
                <a:cubicBezTo>
                  <a:pt x="26688" y="30506"/>
                  <a:pt x="26688" y="30576"/>
                  <a:pt x="26688" y="30576"/>
                </a:cubicBezTo>
                <a:cubicBezTo>
                  <a:pt x="27381" y="30576"/>
                  <a:pt x="27936" y="30160"/>
                  <a:pt x="28144" y="29536"/>
                </a:cubicBezTo>
                <a:cubicBezTo>
                  <a:pt x="28282" y="28843"/>
                  <a:pt x="27589" y="28565"/>
                  <a:pt x="27035" y="28496"/>
                </a:cubicBezTo>
                <a:cubicBezTo>
                  <a:pt x="26341" y="28565"/>
                  <a:pt x="25648" y="28912"/>
                  <a:pt x="25302" y="29605"/>
                </a:cubicBezTo>
                <a:cubicBezTo>
                  <a:pt x="25302" y="29605"/>
                  <a:pt x="25302" y="29605"/>
                  <a:pt x="25302" y="29675"/>
                </a:cubicBezTo>
                <a:cubicBezTo>
                  <a:pt x="25281" y="29654"/>
                  <a:pt x="25255" y="29646"/>
                  <a:pt x="25228" y="29646"/>
                </a:cubicBezTo>
                <a:cubicBezTo>
                  <a:pt x="25163" y="29646"/>
                  <a:pt x="25094" y="29695"/>
                  <a:pt x="25094" y="29744"/>
                </a:cubicBezTo>
                <a:cubicBezTo>
                  <a:pt x="24955" y="29813"/>
                  <a:pt x="24886" y="29813"/>
                  <a:pt x="24816" y="29813"/>
                </a:cubicBezTo>
                <a:cubicBezTo>
                  <a:pt x="24608" y="29883"/>
                  <a:pt x="24470" y="29952"/>
                  <a:pt x="24262" y="30021"/>
                </a:cubicBezTo>
                <a:cubicBezTo>
                  <a:pt x="24678" y="29397"/>
                  <a:pt x="24886" y="28773"/>
                  <a:pt x="25232" y="28080"/>
                </a:cubicBezTo>
                <a:cubicBezTo>
                  <a:pt x="25302" y="28080"/>
                  <a:pt x="25302" y="28011"/>
                  <a:pt x="25302" y="28011"/>
                </a:cubicBezTo>
                <a:lnTo>
                  <a:pt x="25302" y="27803"/>
                </a:lnTo>
                <a:cubicBezTo>
                  <a:pt x="25302" y="27803"/>
                  <a:pt x="25302" y="27734"/>
                  <a:pt x="25302" y="27734"/>
                </a:cubicBezTo>
                <a:cubicBezTo>
                  <a:pt x="25371" y="27664"/>
                  <a:pt x="25371" y="27526"/>
                  <a:pt x="25302" y="27456"/>
                </a:cubicBezTo>
                <a:lnTo>
                  <a:pt x="25371" y="27456"/>
                </a:lnTo>
                <a:cubicBezTo>
                  <a:pt x="25856" y="27248"/>
                  <a:pt x="26203" y="26763"/>
                  <a:pt x="26272" y="26209"/>
                </a:cubicBezTo>
                <a:cubicBezTo>
                  <a:pt x="26341" y="25654"/>
                  <a:pt x="25926" y="25169"/>
                  <a:pt x="25371" y="25169"/>
                </a:cubicBezTo>
                <a:cubicBezTo>
                  <a:pt x="25371" y="25238"/>
                  <a:pt x="25371" y="25238"/>
                  <a:pt x="25371" y="25308"/>
                </a:cubicBezTo>
                <a:cubicBezTo>
                  <a:pt x="25648" y="25585"/>
                  <a:pt x="25995" y="25654"/>
                  <a:pt x="25926" y="26139"/>
                </a:cubicBezTo>
                <a:cubicBezTo>
                  <a:pt x="25856" y="26486"/>
                  <a:pt x="25718" y="26833"/>
                  <a:pt x="25440" y="27040"/>
                </a:cubicBezTo>
                <a:cubicBezTo>
                  <a:pt x="25371" y="27040"/>
                  <a:pt x="25302" y="27110"/>
                  <a:pt x="25302" y="27110"/>
                </a:cubicBezTo>
                <a:cubicBezTo>
                  <a:pt x="25267" y="27040"/>
                  <a:pt x="25180" y="27006"/>
                  <a:pt x="25094" y="27006"/>
                </a:cubicBezTo>
                <a:cubicBezTo>
                  <a:pt x="25007" y="27006"/>
                  <a:pt x="24920" y="27040"/>
                  <a:pt x="24886" y="27110"/>
                </a:cubicBezTo>
                <a:cubicBezTo>
                  <a:pt x="24747" y="27110"/>
                  <a:pt x="24678" y="27040"/>
                  <a:pt x="24608" y="26902"/>
                </a:cubicBezTo>
                <a:cubicBezTo>
                  <a:pt x="24193" y="26486"/>
                  <a:pt x="24608" y="25377"/>
                  <a:pt x="25232" y="25377"/>
                </a:cubicBezTo>
                <a:cubicBezTo>
                  <a:pt x="25302" y="25377"/>
                  <a:pt x="25302" y="25238"/>
                  <a:pt x="25232" y="25238"/>
                </a:cubicBezTo>
                <a:cubicBezTo>
                  <a:pt x="24470" y="25238"/>
                  <a:pt x="24054" y="26070"/>
                  <a:pt x="24193" y="26763"/>
                </a:cubicBezTo>
                <a:cubicBezTo>
                  <a:pt x="24262" y="27110"/>
                  <a:pt x="24539" y="27387"/>
                  <a:pt x="24886" y="27456"/>
                </a:cubicBezTo>
                <a:cubicBezTo>
                  <a:pt x="24886" y="27664"/>
                  <a:pt x="24886" y="27803"/>
                  <a:pt x="24886" y="28011"/>
                </a:cubicBezTo>
                <a:cubicBezTo>
                  <a:pt x="24886" y="28011"/>
                  <a:pt x="24886" y="28080"/>
                  <a:pt x="24955" y="28080"/>
                </a:cubicBezTo>
                <a:cubicBezTo>
                  <a:pt x="24816" y="28219"/>
                  <a:pt x="24747" y="28358"/>
                  <a:pt x="24747" y="28496"/>
                </a:cubicBezTo>
                <a:cubicBezTo>
                  <a:pt x="24539" y="28912"/>
                  <a:pt x="24401" y="29328"/>
                  <a:pt x="24193" y="29813"/>
                </a:cubicBezTo>
                <a:cubicBezTo>
                  <a:pt x="24123" y="29952"/>
                  <a:pt x="23985" y="30021"/>
                  <a:pt x="23915" y="30160"/>
                </a:cubicBezTo>
                <a:cubicBezTo>
                  <a:pt x="23915" y="30229"/>
                  <a:pt x="23915" y="30229"/>
                  <a:pt x="23915" y="30298"/>
                </a:cubicBezTo>
                <a:cubicBezTo>
                  <a:pt x="23569" y="30784"/>
                  <a:pt x="23083" y="31269"/>
                  <a:pt x="22668" y="31754"/>
                </a:cubicBezTo>
                <a:cubicBezTo>
                  <a:pt x="22182" y="32170"/>
                  <a:pt x="21766" y="32517"/>
                  <a:pt x="21281" y="32933"/>
                </a:cubicBezTo>
                <a:cubicBezTo>
                  <a:pt x="21281" y="32933"/>
                  <a:pt x="21212" y="32933"/>
                  <a:pt x="21281" y="33002"/>
                </a:cubicBezTo>
                <a:lnTo>
                  <a:pt x="19756" y="34180"/>
                </a:lnTo>
                <a:cubicBezTo>
                  <a:pt x="19618" y="34180"/>
                  <a:pt x="19618" y="34250"/>
                  <a:pt x="19548" y="34319"/>
                </a:cubicBezTo>
                <a:lnTo>
                  <a:pt x="19410" y="34388"/>
                </a:lnTo>
                <a:cubicBezTo>
                  <a:pt x="20449" y="31754"/>
                  <a:pt x="21628" y="29120"/>
                  <a:pt x="22945" y="26555"/>
                </a:cubicBezTo>
                <a:lnTo>
                  <a:pt x="23014" y="26555"/>
                </a:lnTo>
                <a:cubicBezTo>
                  <a:pt x="23361" y="25862"/>
                  <a:pt x="23707" y="25238"/>
                  <a:pt x="24123" y="24614"/>
                </a:cubicBezTo>
                <a:cubicBezTo>
                  <a:pt x="24608" y="23921"/>
                  <a:pt x="25163" y="23228"/>
                  <a:pt x="25787" y="22673"/>
                </a:cubicBezTo>
                <a:cubicBezTo>
                  <a:pt x="25856" y="22673"/>
                  <a:pt x="25926" y="22673"/>
                  <a:pt x="25995" y="22604"/>
                </a:cubicBezTo>
                <a:lnTo>
                  <a:pt x="26064" y="22604"/>
                </a:lnTo>
                <a:cubicBezTo>
                  <a:pt x="26150" y="22775"/>
                  <a:pt x="26262" y="22894"/>
                  <a:pt x="26433" y="22894"/>
                </a:cubicBezTo>
                <a:cubicBezTo>
                  <a:pt x="26539" y="22894"/>
                  <a:pt x="26668" y="22849"/>
                  <a:pt x="26827" y="22743"/>
                </a:cubicBezTo>
                <a:cubicBezTo>
                  <a:pt x="26827" y="22743"/>
                  <a:pt x="26827" y="22673"/>
                  <a:pt x="26827" y="22673"/>
                </a:cubicBezTo>
                <a:cubicBezTo>
                  <a:pt x="26757" y="22691"/>
                  <a:pt x="26697" y="22699"/>
                  <a:pt x="26644" y="22699"/>
                </a:cubicBezTo>
                <a:cubicBezTo>
                  <a:pt x="26484" y="22699"/>
                  <a:pt x="26393" y="22621"/>
                  <a:pt x="26341" y="22465"/>
                </a:cubicBezTo>
                <a:cubicBezTo>
                  <a:pt x="26341" y="22396"/>
                  <a:pt x="26341" y="22396"/>
                  <a:pt x="26341" y="22327"/>
                </a:cubicBezTo>
                <a:cubicBezTo>
                  <a:pt x="26341" y="21980"/>
                  <a:pt x="26411" y="21703"/>
                  <a:pt x="26619" y="21426"/>
                </a:cubicBezTo>
                <a:cubicBezTo>
                  <a:pt x="26804" y="21241"/>
                  <a:pt x="27142" y="21056"/>
                  <a:pt x="27430" y="21056"/>
                </a:cubicBezTo>
                <a:cubicBezTo>
                  <a:pt x="27574" y="21056"/>
                  <a:pt x="27705" y="21102"/>
                  <a:pt x="27797" y="21218"/>
                </a:cubicBezTo>
                <a:cubicBezTo>
                  <a:pt x="28074" y="21495"/>
                  <a:pt x="28144" y="21911"/>
                  <a:pt x="28005" y="22327"/>
                </a:cubicBezTo>
                <a:cubicBezTo>
                  <a:pt x="27797" y="22812"/>
                  <a:pt x="27520" y="23228"/>
                  <a:pt x="27104" y="23505"/>
                </a:cubicBezTo>
                <a:cubicBezTo>
                  <a:pt x="27104" y="23575"/>
                  <a:pt x="27104" y="23644"/>
                  <a:pt x="27173" y="23644"/>
                </a:cubicBezTo>
                <a:cubicBezTo>
                  <a:pt x="27866" y="23367"/>
                  <a:pt x="28352" y="22743"/>
                  <a:pt x="28352" y="22050"/>
                </a:cubicBezTo>
                <a:cubicBezTo>
                  <a:pt x="28490" y="21495"/>
                  <a:pt x="28144" y="20940"/>
                  <a:pt x="27658" y="20732"/>
                </a:cubicBezTo>
                <a:cubicBezTo>
                  <a:pt x="27592" y="20720"/>
                  <a:pt x="27526" y="20715"/>
                  <a:pt x="27462" y="20715"/>
                </a:cubicBezTo>
                <a:cubicBezTo>
                  <a:pt x="26791" y="20715"/>
                  <a:pt x="26260" y="21342"/>
                  <a:pt x="26133" y="21911"/>
                </a:cubicBezTo>
                <a:cubicBezTo>
                  <a:pt x="26064" y="21980"/>
                  <a:pt x="26064" y="22050"/>
                  <a:pt x="26133" y="22119"/>
                </a:cubicBezTo>
                <a:lnTo>
                  <a:pt x="25995" y="22119"/>
                </a:lnTo>
                <a:cubicBezTo>
                  <a:pt x="25926" y="22188"/>
                  <a:pt x="25856" y="22258"/>
                  <a:pt x="25856" y="22327"/>
                </a:cubicBezTo>
                <a:cubicBezTo>
                  <a:pt x="25440" y="23020"/>
                  <a:pt x="24816" y="23644"/>
                  <a:pt x="24262" y="24268"/>
                </a:cubicBezTo>
                <a:cubicBezTo>
                  <a:pt x="24123" y="24476"/>
                  <a:pt x="24054" y="24684"/>
                  <a:pt x="23846" y="24961"/>
                </a:cubicBezTo>
                <a:cubicBezTo>
                  <a:pt x="24608" y="23228"/>
                  <a:pt x="25232" y="21495"/>
                  <a:pt x="25579" y="19693"/>
                </a:cubicBezTo>
                <a:cubicBezTo>
                  <a:pt x="25856" y="19554"/>
                  <a:pt x="26133" y="19346"/>
                  <a:pt x="26272" y="19138"/>
                </a:cubicBezTo>
                <a:cubicBezTo>
                  <a:pt x="26549" y="19069"/>
                  <a:pt x="26688" y="18930"/>
                  <a:pt x="26896" y="18792"/>
                </a:cubicBezTo>
                <a:cubicBezTo>
                  <a:pt x="26965" y="18792"/>
                  <a:pt x="26965" y="18722"/>
                  <a:pt x="26965" y="18653"/>
                </a:cubicBezTo>
                <a:cubicBezTo>
                  <a:pt x="27035" y="18792"/>
                  <a:pt x="27035" y="18930"/>
                  <a:pt x="27173" y="19000"/>
                </a:cubicBezTo>
                <a:cubicBezTo>
                  <a:pt x="27312" y="19207"/>
                  <a:pt x="27554" y="19311"/>
                  <a:pt x="27806" y="19311"/>
                </a:cubicBezTo>
                <a:cubicBezTo>
                  <a:pt x="28057" y="19311"/>
                  <a:pt x="28317" y="19207"/>
                  <a:pt x="28490" y="19000"/>
                </a:cubicBezTo>
                <a:cubicBezTo>
                  <a:pt x="28837" y="18584"/>
                  <a:pt x="29045" y="18029"/>
                  <a:pt x="28976" y="17475"/>
                </a:cubicBezTo>
                <a:cubicBezTo>
                  <a:pt x="28930" y="17021"/>
                  <a:pt x="28558" y="16745"/>
                  <a:pt x="28170" y="16745"/>
                </a:cubicBezTo>
                <a:cubicBezTo>
                  <a:pt x="27966" y="16745"/>
                  <a:pt x="27757" y="16822"/>
                  <a:pt x="27589" y="16989"/>
                </a:cubicBezTo>
                <a:cubicBezTo>
                  <a:pt x="27589" y="16989"/>
                  <a:pt x="27589" y="17059"/>
                  <a:pt x="27589" y="17128"/>
                </a:cubicBezTo>
                <a:cubicBezTo>
                  <a:pt x="27050" y="17330"/>
                  <a:pt x="26707" y="17925"/>
                  <a:pt x="26816" y="18595"/>
                </a:cubicBezTo>
                <a:lnTo>
                  <a:pt x="26816" y="18595"/>
                </a:lnTo>
                <a:cubicBezTo>
                  <a:pt x="26799" y="18555"/>
                  <a:pt x="26764" y="18538"/>
                  <a:pt x="26726" y="18538"/>
                </a:cubicBezTo>
                <a:cubicBezTo>
                  <a:pt x="26688" y="18538"/>
                  <a:pt x="26647" y="18555"/>
                  <a:pt x="26619" y="18584"/>
                </a:cubicBezTo>
                <a:cubicBezTo>
                  <a:pt x="26549" y="18584"/>
                  <a:pt x="26480" y="18653"/>
                  <a:pt x="26341" y="18722"/>
                </a:cubicBezTo>
                <a:cubicBezTo>
                  <a:pt x="26203" y="18792"/>
                  <a:pt x="26133" y="18861"/>
                  <a:pt x="25995" y="19000"/>
                </a:cubicBezTo>
                <a:cubicBezTo>
                  <a:pt x="25856" y="19138"/>
                  <a:pt x="25718" y="19277"/>
                  <a:pt x="25579" y="19415"/>
                </a:cubicBezTo>
                <a:cubicBezTo>
                  <a:pt x="25579" y="19207"/>
                  <a:pt x="25648" y="18930"/>
                  <a:pt x="25718" y="18722"/>
                </a:cubicBezTo>
                <a:cubicBezTo>
                  <a:pt x="26133" y="17890"/>
                  <a:pt x="26411" y="16989"/>
                  <a:pt x="26549" y="16088"/>
                </a:cubicBezTo>
                <a:cubicBezTo>
                  <a:pt x="26688" y="16157"/>
                  <a:pt x="26757" y="16227"/>
                  <a:pt x="26896" y="16227"/>
                </a:cubicBezTo>
                <a:cubicBezTo>
                  <a:pt x="26965" y="16227"/>
                  <a:pt x="26965" y="16157"/>
                  <a:pt x="26896" y="16157"/>
                </a:cubicBezTo>
                <a:cubicBezTo>
                  <a:pt x="26757" y="16019"/>
                  <a:pt x="26619" y="15880"/>
                  <a:pt x="26549" y="15742"/>
                </a:cubicBezTo>
                <a:lnTo>
                  <a:pt x="26549" y="15603"/>
                </a:lnTo>
                <a:cubicBezTo>
                  <a:pt x="26549" y="15603"/>
                  <a:pt x="26480" y="15534"/>
                  <a:pt x="26480" y="15534"/>
                </a:cubicBezTo>
                <a:cubicBezTo>
                  <a:pt x="26341" y="15118"/>
                  <a:pt x="26411" y="14702"/>
                  <a:pt x="26619" y="14355"/>
                </a:cubicBezTo>
                <a:cubicBezTo>
                  <a:pt x="26732" y="14073"/>
                  <a:pt x="27074" y="13745"/>
                  <a:pt x="27422" y="13745"/>
                </a:cubicBezTo>
                <a:cubicBezTo>
                  <a:pt x="27501" y="13745"/>
                  <a:pt x="27581" y="13762"/>
                  <a:pt x="27658" y="13801"/>
                </a:cubicBezTo>
                <a:cubicBezTo>
                  <a:pt x="28005" y="14078"/>
                  <a:pt x="28144" y="14425"/>
                  <a:pt x="28144" y="14840"/>
                </a:cubicBezTo>
                <a:cubicBezTo>
                  <a:pt x="28074" y="15326"/>
                  <a:pt x="27866" y="15811"/>
                  <a:pt x="27451" y="16157"/>
                </a:cubicBezTo>
                <a:cubicBezTo>
                  <a:pt x="27451" y="16157"/>
                  <a:pt x="27451" y="16296"/>
                  <a:pt x="27589" y="16296"/>
                </a:cubicBezTo>
                <a:cubicBezTo>
                  <a:pt x="28629" y="15811"/>
                  <a:pt x="28837" y="13870"/>
                  <a:pt x="27658" y="13454"/>
                </a:cubicBezTo>
                <a:cubicBezTo>
                  <a:pt x="27559" y="13421"/>
                  <a:pt x="27463" y="13406"/>
                  <a:pt x="27371" y="13406"/>
                </a:cubicBezTo>
                <a:cubicBezTo>
                  <a:pt x="26495" y="13406"/>
                  <a:pt x="25952" y="14794"/>
                  <a:pt x="26203" y="15672"/>
                </a:cubicBezTo>
                <a:lnTo>
                  <a:pt x="26203" y="16504"/>
                </a:lnTo>
                <a:cubicBezTo>
                  <a:pt x="26203" y="16573"/>
                  <a:pt x="26203" y="16573"/>
                  <a:pt x="26203" y="16573"/>
                </a:cubicBezTo>
                <a:cubicBezTo>
                  <a:pt x="26064" y="17128"/>
                  <a:pt x="25926" y="17613"/>
                  <a:pt x="25718" y="18098"/>
                </a:cubicBezTo>
                <a:cubicBezTo>
                  <a:pt x="25787" y="16851"/>
                  <a:pt x="25787" y="15603"/>
                  <a:pt x="25579" y="14425"/>
                </a:cubicBezTo>
                <a:cubicBezTo>
                  <a:pt x="25648" y="14355"/>
                  <a:pt x="25648" y="14286"/>
                  <a:pt x="25648" y="14217"/>
                </a:cubicBezTo>
                <a:lnTo>
                  <a:pt x="25648" y="14147"/>
                </a:lnTo>
                <a:cubicBezTo>
                  <a:pt x="25648" y="14078"/>
                  <a:pt x="25579" y="13939"/>
                  <a:pt x="25579" y="13870"/>
                </a:cubicBezTo>
                <a:cubicBezTo>
                  <a:pt x="25718" y="13731"/>
                  <a:pt x="25787" y="13523"/>
                  <a:pt x="25787" y="13385"/>
                </a:cubicBezTo>
                <a:cubicBezTo>
                  <a:pt x="25856" y="12761"/>
                  <a:pt x="25648" y="12206"/>
                  <a:pt x="25302" y="11721"/>
                </a:cubicBezTo>
                <a:cubicBezTo>
                  <a:pt x="25153" y="11512"/>
                  <a:pt x="24940" y="11419"/>
                  <a:pt x="24728" y="11419"/>
                </a:cubicBezTo>
                <a:cubicBezTo>
                  <a:pt x="24449" y="11419"/>
                  <a:pt x="24172" y="11583"/>
                  <a:pt x="24054" y="11860"/>
                </a:cubicBezTo>
                <a:cubicBezTo>
                  <a:pt x="24054" y="11909"/>
                  <a:pt x="24054" y="11958"/>
                  <a:pt x="24078" y="11958"/>
                </a:cubicBezTo>
                <a:cubicBezTo>
                  <a:pt x="24089" y="11958"/>
                  <a:pt x="24103" y="11949"/>
                  <a:pt x="24123" y="11929"/>
                </a:cubicBezTo>
                <a:cubicBezTo>
                  <a:pt x="24309" y="11818"/>
                  <a:pt x="24474" y="11746"/>
                  <a:pt x="24631" y="11746"/>
                </a:cubicBezTo>
                <a:cubicBezTo>
                  <a:pt x="24767" y="11746"/>
                  <a:pt x="24895" y="11800"/>
                  <a:pt x="25024" y="11929"/>
                </a:cubicBezTo>
                <a:cubicBezTo>
                  <a:pt x="25302" y="12276"/>
                  <a:pt x="25440" y="12622"/>
                  <a:pt x="25510" y="13038"/>
                </a:cubicBezTo>
                <a:cubicBezTo>
                  <a:pt x="25510" y="13107"/>
                  <a:pt x="25510" y="13315"/>
                  <a:pt x="25510" y="13454"/>
                </a:cubicBezTo>
                <a:cubicBezTo>
                  <a:pt x="25469" y="13413"/>
                  <a:pt x="25428" y="13397"/>
                  <a:pt x="25391" y="13397"/>
                </a:cubicBezTo>
                <a:cubicBezTo>
                  <a:pt x="25302" y="13397"/>
                  <a:pt x="25232" y="13495"/>
                  <a:pt x="25232" y="13593"/>
                </a:cubicBezTo>
                <a:lnTo>
                  <a:pt x="25232" y="13662"/>
                </a:lnTo>
                <a:lnTo>
                  <a:pt x="25163" y="13662"/>
                </a:lnTo>
                <a:cubicBezTo>
                  <a:pt x="24470" y="13385"/>
                  <a:pt x="24123" y="12484"/>
                  <a:pt x="24608" y="11860"/>
                </a:cubicBezTo>
                <a:cubicBezTo>
                  <a:pt x="24608" y="11811"/>
                  <a:pt x="24574" y="11762"/>
                  <a:pt x="24529" y="11762"/>
                </a:cubicBezTo>
                <a:cubicBezTo>
                  <a:pt x="24510" y="11762"/>
                  <a:pt x="24490" y="11770"/>
                  <a:pt x="24470" y="11790"/>
                </a:cubicBezTo>
                <a:cubicBezTo>
                  <a:pt x="24123" y="11998"/>
                  <a:pt x="24123" y="12553"/>
                  <a:pt x="24193" y="12969"/>
                </a:cubicBezTo>
                <a:cubicBezTo>
                  <a:pt x="24262" y="13385"/>
                  <a:pt x="24539" y="13731"/>
                  <a:pt x="24955" y="13870"/>
                </a:cubicBezTo>
                <a:cubicBezTo>
                  <a:pt x="25024" y="13939"/>
                  <a:pt x="25163" y="13939"/>
                  <a:pt x="25302" y="13939"/>
                </a:cubicBezTo>
                <a:cubicBezTo>
                  <a:pt x="25302" y="14009"/>
                  <a:pt x="25302" y="14009"/>
                  <a:pt x="25302" y="14009"/>
                </a:cubicBezTo>
                <a:lnTo>
                  <a:pt x="25302" y="14147"/>
                </a:lnTo>
                <a:lnTo>
                  <a:pt x="25302" y="14217"/>
                </a:lnTo>
                <a:cubicBezTo>
                  <a:pt x="25302" y="14286"/>
                  <a:pt x="25302" y="14355"/>
                  <a:pt x="25371" y="14355"/>
                </a:cubicBezTo>
                <a:cubicBezTo>
                  <a:pt x="25371" y="14494"/>
                  <a:pt x="25371" y="14563"/>
                  <a:pt x="25440" y="14702"/>
                </a:cubicBezTo>
                <a:cubicBezTo>
                  <a:pt x="25510" y="15326"/>
                  <a:pt x="25579" y="15950"/>
                  <a:pt x="25579" y="16573"/>
                </a:cubicBezTo>
                <a:cubicBezTo>
                  <a:pt x="25579" y="17197"/>
                  <a:pt x="25579" y="17821"/>
                  <a:pt x="25510" y="18445"/>
                </a:cubicBezTo>
                <a:lnTo>
                  <a:pt x="25371" y="18722"/>
                </a:lnTo>
                <a:cubicBezTo>
                  <a:pt x="25302" y="18029"/>
                  <a:pt x="25094" y="17405"/>
                  <a:pt x="24747" y="16851"/>
                </a:cubicBezTo>
                <a:cubicBezTo>
                  <a:pt x="24747" y="16851"/>
                  <a:pt x="24747" y="16781"/>
                  <a:pt x="24747" y="16781"/>
                </a:cubicBezTo>
                <a:cubicBezTo>
                  <a:pt x="24747" y="16781"/>
                  <a:pt x="24747" y="16712"/>
                  <a:pt x="24747" y="16712"/>
                </a:cubicBezTo>
                <a:cubicBezTo>
                  <a:pt x="24747" y="16712"/>
                  <a:pt x="24747" y="16643"/>
                  <a:pt x="24747" y="16643"/>
                </a:cubicBezTo>
                <a:lnTo>
                  <a:pt x="24747" y="16573"/>
                </a:lnTo>
                <a:cubicBezTo>
                  <a:pt x="25143" y="15717"/>
                  <a:pt x="24097" y="14484"/>
                  <a:pt x="23218" y="14484"/>
                </a:cubicBezTo>
                <a:cubicBezTo>
                  <a:pt x="23173" y="14484"/>
                  <a:pt x="23128" y="14487"/>
                  <a:pt x="23083" y="14494"/>
                </a:cubicBezTo>
                <a:cubicBezTo>
                  <a:pt x="23014" y="14494"/>
                  <a:pt x="23014" y="14632"/>
                  <a:pt x="23083" y="14632"/>
                </a:cubicBezTo>
                <a:cubicBezTo>
                  <a:pt x="23777" y="14840"/>
                  <a:pt x="24678" y="15603"/>
                  <a:pt x="24470" y="16365"/>
                </a:cubicBezTo>
                <a:cubicBezTo>
                  <a:pt x="24470" y="16573"/>
                  <a:pt x="24262" y="16573"/>
                  <a:pt x="24054" y="16643"/>
                </a:cubicBezTo>
                <a:cubicBezTo>
                  <a:pt x="23846" y="16643"/>
                  <a:pt x="23638" y="16296"/>
                  <a:pt x="23499" y="16088"/>
                </a:cubicBezTo>
                <a:cubicBezTo>
                  <a:pt x="23291" y="15742"/>
                  <a:pt x="23083" y="15326"/>
                  <a:pt x="23014" y="14910"/>
                </a:cubicBezTo>
                <a:cubicBezTo>
                  <a:pt x="23014" y="14875"/>
                  <a:pt x="22997" y="14858"/>
                  <a:pt x="22979" y="14858"/>
                </a:cubicBezTo>
                <a:cubicBezTo>
                  <a:pt x="22962" y="14858"/>
                  <a:pt x="22945" y="14875"/>
                  <a:pt x="22945" y="14910"/>
                </a:cubicBezTo>
                <a:cubicBezTo>
                  <a:pt x="22945" y="15534"/>
                  <a:pt x="23153" y="16088"/>
                  <a:pt x="23499" y="16573"/>
                </a:cubicBezTo>
                <a:cubicBezTo>
                  <a:pt x="23652" y="16776"/>
                  <a:pt x="23915" y="16905"/>
                  <a:pt x="24182" y="16905"/>
                </a:cubicBezTo>
                <a:cubicBezTo>
                  <a:pt x="24279" y="16905"/>
                  <a:pt x="24377" y="16888"/>
                  <a:pt x="24470" y="16851"/>
                </a:cubicBezTo>
                <a:lnTo>
                  <a:pt x="24470" y="16920"/>
                </a:lnTo>
                <a:cubicBezTo>
                  <a:pt x="24470" y="16989"/>
                  <a:pt x="24539" y="17128"/>
                  <a:pt x="24539" y="17197"/>
                </a:cubicBezTo>
                <a:cubicBezTo>
                  <a:pt x="24539" y="17246"/>
                  <a:pt x="24608" y="17295"/>
                  <a:pt x="24698" y="17295"/>
                </a:cubicBezTo>
                <a:cubicBezTo>
                  <a:pt x="24735" y="17295"/>
                  <a:pt x="24776" y="17287"/>
                  <a:pt x="24816" y="17267"/>
                </a:cubicBezTo>
                <a:cubicBezTo>
                  <a:pt x="25024" y="17821"/>
                  <a:pt x="25232" y="18445"/>
                  <a:pt x="25232" y="19069"/>
                </a:cubicBezTo>
                <a:cubicBezTo>
                  <a:pt x="25232" y="19138"/>
                  <a:pt x="25232" y="19207"/>
                  <a:pt x="25232" y="19207"/>
                </a:cubicBezTo>
                <a:cubicBezTo>
                  <a:pt x="25232" y="19277"/>
                  <a:pt x="25232" y="19346"/>
                  <a:pt x="25232" y="19415"/>
                </a:cubicBezTo>
                <a:cubicBezTo>
                  <a:pt x="25163" y="19415"/>
                  <a:pt x="25163" y="19623"/>
                  <a:pt x="25232" y="19623"/>
                </a:cubicBezTo>
                <a:cubicBezTo>
                  <a:pt x="25232" y="19762"/>
                  <a:pt x="25232" y="19901"/>
                  <a:pt x="25163" y="20039"/>
                </a:cubicBezTo>
                <a:cubicBezTo>
                  <a:pt x="24886" y="21287"/>
                  <a:pt x="24470" y="22535"/>
                  <a:pt x="23985" y="23644"/>
                </a:cubicBezTo>
                <a:cubicBezTo>
                  <a:pt x="23985" y="23575"/>
                  <a:pt x="24054" y="23436"/>
                  <a:pt x="24054" y="23367"/>
                </a:cubicBezTo>
                <a:cubicBezTo>
                  <a:pt x="24054" y="23297"/>
                  <a:pt x="24054" y="23297"/>
                  <a:pt x="24054" y="23297"/>
                </a:cubicBezTo>
                <a:lnTo>
                  <a:pt x="24054" y="23159"/>
                </a:lnTo>
                <a:cubicBezTo>
                  <a:pt x="24123" y="22951"/>
                  <a:pt x="24193" y="22743"/>
                  <a:pt x="24262" y="22535"/>
                </a:cubicBezTo>
                <a:cubicBezTo>
                  <a:pt x="24262" y="22535"/>
                  <a:pt x="24231" y="22504"/>
                  <a:pt x="24211" y="22504"/>
                </a:cubicBezTo>
                <a:cubicBezTo>
                  <a:pt x="24200" y="22504"/>
                  <a:pt x="24193" y="22512"/>
                  <a:pt x="24193" y="22535"/>
                </a:cubicBezTo>
                <a:lnTo>
                  <a:pt x="24123" y="22743"/>
                </a:lnTo>
                <a:cubicBezTo>
                  <a:pt x="24123" y="22188"/>
                  <a:pt x="24123" y="21634"/>
                  <a:pt x="24123" y="21079"/>
                </a:cubicBezTo>
                <a:lnTo>
                  <a:pt x="24123" y="21010"/>
                </a:lnTo>
                <a:cubicBezTo>
                  <a:pt x="24054" y="20802"/>
                  <a:pt x="24054" y="20594"/>
                  <a:pt x="23985" y="20455"/>
                </a:cubicBezTo>
                <a:cubicBezTo>
                  <a:pt x="24054" y="20317"/>
                  <a:pt x="24193" y="20178"/>
                  <a:pt x="24262" y="20039"/>
                </a:cubicBezTo>
                <a:cubicBezTo>
                  <a:pt x="24470" y="19693"/>
                  <a:pt x="24539" y="19277"/>
                  <a:pt x="24470" y="18861"/>
                </a:cubicBezTo>
                <a:cubicBezTo>
                  <a:pt x="24341" y="18283"/>
                  <a:pt x="23796" y="17883"/>
                  <a:pt x="23220" y="17883"/>
                </a:cubicBezTo>
                <a:cubicBezTo>
                  <a:pt x="23174" y="17883"/>
                  <a:pt x="23129" y="17885"/>
                  <a:pt x="23083" y="17890"/>
                </a:cubicBezTo>
                <a:cubicBezTo>
                  <a:pt x="22806" y="17890"/>
                  <a:pt x="22598" y="18029"/>
                  <a:pt x="22390" y="18237"/>
                </a:cubicBezTo>
                <a:cubicBezTo>
                  <a:pt x="22252" y="18584"/>
                  <a:pt x="22252" y="18930"/>
                  <a:pt x="22390" y="19207"/>
                </a:cubicBezTo>
                <a:cubicBezTo>
                  <a:pt x="22390" y="19242"/>
                  <a:pt x="22425" y="19259"/>
                  <a:pt x="22460" y="19259"/>
                </a:cubicBezTo>
                <a:cubicBezTo>
                  <a:pt x="22494" y="19259"/>
                  <a:pt x="22529" y="19242"/>
                  <a:pt x="22529" y="19207"/>
                </a:cubicBezTo>
                <a:cubicBezTo>
                  <a:pt x="22529" y="19207"/>
                  <a:pt x="22529" y="19138"/>
                  <a:pt x="22529" y="19069"/>
                </a:cubicBezTo>
                <a:cubicBezTo>
                  <a:pt x="22598" y="19623"/>
                  <a:pt x="22806" y="20594"/>
                  <a:pt x="23430" y="20732"/>
                </a:cubicBezTo>
                <a:cubicBezTo>
                  <a:pt x="23499" y="20732"/>
                  <a:pt x="23638" y="20732"/>
                  <a:pt x="23707" y="20663"/>
                </a:cubicBezTo>
                <a:lnTo>
                  <a:pt x="23707" y="20732"/>
                </a:lnTo>
                <a:cubicBezTo>
                  <a:pt x="23707" y="20732"/>
                  <a:pt x="23777" y="20802"/>
                  <a:pt x="23777" y="20802"/>
                </a:cubicBezTo>
                <a:cubicBezTo>
                  <a:pt x="23846" y="21634"/>
                  <a:pt x="23777" y="22465"/>
                  <a:pt x="23777" y="23297"/>
                </a:cubicBezTo>
                <a:cubicBezTo>
                  <a:pt x="23569" y="23921"/>
                  <a:pt x="23361" y="24545"/>
                  <a:pt x="23153" y="25169"/>
                </a:cubicBezTo>
                <a:cubicBezTo>
                  <a:pt x="22945" y="25654"/>
                  <a:pt x="22668" y="26139"/>
                  <a:pt x="22460" y="26625"/>
                </a:cubicBezTo>
                <a:cubicBezTo>
                  <a:pt x="22390" y="26694"/>
                  <a:pt x="22390" y="26763"/>
                  <a:pt x="22321" y="26833"/>
                </a:cubicBezTo>
                <a:cubicBezTo>
                  <a:pt x="21905" y="27595"/>
                  <a:pt x="21350" y="28288"/>
                  <a:pt x="20935" y="28981"/>
                </a:cubicBezTo>
                <a:cubicBezTo>
                  <a:pt x="20889" y="29027"/>
                  <a:pt x="20843" y="29073"/>
                  <a:pt x="20818" y="29138"/>
                </a:cubicBezTo>
                <a:lnTo>
                  <a:pt x="20818" y="29138"/>
                </a:lnTo>
                <a:cubicBezTo>
                  <a:pt x="20866" y="28832"/>
                  <a:pt x="20873" y="28525"/>
                  <a:pt x="20935" y="28219"/>
                </a:cubicBezTo>
                <a:cubicBezTo>
                  <a:pt x="20935" y="27248"/>
                  <a:pt x="20796" y="26278"/>
                  <a:pt x="20519" y="25308"/>
                </a:cubicBezTo>
                <a:cubicBezTo>
                  <a:pt x="20548" y="25044"/>
                  <a:pt x="20590" y="24780"/>
                  <a:pt x="20644" y="24516"/>
                </a:cubicBezTo>
                <a:lnTo>
                  <a:pt x="20644" y="24516"/>
                </a:lnTo>
                <a:cubicBezTo>
                  <a:pt x="20624" y="24313"/>
                  <a:pt x="20588" y="24100"/>
                  <a:pt x="20588" y="23852"/>
                </a:cubicBezTo>
                <a:cubicBezTo>
                  <a:pt x="20588" y="23852"/>
                  <a:pt x="20657" y="23852"/>
                  <a:pt x="20657" y="23783"/>
                </a:cubicBezTo>
                <a:cubicBezTo>
                  <a:pt x="20588" y="23575"/>
                  <a:pt x="20588" y="23367"/>
                  <a:pt x="20519" y="23159"/>
                </a:cubicBezTo>
                <a:cubicBezTo>
                  <a:pt x="20519" y="22743"/>
                  <a:pt x="20449" y="22396"/>
                  <a:pt x="20449" y="21980"/>
                </a:cubicBezTo>
                <a:cubicBezTo>
                  <a:pt x="20380" y="21495"/>
                  <a:pt x="20380" y="21010"/>
                  <a:pt x="20449" y="20525"/>
                </a:cubicBezTo>
                <a:cubicBezTo>
                  <a:pt x="20449" y="20525"/>
                  <a:pt x="20519" y="20039"/>
                  <a:pt x="20588" y="19623"/>
                </a:cubicBezTo>
                <a:lnTo>
                  <a:pt x="20588" y="19831"/>
                </a:lnTo>
                <a:cubicBezTo>
                  <a:pt x="20588" y="19866"/>
                  <a:pt x="20640" y="19883"/>
                  <a:pt x="20692" y="19883"/>
                </a:cubicBezTo>
                <a:cubicBezTo>
                  <a:pt x="20744" y="19883"/>
                  <a:pt x="20796" y="19866"/>
                  <a:pt x="20796" y="19831"/>
                </a:cubicBezTo>
                <a:cubicBezTo>
                  <a:pt x="20796" y="19693"/>
                  <a:pt x="20865" y="19554"/>
                  <a:pt x="20865" y="19415"/>
                </a:cubicBezTo>
                <a:lnTo>
                  <a:pt x="21004" y="19415"/>
                </a:lnTo>
                <a:cubicBezTo>
                  <a:pt x="21036" y="19419"/>
                  <a:pt x="21067" y="19421"/>
                  <a:pt x="21098" y="19421"/>
                </a:cubicBezTo>
                <a:cubicBezTo>
                  <a:pt x="21606" y="19421"/>
                  <a:pt x="21986" y="18902"/>
                  <a:pt x="22182" y="18445"/>
                </a:cubicBezTo>
                <a:cubicBezTo>
                  <a:pt x="22390" y="17960"/>
                  <a:pt x="22182" y="16989"/>
                  <a:pt x="21489" y="16851"/>
                </a:cubicBezTo>
                <a:cubicBezTo>
                  <a:pt x="21489" y="16851"/>
                  <a:pt x="21420" y="16851"/>
                  <a:pt x="21420" y="16920"/>
                </a:cubicBezTo>
                <a:cubicBezTo>
                  <a:pt x="21386" y="16887"/>
                  <a:pt x="21349" y="16873"/>
                  <a:pt x="21311" y="16873"/>
                </a:cubicBezTo>
                <a:cubicBezTo>
                  <a:pt x="21189" y="16873"/>
                  <a:pt x="21057" y="17006"/>
                  <a:pt x="21004" y="17059"/>
                </a:cubicBezTo>
                <a:cubicBezTo>
                  <a:pt x="20727" y="17336"/>
                  <a:pt x="20449" y="17682"/>
                  <a:pt x="20311" y="18029"/>
                </a:cubicBezTo>
                <a:cubicBezTo>
                  <a:pt x="20172" y="18445"/>
                  <a:pt x="20241" y="18861"/>
                  <a:pt x="20519" y="19207"/>
                </a:cubicBezTo>
                <a:cubicBezTo>
                  <a:pt x="20172" y="20178"/>
                  <a:pt x="20033" y="21218"/>
                  <a:pt x="20172" y="22258"/>
                </a:cubicBezTo>
                <a:cubicBezTo>
                  <a:pt x="20033" y="21911"/>
                  <a:pt x="19825" y="21495"/>
                  <a:pt x="19687" y="21148"/>
                </a:cubicBezTo>
                <a:cubicBezTo>
                  <a:pt x="19964" y="20594"/>
                  <a:pt x="19895" y="19831"/>
                  <a:pt x="19479" y="19346"/>
                </a:cubicBezTo>
                <a:cubicBezTo>
                  <a:pt x="19214" y="18976"/>
                  <a:pt x="18707" y="18605"/>
                  <a:pt x="18204" y="18605"/>
                </a:cubicBezTo>
                <a:cubicBezTo>
                  <a:pt x="18048" y="18605"/>
                  <a:pt x="17893" y="18640"/>
                  <a:pt x="17746" y="18722"/>
                </a:cubicBezTo>
                <a:cubicBezTo>
                  <a:pt x="17053" y="19069"/>
                  <a:pt x="17261" y="20247"/>
                  <a:pt x="17607" y="20802"/>
                </a:cubicBezTo>
                <a:cubicBezTo>
                  <a:pt x="17861" y="21140"/>
                  <a:pt x="18268" y="21426"/>
                  <a:pt x="18626" y="21426"/>
                </a:cubicBezTo>
                <a:cubicBezTo>
                  <a:pt x="18856" y="21426"/>
                  <a:pt x="19066" y="21308"/>
                  <a:pt x="19202" y="21010"/>
                </a:cubicBezTo>
                <a:lnTo>
                  <a:pt x="19202" y="21010"/>
                </a:lnTo>
                <a:cubicBezTo>
                  <a:pt x="19061" y="21231"/>
                  <a:pt x="18902" y="21318"/>
                  <a:pt x="18741" y="21318"/>
                </a:cubicBezTo>
                <a:cubicBezTo>
                  <a:pt x="18349" y="21318"/>
                  <a:pt x="17943" y="20799"/>
                  <a:pt x="17746" y="20455"/>
                </a:cubicBezTo>
                <a:cubicBezTo>
                  <a:pt x="17469" y="19970"/>
                  <a:pt x="17538" y="19138"/>
                  <a:pt x="18162" y="19000"/>
                </a:cubicBezTo>
                <a:cubicBezTo>
                  <a:pt x="18189" y="18995"/>
                  <a:pt x="18216" y="18993"/>
                  <a:pt x="18244" y="18993"/>
                </a:cubicBezTo>
                <a:cubicBezTo>
                  <a:pt x="18640" y="18993"/>
                  <a:pt x="19081" y="19438"/>
                  <a:pt x="19340" y="19762"/>
                </a:cubicBezTo>
                <a:cubicBezTo>
                  <a:pt x="19548" y="20109"/>
                  <a:pt x="19618" y="20525"/>
                  <a:pt x="19548" y="20871"/>
                </a:cubicBezTo>
                <a:lnTo>
                  <a:pt x="19479" y="20871"/>
                </a:lnTo>
                <a:cubicBezTo>
                  <a:pt x="19450" y="20784"/>
                  <a:pt x="19397" y="20746"/>
                  <a:pt x="19344" y="20746"/>
                </a:cubicBezTo>
                <a:cubicBezTo>
                  <a:pt x="19272" y="20746"/>
                  <a:pt x="19202" y="20820"/>
                  <a:pt x="19202" y="20940"/>
                </a:cubicBezTo>
                <a:cubicBezTo>
                  <a:pt x="19202" y="20940"/>
                  <a:pt x="19202" y="21010"/>
                  <a:pt x="19202" y="21010"/>
                </a:cubicBezTo>
                <a:cubicBezTo>
                  <a:pt x="19271" y="21148"/>
                  <a:pt x="19271" y="21218"/>
                  <a:pt x="19340" y="21287"/>
                </a:cubicBezTo>
                <a:cubicBezTo>
                  <a:pt x="19340" y="21356"/>
                  <a:pt x="19340" y="21356"/>
                  <a:pt x="19340" y="21426"/>
                </a:cubicBezTo>
                <a:cubicBezTo>
                  <a:pt x="19479" y="21564"/>
                  <a:pt x="19548" y="21703"/>
                  <a:pt x="19687" y="21842"/>
                </a:cubicBezTo>
                <a:cubicBezTo>
                  <a:pt x="19895" y="22188"/>
                  <a:pt x="20033" y="22673"/>
                  <a:pt x="20172" y="23089"/>
                </a:cubicBezTo>
                <a:cubicBezTo>
                  <a:pt x="20311" y="23436"/>
                  <a:pt x="20241" y="23644"/>
                  <a:pt x="20311" y="23921"/>
                </a:cubicBezTo>
                <a:cubicBezTo>
                  <a:pt x="20311" y="24406"/>
                  <a:pt x="20380" y="24892"/>
                  <a:pt x="20519" y="25377"/>
                </a:cubicBezTo>
                <a:lnTo>
                  <a:pt x="20519" y="25446"/>
                </a:lnTo>
                <a:cubicBezTo>
                  <a:pt x="20449" y="25515"/>
                  <a:pt x="20519" y="25515"/>
                  <a:pt x="20519" y="25585"/>
                </a:cubicBezTo>
                <a:cubicBezTo>
                  <a:pt x="20519" y="25862"/>
                  <a:pt x="20657" y="26139"/>
                  <a:pt x="20657" y="26417"/>
                </a:cubicBezTo>
                <a:cubicBezTo>
                  <a:pt x="20449" y="26070"/>
                  <a:pt x="20241" y="25654"/>
                  <a:pt x="20103" y="25308"/>
                </a:cubicBezTo>
                <a:cubicBezTo>
                  <a:pt x="20033" y="25100"/>
                  <a:pt x="19895" y="24892"/>
                  <a:pt x="19756" y="24684"/>
                </a:cubicBezTo>
                <a:cubicBezTo>
                  <a:pt x="19618" y="24545"/>
                  <a:pt x="19479" y="24476"/>
                  <a:pt x="19340" y="24337"/>
                </a:cubicBezTo>
                <a:cubicBezTo>
                  <a:pt x="19687" y="23713"/>
                  <a:pt x="19479" y="22951"/>
                  <a:pt x="18855" y="22604"/>
                </a:cubicBezTo>
                <a:cubicBezTo>
                  <a:pt x="18672" y="22513"/>
                  <a:pt x="18484" y="22469"/>
                  <a:pt x="18304" y="22469"/>
                </a:cubicBezTo>
                <a:cubicBezTo>
                  <a:pt x="17803" y="22469"/>
                  <a:pt x="17363" y="22805"/>
                  <a:pt x="17261" y="23367"/>
                </a:cubicBezTo>
                <a:cubicBezTo>
                  <a:pt x="17191" y="23921"/>
                  <a:pt x="17469" y="24545"/>
                  <a:pt x="18023" y="24892"/>
                </a:cubicBezTo>
                <a:cubicBezTo>
                  <a:pt x="18162" y="25003"/>
                  <a:pt x="18334" y="25058"/>
                  <a:pt x="18508" y="25058"/>
                </a:cubicBezTo>
                <a:cubicBezTo>
                  <a:pt x="18769" y="25058"/>
                  <a:pt x="19035" y="24933"/>
                  <a:pt x="19202" y="24684"/>
                </a:cubicBezTo>
                <a:lnTo>
                  <a:pt x="19340" y="24822"/>
                </a:lnTo>
                <a:cubicBezTo>
                  <a:pt x="19359" y="24841"/>
                  <a:pt x="19377" y="24849"/>
                  <a:pt x="19395" y="24849"/>
                </a:cubicBezTo>
                <a:cubicBezTo>
                  <a:pt x="19442" y="24849"/>
                  <a:pt x="19479" y="24785"/>
                  <a:pt x="19479" y="24684"/>
                </a:cubicBezTo>
                <a:cubicBezTo>
                  <a:pt x="19687" y="24961"/>
                  <a:pt x="19895" y="25238"/>
                  <a:pt x="19964" y="25515"/>
                </a:cubicBezTo>
                <a:cubicBezTo>
                  <a:pt x="20172" y="26001"/>
                  <a:pt x="20380" y="26417"/>
                  <a:pt x="20727" y="26763"/>
                </a:cubicBezTo>
                <a:cubicBezTo>
                  <a:pt x="20727" y="26833"/>
                  <a:pt x="20727" y="26902"/>
                  <a:pt x="20727" y="26971"/>
                </a:cubicBezTo>
                <a:cubicBezTo>
                  <a:pt x="20865" y="27595"/>
                  <a:pt x="20865" y="28288"/>
                  <a:pt x="20727" y="28981"/>
                </a:cubicBezTo>
                <a:cubicBezTo>
                  <a:pt x="20588" y="28427"/>
                  <a:pt x="20241" y="27942"/>
                  <a:pt x="19825" y="27595"/>
                </a:cubicBezTo>
                <a:cubicBezTo>
                  <a:pt x="19756" y="27526"/>
                  <a:pt x="19687" y="27456"/>
                  <a:pt x="19548" y="27387"/>
                </a:cubicBezTo>
                <a:cubicBezTo>
                  <a:pt x="19690" y="26726"/>
                  <a:pt x="18866" y="26000"/>
                  <a:pt x="18216" y="26000"/>
                </a:cubicBezTo>
                <a:cubicBezTo>
                  <a:pt x="17913" y="26000"/>
                  <a:pt x="17648" y="26158"/>
                  <a:pt x="17538" y="26555"/>
                </a:cubicBezTo>
                <a:cubicBezTo>
                  <a:pt x="17469" y="27110"/>
                  <a:pt x="17677" y="27664"/>
                  <a:pt x="18093" y="28011"/>
                </a:cubicBezTo>
                <a:cubicBezTo>
                  <a:pt x="18272" y="28235"/>
                  <a:pt x="18624" y="28458"/>
                  <a:pt x="18944" y="28458"/>
                </a:cubicBezTo>
                <a:cubicBezTo>
                  <a:pt x="19120" y="28458"/>
                  <a:pt x="19287" y="28391"/>
                  <a:pt x="19410" y="28219"/>
                </a:cubicBezTo>
                <a:cubicBezTo>
                  <a:pt x="19410" y="28219"/>
                  <a:pt x="19410" y="28150"/>
                  <a:pt x="19340" y="28150"/>
                </a:cubicBezTo>
                <a:cubicBezTo>
                  <a:pt x="19254" y="28167"/>
                  <a:pt x="19171" y="28176"/>
                  <a:pt x="19092" y="28176"/>
                </a:cubicBezTo>
                <a:cubicBezTo>
                  <a:pt x="18855" y="28176"/>
                  <a:pt x="18647" y="28098"/>
                  <a:pt x="18439" y="27942"/>
                </a:cubicBezTo>
                <a:cubicBezTo>
                  <a:pt x="18093" y="27664"/>
                  <a:pt x="17885" y="27318"/>
                  <a:pt x="17815" y="26971"/>
                </a:cubicBezTo>
                <a:cubicBezTo>
                  <a:pt x="17698" y="26619"/>
                  <a:pt x="17978" y="26316"/>
                  <a:pt x="18320" y="26316"/>
                </a:cubicBezTo>
                <a:cubicBezTo>
                  <a:pt x="18381" y="26316"/>
                  <a:pt x="18445" y="26326"/>
                  <a:pt x="18508" y="26347"/>
                </a:cubicBezTo>
                <a:cubicBezTo>
                  <a:pt x="18924" y="26486"/>
                  <a:pt x="19202" y="26833"/>
                  <a:pt x="19340" y="27318"/>
                </a:cubicBezTo>
                <a:cubicBezTo>
                  <a:pt x="19340" y="27318"/>
                  <a:pt x="19271" y="27387"/>
                  <a:pt x="19271" y="27387"/>
                </a:cubicBezTo>
                <a:cubicBezTo>
                  <a:pt x="19271" y="27456"/>
                  <a:pt x="19271" y="27456"/>
                  <a:pt x="19271" y="27526"/>
                </a:cubicBezTo>
                <a:cubicBezTo>
                  <a:pt x="19271" y="27526"/>
                  <a:pt x="19271" y="27526"/>
                  <a:pt x="19271" y="27595"/>
                </a:cubicBezTo>
                <a:cubicBezTo>
                  <a:pt x="19271" y="27595"/>
                  <a:pt x="19271" y="27664"/>
                  <a:pt x="19340" y="27664"/>
                </a:cubicBezTo>
                <a:cubicBezTo>
                  <a:pt x="19375" y="27699"/>
                  <a:pt x="19392" y="27716"/>
                  <a:pt x="19410" y="27716"/>
                </a:cubicBezTo>
                <a:cubicBezTo>
                  <a:pt x="19427" y="27716"/>
                  <a:pt x="19444" y="27699"/>
                  <a:pt x="19479" y="27664"/>
                </a:cubicBezTo>
                <a:lnTo>
                  <a:pt x="19548" y="27664"/>
                </a:lnTo>
                <a:cubicBezTo>
                  <a:pt x="19548" y="27734"/>
                  <a:pt x="19618" y="27734"/>
                  <a:pt x="19687" y="27803"/>
                </a:cubicBezTo>
                <a:cubicBezTo>
                  <a:pt x="20172" y="28219"/>
                  <a:pt x="20519" y="28704"/>
                  <a:pt x="20657" y="29328"/>
                </a:cubicBezTo>
                <a:lnTo>
                  <a:pt x="20588" y="29883"/>
                </a:lnTo>
                <a:cubicBezTo>
                  <a:pt x="19548" y="31546"/>
                  <a:pt x="18786" y="33418"/>
                  <a:pt x="18370" y="35359"/>
                </a:cubicBezTo>
                <a:cubicBezTo>
                  <a:pt x="18370" y="35440"/>
                  <a:pt x="18441" y="35474"/>
                  <a:pt x="18500" y="35474"/>
                </a:cubicBezTo>
                <a:cubicBezTo>
                  <a:pt x="18542" y="35474"/>
                  <a:pt x="18578" y="35457"/>
                  <a:pt x="18578" y="35428"/>
                </a:cubicBezTo>
                <a:cubicBezTo>
                  <a:pt x="19202" y="33834"/>
                  <a:pt x="19687" y="32239"/>
                  <a:pt x="20380" y="30784"/>
                </a:cubicBezTo>
                <a:lnTo>
                  <a:pt x="20380" y="30784"/>
                </a:lnTo>
                <a:cubicBezTo>
                  <a:pt x="20380" y="30922"/>
                  <a:pt x="20311" y="31130"/>
                  <a:pt x="20311" y="31338"/>
                </a:cubicBezTo>
                <a:cubicBezTo>
                  <a:pt x="19548" y="33002"/>
                  <a:pt x="18924" y="34735"/>
                  <a:pt x="18508" y="36537"/>
                </a:cubicBezTo>
                <a:cubicBezTo>
                  <a:pt x="18162" y="33972"/>
                  <a:pt x="17677" y="31477"/>
                  <a:pt x="17053" y="28981"/>
                </a:cubicBezTo>
                <a:cubicBezTo>
                  <a:pt x="17053" y="28947"/>
                  <a:pt x="17035" y="28929"/>
                  <a:pt x="17009" y="28929"/>
                </a:cubicBezTo>
                <a:cubicBezTo>
                  <a:pt x="16983" y="28929"/>
                  <a:pt x="16949" y="28947"/>
                  <a:pt x="16914" y="28981"/>
                </a:cubicBezTo>
                <a:cubicBezTo>
                  <a:pt x="17538" y="31685"/>
                  <a:pt x="17885" y="34388"/>
                  <a:pt x="18370" y="37092"/>
                </a:cubicBezTo>
                <a:cubicBezTo>
                  <a:pt x="18370" y="37161"/>
                  <a:pt x="18300" y="37230"/>
                  <a:pt x="18300" y="37300"/>
                </a:cubicBezTo>
                <a:cubicBezTo>
                  <a:pt x="17885" y="34873"/>
                  <a:pt x="17469" y="32517"/>
                  <a:pt x="16983" y="30091"/>
                </a:cubicBezTo>
                <a:cubicBezTo>
                  <a:pt x="16775" y="27803"/>
                  <a:pt x="16360" y="25515"/>
                  <a:pt x="15736" y="23297"/>
                </a:cubicBezTo>
                <a:cubicBezTo>
                  <a:pt x="15736" y="22465"/>
                  <a:pt x="15805" y="21703"/>
                  <a:pt x="15944" y="20940"/>
                </a:cubicBezTo>
                <a:cubicBezTo>
                  <a:pt x="16290" y="20247"/>
                  <a:pt x="16775" y="19693"/>
                  <a:pt x="17191" y="19069"/>
                </a:cubicBezTo>
                <a:cubicBezTo>
                  <a:pt x="17538" y="18653"/>
                  <a:pt x="17746" y="18168"/>
                  <a:pt x="17954" y="17682"/>
                </a:cubicBezTo>
                <a:cubicBezTo>
                  <a:pt x="18023" y="17682"/>
                  <a:pt x="18023" y="17682"/>
                  <a:pt x="18093" y="17752"/>
                </a:cubicBezTo>
                <a:cubicBezTo>
                  <a:pt x="18106" y="17765"/>
                  <a:pt x="18119" y="17771"/>
                  <a:pt x="18132" y="17771"/>
                </a:cubicBezTo>
                <a:cubicBezTo>
                  <a:pt x="18186" y="17771"/>
                  <a:pt x="18231" y="17669"/>
                  <a:pt x="18231" y="17613"/>
                </a:cubicBezTo>
                <a:cubicBezTo>
                  <a:pt x="18162" y="17544"/>
                  <a:pt x="18162" y="17475"/>
                  <a:pt x="18093" y="17405"/>
                </a:cubicBezTo>
                <a:cubicBezTo>
                  <a:pt x="18093" y="17336"/>
                  <a:pt x="18093" y="17336"/>
                  <a:pt x="18093" y="17267"/>
                </a:cubicBezTo>
                <a:cubicBezTo>
                  <a:pt x="18162" y="17197"/>
                  <a:pt x="18093" y="17128"/>
                  <a:pt x="18023" y="17059"/>
                </a:cubicBezTo>
                <a:cubicBezTo>
                  <a:pt x="18023" y="16573"/>
                  <a:pt x="18300" y="16157"/>
                  <a:pt x="18647" y="15950"/>
                </a:cubicBezTo>
                <a:cubicBezTo>
                  <a:pt x="18779" y="15850"/>
                  <a:pt x="19069" y="15767"/>
                  <a:pt x="19336" y="15767"/>
                </a:cubicBezTo>
                <a:cubicBezTo>
                  <a:pt x="19629" y="15767"/>
                  <a:pt x="19895" y="15867"/>
                  <a:pt x="19895" y="16157"/>
                </a:cubicBezTo>
                <a:cubicBezTo>
                  <a:pt x="19895" y="16573"/>
                  <a:pt x="19410" y="16989"/>
                  <a:pt x="19132" y="17197"/>
                </a:cubicBezTo>
                <a:cubicBezTo>
                  <a:pt x="18786" y="17475"/>
                  <a:pt x="18439" y="17752"/>
                  <a:pt x="18023" y="17890"/>
                </a:cubicBezTo>
                <a:cubicBezTo>
                  <a:pt x="17954" y="17960"/>
                  <a:pt x="17954" y="18029"/>
                  <a:pt x="18023" y="18098"/>
                </a:cubicBezTo>
                <a:cubicBezTo>
                  <a:pt x="18647" y="17960"/>
                  <a:pt x="19271" y="17613"/>
                  <a:pt x="19687" y="17059"/>
                </a:cubicBezTo>
                <a:cubicBezTo>
                  <a:pt x="19964" y="16712"/>
                  <a:pt x="20380" y="16157"/>
                  <a:pt x="20033" y="15742"/>
                </a:cubicBezTo>
                <a:cubicBezTo>
                  <a:pt x="19862" y="15570"/>
                  <a:pt x="19644" y="15446"/>
                  <a:pt x="19418" y="15446"/>
                </a:cubicBezTo>
                <a:cubicBezTo>
                  <a:pt x="19369" y="15446"/>
                  <a:pt x="19320" y="15452"/>
                  <a:pt x="19271" y="15464"/>
                </a:cubicBezTo>
                <a:cubicBezTo>
                  <a:pt x="19216" y="15455"/>
                  <a:pt x="19163" y="15451"/>
                  <a:pt x="19110" y="15451"/>
                </a:cubicBezTo>
                <a:cubicBezTo>
                  <a:pt x="18765" y="15451"/>
                  <a:pt x="18472" y="15639"/>
                  <a:pt x="18231" y="15880"/>
                </a:cubicBezTo>
                <a:cubicBezTo>
                  <a:pt x="17885" y="16157"/>
                  <a:pt x="17746" y="16573"/>
                  <a:pt x="17677" y="16989"/>
                </a:cubicBezTo>
                <a:cubicBezTo>
                  <a:pt x="17607" y="16989"/>
                  <a:pt x="17607" y="17059"/>
                  <a:pt x="17607" y="17128"/>
                </a:cubicBezTo>
                <a:cubicBezTo>
                  <a:pt x="17746" y="18445"/>
                  <a:pt x="16637" y="19415"/>
                  <a:pt x="15944" y="20525"/>
                </a:cubicBezTo>
                <a:cubicBezTo>
                  <a:pt x="16082" y="19485"/>
                  <a:pt x="16290" y="18514"/>
                  <a:pt x="16498" y="17475"/>
                </a:cubicBezTo>
                <a:cubicBezTo>
                  <a:pt x="16775" y="16435"/>
                  <a:pt x="17399" y="15464"/>
                  <a:pt x="18162" y="14702"/>
                </a:cubicBezTo>
                <a:cubicBezTo>
                  <a:pt x="18202" y="14742"/>
                  <a:pt x="18249" y="14759"/>
                  <a:pt x="18293" y="14759"/>
                </a:cubicBezTo>
                <a:cubicBezTo>
                  <a:pt x="18399" y="14759"/>
                  <a:pt x="18488" y="14661"/>
                  <a:pt x="18439" y="14563"/>
                </a:cubicBezTo>
                <a:lnTo>
                  <a:pt x="18439" y="14425"/>
                </a:lnTo>
                <a:lnTo>
                  <a:pt x="18439" y="14355"/>
                </a:lnTo>
                <a:cubicBezTo>
                  <a:pt x="18601" y="14788"/>
                  <a:pt x="18891" y="15137"/>
                  <a:pt x="19307" y="15137"/>
                </a:cubicBezTo>
                <a:cubicBezTo>
                  <a:pt x="19423" y="15137"/>
                  <a:pt x="19550" y="15109"/>
                  <a:pt x="19687" y="15048"/>
                </a:cubicBezTo>
                <a:cubicBezTo>
                  <a:pt x="20172" y="14840"/>
                  <a:pt x="20588" y="14355"/>
                  <a:pt x="20657" y="13801"/>
                </a:cubicBezTo>
                <a:cubicBezTo>
                  <a:pt x="20790" y="13335"/>
                  <a:pt x="20604" y="12549"/>
                  <a:pt x="20036" y="12549"/>
                </a:cubicBezTo>
                <a:cubicBezTo>
                  <a:pt x="20013" y="12549"/>
                  <a:pt x="19989" y="12550"/>
                  <a:pt x="19964" y="12553"/>
                </a:cubicBezTo>
                <a:cubicBezTo>
                  <a:pt x="19895" y="12553"/>
                  <a:pt x="19895" y="12622"/>
                  <a:pt x="19895" y="12692"/>
                </a:cubicBezTo>
                <a:cubicBezTo>
                  <a:pt x="20172" y="12969"/>
                  <a:pt x="20449" y="13177"/>
                  <a:pt x="20380" y="13662"/>
                </a:cubicBezTo>
                <a:cubicBezTo>
                  <a:pt x="20311" y="14009"/>
                  <a:pt x="20033" y="14425"/>
                  <a:pt x="19756" y="14632"/>
                </a:cubicBezTo>
                <a:cubicBezTo>
                  <a:pt x="19640" y="14748"/>
                  <a:pt x="19488" y="14804"/>
                  <a:pt x="19341" y="14804"/>
                </a:cubicBezTo>
                <a:cubicBezTo>
                  <a:pt x="19134" y="14804"/>
                  <a:pt x="18936" y="14696"/>
                  <a:pt x="18855" y="14494"/>
                </a:cubicBezTo>
                <a:cubicBezTo>
                  <a:pt x="18578" y="13939"/>
                  <a:pt x="18716" y="12761"/>
                  <a:pt x="19479" y="12761"/>
                </a:cubicBezTo>
                <a:cubicBezTo>
                  <a:pt x="19548" y="12761"/>
                  <a:pt x="19548" y="12622"/>
                  <a:pt x="19479" y="12622"/>
                </a:cubicBezTo>
                <a:cubicBezTo>
                  <a:pt x="19403" y="12602"/>
                  <a:pt x="19331" y="12592"/>
                  <a:pt x="19263" y="12592"/>
                </a:cubicBezTo>
                <a:cubicBezTo>
                  <a:pt x="18651" y="12592"/>
                  <a:pt x="18370" y="13384"/>
                  <a:pt x="18370" y="14009"/>
                </a:cubicBezTo>
                <a:cubicBezTo>
                  <a:pt x="18343" y="13956"/>
                  <a:pt x="18297" y="13933"/>
                  <a:pt x="18249" y="13933"/>
                </a:cubicBezTo>
                <a:cubicBezTo>
                  <a:pt x="18172" y="13933"/>
                  <a:pt x="18093" y="13992"/>
                  <a:pt x="18093" y="14078"/>
                </a:cubicBezTo>
                <a:lnTo>
                  <a:pt x="18093" y="14425"/>
                </a:lnTo>
                <a:cubicBezTo>
                  <a:pt x="18023" y="14425"/>
                  <a:pt x="18023" y="14494"/>
                  <a:pt x="18093" y="14494"/>
                </a:cubicBezTo>
                <a:lnTo>
                  <a:pt x="18093" y="14563"/>
                </a:lnTo>
                <a:cubicBezTo>
                  <a:pt x="17607" y="15118"/>
                  <a:pt x="17122" y="15742"/>
                  <a:pt x="16775" y="16435"/>
                </a:cubicBezTo>
                <a:cubicBezTo>
                  <a:pt x="16983" y="15534"/>
                  <a:pt x="17122" y="14702"/>
                  <a:pt x="17330" y="13731"/>
                </a:cubicBezTo>
                <a:cubicBezTo>
                  <a:pt x="17538" y="13177"/>
                  <a:pt x="17815" y="12622"/>
                  <a:pt x="18093" y="12068"/>
                </a:cubicBezTo>
                <a:cubicBezTo>
                  <a:pt x="18162" y="11929"/>
                  <a:pt x="18231" y="11721"/>
                  <a:pt x="18300" y="11513"/>
                </a:cubicBezTo>
                <a:cubicBezTo>
                  <a:pt x="18439" y="11721"/>
                  <a:pt x="18647" y="11790"/>
                  <a:pt x="18855" y="11790"/>
                </a:cubicBezTo>
                <a:cubicBezTo>
                  <a:pt x="19340" y="11721"/>
                  <a:pt x="19548" y="11097"/>
                  <a:pt x="19618" y="10681"/>
                </a:cubicBezTo>
                <a:cubicBezTo>
                  <a:pt x="19687" y="10265"/>
                  <a:pt x="19756" y="9156"/>
                  <a:pt x="19202" y="8879"/>
                </a:cubicBezTo>
                <a:cubicBezTo>
                  <a:pt x="19132" y="8879"/>
                  <a:pt x="19063" y="8879"/>
                  <a:pt x="19063" y="8948"/>
                </a:cubicBezTo>
                <a:cubicBezTo>
                  <a:pt x="19132" y="9156"/>
                  <a:pt x="19132" y="9295"/>
                  <a:pt x="19202" y="9503"/>
                </a:cubicBezTo>
                <a:cubicBezTo>
                  <a:pt x="19271" y="9711"/>
                  <a:pt x="19340" y="9988"/>
                  <a:pt x="19340" y="10265"/>
                </a:cubicBezTo>
                <a:cubicBezTo>
                  <a:pt x="19340" y="10681"/>
                  <a:pt x="19202" y="11028"/>
                  <a:pt x="18924" y="11374"/>
                </a:cubicBezTo>
                <a:cubicBezTo>
                  <a:pt x="18874" y="11437"/>
                  <a:pt x="18822" y="11464"/>
                  <a:pt x="18769" y="11464"/>
                </a:cubicBezTo>
                <a:cubicBezTo>
                  <a:pt x="18531" y="11464"/>
                  <a:pt x="18288" y="10921"/>
                  <a:pt x="18231" y="10751"/>
                </a:cubicBezTo>
                <a:cubicBezTo>
                  <a:pt x="18023" y="10127"/>
                  <a:pt x="18231" y="9434"/>
                  <a:pt x="18647" y="9018"/>
                </a:cubicBezTo>
                <a:cubicBezTo>
                  <a:pt x="18716" y="8948"/>
                  <a:pt x="18716" y="8879"/>
                  <a:pt x="18578" y="8879"/>
                </a:cubicBezTo>
                <a:cubicBezTo>
                  <a:pt x="17954" y="9156"/>
                  <a:pt x="17885" y="9988"/>
                  <a:pt x="17954" y="10612"/>
                </a:cubicBezTo>
                <a:cubicBezTo>
                  <a:pt x="17954" y="10820"/>
                  <a:pt x="18023" y="10959"/>
                  <a:pt x="18093" y="11167"/>
                </a:cubicBezTo>
                <a:cubicBezTo>
                  <a:pt x="18023" y="11721"/>
                  <a:pt x="17746" y="12276"/>
                  <a:pt x="17399" y="12761"/>
                </a:cubicBezTo>
                <a:cubicBezTo>
                  <a:pt x="17399" y="11860"/>
                  <a:pt x="17261" y="10889"/>
                  <a:pt x="16983" y="10057"/>
                </a:cubicBezTo>
                <a:lnTo>
                  <a:pt x="16983" y="9988"/>
                </a:lnTo>
                <a:lnTo>
                  <a:pt x="16983" y="9919"/>
                </a:lnTo>
                <a:cubicBezTo>
                  <a:pt x="16983" y="9849"/>
                  <a:pt x="17053" y="9849"/>
                  <a:pt x="17053" y="9849"/>
                </a:cubicBezTo>
                <a:cubicBezTo>
                  <a:pt x="17677" y="9572"/>
                  <a:pt x="17885" y="8740"/>
                  <a:pt x="17399" y="8255"/>
                </a:cubicBezTo>
                <a:cubicBezTo>
                  <a:pt x="17053" y="7701"/>
                  <a:pt x="16429" y="7423"/>
                  <a:pt x="15805" y="7354"/>
                </a:cubicBezTo>
                <a:cubicBezTo>
                  <a:pt x="15112" y="7354"/>
                  <a:pt x="15112" y="7978"/>
                  <a:pt x="15320" y="8394"/>
                </a:cubicBezTo>
                <a:cubicBezTo>
                  <a:pt x="15458" y="9018"/>
                  <a:pt x="15874" y="9919"/>
                  <a:pt x="16498" y="9919"/>
                </a:cubicBezTo>
                <a:cubicBezTo>
                  <a:pt x="16568" y="10057"/>
                  <a:pt x="16637" y="10196"/>
                  <a:pt x="16775" y="10265"/>
                </a:cubicBezTo>
                <a:cubicBezTo>
                  <a:pt x="17053" y="11374"/>
                  <a:pt x="17191" y="12484"/>
                  <a:pt x="17122" y="13662"/>
                </a:cubicBezTo>
                <a:lnTo>
                  <a:pt x="17122" y="13801"/>
                </a:lnTo>
                <a:cubicBezTo>
                  <a:pt x="17053" y="14217"/>
                  <a:pt x="16983" y="14563"/>
                  <a:pt x="16914" y="14979"/>
                </a:cubicBezTo>
                <a:cubicBezTo>
                  <a:pt x="16775" y="14009"/>
                  <a:pt x="16498" y="13038"/>
                  <a:pt x="16152" y="12068"/>
                </a:cubicBezTo>
                <a:lnTo>
                  <a:pt x="16152" y="11998"/>
                </a:lnTo>
                <a:cubicBezTo>
                  <a:pt x="16152" y="11998"/>
                  <a:pt x="16152" y="11998"/>
                  <a:pt x="16152" y="11929"/>
                </a:cubicBezTo>
                <a:lnTo>
                  <a:pt x="16013" y="11860"/>
                </a:lnTo>
                <a:cubicBezTo>
                  <a:pt x="16152" y="11236"/>
                  <a:pt x="16013" y="10612"/>
                  <a:pt x="15666" y="10127"/>
                </a:cubicBezTo>
                <a:cubicBezTo>
                  <a:pt x="15458" y="9849"/>
                  <a:pt x="15164" y="9711"/>
                  <a:pt x="14869" y="9711"/>
                </a:cubicBezTo>
                <a:cubicBezTo>
                  <a:pt x="14575" y="9711"/>
                  <a:pt x="14280" y="9849"/>
                  <a:pt x="14072" y="10127"/>
                </a:cubicBezTo>
                <a:cubicBezTo>
                  <a:pt x="13864" y="10681"/>
                  <a:pt x="14003" y="11374"/>
                  <a:pt x="14349" y="11860"/>
                </a:cubicBezTo>
                <a:cubicBezTo>
                  <a:pt x="14566" y="12185"/>
                  <a:pt x="15039" y="12681"/>
                  <a:pt x="15500" y="12681"/>
                </a:cubicBezTo>
                <a:cubicBezTo>
                  <a:pt x="15627" y="12681"/>
                  <a:pt x="15754" y="12643"/>
                  <a:pt x="15874" y="12553"/>
                </a:cubicBezTo>
                <a:cubicBezTo>
                  <a:pt x="15909" y="12588"/>
                  <a:pt x="15961" y="12605"/>
                  <a:pt x="16013" y="12605"/>
                </a:cubicBezTo>
                <a:cubicBezTo>
                  <a:pt x="16065" y="12605"/>
                  <a:pt x="16117" y="12588"/>
                  <a:pt x="16152" y="12553"/>
                </a:cubicBezTo>
                <a:cubicBezTo>
                  <a:pt x="16498" y="13315"/>
                  <a:pt x="16429" y="14286"/>
                  <a:pt x="16775" y="14979"/>
                </a:cubicBezTo>
                <a:cubicBezTo>
                  <a:pt x="16568" y="15880"/>
                  <a:pt x="16429" y="16643"/>
                  <a:pt x="16221" y="17475"/>
                </a:cubicBezTo>
                <a:cubicBezTo>
                  <a:pt x="16221" y="17336"/>
                  <a:pt x="16221" y="17197"/>
                  <a:pt x="16152" y="17059"/>
                </a:cubicBezTo>
                <a:cubicBezTo>
                  <a:pt x="16152" y="16712"/>
                  <a:pt x="16082" y="16365"/>
                  <a:pt x="16013" y="16019"/>
                </a:cubicBezTo>
                <a:cubicBezTo>
                  <a:pt x="16013" y="15880"/>
                  <a:pt x="15944" y="15672"/>
                  <a:pt x="15874" y="15464"/>
                </a:cubicBezTo>
                <a:lnTo>
                  <a:pt x="15874" y="15464"/>
                </a:lnTo>
                <a:cubicBezTo>
                  <a:pt x="15894" y="15474"/>
                  <a:pt x="15913" y="15478"/>
                  <a:pt x="15932" y="15478"/>
                </a:cubicBezTo>
                <a:cubicBezTo>
                  <a:pt x="16046" y="15478"/>
                  <a:pt x="16132" y="15316"/>
                  <a:pt x="16013" y="15256"/>
                </a:cubicBezTo>
                <a:lnTo>
                  <a:pt x="15874" y="15118"/>
                </a:lnTo>
                <a:cubicBezTo>
                  <a:pt x="15874" y="15048"/>
                  <a:pt x="15874" y="14910"/>
                  <a:pt x="15874" y="14840"/>
                </a:cubicBezTo>
                <a:cubicBezTo>
                  <a:pt x="15874" y="14771"/>
                  <a:pt x="15805" y="14771"/>
                  <a:pt x="15805" y="14702"/>
                </a:cubicBezTo>
                <a:cubicBezTo>
                  <a:pt x="15874" y="14217"/>
                  <a:pt x="15736" y="13731"/>
                  <a:pt x="15458" y="13385"/>
                </a:cubicBezTo>
                <a:cubicBezTo>
                  <a:pt x="15274" y="13090"/>
                  <a:pt x="14973" y="12933"/>
                  <a:pt x="14668" y="12933"/>
                </a:cubicBezTo>
                <a:cubicBezTo>
                  <a:pt x="14400" y="12933"/>
                  <a:pt x="14128" y="13055"/>
                  <a:pt x="13933" y="13315"/>
                </a:cubicBezTo>
                <a:cubicBezTo>
                  <a:pt x="13412" y="14126"/>
                  <a:pt x="14294" y="15421"/>
                  <a:pt x="15043" y="15421"/>
                </a:cubicBezTo>
                <a:cubicBezTo>
                  <a:pt x="15191" y="15421"/>
                  <a:pt x="15333" y="15370"/>
                  <a:pt x="15458" y="15256"/>
                </a:cubicBezTo>
                <a:cubicBezTo>
                  <a:pt x="15458" y="15326"/>
                  <a:pt x="15528" y="15326"/>
                  <a:pt x="15597" y="15326"/>
                </a:cubicBezTo>
                <a:cubicBezTo>
                  <a:pt x="15597" y="15395"/>
                  <a:pt x="15666" y="15395"/>
                  <a:pt x="15805" y="15464"/>
                </a:cubicBezTo>
                <a:cubicBezTo>
                  <a:pt x="15874" y="15742"/>
                  <a:pt x="15944" y="16088"/>
                  <a:pt x="15944" y="16435"/>
                </a:cubicBezTo>
                <a:cubicBezTo>
                  <a:pt x="16082" y="16989"/>
                  <a:pt x="16082" y="17544"/>
                  <a:pt x="16221" y="18168"/>
                </a:cubicBezTo>
                <a:cubicBezTo>
                  <a:pt x="16082" y="18930"/>
                  <a:pt x="15944" y="19693"/>
                  <a:pt x="15805" y="20455"/>
                </a:cubicBezTo>
                <a:cubicBezTo>
                  <a:pt x="15736" y="21079"/>
                  <a:pt x="15597" y="21703"/>
                  <a:pt x="15458" y="22258"/>
                </a:cubicBezTo>
                <a:cubicBezTo>
                  <a:pt x="14765" y="19693"/>
                  <a:pt x="13933" y="17059"/>
                  <a:pt x="13240" y="14494"/>
                </a:cubicBezTo>
                <a:cubicBezTo>
                  <a:pt x="13240" y="14471"/>
                  <a:pt x="13233" y="14463"/>
                  <a:pt x="13222" y="14463"/>
                </a:cubicBezTo>
                <a:cubicBezTo>
                  <a:pt x="13202" y="14463"/>
                  <a:pt x="13171" y="14494"/>
                  <a:pt x="13171" y="14494"/>
                </a:cubicBezTo>
                <a:cubicBezTo>
                  <a:pt x="13310" y="15256"/>
                  <a:pt x="13448" y="16019"/>
                  <a:pt x="13656" y="16712"/>
                </a:cubicBezTo>
                <a:cubicBezTo>
                  <a:pt x="13102" y="15187"/>
                  <a:pt x="12547" y="13593"/>
                  <a:pt x="11923" y="12068"/>
                </a:cubicBezTo>
                <a:cubicBezTo>
                  <a:pt x="11923" y="11790"/>
                  <a:pt x="11993" y="11444"/>
                  <a:pt x="11993" y="11167"/>
                </a:cubicBezTo>
                <a:cubicBezTo>
                  <a:pt x="11993" y="10751"/>
                  <a:pt x="12062" y="10335"/>
                  <a:pt x="12131" y="9919"/>
                </a:cubicBezTo>
                <a:cubicBezTo>
                  <a:pt x="12200" y="9849"/>
                  <a:pt x="12200" y="9849"/>
                  <a:pt x="12270" y="9780"/>
                </a:cubicBezTo>
                <a:lnTo>
                  <a:pt x="12270" y="9642"/>
                </a:lnTo>
                <a:cubicBezTo>
                  <a:pt x="12270" y="9572"/>
                  <a:pt x="12270" y="9503"/>
                  <a:pt x="12200" y="9434"/>
                </a:cubicBezTo>
                <a:cubicBezTo>
                  <a:pt x="12200" y="9364"/>
                  <a:pt x="12200" y="9364"/>
                  <a:pt x="12200" y="9364"/>
                </a:cubicBezTo>
                <a:cubicBezTo>
                  <a:pt x="12352" y="9427"/>
                  <a:pt x="12494" y="9456"/>
                  <a:pt x="12626" y="9456"/>
                </a:cubicBezTo>
                <a:cubicBezTo>
                  <a:pt x="13218" y="9456"/>
                  <a:pt x="13599" y="8879"/>
                  <a:pt x="13656" y="8255"/>
                </a:cubicBezTo>
                <a:cubicBezTo>
                  <a:pt x="13725" y="7493"/>
                  <a:pt x="13448" y="6799"/>
                  <a:pt x="12894" y="6314"/>
                </a:cubicBezTo>
                <a:cubicBezTo>
                  <a:pt x="12759" y="6225"/>
                  <a:pt x="12632" y="6186"/>
                  <a:pt x="12512" y="6186"/>
                </a:cubicBezTo>
                <a:cubicBezTo>
                  <a:pt x="12261" y="6186"/>
                  <a:pt x="12042" y="6357"/>
                  <a:pt x="11854" y="6592"/>
                </a:cubicBezTo>
                <a:lnTo>
                  <a:pt x="11854" y="6522"/>
                </a:lnTo>
                <a:cubicBezTo>
                  <a:pt x="11854" y="6522"/>
                  <a:pt x="11854" y="6491"/>
                  <a:pt x="11833" y="6491"/>
                </a:cubicBezTo>
                <a:cubicBezTo>
                  <a:pt x="11823" y="6491"/>
                  <a:pt x="11808" y="6499"/>
                  <a:pt x="11785" y="6522"/>
                </a:cubicBezTo>
                <a:cubicBezTo>
                  <a:pt x="11715" y="6799"/>
                  <a:pt x="11646" y="7077"/>
                  <a:pt x="11577" y="7354"/>
                </a:cubicBezTo>
                <a:cubicBezTo>
                  <a:pt x="11577" y="7493"/>
                  <a:pt x="11507" y="7562"/>
                  <a:pt x="11438" y="7701"/>
                </a:cubicBezTo>
                <a:cubicBezTo>
                  <a:pt x="11438" y="7724"/>
                  <a:pt x="11438" y="7731"/>
                  <a:pt x="11441" y="7731"/>
                </a:cubicBezTo>
                <a:cubicBezTo>
                  <a:pt x="11446" y="7731"/>
                  <a:pt x="11461" y="7701"/>
                  <a:pt x="11507" y="7701"/>
                </a:cubicBezTo>
                <a:cubicBezTo>
                  <a:pt x="11438" y="8255"/>
                  <a:pt x="11577" y="8740"/>
                  <a:pt x="11854" y="9156"/>
                </a:cubicBezTo>
                <a:cubicBezTo>
                  <a:pt x="11785" y="9156"/>
                  <a:pt x="11715" y="9226"/>
                  <a:pt x="11715" y="9295"/>
                </a:cubicBezTo>
                <a:lnTo>
                  <a:pt x="11715" y="9642"/>
                </a:lnTo>
                <a:cubicBezTo>
                  <a:pt x="11715" y="9642"/>
                  <a:pt x="11715" y="9711"/>
                  <a:pt x="11715" y="9711"/>
                </a:cubicBezTo>
                <a:lnTo>
                  <a:pt x="11715" y="9780"/>
                </a:lnTo>
                <a:lnTo>
                  <a:pt x="11715" y="9849"/>
                </a:lnTo>
                <a:lnTo>
                  <a:pt x="11715" y="9919"/>
                </a:lnTo>
                <a:cubicBezTo>
                  <a:pt x="11785" y="10335"/>
                  <a:pt x="11715" y="10681"/>
                  <a:pt x="11646" y="11028"/>
                </a:cubicBezTo>
                <a:cubicBezTo>
                  <a:pt x="11646" y="11305"/>
                  <a:pt x="11646" y="11513"/>
                  <a:pt x="11577" y="11790"/>
                </a:cubicBezTo>
                <a:cubicBezTo>
                  <a:pt x="11577" y="11721"/>
                  <a:pt x="11577" y="11721"/>
                  <a:pt x="11577" y="11652"/>
                </a:cubicBezTo>
                <a:cubicBezTo>
                  <a:pt x="11438" y="11374"/>
                  <a:pt x="11369" y="11028"/>
                  <a:pt x="11230" y="10681"/>
                </a:cubicBezTo>
                <a:lnTo>
                  <a:pt x="11299" y="10681"/>
                </a:lnTo>
                <a:cubicBezTo>
                  <a:pt x="10953" y="9642"/>
                  <a:pt x="10537" y="8671"/>
                  <a:pt x="9982" y="7701"/>
                </a:cubicBezTo>
                <a:cubicBezTo>
                  <a:pt x="9982" y="7493"/>
                  <a:pt x="10052" y="7215"/>
                  <a:pt x="10052" y="7007"/>
                </a:cubicBezTo>
                <a:lnTo>
                  <a:pt x="10190" y="6106"/>
                </a:lnTo>
                <a:cubicBezTo>
                  <a:pt x="10260" y="6106"/>
                  <a:pt x="10260" y="6037"/>
                  <a:pt x="10260" y="5968"/>
                </a:cubicBezTo>
                <a:cubicBezTo>
                  <a:pt x="10260" y="5898"/>
                  <a:pt x="10260" y="5829"/>
                  <a:pt x="10260" y="5760"/>
                </a:cubicBezTo>
                <a:lnTo>
                  <a:pt x="10398" y="5760"/>
                </a:lnTo>
                <a:cubicBezTo>
                  <a:pt x="10486" y="5784"/>
                  <a:pt x="10569" y="5795"/>
                  <a:pt x="10649" y="5795"/>
                </a:cubicBezTo>
                <a:cubicBezTo>
                  <a:pt x="11266" y="5795"/>
                  <a:pt x="11646" y="5134"/>
                  <a:pt x="11646" y="4581"/>
                </a:cubicBezTo>
                <a:cubicBezTo>
                  <a:pt x="11715" y="3957"/>
                  <a:pt x="11369" y="3334"/>
                  <a:pt x="10814" y="2987"/>
                </a:cubicBezTo>
                <a:cubicBezTo>
                  <a:pt x="10702" y="2931"/>
                  <a:pt x="10598" y="2906"/>
                  <a:pt x="10504" y="2906"/>
                </a:cubicBezTo>
                <a:cubicBezTo>
                  <a:pt x="10131" y="2906"/>
                  <a:pt x="9899" y="3293"/>
                  <a:pt x="9844" y="3680"/>
                </a:cubicBezTo>
                <a:cubicBezTo>
                  <a:pt x="9566" y="4165"/>
                  <a:pt x="9566" y="4789"/>
                  <a:pt x="9844" y="5274"/>
                </a:cubicBezTo>
                <a:cubicBezTo>
                  <a:pt x="9774" y="5344"/>
                  <a:pt x="9774" y="5413"/>
                  <a:pt x="9774" y="5413"/>
                </a:cubicBezTo>
                <a:cubicBezTo>
                  <a:pt x="9774" y="5621"/>
                  <a:pt x="9774" y="5760"/>
                  <a:pt x="9774" y="5968"/>
                </a:cubicBezTo>
                <a:cubicBezTo>
                  <a:pt x="9844" y="5968"/>
                  <a:pt x="9844" y="6037"/>
                  <a:pt x="9913" y="6037"/>
                </a:cubicBezTo>
                <a:cubicBezTo>
                  <a:pt x="9913" y="6453"/>
                  <a:pt x="9844" y="6869"/>
                  <a:pt x="9774" y="7285"/>
                </a:cubicBezTo>
                <a:cubicBezTo>
                  <a:pt x="9497" y="6799"/>
                  <a:pt x="9289" y="6384"/>
                  <a:pt x="9012" y="5968"/>
                </a:cubicBezTo>
                <a:cubicBezTo>
                  <a:pt x="9012" y="5945"/>
                  <a:pt x="9004" y="5937"/>
                  <a:pt x="8994" y="5937"/>
                </a:cubicBezTo>
                <a:cubicBezTo>
                  <a:pt x="8973" y="5937"/>
                  <a:pt x="8943" y="5968"/>
                  <a:pt x="8943" y="5968"/>
                </a:cubicBezTo>
                <a:lnTo>
                  <a:pt x="9150" y="6453"/>
                </a:lnTo>
                <a:lnTo>
                  <a:pt x="8804" y="5898"/>
                </a:lnTo>
                <a:cubicBezTo>
                  <a:pt x="8804" y="5621"/>
                  <a:pt x="8804" y="5344"/>
                  <a:pt x="8735" y="5136"/>
                </a:cubicBezTo>
                <a:cubicBezTo>
                  <a:pt x="8596" y="4512"/>
                  <a:pt x="8388" y="3888"/>
                  <a:pt x="8249" y="3264"/>
                </a:cubicBezTo>
                <a:lnTo>
                  <a:pt x="8319" y="3195"/>
                </a:lnTo>
                <a:cubicBezTo>
                  <a:pt x="8388" y="3195"/>
                  <a:pt x="8388" y="3195"/>
                  <a:pt x="8388" y="3264"/>
                </a:cubicBezTo>
                <a:cubicBezTo>
                  <a:pt x="8448" y="3286"/>
                  <a:pt x="8507" y="3296"/>
                  <a:pt x="8563" y="3296"/>
                </a:cubicBezTo>
                <a:cubicBezTo>
                  <a:pt x="9214" y="3296"/>
                  <a:pt x="9572" y="1914"/>
                  <a:pt x="9636" y="1531"/>
                </a:cubicBezTo>
                <a:cubicBezTo>
                  <a:pt x="9636" y="769"/>
                  <a:pt x="9220" y="145"/>
                  <a:pt x="8527" y="6"/>
                </a:cubicBezTo>
                <a:cubicBezTo>
                  <a:pt x="8488" y="3"/>
                  <a:pt x="8449" y="1"/>
                  <a:pt x="8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41"/>
          <p:cNvGrpSpPr/>
          <p:nvPr/>
        </p:nvGrpSpPr>
        <p:grpSpPr>
          <a:xfrm>
            <a:off x="6562946" y="605501"/>
            <a:ext cx="2622115" cy="5171622"/>
            <a:chOff x="2375975" y="2648850"/>
            <a:chExt cx="1226950" cy="2419925"/>
          </a:xfrm>
        </p:grpSpPr>
        <p:sp>
          <p:nvSpPr>
            <p:cNvPr id="424" name="Google Shape;424;p41"/>
            <p:cNvSpPr/>
            <p:nvPr/>
          </p:nvSpPr>
          <p:spPr>
            <a:xfrm>
              <a:off x="2561400" y="2755050"/>
              <a:ext cx="60675" cy="21875"/>
            </a:xfrm>
            <a:custGeom>
              <a:avLst/>
              <a:gdLst/>
              <a:ahLst/>
              <a:cxnLst/>
              <a:rect l="l" t="t" r="r" b="b"/>
              <a:pathLst>
                <a:path w="2427" h="875" extrusionOk="0">
                  <a:moveTo>
                    <a:pt x="624" y="1"/>
                  </a:moveTo>
                  <a:cubicBezTo>
                    <a:pt x="384" y="1"/>
                    <a:pt x="176" y="65"/>
                    <a:pt x="69" y="251"/>
                  </a:cubicBezTo>
                  <a:cubicBezTo>
                    <a:pt x="0" y="389"/>
                    <a:pt x="69" y="528"/>
                    <a:pt x="139" y="597"/>
                  </a:cubicBezTo>
                  <a:lnTo>
                    <a:pt x="208" y="597"/>
                  </a:lnTo>
                  <a:cubicBezTo>
                    <a:pt x="347" y="667"/>
                    <a:pt x="416" y="736"/>
                    <a:pt x="555" y="736"/>
                  </a:cubicBezTo>
                  <a:cubicBezTo>
                    <a:pt x="901" y="736"/>
                    <a:pt x="1248" y="805"/>
                    <a:pt x="1525" y="875"/>
                  </a:cubicBezTo>
                  <a:lnTo>
                    <a:pt x="2218" y="875"/>
                  </a:lnTo>
                  <a:cubicBezTo>
                    <a:pt x="2357" y="875"/>
                    <a:pt x="2426" y="667"/>
                    <a:pt x="2288" y="597"/>
                  </a:cubicBezTo>
                  <a:cubicBezTo>
                    <a:pt x="2218" y="459"/>
                    <a:pt x="2218" y="459"/>
                    <a:pt x="2080" y="389"/>
                  </a:cubicBezTo>
                  <a:cubicBezTo>
                    <a:pt x="2010" y="320"/>
                    <a:pt x="1872" y="251"/>
                    <a:pt x="1733" y="251"/>
                  </a:cubicBezTo>
                  <a:cubicBezTo>
                    <a:pt x="1477" y="165"/>
                    <a:pt x="1010" y="1"/>
                    <a:pt x="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p:cNvSpPr/>
            <p:nvPr/>
          </p:nvSpPr>
          <p:spPr>
            <a:xfrm>
              <a:off x="2533675" y="2804100"/>
              <a:ext cx="106975" cy="50475"/>
            </a:xfrm>
            <a:custGeom>
              <a:avLst/>
              <a:gdLst/>
              <a:ahLst/>
              <a:cxnLst/>
              <a:rect l="l" t="t" r="r" b="b"/>
              <a:pathLst>
                <a:path w="4279" h="2019" extrusionOk="0">
                  <a:moveTo>
                    <a:pt x="1074" y="0"/>
                  </a:moveTo>
                  <a:cubicBezTo>
                    <a:pt x="608" y="0"/>
                    <a:pt x="56" y="143"/>
                    <a:pt x="0" y="646"/>
                  </a:cubicBezTo>
                  <a:cubicBezTo>
                    <a:pt x="0" y="715"/>
                    <a:pt x="69" y="854"/>
                    <a:pt x="208" y="854"/>
                  </a:cubicBezTo>
                  <a:cubicBezTo>
                    <a:pt x="639" y="854"/>
                    <a:pt x="961" y="635"/>
                    <a:pt x="1368" y="635"/>
                  </a:cubicBezTo>
                  <a:cubicBezTo>
                    <a:pt x="1419" y="635"/>
                    <a:pt x="1471" y="638"/>
                    <a:pt x="1525" y="646"/>
                  </a:cubicBezTo>
                  <a:cubicBezTo>
                    <a:pt x="2149" y="715"/>
                    <a:pt x="2703" y="854"/>
                    <a:pt x="3258" y="1062"/>
                  </a:cubicBezTo>
                  <a:cubicBezTo>
                    <a:pt x="3327" y="1200"/>
                    <a:pt x="3397" y="1339"/>
                    <a:pt x="3466" y="1408"/>
                  </a:cubicBezTo>
                  <a:cubicBezTo>
                    <a:pt x="3605" y="1616"/>
                    <a:pt x="3813" y="1755"/>
                    <a:pt x="3951" y="1963"/>
                  </a:cubicBezTo>
                  <a:cubicBezTo>
                    <a:pt x="3990" y="2001"/>
                    <a:pt x="4034" y="2019"/>
                    <a:pt x="4076" y="2019"/>
                  </a:cubicBezTo>
                  <a:cubicBezTo>
                    <a:pt x="4184" y="2019"/>
                    <a:pt x="4278" y="1905"/>
                    <a:pt x="4228" y="1755"/>
                  </a:cubicBezTo>
                  <a:cubicBezTo>
                    <a:pt x="4090" y="1547"/>
                    <a:pt x="3951" y="1408"/>
                    <a:pt x="3813" y="1270"/>
                  </a:cubicBezTo>
                  <a:lnTo>
                    <a:pt x="3743" y="1131"/>
                  </a:lnTo>
                  <a:cubicBezTo>
                    <a:pt x="3813" y="992"/>
                    <a:pt x="3813" y="854"/>
                    <a:pt x="3674" y="784"/>
                  </a:cubicBezTo>
                  <a:cubicBezTo>
                    <a:pt x="2911" y="438"/>
                    <a:pt x="2149" y="160"/>
                    <a:pt x="1386" y="22"/>
                  </a:cubicBezTo>
                  <a:cubicBezTo>
                    <a:pt x="1292" y="8"/>
                    <a:pt x="1185"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p:cNvSpPr/>
            <p:nvPr/>
          </p:nvSpPr>
          <p:spPr>
            <a:xfrm>
              <a:off x="2532450" y="2830225"/>
              <a:ext cx="49750" cy="22950"/>
            </a:xfrm>
            <a:custGeom>
              <a:avLst/>
              <a:gdLst/>
              <a:ahLst/>
              <a:cxnLst/>
              <a:rect l="l" t="t" r="r" b="b"/>
              <a:pathLst>
                <a:path w="1990" h="918" extrusionOk="0">
                  <a:moveTo>
                    <a:pt x="1453" y="1"/>
                  </a:moveTo>
                  <a:cubicBezTo>
                    <a:pt x="888" y="1"/>
                    <a:pt x="0" y="189"/>
                    <a:pt x="118" y="779"/>
                  </a:cubicBezTo>
                  <a:cubicBezTo>
                    <a:pt x="118" y="848"/>
                    <a:pt x="188" y="918"/>
                    <a:pt x="257" y="918"/>
                  </a:cubicBezTo>
                  <a:cubicBezTo>
                    <a:pt x="465" y="918"/>
                    <a:pt x="604" y="710"/>
                    <a:pt x="812" y="571"/>
                  </a:cubicBezTo>
                  <a:cubicBezTo>
                    <a:pt x="964" y="470"/>
                    <a:pt x="1190" y="405"/>
                    <a:pt x="1410" y="405"/>
                  </a:cubicBezTo>
                  <a:cubicBezTo>
                    <a:pt x="1490" y="405"/>
                    <a:pt x="1569" y="414"/>
                    <a:pt x="1643" y="432"/>
                  </a:cubicBezTo>
                  <a:cubicBezTo>
                    <a:pt x="1921" y="432"/>
                    <a:pt x="1990" y="17"/>
                    <a:pt x="1713" y="17"/>
                  </a:cubicBezTo>
                  <a:cubicBezTo>
                    <a:pt x="1641" y="6"/>
                    <a:pt x="1552"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p:cNvSpPr/>
            <p:nvPr/>
          </p:nvSpPr>
          <p:spPr>
            <a:xfrm>
              <a:off x="2522050" y="2884100"/>
              <a:ext cx="47625" cy="19525"/>
            </a:xfrm>
            <a:custGeom>
              <a:avLst/>
              <a:gdLst/>
              <a:ahLst/>
              <a:cxnLst/>
              <a:rect l="l" t="t" r="r" b="b"/>
              <a:pathLst>
                <a:path w="1905" h="781" extrusionOk="0">
                  <a:moveTo>
                    <a:pt x="1013" y="1"/>
                  </a:moveTo>
                  <a:cubicBezTo>
                    <a:pt x="743" y="1"/>
                    <a:pt x="480" y="70"/>
                    <a:pt x="257" y="218"/>
                  </a:cubicBezTo>
                  <a:cubicBezTo>
                    <a:pt x="1" y="411"/>
                    <a:pt x="218" y="781"/>
                    <a:pt x="472" y="781"/>
                  </a:cubicBezTo>
                  <a:cubicBezTo>
                    <a:pt x="493" y="781"/>
                    <a:pt x="513" y="778"/>
                    <a:pt x="534" y="773"/>
                  </a:cubicBezTo>
                  <a:cubicBezTo>
                    <a:pt x="881" y="565"/>
                    <a:pt x="1228" y="565"/>
                    <a:pt x="1574" y="565"/>
                  </a:cubicBezTo>
                  <a:cubicBezTo>
                    <a:pt x="1595" y="570"/>
                    <a:pt x="1615" y="573"/>
                    <a:pt x="1634" y="573"/>
                  </a:cubicBezTo>
                  <a:cubicBezTo>
                    <a:pt x="1860" y="573"/>
                    <a:pt x="1905" y="213"/>
                    <a:pt x="1713" y="149"/>
                  </a:cubicBezTo>
                  <a:cubicBezTo>
                    <a:pt x="1488" y="53"/>
                    <a:pt x="1247" y="1"/>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a:off x="2549250" y="2901300"/>
              <a:ext cx="56500" cy="44075"/>
            </a:xfrm>
            <a:custGeom>
              <a:avLst/>
              <a:gdLst/>
              <a:ahLst/>
              <a:cxnLst/>
              <a:rect l="l" t="t" r="r" b="b"/>
              <a:pathLst>
                <a:path w="2260" h="1763" extrusionOk="0">
                  <a:moveTo>
                    <a:pt x="1995" y="0"/>
                  </a:moveTo>
                  <a:cubicBezTo>
                    <a:pt x="1932" y="0"/>
                    <a:pt x="1862" y="26"/>
                    <a:pt x="1803" y="85"/>
                  </a:cubicBezTo>
                  <a:cubicBezTo>
                    <a:pt x="1526" y="293"/>
                    <a:pt x="1179" y="501"/>
                    <a:pt x="902" y="778"/>
                  </a:cubicBezTo>
                  <a:cubicBezTo>
                    <a:pt x="555" y="986"/>
                    <a:pt x="140" y="1194"/>
                    <a:pt x="1" y="1471"/>
                  </a:cubicBezTo>
                  <a:cubicBezTo>
                    <a:pt x="1" y="1591"/>
                    <a:pt x="53" y="1762"/>
                    <a:pt x="156" y="1762"/>
                  </a:cubicBezTo>
                  <a:cubicBezTo>
                    <a:pt x="172" y="1762"/>
                    <a:pt x="190" y="1758"/>
                    <a:pt x="209" y="1749"/>
                  </a:cubicBezTo>
                  <a:cubicBezTo>
                    <a:pt x="555" y="1610"/>
                    <a:pt x="833" y="1471"/>
                    <a:pt x="1041" y="1194"/>
                  </a:cubicBezTo>
                  <a:cubicBezTo>
                    <a:pt x="1387" y="917"/>
                    <a:pt x="1734" y="709"/>
                    <a:pt x="2011" y="362"/>
                  </a:cubicBezTo>
                  <a:cubicBezTo>
                    <a:pt x="2260" y="164"/>
                    <a:pt x="2152" y="0"/>
                    <a:pt x="19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p:cNvSpPr/>
            <p:nvPr/>
          </p:nvSpPr>
          <p:spPr>
            <a:xfrm>
              <a:off x="2589600" y="2932625"/>
              <a:ext cx="64600" cy="109800"/>
            </a:xfrm>
            <a:custGeom>
              <a:avLst/>
              <a:gdLst/>
              <a:ahLst/>
              <a:cxnLst/>
              <a:rect l="l" t="t" r="r" b="b"/>
              <a:pathLst>
                <a:path w="2584" h="4392" extrusionOk="0">
                  <a:moveTo>
                    <a:pt x="2367" y="1"/>
                  </a:moveTo>
                  <a:cubicBezTo>
                    <a:pt x="2269" y="1"/>
                    <a:pt x="2162" y="52"/>
                    <a:pt x="2130" y="149"/>
                  </a:cubicBezTo>
                  <a:cubicBezTo>
                    <a:pt x="1922" y="912"/>
                    <a:pt x="1714" y="1674"/>
                    <a:pt x="1368" y="2367"/>
                  </a:cubicBezTo>
                  <a:cubicBezTo>
                    <a:pt x="1021" y="2991"/>
                    <a:pt x="605" y="3546"/>
                    <a:pt x="120" y="4100"/>
                  </a:cubicBezTo>
                  <a:cubicBezTo>
                    <a:pt x="0" y="4220"/>
                    <a:pt x="87" y="4391"/>
                    <a:pt x="202" y="4391"/>
                  </a:cubicBezTo>
                  <a:cubicBezTo>
                    <a:pt x="221" y="4391"/>
                    <a:pt x="240" y="4387"/>
                    <a:pt x="259" y="4377"/>
                  </a:cubicBezTo>
                  <a:cubicBezTo>
                    <a:pt x="952" y="4239"/>
                    <a:pt x="1298" y="3476"/>
                    <a:pt x="1576" y="2922"/>
                  </a:cubicBezTo>
                  <a:cubicBezTo>
                    <a:pt x="2061" y="2090"/>
                    <a:pt x="2338" y="1189"/>
                    <a:pt x="2546" y="218"/>
                  </a:cubicBezTo>
                  <a:cubicBezTo>
                    <a:pt x="2583" y="70"/>
                    <a:pt x="2481" y="1"/>
                    <a:pt x="2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p:cNvSpPr/>
            <p:nvPr/>
          </p:nvSpPr>
          <p:spPr>
            <a:xfrm>
              <a:off x="2646300" y="2943900"/>
              <a:ext cx="32150" cy="86750"/>
            </a:xfrm>
            <a:custGeom>
              <a:avLst/>
              <a:gdLst/>
              <a:ahLst/>
              <a:cxnLst/>
              <a:rect l="l" t="t" r="r" b="b"/>
              <a:pathLst>
                <a:path w="1286" h="3470" extrusionOk="0">
                  <a:moveTo>
                    <a:pt x="1109" y="0"/>
                  </a:moveTo>
                  <a:cubicBezTo>
                    <a:pt x="1026" y="0"/>
                    <a:pt x="934" y="54"/>
                    <a:pt x="902" y="183"/>
                  </a:cubicBezTo>
                  <a:cubicBezTo>
                    <a:pt x="763" y="738"/>
                    <a:pt x="625" y="1292"/>
                    <a:pt x="417" y="1916"/>
                  </a:cubicBezTo>
                  <a:cubicBezTo>
                    <a:pt x="209" y="2332"/>
                    <a:pt x="70" y="2887"/>
                    <a:pt x="1" y="3372"/>
                  </a:cubicBezTo>
                  <a:cubicBezTo>
                    <a:pt x="50" y="3421"/>
                    <a:pt x="133" y="3470"/>
                    <a:pt x="203" y="3470"/>
                  </a:cubicBezTo>
                  <a:cubicBezTo>
                    <a:pt x="231" y="3470"/>
                    <a:pt x="258" y="3462"/>
                    <a:pt x="278" y="3441"/>
                  </a:cubicBezTo>
                  <a:cubicBezTo>
                    <a:pt x="555" y="3095"/>
                    <a:pt x="763" y="2609"/>
                    <a:pt x="763" y="2193"/>
                  </a:cubicBezTo>
                  <a:cubicBezTo>
                    <a:pt x="971" y="1500"/>
                    <a:pt x="1110" y="876"/>
                    <a:pt x="1248" y="183"/>
                  </a:cubicBezTo>
                  <a:cubicBezTo>
                    <a:pt x="1286" y="72"/>
                    <a:pt x="1204" y="0"/>
                    <a:pt x="1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1"/>
            <p:cNvSpPr/>
            <p:nvPr/>
          </p:nvSpPr>
          <p:spPr>
            <a:xfrm>
              <a:off x="2680025" y="2932625"/>
              <a:ext cx="20025" cy="77400"/>
            </a:xfrm>
            <a:custGeom>
              <a:avLst/>
              <a:gdLst/>
              <a:ahLst/>
              <a:cxnLst/>
              <a:rect l="l" t="t" r="r" b="b"/>
              <a:pathLst>
                <a:path w="801" h="3096" extrusionOk="0">
                  <a:moveTo>
                    <a:pt x="206" y="1"/>
                  </a:moveTo>
                  <a:cubicBezTo>
                    <a:pt x="103" y="1"/>
                    <a:pt x="1" y="70"/>
                    <a:pt x="38" y="218"/>
                  </a:cubicBezTo>
                  <a:lnTo>
                    <a:pt x="246" y="1743"/>
                  </a:lnTo>
                  <a:cubicBezTo>
                    <a:pt x="177" y="2159"/>
                    <a:pt x="315" y="2575"/>
                    <a:pt x="454" y="2991"/>
                  </a:cubicBezTo>
                  <a:cubicBezTo>
                    <a:pt x="489" y="3060"/>
                    <a:pt x="558" y="3095"/>
                    <a:pt x="619" y="3095"/>
                  </a:cubicBezTo>
                  <a:cubicBezTo>
                    <a:pt x="679" y="3095"/>
                    <a:pt x="731" y="3060"/>
                    <a:pt x="731" y="2991"/>
                  </a:cubicBezTo>
                  <a:cubicBezTo>
                    <a:pt x="801" y="2506"/>
                    <a:pt x="731" y="2090"/>
                    <a:pt x="593" y="1674"/>
                  </a:cubicBezTo>
                  <a:lnTo>
                    <a:pt x="385" y="149"/>
                  </a:lnTo>
                  <a:cubicBezTo>
                    <a:pt x="385" y="52"/>
                    <a:pt x="295" y="1"/>
                    <a:pt x="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1"/>
            <p:cNvSpPr/>
            <p:nvPr/>
          </p:nvSpPr>
          <p:spPr>
            <a:xfrm>
              <a:off x="2700025" y="2930700"/>
              <a:ext cx="13900" cy="43350"/>
            </a:xfrm>
            <a:custGeom>
              <a:avLst/>
              <a:gdLst/>
              <a:ahLst/>
              <a:cxnLst/>
              <a:rect l="l" t="t" r="r" b="b"/>
              <a:pathLst>
                <a:path w="556" h="1734" extrusionOk="0">
                  <a:moveTo>
                    <a:pt x="174" y="1"/>
                  </a:moveTo>
                  <a:cubicBezTo>
                    <a:pt x="87" y="1"/>
                    <a:pt x="1" y="53"/>
                    <a:pt x="1" y="157"/>
                  </a:cubicBezTo>
                  <a:cubicBezTo>
                    <a:pt x="1" y="434"/>
                    <a:pt x="70" y="642"/>
                    <a:pt x="70" y="850"/>
                  </a:cubicBezTo>
                  <a:cubicBezTo>
                    <a:pt x="70" y="1127"/>
                    <a:pt x="139" y="1404"/>
                    <a:pt x="278" y="1682"/>
                  </a:cubicBezTo>
                  <a:cubicBezTo>
                    <a:pt x="313" y="1716"/>
                    <a:pt x="347" y="1734"/>
                    <a:pt x="382" y="1734"/>
                  </a:cubicBezTo>
                  <a:cubicBezTo>
                    <a:pt x="417" y="1734"/>
                    <a:pt x="451" y="1716"/>
                    <a:pt x="486" y="1682"/>
                  </a:cubicBezTo>
                  <a:cubicBezTo>
                    <a:pt x="555" y="1474"/>
                    <a:pt x="555" y="1196"/>
                    <a:pt x="486" y="989"/>
                  </a:cubicBezTo>
                  <a:cubicBezTo>
                    <a:pt x="486" y="711"/>
                    <a:pt x="417" y="434"/>
                    <a:pt x="347" y="157"/>
                  </a:cubicBezTo>
                  <a:cubicBezTo>
                    <a:pt x="347" y="53"/>
                    <a:pt x="261"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p:cNvSpPr/>
            <p:nvPr/>
          </p:nvSpPr>
          <p:spPr>
            <a:xfrm>
              <a:off x="2741625" y="2983125"/>
              <a:ext cx="39875" cy="56825"/>
            </a:xfrm>
            <a:custGeom>
              <a:avLst/>
              <a:gdLst/>
              <a:ahLst/>
              <a:cxnLst/>
              <a:rect l="l" t="t" r="r" b="b"/>
              <a:pathLst>
                <a:path w="1595" h="2273" extrusionOk="0">
                  <a:moveTo>
                    <a:pt x="286" y="1"/>
                  </a:moveTo>
                  <a:cubicBezTo>
                    <a:pt x="174" y="1"/>
                    <a:pt x="70" y="70"/>
                    <a:pt x="70" y="209"/>
                  </a:cubicBezTo>
                  <a:cubicBezTo>
                    <a:pt x="0" y="832"/>
                    <a:pt x="139" y="1456"/>
                    <a:pt x="416" y="2011"/>
                  </a:cubicBezTo>
                  <a:cubicBezTo>
                    <a:pt x="545" y="2172"/>
                    <a:pt x="793" y="2273"/>
                    <a:pt x="1028" y="2273"/>
                  </a:cubicBezTo>
                  <a:cubicBezTo>
                    <a:pt x="1301" y="2273"/>
                    <a:pt x="1557" y="2137"/>
                    <a:pt x="1595" y="1803"/>
                  </a:cubicBezTo>
                  <a:cubicBezTo>
                    <a:pt x="1595" y="1734"/>
                    <a:pt x="1525" y="1664"/>
                    <a:pt x="1456" y="1664"/>
                  </a:cubicBezTo>
                  <a:cubicBezTo>
                    <a:pt x="1317" y="1595"/>
                    <a:pt x="1179" y="1595"/>
                    <a:pt x="1040" y="1595"/>
                  </a:cubicBezTo>
                  <a:cubicBezTo>
                    <a:pt x="971" y="1595"/>
                    <a:pt x="901" y="1595"/>
                    <a:pt x="832" y="1526"/>
                  </a:cubicBezTo>
                  <a:cubicBezTo>
                    <a:pt x="555" y="1110"/>
                    <a:pt x="486" y="694"/>
                    <a:pt x="555" y="209"/>
                  </a:cubicBezTo>
                  <a:cubicBezTo>
                    <a:pt x="520" y="70"/>
                    <a:pt x="399" y="1"/>
                    <a:pt x="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1"/>
            <p:cNvSpPr/>
            <p:nvPr/>
          </p:nvSpPr>
          <p:spPr>
            <a:xfrm>
              <a:off x="2772325" y="2983100"/>
              <a:ext cx="49025" cy="47875"/>
            </a:xfrm>
            <a:custGeom>
              <a:avLst/>
              <a:gdLst/>
              <a:ahLst/>
              <a:cxnLst/>
              <a:rect l="l" t="t" r="r" b="b"/>
              <a:pathLst>
                <a:path w="1961" h="1915" extrusionOk="0">
                  <a:moveTo>
                    <a:pt x="386" y="1"/>
                  </a:moveTo>
                  <a:cubicBezTo>
                    <a:pt x="197" y="1"/>
                    <a:pt x="0" y="195"/>
                    <a:pt x="89" y="418"/>
                  </a:cubicBezTo>
                  <a:cubicBezTo>
                    <a:pt x="276" y="915"/>
                    <a:pt x="853" y="1915"/>
                    <a:pt x="1520" y="1915"/>
                  </a:cubicBezTo>
                  <a:cubicBezTo>
                    <a:pt x="1597" y="1915"/>
                    <a:pt x="1675" y="1902"/>
                    <a:pt x="1753" y="1873"/>
                  </a:cubicBezTo>
                  <a:cubicBezTo>
                    <a:pt x="1961" y="1804"/>
                    <a:pt x="1892" y="1457"/>
                    <a:pt x="1753" y="1388"/>
                  </a:cubicBezTo>
                  <a:cubicBezTo>
                    <a:pt x="1268" y="1111"/>
                    <a:pt x="852" y="695"/>
                    <a:pt x="644" y="210"/>
                  </a:cubicBezTo>
                  <a:cubicBezTo>
                    <a:pt x="594" y="61"/>
                    <a:pt x="492" y="1"/>
                    <a:pt x="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1"/>
            <p:cNvSpPr/>
            <p:nvPr/>
          </p:nvSpPr>
          <p:spPr>
            <a:xfrm>
              <a:off x="2782075" y="2963225"/>
              <a:ext cx="46225" cy="26800"/>
            </a:xfrm>
            <a:custGeom>
              <a:avLst/>
              <a:gdLst/>
              <a:ahLst/>
              <a:cxnLst/>
              <a:rect l="l" t="t" r="r" b="b"/>
              <a:pathLst>
                <a:path w="1849" h="1072" extrusionOk="0">
                  <a:moveTo>
                    <a:pt x="218" y="1"/>
                  </a:moveTo>
                  <a:cubicBezTo>
                    <a:pt x="103" y="1"/>
                    <a:pt x="1" y="107"/>
                    <a:pt x="46" y="242"/>
                  </a:cubicBezTo>
                  <a:cubicBezTo>
                    <a:pt x="185" y="519"/>
                    <a:pt x="462" y="797"/>
                    <a:pt x="808" y="1005"/>
                  </a:cubicBezTo>
                  <a:cubicBezTo>
                    <a:pt x="918" y="1048"/>
                    <a:pt x="1035" y="1071"/>
                    <a:pt x="1150" y="1071"/>
                  </a:cubicBezTo>
                  <a:cubicBezTo>
                    <a:pt x="1398" y="1071"/>
                    <a:pt x="1637" y="964"/>
                    <a:pt x="1779" y="727"/>
                  </a:cubicBezTo>
                  <a:cubicBezTo>
                    <a:pt x="1848" y="658"/>
                    <a:pt x="1779" y="589"/>
                    <a:pt x="1640" y="519"/>
                  </a:cubicBezTo>
                  <a:lnTo>
                    <a:pt x="1016" y="519"/>
                  </a:lnTo>
                  <a:cubicBezTo>
                    <a:pt x="739" y="450"/>
                    <a:pt x="531" y="311"/>
                    <a:pt x="393" y="103"/>
                  </a:cubicBezTo>
                  <a:cubicBezTo>
                    <a:pt x="344" y="31"/>
                    <a:pt x="279" y="1"/>
                    <a:pt x="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p:cNvSpPr/>
            <p:nvPr/>
          </p:nvSpPr>
          <p:spPr>
            <a:xfrm>
              <a:off x="2806900" y="2888425"/>
              <a:ext cx="49125" cy="27650"/>
            </a:xfrm>
            <a:custGeom>
              <a:avLst/>
              <a:gdLst/>
              <a:ahLst/>
              <a:cxnLst/>
              <a:rect l="l" t="t" r="r" b="b"/>
              <a:pathLst>
                <a:path w="1965" h="1106" extrusionOk="0">
                  <a:moveTo>
                    <a:pt x="355" y="1"/>
                  </a:moveTo>
                  <a:cubicBezTo>
                    <a:pt x="173" y="1"/>
                    <a:pt x="1" y="162"/>
                    <a:pt x="162" y="323"/>
                  </a:cubicBezTo>
                  <a:cubicBezTo>
                    <a:pt x="370" y="600"/>
                    <a:pt x="647" y="808"/>
                    <a:pt x="994" y="947"/>
                  </a:cubicBezTo>
                  <a:cubicBezTo>
                    <a:pt x="1183" y="994"/>
                    <a:pt x="1437" y="1106"/>
                    <a:pt x="1668" y="1106"/>
                  </a:cubicBezTo>
                  <a:cubicBezTo>
                    <a:pt x="1775" y="1106"/>
                    <a:pt x="1876" y="1082"/>
                    <a:pt x="1964" y="1016"/>
                  </a:cubicBezTo>
                  <a:cubicBezTo>
                    <a:pt x="1964" y="947"/>
                    <a:pt x="1964" y="877"/>
                    <a:pt x="1964" y="808"/>
                  </a:cubicBezTo>
                  <a:cubicBezTo>
                    <a:pt x="1895" y="600"/>
                    <a:pt x="1548" y="600"/>
                    <a:pt x="1340" y="600"/>
                  </a:cubicBezTo>
                  <a:cubicBezTo>
                    <a:pt x="994" y="461"/>
                    <a:pt x="717" y="323"/>
                    <a:pt x="509" y="45"/>
                  </a:cubicBezTo>
                  <a:cubicBezTo>
                    <a:pt x="462" y="14"/>
                    <a:pt x="408" y="1"/>
                    <a:pt x="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p:cNvSpPr/>
            <p:nvPr/>
          </p:nvSpPr>
          <p:spPr>
            <a:xfrm>
              <a:off x="2816125" y="2853000"/>
              <a:ext cx="29500" cy="19250"/>
            </a:xfrm>
            <a:custGeom>
              <a:avLst/>
              <a:gdLst/>
              <a:ahLst/>
              <a:cxnLst/>
              <a:rect l="l" t="t" r="r" b="b"/>
              <a:pathLst>
                <a:path w="1180" h="770" extrusionOk="0">
                  <a:moveTo>
                    <a:pt x="1086" y="0"/>
                  </a:moveTo>
                  <a:cubicBezTo>
                    <a:pt x="1061" y="0"/>
                    <a:pt x="1041" y="23"/>
                    <a:pt x="1041" y="76"/>
                  </a:cubicBezTo>
                  <a:cubicBezTo>
                    <a:pt x="833" y="284"/>
                    <a:pt x="486" y="423"/>
                    <a:pt x="209" y="423"/>
                  </a:cubicBezTo>
                  <a:cubicBezTo>
                    <a:pt x="1" y="492"/>
                    <a:pt x="1" y="769"/>
                    <a:pt x="209" y="769"/>
                  </a:cubicBezTo>
                  <a:cubicBezTo>
                    <a:pt x="694" y="700"/>
                    <a:pt x="1179" y="631"/>
                    <a:pt x="1179" y="145"/>
                  </a:cubicBezTo>
                  <a:cubicBezTo>
                    <a:pt x="1179" y="60"/>
                    <a:pt x="1126" y="0"/>
                    <a:pt x="1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p:cNvSpPr/>
            <p:nvPr/>
          </p:nvSpPr>
          <p:spPr>
            <a:xfrm>
              <a:off x="2808200" y="2804550"/>
              <a:ext cx="37425" cy="33725"/>
            </a:xfrm>
            <a:custGeom>
              <a:avLst/>
              <a:gdLst/>
              <a:ahLst/>
              <a:cxnLst/>
              <a:rect l="l" t="t" r="r" b="b"/>
              <a:pathLst>
                <a:path w="1497" h="1349" extrusionOk="0">
                  <a:moveTo>
                    <a:pt x="1174" y="1"/>
                  </a:moveTo>
                  <a:cubicBezTo>
                    <a:pt x="1098" y="1"/>
                    <a:pt x="1015" y="24"/>
                    <a:pt x="942" y="73"/>
                  </a:cubicBezTo>
                  <a:cubicBezTo>
                    <a:pt x="803" y="142"/>
                    <a:pt x="665" y="281"/>
                    <a:pt x="595" y="489"/>
                  </a:cubicBezTo>
                  <a:cubicBezTo>
                    <a:pt x="457" y="628"/>
                    <a:pt x="318" y="766"/>
                    <a:pt x="179" y="905"/>
                  </a:cubicBezTo>
                  <a:cubicBezTo>
                    <a:pt x="0" y="1024"/>
                    <a:pt x="129" y="1349"/>
                    <a:pt x="345" y="1349"/>
                  </a:cubicBezTo>
                  <a:cubicBezTo>
                    <a:pt x="381" y="1349"/>
                    <a:pt x="418" y="1340"/>
                    <a:pt x="457" y="1321"/>
                  </a:cubicBezTo>
                  <a:cubicBezTo>
                    <a:pt x="873" y="1113"/>
                    <a:pt x="1496" y="766"/>
                    <a:pt x="1427" y="212"/>
                  </a:cubicBezTo>
                  <a:cubicBezTo>
                    <a:pt x="1427" y="77"/>
                    <a:pt x="1311"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p:cNvSpPr/>
            <p:nvPr/>
          </p:nvSpPr>
          <p:spPr>
            <a:xfrm>
              <a:off x="2790150" y="2766500"/>
              <a:ext cx="32950" cy="37525"/>
            </a:xfrm>
            <a:custGeom>
              <a:avLst/>
              <a:gdLst/>
              <a:ahLst/>
              <a:cxnLst/>
              <a:rect l="l" t="t" r="r" b="b"/>
              <a:pathLst>
                <a:path w="1318" h="1501" extrusionOk="0">
                  <a:moveTo>
                    <a:pt x="832" y="1"/>
                  </a:moveTo>
                  <a:cubicBezTo>
                    <a:pt x="624" y="139"/>
                    <a:pt x="555" y="278"/>
                    <a:pt x="485" y="486"/>
                  </a:cubicBezTo>
                  <a:cubicBezTo>
                    <a:pt x="485" y="625"/>
                    <a:pt x="416" y="694"/>
                    <a:pt x="416" y="833"/>
                  </a:cubicBezTo>
                  <a:cubicBezTo>
                    <a:pt x="416" y="833"/>
                    <a:pt x="416" y="902"/>
                    <a:pt x="347" y="902"/>
                  </a:cubicBezTo>
                  <a:cubicBezTo>
                    <a:pt x="70" y="971"/>
                    <a:pt x="0" y="1318"/>
                    <a:pt x="208" y="1456"/>
                  </a:cubicBezTo>
                  <a:cubicBezTo>
                    <a:pt x="284" y="1487"/>
                    <a:pt x="360" y="1501"/>
                    <a:pt x="434" y="1501"/>
                  </a:cubicBezTo>
                  <a:cubicBezTo>
                    <a:pt x="697" y="1501"/>
                    <a:pt x="932" y="1326"/>
                    <a:pt x="1040" y="1110"/>
                  </a:cubicBezTo>
                  <a:cubicBezTo>
                    <a:pt x="1179" y="833"/>
                    <a:pt x="1317" y="278"/>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p:cNvSpPr/>
            <p:nvPr/>
          </p:nvSpPr>
          <p:spPr>
            <a:xfrm>
              <a:off x="2736425" y="2712075"/>
              <a:ext cx="48550" cy="107575"/>
            </a:xfrm>
            <a:custGeom>
              <a:avLst/>
              <a:gdLst/>
              <a:ahLst/>
              <a:cxnLst/>
              <a:rect l="l" t="t" r="r" b="b"/>
              <a:pathLst>
                <a:path w="1942" h="4303" extrusionOk="0">
                  <a:moveTo>
                    <a:pt x="1807" y="0"/>
                  </a:moveTo>
                  <a:cubicBezTo>
                    <a:pt x="1780" y="0"/>
                    <a:pt x="1754" y="9"/>
                    <a:pt x="1733" y="29"/>
                  </a:cubicBezTo>
                  <a:cubicBezTo>
                    <a:pt x="832" y="1277"/>
                    <a:pt x="208" y="2663"/>
                    <a:pt x="0" y="4188"/>
                  </a:cubicBezTo>
                  <a:cubicBezTo>
                    <a:pt x="41" y="4269"/>
                    <a:pt x="105" y="4303"/>
                    <a:pt x="166" y="4303"/>
                  </a:cubicBezTo>
                  <a:cubicBezTo>
                    <a:pt x="208" y="4303"/>
                    <a:pt x="249" y="4286"/>
                    <a:pt x="278" y="4257"/>
                  </a:cubicBezTo>
                  <a:cubicBezTo>
                    <a:pt x="486" y="2732"/>
                    <a:pt x="1387" y="1554"/>
                    <a:pt x="1941" y="98"/>
                  </a:cubicBezTo>
                  <a:cubicBezTo>
                    <a:pt x="1941" y="49"/>
                    <a:pt x="1872" y="0"/>
                    <a:pt x="1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p:cNvSpPr/>
            <p:nvPr/>
          </p:nvSpPr>
          <p:spPr>
            <a:xfrm>
              <a:off x="2720825" y="2697625"/>
              <a:ext cx="29475" cy="111900"/>
            </a:xfrm>
            <a:custGeom>
              <a:avLst/>
              <a:gdLst/>
              <a:ahLst/>
              <a:cxnLst/>
              <a:rect l="l" t="t" r="r" b="b"/>
              <a:pathLst>
                <a:path w="1179" h="4476" extrusionOk="0">
                  <a:moveTo>
                    <a:pt x="1110" y="0"/>
                  </a:moveTo>
                  <a:cubicBezTo>
                    <a:pt x="1075" y="0"/>
                    <a:pt x="1040" y="18"/>
                    <a:pt x="1040" y="52"/>
                  </a:cubicBezTo>
                  <a:cubicBezTo>
                    <a:pt x="763" y="538"/>
                    <a:pt x="555" y="1023"/>
                    <a:pt x="486" y="1577"/>
                  </a:cubicBezTo>
                  <a:cubicBezTo>
                    <a:pt x="208" y="2479"/>
                    <a:pt x="70" y="3380"/>
                    <a:pt x="0" y="4281"/>
                  </a:cubicBezTo>
                  <a:cubicBezTo>
                    <a:pt x="0" y="4402"/>
                    <a:pt x="94" y="4476"/>
                    <a:pt x="173" y="4476"/>
                  </a:cubicBezTo>
                  <a:cubicBezTo>
                    <a:pt x="229" y="4476"/>
                    <a:pt x="278" y="4437"/>
                    <a:pt x="278" y="4350"/>
                  </a:cubicBezTo>
                  <a:cubicBezTo>
                    <a:pt x="347" y="3449"/>
                    <a:pt x="555" y="2548"/>
                    <a:pt x="832" y="1716"/>
                  </a:cubicBezTo>
                  <a:cubicBezTo>
                    <a:pt x="1040" y="1161"/>
                    <a:pt x="1179" y="607"/>
                    <a:pt x="1179" y="52"/>
                  </a:cubicBezTo>
                  <a:cubicBezTo>
                    <a:pt x="1179" y="18"/>
                    <a:pt x="1144" y="0"/>
                    <a:pt x="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p:cNvSpPr/>
            <p:nvPr/>
          </p:nvSpPr>
          <p:spPr>
            <a:xfrm>
              <a:off x="2706950" y="2674650"/>
              <a:ext cx="25" cy="25"/>
            </a:xfrm>
            <a:custGeom>
              <a:avLst/>
              <a:gdLst/>
              <a:ahLst/>
              <a:cxnLst/>
              <a:rect l="l" t="t" r="r" b="b"/>
              <a:pathLst>
                <a:path w="1" h="1" extrusionOk="0">
                  <a:moveTo>
                    <a:pt x="1" y="1"/>
                  </a:moveTo>
                  <a:lnTo>
                    <a:pt x="1" y="1"/>
                  </a:lnTo>
                  <a:lnTo>
                    <a:pt x="1" y="1"/>
                  </a:lnTo>
                  <a:cubicBezTo>
                    <a:pt x="1"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p:cNvSpPr/>
            <p:nvPr/>
          </p:nvSpPr>
          <p:spPr>
            <a:xfrm>
              <a:off x="2701750" y="2671200"/>
              <a:ext cx="20825" cy="75225"/>
            </a:xfrm>
            <a:custGeom>
              <a:avLst/>
              <a:gdLst/>
              <a:ahLst/>
              <a:cxnLst/>
              <a:rect l="l" t="t" r="r" b="b"/>
              <a:pathLst>
                <a:path w="833" h="3009" extrusionOk="0">
                  <a:moveTo>
                    <a:pt x="486" y="0"/>
                  </a:moveTo>
                  <a:cubicBezTo>
                    <a:pt x="348" y="0"/>
                    <a:pt x="278" y="70"/>
                    <a:pt x="209" y="139"/>
                  </a:cubicBezTo>
                  <a:cubicBezTo>
                    <a:pt x="140" y="208"/>
                    <a:pt x="140" y="347"/>
                    <a:pt x="70" y="416"/>
                  </a:cubicBezTo>
                  <a:cubicBezTo>
                    <a:pt x="70" y="693"/>
                    <a:pt x="70" y="971"/>
                    <a:pt x="70" y="1179"/>
                  </a:cubicBezTo>
                  <a:cubicBezTo>
                    <a:pt x="70" y="1733"/>
                    <a:pt x="70" y="2288"/>
                    <a:pt x="1" y="2842"/>
                  </a:cubicBezTo>
                  <a:cubicBezTo>
                    <a:pt x="39" y="2957"/>
                    <a:pt x="140" y="3008"/>
                    <a:pt x="235" y="3008"/>
                  </a:cubicBezTo>
                  <a:cubicBezTo>
                    <a:pt x="313" y="3008"/>
                    <a:pt x="386" y="2974"/>
                    <a:pt x="417" y="2912"/>
                  </a:cubicBezTo>
                  <a:cubicBezTo>
                    <a:pt x="486" y="2218"/>
                    <a:pt x="625" y="1595"/>
                    <a:pt x="763" y="971"/>
                  </a:cubicBezTo>
                  <a:cubicBezTo>
                    <a:pt x="763" y="555"/>
                    <a:pt x="833" y="70"/>
                    <a:pt x="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1"/>
            <p:cNvSpPr/>
            <p:nvPr/>
          </p:nvSpPr>
          <p:spPr>
            <a:xfrm>
              <a:off x="2665375" y="2680950"/>
              <a:ext cx="27750" cy="60500"/>
            </a:xfrm>
            <a:custGeom>
              <a:avLst/>
              <a:gdLst/>
              <a:ahLst/>
              <a:cxnLst/>
              <a:rect l="l" t="t" r="r" b="b"/>
              <a:pathLst>
                <a:path w="1110" h="2420" extrusionOk="0">
                  <a:moveTo>
                    <a:pt x="263" y="0"/>
                  </a:moveTo>
                  <a:cubicBezTo>
                    <a:pt x="117" y="0"/>
                    <a:pt x="0" y="78"/>
                    <a:pt x="0" y="234"/>
                  </a:cubicBezTo>
                  <a:cubicBezTo>
                    <a:pt x="0" y="581"/>
                    <a:pt x="70" y="997"/>
                    <a:pt x="278" y="1274"/>
                  </a:cubicBezTo>
                  <a:cubicBezTo>
                    <a:pt x="347" y="1690"/>
                    <a:pt x="485" y="2036"/>
                    <a:pt x="693" y="2314"/>
                  </a:cubicBezTo>
                  <a:cubicBezTo>
                    <a:pt x="744" y="2390"/>
                    <a:pt x="805" y="2420"/>
                    <a:pt x="864" y="2420"/>
                  </a:cubicBezTo>
                  <a:cubicBezTo>
                    <a:pt x="966" y="2420"/>
                    <a:pt x="1066" y="2332"/>
                    <a:pt x="1109" y="2244"/>
                  </a:cubicBezTo>
                  <a:cubicBezTo>
                    <a:pt x="1109" y="1828"/>
                    <a:pt x="1040" y="1482"/>
                    <a:pt x="901" y="1135"/>
                  </a:cubicBezTo>
                  <a:cubicBezTo>
                    <a:pt x="832" y="719"/>
                    <a:pt x="624" y="373"/>
                    <a:pt x="416" y="26"/>
                  </a:cubicBezTo>
                  <a:cubicBezTo>
                    <a:pt x="364" y="9"/>
                    <a:pt x="312" y="0"/>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p:cNvSpPr/>
            <p:nvPr/>
          </p:nvSpPr>
          <p:spPr>
            <a:xfrm>
              <a:off x="2616850" y="2721350"/>
              <a:ext cx="52600" cy="43250"/>
            </a:xfrm>
            <a:custGeom>
              <a:avLst/>
              <a:gdLst/>
              <a:ahLst/>
              <a:cxnLst/>
              <a:rect l="l" t="t" r="r" b="b"/>
              <a:pathLst>
                <a:path w="2104" h="1730" extrusionOk="0">
                  <a:moveTo>
                    <a:pt x="362" y="0"/>
                  </a:moveTo>
                  <a:cubicBezTo>
                    <a:pt x="256" y="0"/>
                    <a:pt x="156" y="22"/>
                    <a:pt x="70" y="74"/>
                  </a:cubicBezTo>
                  <a:cubicBezTo>
                    <a:pt x="0" y="143"/>
                    <a:pt x="0" y="282"/>
                    <a:pt x="70" y="351"/>
                  </a:cubicBezTo>
                  <a:cubicBezTo>
                    <a:pt x="278" y="490"/>
                    <a:pt x="624" y="559"/>
                    <a:pt x="901" y="767"/>
                  </a:cubicBezTo>
                  <a:cubicBezTo>
                    <a:pt x="1179" y="975"/>
                    <a:pt x="1456" y="1252"/>
                    <a:pt x="1595" y="1599"/>
                  </a:cubicBezTo>
                  <a:cubicBezTo>
                    <a:pt x="1641" y="1691"/>
                    <a:pt x="1718" y="1730"/>
                    <a:pt x="1795" y="1730"/>
                  </a:cubicBezTo>
                  <a:cubicBezTo>
                    <a:pt x="1949" y="1730"/>
                    <a:pt x="2103" y="1576"/>
                    <a:pt x="2011" y="1391"/>
                  </a:cubicBezTo>
                  <a:cubicBezTo>
                    <a:pt x="1872" y="975"/>
                    <a:pt x="1595" y="628"/>
                    <a:pt x="1317" y="351"/>
                  </a:cubicBezTo>
                  <a:cubicBezTo>
                    <a:pt x="1057" y="195"/>
                    <a:pt x="681" y="0"/>
                    <a:pt x="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1"/>
            <p:cNvSpPr/>
            <p:nvPr/>
          </p:nvSpPr>
          <p:spPr>
            <a:xfrm>
              <a:off x="2580450" y="2711475"/>
              <a:ext cx="31400" cy="37900"/>
            </a:xfrm>
            <a:custGeom>
              <a:avLst/>
              <a:gdLst/>
              <a:ahLst/>
              <a:cxnLst/>
              <a:rect l="l" t="t" r="r" b="b"/>
              <a:pathLst>
                <a:path w="1256" h="1516" extrusionOk="0">
                  <a:moveTo>
                    <a:pt x="382" y="1"/>
                  </a:moveTo>
                  <a:cubicBezTo>
                    <a:pt x="347" y="1"/>
                    <a:pt x="313" y="18"/>
                    <a:pt x="278" y="53"/>
                  </a:cubicBezTo>
                  <a:cubicBezTo>
                    <a:pt x="1" y="469"/>
                    <a:pt x="486" y="1023"/>
                    <a:pt x="694" y="1370"/>
                  </a:cubicBezTo>
                  <a:cubicBezTo>
                    <a:pt x="777" y="1474"/>
                    <a:pt x="866" y="1515"/>
                    <a:pt x="945" y="1515"/>
                  </a:cubicBezTo>
                  <a:cubicBezTo>
                    <a:pt x="1129" y="1515"/>
                    <a:pt x="1255" y="1287"/>
                    <a:pt x="1110" y="1093"/>
                  </a:cubicBezTo>
                  <a:cubicBezTo>
                    <a:pt x="971" y="885"/>
                    <a:pt x="902" y="746"/>
                    <a:pt x="763" y="538"/>
                  </a:cubicBezTo>
                  <a:cubicBezTo>
                    <a:pt x="694" y="330"/>
                    <a:pt x="625" y="192"/>
                    <a:pt x="486" y="53"/>
                  </a:cubicBezTo>
                  <a:cubicBezTo>
                    <a:pt x="451" y="18"/>
                    <a:pt x="417"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1"/>
            <p:cNvSpPr/>
            <p:nvPr/>
          </p:nvSpPr>
          <p:spPr>
            <a:xfrm>
              <a:off x="2566600" y="2940725"/>
              <a:ext cx="61550" cy="44875"/>
            </a:xfrm>
            <a:custGeom>
              <a:avLst/>
              <a:gdLst/>
              <a:ahLst/>
              <a:cxnLst/>
              <a:rect l="l" t="t" r="r" b="b"/>
              <a:pathLst>
                <a:path w="2462" h="1795" extrusionOk="0">
                  <a:moveTo>
                    <a:pt x="2179" y="1"/>
                  </a:moveTo>
                  <a:cubicBezTo>
                    <a:pt x="2147" y="1"/>
                    <a:pt x="2113" y="11"/>
                    <a:pt x="2080" y="33"/>
                  </a:cubicBezTo>
                  <a:cubicBezTo>
                    <a:pt x="1594" y="310"/>
                    <a:pt x="1040" y="518"/>
                    <a:pt x="555" y="865"/>
                  </a:cubicBezTo>
                  <a:cubicBezTo>
                    <a:pt x="277" y="1073"/>
                    <a:pt x="0" y="1350"/>
                    <a:pt x="139" y="1697"/>
                  </a:cubicBezTo>
                  <a:cubicBezTo>
                    <a:pt x="139" y="1746"/>
                    <a:pt x="208" y="1795"/>
                    <a:pt x="273" y="1795"/>
                  </a:cubicBezTo>
                  <a:cubicBezTo>
                    <a:pt x="300" y="1795"/>
                    <a:pt x="326" y="1786"/>
                    <a:pt x="347" y="1766"/>
                  </a:cubicBezTo>
                  <a:cubicBezTo>
                    <a:pt x="485" y="1766"/>
                    <a:pt x="555" y="1766"/>
                    <a:pt x="624" y="1697"/>
                  </a:cubicBezTo>
                  <a:cubicBezTo>
                    <a:pt x="763" y="1627"/>
                    <a:pt x="901" y="1489"/>
                    <a:pt x="1040" y="1350"/>
                  </a:cubicBezTo>
                  <a:cubicBezTo>
                    <a:pt x="1456" y="1003"/>
                    <a:pt x="1872" y="657"/>
                    <a:pt x="2288" y="380"/>
                  </a:cubicBezTo>
                  <a:cubicBezTo>
                    <a:pt x="2462" y="263"/>
                    <a:pt x="2344" y="1"/>
                    <a:pt x="2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1"/>
            <p:cNvSpPr/>
            <p:nvPr/>
          </p:nvSpPr>
          <p:spPr>
            <a:xfrm>
              <a:off x="2602975" y="2958975"/>
              <a:ext cx="31800" cy="25900"/>
            </a:xfrm>
            <a:custGeom>
              <a:avLst/>
              <a:gdLst/>
              <a:ahLst/>
              <a:cxnLst/>
              <a:rect l="l" t="t" r="r" b="b"/>
              <a:pathLst>
                <a:path w="1272" h="1036" extrusionOk="0">
                  <a:moveTo>
                    <a:pt x="1035" y="1"/>
                  </a:moveTo>
                  <a:cubicBezTo>
                    <a:pt x="994" y="1"/>
                    <a:pt x="948" y="19"/>
                    <a:pt x="902" y="65"/>
                  </a:cubicBezTo>
                  <a:cubicBezTo>
                    <a:pt x="694" y="135"/>
                    <a:pt x="555" y="273"/>
                    <a:pt x="347" y="412"/>
                  </a:cubicBezTo>
                  <a:cubicBezTo>
                    <a:pt x="209" y="551"/>
                    <a:pt x="1" y="620"/>
                    <a:pt x="1" y="828"/>
                  </a:cubicBezTo>
                  <a:cubicBezTo>
                    <a:pt x="1" y="967"/>
                    <a:pt x="70" y="1036"/>
                    <a:pt x="139" y="1036"/>
                  </a:cubicBezTo>
                  <a:cubicBezTo>
                    <a:pt x="278" y="1036"/>
                    <a:pt x="486" y="967"/>
                    <a:pt x="625" y="828"/>
                  </a:cubicBezTo>
                  <a:cubicBezTo>
                    <a:pt x="763" y="689"/>
                    <a:pt x="971" y="481"/>
                    <a:pt x="1110" y="343"/>
                  </a:cubicBezTo>
                  <a:cubicBezTo>
                    <a:pt x="1272" y="235"/>
                    <a:pt x="1182" y="1"/>
                    <a:pt x="1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1"/>
            <p:cNvSpPr/>
            <p:nvPr/>
          </p:nvSpPr>
          <p:spPr>
            <a:xfrm>
              <a:off x="2821325" y="2908100"/>
              <a:ext cx="26025" cy="28800"/>
            </a:xfrm>
            <a:custGeom>
              <a:avLst/>
              <a:gdLst/>
              <a:ahLst/>
              <a:cxnLst/>
              <a:rect l="l" t="t" r="r" b="b"/>
              <a:pathLst>
                <a:path w="1041" h="1152" extrusionOk="0">
                  <a:moveTo>
                    <a:pt x="279" y="1"/>
                  </a:moveTo>
                  <a:cubicBezTo>
                    <a:pt x="147" y="1"/>
                    <a:pt x="1" y="108"/>
                    <a:pt x="1" y="298"/>
                  </a:cubicBezTo>
                  <a:cubicBezTo>
                    <a:pt x="1" y="506"/>
                    <a:pt x="140" y="783"/>
                    <a:pt x="278" y="991"/>
                  </a:cubicBezTo>
                  <a:cubicBezTo>
                    <a:pt x="398" y="1071"/>
                    <a:pt x="588" y="1151"/>
                    <a:pt x="753" y="1151"/>
                  </a:cubicBezTo>
                  <a:cubicBezTo>
                    <a:pt x="874" y="1151"/>
                    <a:pt x="982" y="1109"/>
                    <a:pt x="1041" y="991"/>
                  </a:cubicBezTo>
                  <a:cubicBezTo>
                    <a:pt x="1041" y="922"/>
                    <a:pt x="1041" y="853"/>
                    <a:pt x="1041" y="853"/>
                  </a:cubicBezTo>
                  <a:cubicBezTo>
                    <a:pt x="971" y="645"/>
                    <a:pt x="763" y="714"/>
                    <a:pt x="625" y="645"/>
                  </a:cubicBezTo>
                  <a:cubicBezTo>
                    <a:pt x="486" y="575"/>
                    <a:pt x="555" y="367"/>
                    <a:pt x="486" y="229"/>
                  </a:cubicBezTo>
                  <a:cubicBezTo>
                    <a:pt x="486" y="73"/>
                    <a:pt x="388" y="1"/>
                    <a:pt x="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1"/>
            <p:cNvSpPr/>
            <p:nvPr/>
          </p:nvSpPr>
          <p:spPr>
            <a:xfrm>
              <a:off x="2649775" y="2799425"/>
              <a:ext cx="51350" cy="39100"/>
            </a:xfrm>
            <a:custGeom>
              <a:avLst/>
              <a:gdLst/>
              <a:ahLst/>
              <a:cxnLst/>
              <a:rect l="l" t="t" r="r" b="b"/>
              <a:pathLst>
                <a:path w="2054" h="1564" extrusionOk="0">
                  <a:moveTo>
                    <a:pt x="208" y="1"/>
                  </a:moveTo>
                  <a:cubicBezTo>
                    <a:pt x="70" y="1"/>
                    <a:pt x="0" y="70"/>
                    <a:pt x="70" y="139"/>
                  </a:cubicBezTo>
                  <a:cubicBezTo>
                    <a:pt x="208" y="486"/>
                    <a:pt x="555" y="625"/>
                    <a:pt x="832" y="833"/>
                  </a:cubicBezTo>
                  <a:lnTo>
                    <a:pt x="1733" y="1526"/>
                  </a:lnTo>
                  <a:cubicBezTo>
                    <a:pt x="1760" y="1552"/>
                    <a:pt x="1789" y="1564"/>
                    <a:pt x="1817" y="1564"/>
                  </a:cubicBezTo>
                  <a:cubicBezTo>
                    <a:pt x="1939" y="1564"/>
                    <a:pt x="2053" y="1361"/>
                    <a:pt x="1941" y="1249"/>
                  </a:cubicBezTo>
                  <a:lnTo>
                    <a:pt x="1040" y="555"/>
                  </a:lnTo>
                  <a:cubicBezTo>
                    <a:pt x="832" y="278"/>
                    <a:pt x="486" y="70"/>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1"/>
            <p:cNvSpPr/>
            <p:nvPr/>
          </p:nvSpPr>
          <p:spPr>
            <a:xfrm>
              <a:off x="2675775" y="2794225"/>
              <a:ext cx="23275" cy="29925"/>
            </a:xfrm>
            <a:custGeom>
              <a:avLst/>
              <a:gdLst/>
              <a:ahLst/>
              <a:cxnLst/>
              <a:rect l="l" t="t" r="r" b="b"/>
              <a:pathLst>
                <a:path w="931" h="1197" extrusionOk="0">
                  <a:moveTo>
                    <a:pt x="208" y="1"/>
                  </a:moveTo>
                  <a:cubicBezTo>
                    <a:pt x="139" y="1"/>
                    <a:pt x="69" y="1"/>
                    <a:pt x="69" y="140"/>
                  </a:cubicBezTo>
                  <a:cubicBezTo>
                    <a:pt x="0" y="347"/>
                    <a:pt x="139" y="417"/>
                    <a:pt x="208" y="555"/>
                  </a:cubicBezTo>
                  <a:cubicBezTo>
                    <a:pt x="347" y="763"/>
                    <a:pt x="416" y="971"/>
                    <a:pt x="555" y="1110"/>
                  </a:cubicBezTo>
                  <a:cubicBezTo>
                    <a:pt x="595" y="1171"/>
                    <a:pt x="648" y="1196"/>
                    <a:pt x="698" y="1196"/>
                  </a:cubicBezTo>
                  <a:cubicBezTo>
                    <a:pt x="820" y="1196"/>
                    <a:pt x="930" y="1049"/>
                    <a:pt x="832" y="902"/>
                  </a:cubicBezTo>
                  <a:cubicBezTo>
                    <a:pt x="763" y="694"/>
                    <a:pt x="693" y="555"/>
                    <a:pt x="555" y="347"/>
                  </a:cubicBezTo>
                  <a:cubicBezTo>
                    <a:pt x="485" y="140"/>
                    <a:pt x="485"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1"/>
            <p:cNvSpPr/>
            <p:nvPr/>
          </p:nvSpPr>
          <p:spPr>
            <a:xfrm>
              <a:off x="2632450" y="2859925"/>
              <a:ext cx="37675" cy="16225"/>
            </a:xfrm>
            <a:custGeom>
              <a:avLst/>
              <a:gdLst/>
              <a:ahLst/>
              <a:cxnLst/>
              <a:rect l="l" t="t" r="r" b="b"/>
              <a:pathLst>
                <a:path w="1507" h="649" extrusionOk="0">
                  <a:moveTo>
                    <a:pt x="1231" y="0"/>
                  </a:moveTo>
                  <a:cubicBezTo>
                    <a:pt x="1215" y="0"/>
                    <a:pt x="1197" y="2"/>
                    <a:pt x="1179" y="7"/>
                  </a:cubicBezTo>
                  <a:lnTo>
                    <a:pt x="624" y="7"/>
                  </a:lnTo>
                  <a:cubicBezTo>
                    <a:pt x="416" y="7"/>
                    <a:pt x="208" y="7"/>
                    <a:pt x="139" y="215"/>
                  </a:cubicBezTo>
                  <a:cubicBezTo>
                    <a:pt x="0" y="284"/>
                    <a:pt x="70" y="423"/>
                    <a:pt x="139" y="562"/>
                  </a:cubicBezTo>
                  <a:cubicBezTo>
                    <a:pt x="208" y="631"/>
                    <a:pt x="277" y="648"/>
                    <a:pt x="355" y="648"/>
                  </a:cubicBezTo>
                  <a:cubicBezTo>
                    <a:pt x="433" y="648"/>
                    <a:pt x="520" y="631"/>
                    <a:pt x="624" y="631"/>
                  </a:cubicBezTo>
                  <a:cubicBezTo>
                    <a:pt x="832" y="562"/>
                    <a:pt x="1040" y="492"/>
                    <a:pt x="1248" y="492"/>
                  </a:cubicBezTo>
                  <a:cubicBezTo>
                    <a:pt x="1507" y="427"/>
                    <a:pt x="1464" y="0"/>
                    <a:pt x="1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1"/>
            <p:cNvSpPr/>
            <p:nvPr/>
          </p:nvSpPr>
          <p:spPr>
            <a:xfrm>
              <a:off x="2613950" y="2882450"/>
              <a:ext cx="31800" cy="15350"/>
            </a:xfrm>
            <a:custGeom>
              <a:avLst/>
              <a:gdLst/>
              <a:ahLst/>
              <a:cxnLst/>
              <a:rect l="l" t="t" r="r" b="b"/>
              <a:pathLst>
                <a:path w="1272" h="614" extrusionOk="0">
                  <a:moveTo>
                    <a:pt x="478" y="0"/>
                  </a:moveTo>
                  <a:cubicBezTo>
                    <a:pt x="221" y="0"/>
                    <a:pt x="1" y="432"/>
                    <a:pt x="324" y="562"/>
                  </a:cubicBezTo>
                  <a:cubicBezTo>
                    <a:pt x="428" y="596"/>
                    <a:pt x="532" y="614"/>
                    <a:pt x="636" y="614"/>
                  </a:cubicBezTo>
                  <a:cubicBezTo>
                    <a:pt x="740" y="614"/>
                    <a:pt x="844" y="596"/>
                    <a:pt x="948" y="562"/>
                  </a:cubicBezTo>
                  <a:cubicBezTo>
                    <a:pt x="1272" y="562"/>
                    <a:pt x="1233" y="139"/>
                    <a:pt x="944" y="139"/>
                  </a:cubicBezTo>
                  <a:cubicBezTo>
                    <a:pt x="924" y="139"/>
                    <a:pt x="902" y="141"/>
                    <a:pt x="879" y="146"/>
                  </a:cubicBezTo>
                  <a:cubicBezTo>
                    <a:pt x="810" y="146"/>
                    <a:pt x="671" y="76"/>
                    <a:pt x="532" y="7"/>
                  </a:cubicBezTo>
                  <a:cubicBezTo>
                    <a:pt x="514" y="3"/>
                    <a:pt x="496" y="0"/>
                    <a:pt x="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1"/>
            <p:cNvSpPr/>
            <p:nvPr/>
          </p:nvSpPr>
          <p:spPr>
            <a:xfrm>
              <a:off x="2687275" y="2860225"/>
              <a:ext cx="31050" cy="27000"/>
            </a:xfrm>
            <a:custGeom>
              <a:avLst/>
              <a:gdLst/>
              <a:ahLst/>
              <a:cxnLst/>
              <a:rect l="l" t="t" r="r" b="b"/>
              <a:pathLst>
                <a:path w="1242" h="1080" extrusionOk="0">
                  <a:moveTo>
                    <a:pt x="366" y="1"/>
                  </a:moveTo>
                  <a:cubicBezTo>
                    <a:pt x="180" y="1"/>
                    <a:pt x="0" y="262"/>
                    <a:pt x="164" y="480"/>
                  </a:cubicBezTo>
                  <a:cubicBezTo>
                    <a:pt x="372" y="688"/>
                    <a:pt x="580" y="896"/>
                    <a:pt x="857" y="1035"/>
                  </a:cubicBezTo>
                  <a:cubicBezTo>
                    <a:pt x="888" y="1066"/>
                    <a:pt x="927" y="1080"/>
                    <a:pt x="966" y="1080"/>
                  </a:cubicBezTo>
                  <a:cubicBezTo>
                    <a:pt x="1100" y="1080"/>
                    <a:pt x="1242" y="919"/>
                    <a:pt x="1135" y="757"/>
                  </a:cubicBezTo>
                  <a:cubicBezTo>
                    <a:pt x="927" y="550"/>
                    <a:pt x="719" y="272"/>
                    <a:pt x="511" y="64"/>
                  </a:cubicBezTo>
                  <a:cubicBezTo>
                    <a:pt x="466" y="20"/>
                    <a:pt x="416" y="1"/>
                    <a:pt x="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1"/>
            <p:cNvSpPr/>
            <p:nvPr/>
          </p:nvSpPr>
          <p:spPr>
            <a:xfrm>
              <a:off x="2679225" y="2901625"/>
              <a:ext cx="61475" cy="28300"/>
            </a:xfrm>
            <a:custGeom>
              <a:avLst/>
              <a:gdLst/>
              <a:ahLst/>
              <a:cxnLst/>
              <a:rect l="l" t="t" r="r" b="b"/>
              <a:pathLst>
                <a:path w="2459" h="1132" extrusionOk="0">
                  <a:moveTo>
                    <a:pt x="2165" y="0"/>
                  </a:moveTo>
                  <a:cubicBezTo>
                    <a:pt x="1986" y="0"/>
                    <a:pt x="1797" y="124"/>
                    <a:pt x="1872" y="349"/>
                  </a:cubicBezTo>
                  <a:lnTo>
                    <a:pt x="1872" y="488"/>
                  </a:lnTo>
                  <a:cubicBezTo>
                    <a:pt x="1838" y="453"/>
                    <a:pt x="1820" y="436"/>
                    <a:pt x="1803" y="436"/>
                  </a:cubicBezTo>
                  <a:cubicBezTo>
                    <a:pt x="1786" y="436"/>
                    <a:pt x="1768" y="453"/>
                    <a:pt x="1734" y="488"/>
                  </a:cubicBezTo>
                  <a:cubicBezTo>
                    <a:pt x="1457" y="557"/>
                    <a:pt x="1249" y="626"/>
                    <a:pt x="971" y="696"/>
                  </a:cubicBezTo>
                  <a:cubicBezTo>
                    <a:pt x="694" y="626"/>
                    <a:pt x="417" y="626"/>
                    <a:pt x="209" y="557"/>
                  </a:cubicBezTo>
                  <a:cubicBezTo>
                    <a:pt x="70" y="557"/>
                    <a:pt x="1" y="696"/>
                    <a:pt x="70" y="834"/>
                  </a:cubicBezTo>
                  <a:cubicBezTo>
                    <a:pt x="375" y="1025"/>
                    <a:pt x="721" y="1132"/>
                    <a:pt x="1075" y="1132"/>
                  </a:cubicBezTo>
                  <a:cubicBezTo>
                    <a:pt x="1366" y="1132"/>
                    <a:pt x="1661" y="1060"/>
                    <a:pt x="1942" y="904"/>
                  </a:cubicBezTo>
                  <a:cubicBezTo>
                    <a:pt x="2011" y="834"/>
                    <a:pt x="2080" y="765"/>
                    <a:pt x="2080" y="626"/>
                  </a:cubicBezTo>
                  <a:cubicBezTo>
                    <a:pt x="2119" y="665"/>
                    <a:pt x="2163" y="682"/>
                    <a:pt x="2207" y="682"/>
                  </a:cubicBezTo>
                  <a:cubicBezTo>
                    <a:pt x="2319" y="682"/>
                    <a:pt x="2427" y="568"/>
                    <a:pt x="2427" y="419"/>
                  </a:cubicBezTo>
                  <a:cubicBezTo>
                    <a:pt x="2427" y="349"/>
                    <a:pt x="2427" y="349"/>
                    <a:pt x="2427" y="280"/>
                  </a:cubicBezTo>
                  <a:cubicBezTo>
                    <a:pt x="2459" y="89"/>
                    <a:pt x="2316" y="0"/>
                    <a:pt x="2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1"/>
            <p:cNvSpPr/>
            <p:nvPr/>
          </p:nvSpPr>
          <p:spPr>
            <a:xfrm>
              <a:off x="2657775" y="2914850"/>
              <a:ext cx="21000" cy="16925"/>
            </a:xfrm>
            <a:custGeom>
              <a:avLst/>
              <a:gdLst/>
              <a:ahLst/>
              <a:cxnLst/>
              <a:rect l="l" t="t" r="r" b="b"/>
              <a:pathLst>
                <a:path w="840" h="677" extrusionOk="0">
                  <a:moveTo>
                    <a:pt x="595" y="0"/>
                  </a:moveTo>
                  <a:cubicBezTo>
                    <a:pt x="569" y="0"/>
                    <a:pt x="541" y="9"/>
                    <a:pt x="512" y="28"/>
                  </a:cubicBezTo>
                  <a:cubicBezTo>
                    <a:pt x="443" y="28"/>
                    <a:pt x="304" y="236"/>
                    <a:pt x="304" y="236"/>
                  </a:cubicBezTo>
                  <a:cubicBezTo>
                    <a:pt x="1" y="297"/>
                    <a:pt x="69" y="677"/>
                    <a:pt x="278" y="677"/>
                  </a:cubicBezTo>
                  <a:cubicBezTo>
                    <a:pt x="307" y="677"/>
                    <a:pt x="339" y="669"/>
                    <a:pt x="374" y="652"/>
                  </a:cubicBezTo>
                  <a:cubicBezTo>
                    <a:pt x="582" y="652"/>
                    <a:pt x="582" y="513"/>
                    <a:pt x="720" y="444"/>
                  </a:cubicBezTo>
                  <a:cubicBezTo>
                    <a:pt x="839" y="325"/>
                    <a:pt x="753"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1"/>
            <p:cNvSpPr/>
            <p:nvPr/>
          </p:nvSpPr>
          <p:spPr>
            <a:xfrm>
              <a:off x="2734700" y="2934450"/>
              <a:ext cx="20400" cy="12300"/>
            </a:xfrm>
            <a:custGeom>
              <a:avLst/>
              <a:gdLst/>
              <a:ahLst/>
              <a:cxnLst/>
              <a:rect l="l" t="t" r="r" b="b"/>
              <a:pathLst>
                <a:path w="816" h="492" extrusionOk="0">
                  <a:moveTo>
                    <a:pt x="532" y="1"/>
                  </a:moveTo>
                  <a:cubicBezTo>
                    <a:pt x="517" y="1"/>
                    <a:pt x="502" y="3"/>
                    <a:pt x="485" y="7"/>
                  </a:cubicBezTo>
                  <a:lnTo>
                    <a:pt x="277" y="7"/>
                  </a:lnTo>
                  <a:cubicBezTo>
                    <a:pt x="0" y="7"/>
                    <a:pt x="0" y="492"/>
                    <a:pt x="347" y="492"/>
                  </a:cubicBezTo>
                  <a:lnTo>
                    <a:pt x="555" y="492"/>
                  </a:lnTo>
                  <a:cubicBezTo>
                    <a:pt x="816" y="492"/>
                    <a:pt x="769" y="1"/>
                    <a:pt x="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1"/>
            <p:cNvSpPr/>
            <p:nvPr/>
          </p:nvSpPr>
          <p:spPr>
            <a:xfrm>
              <a:off x="2705225" y="3015875"/>
              <a:ext cx="25450" cy="24925"/>
            </a:xfrm>
            <a:custGeom>
              <a:avLst/>
              <a:gdLst/>
              <a:ahLst/>
              <a:cxnLst/>
              <a:rect l="l" t="t" r="r" b="b"/>
              <a:pathLst>
                <a:path w="1018" h="997" extrusionOk="0">
                  <a:moveTo>
                    <a:pt x="621" y="1"/>
                  </a:moveTo>
                  <a:cubicBezTo>
                    <a:pt x="600" y="1"/>
                    <a:pt x="578" y="3"/>
                    <a:pt x="555" y="8"/>
                  </a:cubicBezTo>
                  <a:lnTo>
                    <a:pt x="278" y="8"/>
                  </a:lnTo>
                  <a:cubicBezTo>
                    <a:pt x="1" y="77"/>
                    <a:pt x="1" y="493"/>
                    <a:pt x="278" y="562"/>
                  </a:cubicBezTo>
                  <a:cubicBezTo>
                    <a:pt x="278" y="562"/>
                    <a:pt x="278" y="632"/>
                    <a:pt x="278" y="701"/>
                  </a:cubicBezTo>
                  <a:cubicBezTo>
                    <a:pt x="164" y="872"/>
                    <a:pt x="284" y="996"/>
                    <a:pt x="408" y="996"/>
                  </a:cubicBezTo>
                  <a:cubicBezTo>
                    <a:pt x="435" y="996"/>
                    <a:pt x="461" y="990"/>
                    <a:pt x="486" y="978"/>
                  </a:cubicBezTo>
                  <a:cubicBezTo>
                    <a:pt x="694" y="978"/>
                    <a:pt x="763" y="770"/>
                    <a:pt x="763" y="632"/>
                  </a:cubicBezTo>
                  <a:cubicBezTo>
                    <a:pt x="763" y="562"/>
                    <a:pt x="694" y="562"/>
                    <a:pt x="694" y="493"/>
                  </a:cubicBezTo>
                  <a:cubicBezTo>
                    <a:pt x="1017" y="428"/>
                    <a:pt x="918"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1"/>
            <p:cNvSpPr/>
            <p:nvPr/>
          </p:nvSpPr>
          <p:spPr>
            <a:xfrm>
              <a:off x="2759275" y="2885600"/>
              <a:ext cx="23950" cy="33600"/>
            </a:xfrm>
            <a:custGeom>
              <a:avLst/>
              <a:gdLst/>
              <a:ahLst/>
              <a:cxnLst/>
              <a:rect l="l" t="t" r="r" b="b"/>
              <a:pathLst>
                <a:path w="958" h="1344" extrusionOk="0">
                  <a:moveTo>
                    <a:pt x="187" y="1"/>
                  </a:moveTo>
                  <a:cubicBezTo>
                    <a:pt x="81" y="1"/>
                    <a:pt x="1" y="102"/>
                    <a:pt x="57" y="158"/>
                  </a:cubicBezTo>
                  <a:cubicBezTo>
                    <a:pt x="57" y="436"/>
                    <a:pt x="265" y="713"/>
                    <a:pt x="195" y="921"/>
                  </a:cubicBezTo>
                  <a:cubicBezTo>
                    <a:pt x="147" y="1115"/>
                    <a:pt x="405" y="1344"/>
                    <a:pt x="587" y="1344"/>
                  </a:cubicBezTo>
                  <a:cubicBezTo>
                    <a:pt x="665" y="1344"/>
                    <a:pt x="729" y="1302"/>
                    <a:pt x="750" y="1198"/>
                  </a:cubicBezTo>
                  <a:cubicBezTo>
                    <a:pt x="958" y="713"/>
                    <a:pt x="681" y="228"/>
                    <a:pt x="265" y="20"/>
                  </a:cubicBezTo>
                  <a:cubicBezTo>
                    <a:pt x="238" y="7"/>
                    <a:pt x="212"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1"/>
            <p:cNvSpPr/>
            <p:nvPr/>
          </p:nvSpPr>
          <p:spPr>
            <a:xfrm>
              <a:off x="2721650" y="2869700"/>
              <a:ext cx="35600" cy="18800"/>
            </a:xfrm>
            <a:custGeom>
              <a:avLst/>
              <a:gdLst/>
              <a:ahLst/>
              <a:cxnLst/>
              <a:rect l="l" t="t" r="r" b="b"/>
              <a:pathLst>
                <a:path w="1424" h="752" extrusionOk="0">
                  <a:moveTo>
                    <a:pt x="393" y="0"/>
                  </a:moveTo>
                  <a:cubicBezTo>
                    <a:pt x="170" y="0"/>
                    <a:pt x="0" y="283"/>
                    <a:pt x="175" y="517"/>
                  </a:cubicBezTo>
                  <a:cubicBezTo>
                    <a:pt x="383" y="673"/>
                    <a:pt x="630" y="751"/>
                    <a:pt x="887" y="751"/>
                  </a:cubicBezTo>
                  <a:cubicBezTo>
                    <a:pt x="973" y="751"/>
                    <a:pt x="1059" y="742"/>
                    <a:pt x="1146" y="725"/>
                  </a:cubicBezTo>
                  <a:cubicBezTo>
                    <a:pt x="1354" y="725"/>
                    <a:pt x="1423" y="309"/>
                    <a:pt x="1146" y="240"/>
                  </a:cubicBezTo>
                  <a:cubicBezTo>
                    <a:pt x="869" y="240"/>
                    <a:pt x="661" y="171"/>
                    <a:pt x="522" y="32"/>
                  </a:cubicBezTo>
                  <a:cubicBezTo>
                    <a:pt x="478" y="10"/>
                    <a:pt x="435" y="0"/>
                    <a:pt x="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1"/>
            <p:cNvSpPr/>
            <p:nvPr/>
          </p:nvSpPr>
          <p:spPr>
            <a:xfrm>
              <a:off x="2768950" y="2843200"/>
              <a:ext cx="38550" cy="26125"/>
            </a:xfrm>
            <a:custGeom>
              <a:avLst/>
              <a:gdLst/>
              <a:ahLst/>
              <a:cxnLst/>
              <a:rect l="l" t="t" r="r" b="b"/>
              <a:pathLst>
                <a:path w="1542" h="1045" extrusionOk="0">
                  <a:moveTo>
                    <a:pt x="1065" y="0"/>
                  </a:moveTo>
                  <a:cubicBezTo>
                    <a:pt x="1021" y="0"/>
                    <a:pt x="987" y="17"/>
                    <a:pt x="987" y="52"/>
                  </a:cubicBezTo>
                  <a:cubicBezTo>
                    <a:pt x="848" y="191"/>
                    <a:pt x="779" y="329"/>
                    <a:pt x="779" y="468"/>
                  </a:cubicBezTo>
                  <a:cubicBezTo>
                    <a:pt x="779" y="527"/>
                    <a:pt x="754" y="548"/>
                    <a:pt x="715" y="548"/>
                  </a:cubicBezTo>
                  <a:cubicBezTo>
                    <a:pt x="662" y="548"/>
                    <a:pt x="582" y="508"/>
                    <a:pt x="502" y="468"/>
                  </a:cubicBezTo>
                  <a:cubicBezTo>
                    <a:pt x="461" y="428"/>
                    <a:pt x="416" y="411"/>
                    <a:pt x="371" y="411"/>
                  </a:cubicBezTo>
                  <a:cubicBezTo>
                    <a:pt x="183" y="411"/>
                    <a:pt x="1" y="703"/>
                    <a:pt x="224" y="815"/>
                  </a:cubicBezTo>
                  <a:cubicBezTo>
                    <a:pt x="346" y="977"/>
                    <a:pt x="516" y="1044"/>
                    <a:pt x="705" y="1044"/>
                  </a:cubicBezTo>
                  <a:cubicBezTo>
                    <a:pt x="838" y="1044"/>
                    <a:pt x="982" y="1011"/>
                    <a:pt x="1125" y="953"/>
                  </a:cubicBezTo>
                  <a:cubicBezTo>
                    <a:pt x="1333" y="745"/>
                    <a:pt x="1541" y="260"/>
                    <a:pt x="1195" y="52"/>
                  </a:cubicBezTo>
                  <a:cubicBezTo>
                    <a:pt x="1160" y="17"/>
                    <a:pt x="11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1"/>
            <p:cNvSpPr/>
            <p:nvPr/>
          </p:nvSpPr>
          <p:spPr>
            <a:xfrm>
              <a:off x="2743350" y="2803950"/>
              <a:ext cx="33350" cy="29850"/>
            </a:xfrm>
            <a:custGeom>
              <a:avLst/>
              <a:gdLst/>
              <a:ahLst/>
              <a:cxnLst/>
              <a:rect l="l" t="t" r="r" b="b"/>
              <a:pathLst>
                <a:path w="1334" h="1194" extrusionOk="0">
                  <a:moveTo>
                    <a:pt x="981" y="1"/>
                  </a:moveTo>
                  <a:cubicBezTo>
                    <a:pt x="949" y="1"/>
                    <a:pt x="920" y="9"/>
                    <a:pt x="902" y="28"/>
                  </a:cubicBezTo>
                  <a:cubicBezTo>
                    <a:pt x="763" y="28"/>
                    <a:pt x="694" y="166"/>
                    <a:pt x="555" y="236"/>
                  </a:cubicBezTo>
                  <a:lnTo>
                    <a:pt x="555" y="166"/>
                  </a:lnTo>
                  <a:cubicBezTo>
                    <a:pt x="520" y="132"/>
                    <a:pt x="486" y="114"/>
                    <a:pt x="451" y="114"/>
                  </a:cubicBezTo>
                  <a:cubicBezTo>
                    <a:pt x="417" y="114"/>
                    <a:pt x="382" y="132"/>
                    <a:pt x="347" y="166"/>
                  </a:cubicBezTo>
                  <a:cubicBezTo>
                    <a:pt x="1" y="513"/>
                    <a:pt x="486" y="998"/>
                    <a:pt x="763" y="1137"/>
                  </a:cubicBezTo>
                  <a:cubicBezTo>
                    <a:pt x="816" y="1177"/>
                    <a:pt x="872" y="1194"/>
                    <a:pt x="925" y="1194"/>
                  </a:cubicBezTo>
                  <a:cubicBezTo>
                    <a:pt x="1150" y="1194"/>
                    <a:pt x="1334" y="889"/>
                    <a:pt x="1110" y="721"/>
                  </a:cubicBezTo>
                  <a:cubicBezTo>
                    <a:pt x="1040" y="721"/>
                    <a:pt x="971" y="652"/>
                    <a:pt x="971" y="582"/>
                  </a:cubicBezTo>
                  <a:cubicBezTo>
                    <a:pt x="1110" y="513"/>
                    <a:pt x="1318" y="374"/>
                    <a:pt x="1179" y="166"/>
                  </a:cubicBezTo>
                  <a:cubicBezTo>
                    <a:pt x="1179" y="65"/>
                    <a:pt x="1068" y="1"/>
                    <a:pt x="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1"/>
            <p:cNvSpPr/>
            <p:nvPr/>
          </p:nvSpPr>
          <p:spPr>
            <a:xfrm>
              <a:off x="2538875" y="3209475"/>
              <a:ext cx="55950" cy="90075"/>
            </a:xfrm>
            <a:custGeom>
              <a:avLst/>
              <a:gdLst/>
              <a:ahLst/>
              <a:cxnLst/>
              <a:rect l="l" t="t" r="r" b="b"/>
              <a:pathLst>
                <a:path w="2238" h="3603" extrusionOk="0">
                  <a:moveTo>
                    <a:pt x="237" y="0"/>
                  </a:moveTo>
                  <a:cubicBezTo>
                    <a:pt x="139" y="0"/>
                    <a:pt x="51" y="64"/>
                    <a:pt x="0" y="166"/>
                  </a:cubicBezTo>
                  <a:cubicBezTo>
                    <a:pt x="0" y="513"/>
                    <a:pt x="69" y="859"/>
                    <a:pt x="277" y="1206"/>
                  </a:cubicBezTo>
                  <a:lnTo>
                    <a:pt x="139" y="1206"/>
                  </a:lnTo>
                  <a:cubicBezTo>
                    <a:pt x="69" y="1206"/>
                    <a:pt x="0" y="1344"/>
                    <a:pt x="69" y="1414"/>
                  </a:cubicBezTo>
                  <a:cubicBezTo>
                    <a:pt x="208" y="1622"/>
                    <a:pt x="416" y="1830"/>
                    <a:pt x="624" y="1968"/>
                  </a:cubicBezTo>
                  <a:cubicBezTo>
                    <a:pt x="763" y="2315"/>
                    <a:pt x="970" y="2731"/>
                    <a:pt x="1109" y="3147"/>
                  </a:cubicBezTo>
                  <a:cubicBezTo>
                    <a:pt x="1171" y="3209"/>
                    <a:pt x="1262" y="3243"/>
                    <a:pt x="1342" y="3243"/>
                  </a:cubicBezTo>
                  <a:cubicBezTo>
                    <a:pt x="1441" y="3243"/>
                    <a:pt x="1525" y="3192"/>
                    <a:pt x="1525" y="3077"/>
                  </a:cubicBezTo>
                  <a:cubicBezTo>
                    <a:pt x="1594" y="3147"/>
                    <a:pt x="1664" y="3285"/>
                    <a:pt x="1733" y="3424"/>
                  </a:cubicBezTo>
                  <a:cubicBezTo>
                    <a:pt x="1758" y="3549"/>
                    <a:pt x="1837" y="3602"/>
                    <a:pt x="1922" y="3602"/>
                  </a:cubicBezTo>
                  <a:cubicBezTo>
                    <a:pt x="2072" y="3602"/>
                    <a:pt x="2237" y="3437"/>
                    <a:pt x="2149" y="3216"/>
                  </a:cubicBezTo>
                  <a:cubicBezTo>
                    <a:pt x="2010" y="2731"/>
                    <a:pt x="1733" y="2246"/>
                    <a:pt x="1456" y="1830"/>
                  </a:cubicBezTo>
                  <a:cubicBezTo>
                    <a:pt x="1317" y="1691"/>
                    <a:pt x="1178" y="1552"/>
                    <a:pt x="1040" y="1414"/>
                  </a:cubicBezTo>
                  <a:cubicBezTo>
                    <a:pt x="901" y="928"/>
                    <a:pt x="693" y="443"/>
                    <a:pt x="347" y="27"/>
                  </a:cubicBezTo>
                  <a:cubicBezTo>
                    <a:pt x="309" y="9"/>
                    <a:pt x="272" y="0"/>
                    <a:pt x="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1"/>
            <p:cNvSpPr/>
            <p:nvPr/>
          </p:nvSpPr>
          <p:spPr>
            <a:xfrm>
              <a:off x="2485150" y="3267675"/>
              <a:ext cx="53200" cy="24625"/>
            </a:xfrm>
            <a:custGeom>
              <a:avLst/>
              <a:gdLst/>
              <a:ahLst/>
              <a:cxnLst/>
              <a:rect l="l" t="t" r="r" b="b"/>
              <a:pathLst>
                <a:path w="2128" h="985" extrusionOk="0">
                  <a:moveTo>
                    <a:pt x="331" y="0"/>
                  </a:moveTo>
                  <a:cubicBezTo>
                    <a:pt x="204" y="0"/>
                    <a:pt x="99" y="47"/>
                    <a:pt x="69" y="195"/>
                  </a:cubicBezTo>
                  <a:cubicBezTo>
                    <a:pt x="0" y="541"/>
                    <a:pt x="555" y="749"/>
                    <a:pt x="832" y="819"/>
                  </a:cubicBezTo>
                  <a:cubicBezTo>
                    <a:pt x="1035" y="920"/>
                    <a:pt x="1275" y="985"/>
                    <a:pt x="1552" y="985"/>
                  </a:cubicBezTo>
                  <a:cubicBezTo>
                    <a:pt x="1654" y="985"/>
                    <a:pt x="1760" y="976"/>
                    <a:pt x="1872" y="957"/>
                  </a:cubicBezTo>
                  <a:cubicBezTo>
                    <a:pt x="2128" y="893"/>
                    <a:pt x="2088" y="534"/>
                    <a:pt x="1862" y="534"/>
                  </a:cubicBezTo>
                  <a:cubicBezTo>
                    <a:pt x="1844" y="534"/>
                    <a:pt x="1824" y="536"/>
                    <a:pt x="1802" y="541"/>
                  </a:cubicBezTo>
                  <a:cubicBezTo>
                    <a:pt x="1664" y="472"/>
                    <a:pt x="1525" y="472"/>
                    <a:pt x="1387" y="403"/>
                  </a:cubicBezTo>
                  <a:cubicBezTo>
                    <a:pt x="1179" y="333"/>
                    <a:pt x="971" y="264"/>
                    <a:pt x="832" y="125"/>
                  </a:cubicBezTo>
                  <a:cubicBezTo>
                    <a:pt x="713" y="86"/>
                    <a:pt x="502"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1"/>
            <p:cNvSpPr/>
            <p:nvPr/>
          </p:nvSpPr>
          <p:spPr>
            <a:xfrm>
              <a:off x="2467800" y="3308550"/>
              <a:ext cx="60225" cy="21425"/>
            </a:xfrm>
            <a:custGeom>
              <a:avLst/>
              <a:gdLst/>
              <a:ahLst/>
              <a:cxnLst/>
              <a:rect l="l" t="t" r="r" b="b"/>
              <a:pathLst>
                <a:path w="2409" h="857" extrusionOk="0">
                  <a:moveTo>
                    <a:pt x="787" y="0"/>
                  </a:moveTo>
                  <a:cubicBezTo>
                    <a:pt x="532" y="0"/>
                    <a:pt x="301" y="62"/>
                    <a:pt x="140" y="223"/>
                  </a:cubicBezTo>
                  <a:cubicBezTo>
                    <a:pt x="1" y="293"/>
                    <a:pt x="70" y="431"/>
                    <a:pt x="140" y="501"/>
                  </a:cubicBezTo>
                  <a:cubicBezTo>
                    <a:pt x="336" y="550"/>
                    <a:pt x="566" y="599"/>
                    <a:pt x="783" y="599"/>
                  </a:cubicBezTo>
                  <a:cubicBezTo>
                    <a:pt x="872" y="599"/>
                    <a:pt x="960" y="590"/>
                    <a:pt x="1041" y="570"/>
                  </a:cubicBezTo>
                  <a:cubicBezTo>
                    <a:pt x="1387" y="639"/>
                    <a:pt x="1734" y="709"/>
                    <a:pt x="2081" y="847"/>
                  </a:cubicBezTo>
                  <a:cubicBezTo>
                    <a:pt x="2099" y="854"/>
                    <a:pt x="2117" y="856"/>
                    <a:pt x="2134" y="856"/>
                  </a:cubicBezTo>
                  <a:cubicBezTo>
                    <a:pt x="2310" y="856"/>
                    <a:pt x="2409" y="558"/>
                    <a:pt x="2219" y="431"/>
                  </a:cubicBezTo>
                  <a:cubicBezTo>
                    <a:pt x="1896" y="247"/>
                    <a:pt x="1295"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1"/>
            <p:cNvSpPr/>
            <p:nvPr/>
          </p:nvSpPr>
          <p:spPr>
            <a:xfrm>
              <a:off x="2438350" y="3348775"/>
              <a:ext cx="61625" cy="22550"/>
            </a:xfrm>
            <a:custGeom>
              <a:avLst/>
              <a:gdLst/>
              <a:ahLst/>
              <a:cxnLst/>
              <a:rect l="l" t="t" r="r" b="b"/>
              <a:pathLst>
                <a:path w="2465" h="902" extrusionOk="0">
                  <a:moveTo>
                    <a:pt x="1318" y="1"/>
                  </a:moveTo>
                  <a:cubicBezTo>
                    <a:pt x="763" y="1"/>
                    <a:pt x="347" y="278"/>
                    <a:pt x="70" y="694"/>
                  </a:cubicBezTo>
                  <a:cubicBezTo>
                    <a:pt x="1" y="833"/>
                    <a:pt x="70" y="902"/>
                    <a:pt x="209" y="902"/>
                  </a:cubicBezTo>
                  <a:cubicBezTo>
                    <a:pt x="486" y="763"/>
                    <a:pt x="832" y="625"/>
                    <a:pt x="1110" y="486"/>
                  </a:cubicBezTo>
                  <a:cubicBezTo>
                    <a:pt x="1199" y="450"/>
                    <a:pt x="1293" y="433"/>
                    <a:pt x="1387" y="433"/>
                  </a:cubicBezTo>
                  <a:cubicBezTo>
                    <a:pt x="1657" y="433"/>
                    <a:pt x="1926" y="576"/>
                    <a:pt x="2080" y="833"/>
                  </a:cubicBezTo>
                  <a:cubicBezTo>
                    <a:pt x="2111" y="864"/>
                    <a:pt x="2150" y="878"/>
                    <a:pt x="2189" y="878"/>
                  </a:cubicBezTo>
                  <a:cubicBezTo>
                    <a:pt x="2323" y="878"/>
                    <a:pt x="2465" y="716"/>
                    <a:pt x="2357" y="555"/>
                  </a:cubicBezTo>
                  <a:cubicBezTo>
                    <a:pt x="2149" y="209"/>
                    <a:pt x="1734" y="1"/>
                    <a:pt x="1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1"/>
            <p:cNvSpPr/>
            <p:nvPr/>
          </p:nvSpPr>
          <p:spPr>
            <a:xfrm>
              <a:off x="2440075" y="3400975"/>
              <a:ext cx="39900" cy="11325"/>
            </a:xfrm>
            <a:custGeom>
              <a:avLst/>
              <a:gdLst/>
              <a:ahLst/>
              <a:cxnLst/>
              <a:rect l="l" t="t" r="r" b="b"/>
              <a:pathLst>
                <a:path w="1596" h="453" extrusionOk="0">
                  <a:moveTo>
                    <a:pt x="278" y="0"/>
                  </a:moveTo>
                  <a:cubicBezTo>
                    <a:pt x="209" y="0"/>
                    <a:pt x="140" y="15"/>
                    <a:pt x="70" y="62"/>
                  </a:cubicBezTo>
                  <a:cubicBezTo>
                    <a:pt x="1" y="62"/>
                    <a:pt x="1" y="131"/>
                    <a:pt x="1" y="200"/>
                  </a:cubicBezTo>
                  <a:cubicBezTo>
                    <a:pt x="98" y="394"/>
                    <a:pt x="345" y="453"/>
                    <a:pt x="617" y="453"/>
                  </a:cubicBezTo>
                  <a:cubicBezTo>
                    <a:pt x="928" y="453"/>
                    <a:pt x="1272" y="376"/>
                    <a:pt x="1457" y="339"/>
                  </a:cubicBezTo>
                  <a:cubicBezTo>
                    <a:pt x="1595" y="270"/>
                    <a:pt x="1595" y="62"/>
                    <a:pt x="1387" y="62"/>
                  </a:cubicBezTo>
                  <a:lnTo>
                    <a:pt x="694" y="62"/>
                  </a:lnTo>
                  <a:cubicBezTo>
                    <a:pt x="555" y="62"/>
                    <a:pt x="417"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1"/>
            <p:cNvSpPr/>
            <p:nvPr/>
          </p:nvSpPr>
          <p:spPr>
            <a:xfrm>
              <a:off x="2459150" y="3426775"/>
              <a:ext cx="13875" cy="8675"/>
            </a:xfrm>
            <a:custGeom>
              <a:avLst/>
              <a:gdLst/>
              <a:ahLst/>
              <a:cxnLst/>
              <a:rect l="l" t="t" r="r" b="b"/>
              <a:pathLst>
                <a:path w="555" h="347" extrusionOk="0">
                  <a:moveTo>
                    <a:pt x="208" y="0"/>
                  </a:moveTo>
                  <a:cubicBezTo>
                    <a:pt x="0" y="0"/>
                    <a:pt x="0" y="347"/>
                    <a:pt x="208" y="347"/>
                  </a:cubicBezTo>
                  <a:lnTo>
                    <a:pt x="416" y="347"/>
                  </a:lnTo>
                  <a:cubicBezTo>
                    <a:pt x="555" y="277"/>
                    <a:pt x="555"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1"/>
            <p:cNvSpPr/>
            <p:nvPr/>
          </p:nvSpPr>
          <p:spPr>
            <a:xfrm>
              <a:off x="2483400" y="3427075"/>
              <a:ext cx="75450" cy="67300"/>
            </a:xfrm>
            <a:custGeom>
              <a:avLst/>
              <a:gdLst/>
              <a:ahLst/>
              <a:cxnLst/>
              <a:rect l="l" t="t" r="r" b="b"/>
              <a:pathLst>
                <a:path w="3018" h="2692" extrusionOk="0">
                  <a:moveTo>
                    <a:pt x="1694" y="0"/>
                  </a:moveTo>
                  <a:cubicBezTo>
                    <a:pt x="1654" y="0"/>
                    <a:pt x="1615" y="17"/>
                    <a:pt x="1595" y="57"/>
                  </a:cubicBezTo>
                  <a:cubicBezTo>
                    <a:pt x="1526" y="196"/>
                    <a:pt x="1318" y="543"/>
                    <a:pt x="1179" y="751"/>
                  </a:cubicBezTo>
                  <a:cubicBezTo>
                    <a:pt x="902" y="751"/>
                    <a:pt x="694" y="820"/>
                    <a:pt x="417" y="889"/>
                  </a:cubicBezTo>
                  <a:cubicBezTo>
                    <a:pt x="347" y="959"/>
                    <a:pt x="278" y="1167"/>
                    <a:pt x="417" y="1236"/>
                  </a:cubicBezTo>
                  <a:cubicBezTo>
                    <a:pt x="555" y="1236"/>
                    <a:pt x="694" y="1305"/>
                    <a:pt x="833" y="1375"/>
                  </a:cubicBezTo>
                  <a:lnTo>
                    <a:pt x="625" y="1652"/>
                  </a:lnTo>
                  <a:cubicBezTo>
                    <a:pt x="417" y="1929"/>
                    <a:pt x="1" y="2414"/>
                    <a:pt x="278" y="2692"/>
                  </a:cubicBezTo>
                  <a:lnTo>
                    <a:pt x="347" y="2692"/>
                  </a:lnTo>
                  <a:cubicBezTo>
                    <a:pt x="694" y="2622"/>
                    <a:pt x="833" y="2137"/>
                    <a:pt x="971" y="1860"/>
                  </a:cubicBezTo>
                  <a:lnTo>
                    <a:pt x="1179" y="1375"/>
                  </a:lnTo>
                  <a:cubicBezTo>
                    <a:pt x="1803" y="1305"/>
                    <a:pt x="2358" y="1028"/>
                    <a:pt x="2843" y="612"/>
                  </a:cubicBezTo>
                  <a:cubicBezTo>
                    <a:pt x="3018" y="437"/>
                    <a:pt x="2899" y="164"/>
                    <a:pt x="2691" y="164"/>
                  </a:cubicBezTo>
                  <a:cubicBezTo>
                    <a:pt x="2652" y="164"/>
                    <a:pt x="2610" y="174"/>
                    <a:pt x="2566" y="196"/>
                  </a:cubicBezTo>
                  <a:cubicBezTo>
                    <a:pt x="2288" y="404"/>
                    <a:pt x="1942" y="543"/>
                    <a:pt x="1595" y="612"/>
                  </a:cubicBezTo>
                  <a:cubicBezTo>
                    <a:pt x="1664" y="473"/>
                    <a:pt x="1734" y="335"/>
                    <a:pt x="1803" y="196"/>
                  </a:cubicBezTo>
                  <a:cubicBezTo>
                    <a:pt x="1901" y="98"/>
                    <a:pt x="1791" y="0"/>
                    <a:pt x="1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1"/>
            <p:cNvSpPr/>
            <p:nvPr/>
          </p:nvSpPr>
          <p:spPr>
            <a:xfrm>
              <a:off x="2505925" y="3475500"/>
              <a:ext cx="46825" cy="65675"/>
            </a:xfrm>
            <a:custGeom>
              <a:avLst/>
              <a:gdLst/>
              <a:ahLst/>
              <a:cxnLst/>
              <a:rect l="l" t="t" r="r" b="b"/>
              <a:pathLst>
                <a:path w="1873" h="2627" extrusionOk="0">
                  <a:moveTo>
                    <a:pt x="1637" y="0"/>
                  </a:moveTo>
                  <a:cubicBezTo>
                    <a:pt x="1530" y="0"/>
                    <a:pt x="1420" y="69"/>
                    <a:pt x="1387" y="200"/>
                  </a:cubicBezTo>
                  <a:cubicBezTo>
                    <a:pt x="1318" y="339"/>
                    <a:pt x="1249" y="547"/>
                    <a:pt x="1179" y="755"/>
                  </a:cubicBezTo>
                  <a:cubicBezTo>
                    <a:pt x="902" y="963"/>
                    <a:pt x="694" y="1309"/>
                    <a:pt x="486" y="1586"/>
                  </a:cubicBezTo>
                  <a:cubicBezTo>
                    <a:pt x="348" y="1794"/>
                    <a:pt x="1" y="2280"/>
                    <a:pt x="140" y="2557"/>
                  </a:cubicBezTo>
                  <a:cubicBezTo>
                    <a:pt x="140" y="2626"/>
                    <a:pt x="209" y="2626"/>
                    <a:pt x="278" y="2626"/>
                  </a:cubicBezTo>
                  <a:cubicBezTo>
                    <a:pt x="556" y="2557"/>
                    <a:pt x="625" y="2210"/>
                    <a:pt x="763" y="1933"/>
                  </a:cubicBezTo>
                  <a:cubicBezTo>
                    <a:pt x="833" y="1794"/>
                    <a:pt x="902" y="1656"/>
                    <a:pt x="971" y="1517"/>
                  </a:cubicBezTo>
                  <a:cubicBezTo>
                    <a:pt x="971" y="1656"/>
                    <a:pt x="971" y="1725"/>
                    <a:pt x="1041" y="1794"/>
                  </a:cubicBezTo>
                  <a:cubicBezTo>
                    <a:pt x="1075" y="1898"/>
                    <a:pt x="1162" y="1950"/>
                    <a:pt x="1257" y="1950"/>
                  </a:cubicBezTo>
                  <a:cubicBezTo>
                    <a:pt x="1353" y="1950"/>
                    <a:pt x="1457" y="1898"/>
                    <a:pt x="1526" y="1794"/>
                  </a:cubicBezTo>
                  <a:cubicBezTo>
                    <a:pt x="1665" y="1309"/>
                    <a:pt x="1803" y="755"/>
                    <a:pt x="1873" y="269"/>
                  </a:cubicBezTo>
                  <a:cubicBezTo>
                    <a:pt x="1873" y="86"/>
                    <a:pt x="1757" y="0"/>
                    <a:pt x="1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1"/>
            <p:cNvSpPr/>
            <p:nvPr/>
          </p:nvSpPr>
          <p:spPr>
            <a:xfrm>
              <a:off x="2551000" y="3492125"/>
              <a:ext cx="27750" cy="71125"/>
            </a:xfrm>
            <a:custGeom>
              <a:avLst/>
              <a:gdLst/>
              <a:ahLst/>
              <a:cxnLst/>
              <a:rect l="l" t="t" r="r" b="b"/>
              <a:pathLst>
                <a:path w="1110" h="2845" extrusionOk="0">
                  <a:moveTo>
                    <a:pt x="665" y="0"/>
                  </a:moveTo>
                  <a:cubicBezTo>
                    <a:pt x="514" y="0"/>
                    <a:pt x="347" y="107"/>
                    <a:pt x="347" y="298"/>
                  </a:cubicBezTo>
                  <a:cubicBezTo>
                    <a:pt x="416" y="505"/>
                    <a:pt x="347" y="783"/>
                    <a:pt x="208" y="991"/>
                  </a:cubicBezTo>
                  <a:cubicBezTo>
                    <a:pt x="70" y="1129"/>
                    <a:pt x="139" y="1407"/>
                    <a:pt x="347" y="1476"/>
                  </a:cubicBezTo>
                  <a:cubicBezTo>
                    <a:pt x="139" y="1892"/>
                    <a:pt x="0" y="2446"/>
                    <a:pt x="278" y="2793"/>
                  </a:cubicBezTo>
                  <a:cubicBezTo>
                    <a:pt x="312" y="2828"/>
                    <a:pt x="364" y="2845"/>
                    <a:pt x="425" y="2845"/>
                  </a:cubicBezTo>
                  <a:cubicBezTo>
                    <a:pt x="485" y="2845"/>
                    <a:pt x="555" y="2828"/>
                    <a:pt x="624" y="2793"/>
                  </a:cubicBezTo>
                  <a:cubicBezTo>
                    <a:pt x="763" y="2516"/>
                    <a:pt x="624" y="2169"/>
                    <a:pt x="693" y="1892"/>
                  </a:cubicBezTo>
                  <a:cubicBezTo>
                    <a:pt x="763" y="1545"/>
                    <a:pt x="901" y="1199"/>
                    <a:pt x="1109" y="852"/>
                  </a:cubicBezTo>
                  <a:cubicBezTo>
                    <a:pt x="1109" y="713"/>
                    <a:pt x="1040" y="575"/>
                    <a:pt x="901" y="575"/>
                  </a:cubicBezTo>
                  <a:cubicBezTo>
                    <a:pt x="971" y="505"/>
                    <a:pt x="971" y="367"/>
                    <a:pt x="901" y="228"/>
                  </a:cubicBezTo>
                  <a:cubicBezTo>
                    <a:pt x="901" y="72"/>
                    <a:pt x="789" y="0"/>
                    <a:pt x="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1"/>
            <p:cNvSpPr/>
            <p:nvPr/>
          </p:nvSpPr>
          <p:spPr>
            <a:xfrm>
              <a:off x="2595100" y="3476525"/>
              <a:ext cx="23500" cy="85700"/>
            </a:xfrm>
            <a:custGeom>
              <a:avLst/>
              <a:gdLst/>
              <a:ahLst/>
              <a:cxnLst/>
              <a:rect l="l" t="t" r="r" b="b"/>
              <a:pathLst>
                <a:path w="940" h="3428" extrusionOk="0">
                  <a:moveTo>
                    <a:pt x="334" y="0"/>
                  </a:moveTo>
                  <a:cubicBezTo>
                    <a:pt x="172" y="0"/>
                    <a:pt x="0" y="107"/>
                    <a:pt x="39" y="298"/>
                  </a:cubicBezTo>
                  <a:cubicBezTo>
                    <a:pt x="39" y="506"/>
                    <a:pt x="108" y="644"/>
                    <a:pt x="246" y="714"/>
                  </a:cubicBezTo>
                  <a:cubicBezTo>
                    <a:pt x="246" y="714"/>
                    <a:pt x="177" y="783"/>
                    <a:pt x="246" y="852"/>
                  </a:cubicBezTo>
                  <a:cubicBezTo>
                    <a:pt x="246" y="1337"/>
                    <a:pt x="246" y="1823"/>
                    <a:pt x="246" y="2239"/>
                  </a:cubicBezTo>
                  <a:cubicBezTo>
                    <a:pt x="177" y="2585"/>
                    <a:pt x="177" y="3001"/>
                    <a:pt x="246" y="3348"/>
                  </a:cubicBezTo>
                  <a:cubicBezTo>
                    <a:pt x="246" y="3406"/>
                    <a:pt x="284" y="3428"/>
                    <a:pt x="332" y="3428"/>
                  </a:cubicBezTo>
                  <a:cubicBezTo>
                    <a:pt x="398" y="3428"/>
                    <a:pt x="484" y="3388"/>
                    <a:pt x="524" y="3348"/>
                  </a:cubicBezTo>
                  <a:cubicBezTo>
                    <a:pt x="662" y="2932"/>
                    <a:pt x="732" y="2585"/>
                    <a:pt x="662" y="2169"/>
                  </a:cubicBezTo>
                  <a:cubicBezTo>
                    <a:pt x="662" y="1684"/>
                    <a:pt x="662" y="1268"/>
                    <a:pt x="593" y="783"/>
                  </a:cubicBezTo>
                  <a:cubicBezTo>
                    <a:pt x="593" y="783"/>
                    <a:pt x="593" y="714"/>
                    <a:pt x="524" y="714"/>
                  </a:cubicBezTo>
                  <a:cubicBezTo>
                    <a:pt x="870" y="714"/>
                    <a:pt x="940" y="298"/>
                    <a:pt x="593" y="228"/>
                  </a:cubicBezTo>
                  <a:cubicBezTo>
                    <a:pt x="593" y="72"/>
                    <a:pt x="466"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1"/>
            <p:cNvSpPr/>
            <p:nvPr/>
          </p:nvSpPr>
          <p:spPr>
            <a:xfrm>
              <a:off x="2620300" y="3512475"/>
              <a:ext cx="19100" cy="50625"/>
            </a:xfrm>
            <a:custGeom>
              <a:avLst/>
              <a:gdLst/>
              <a:ahLst/>
              <a:cxnLst/>
              <a:rect l="l" t="t" r="r" b="b"/>
              <a:pathLst>
                <a:path w="764" h="2025" extrusionOk="0">
                  <a:moveTo>
                    <a:pt x="218" y="0"/>
                  </a:moveTo>
                  <a:cubicBezTo>
                    <a:pt x="110" y="0"/>
                    <a:pt x="1" y="90"/>
                    <a:pt x="1" y="246"/>
                  </a:cubicBezTo>
                  <a:cubicBezTo>
                    <a:pt x="1" y="593"/>
                    <a:pt x="70" y="870"/>
                    <a:pt x="140" y="1216"/>
                  </a:cubicBezTo>
                  <a:cubicBezTo>
                    <a:pt x="140" y="1563"/>
                    <a:pt x="140" y="1771"/>
                    <a:pt x="348" y="1979"/>
                  </a:cubicBezTo>
                  <a:cubicBezTo>
                    <a:pt x="376" y="2008"/>
                    <a:pt x="417" y="2025"/>
                    <a:pt x="460" y="2025"/>
                  </a:cubicBezTo>
                  <a:cubicBezTo>
                    <a:pt x="520" y="2025"/>
                    <a:pt x="584" y="1991"/>
                    <a:pt x="625" y="1910"/>
                  </a:cubicBezTo>
                  <a:cubicBezTo>
                    <a:pt x="763" y="1702"/>
                    <a:pt x="694" y="1424"/>
                    <a:pt x="625" y="1147"/>
                  </a:cubicBezTo>
                  <a:cubicBezTo>
                    <a:pt x="486" y="870"/>
                    <a:pt x="486" y="523"/>
                    <a:pt x="417" y="177"/>
                  </a:cubicBezTo>
                  <a:cubicBezTo>
                    <a:pt x="387" y="55"/>
                    <a:pt x="303" y="0"/>
                    <a:pt x="2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1"/>
            <p:cNvSpPr/>
            <p:nvPr/>
          </p:nvSpPr>
          <p:spPr>
            <a:xfrm>
              <a:off x="2644575" y="3469100"/>
              <a:ext cx="35750" cy="93200"/>
            </a:xfrm>
            <a:custGeom>
              <a:avLst/>
              <a:gdLst/>
              <a:ahLst/>
              <a:cxnLst/>
              <a:rect l="l" t="t" r="r" b="b"/>
              <a:pathLst>
                <a:path w="1430" h="3728" extrusionOk="0">
                  <a:moveTo>
                    <a:pt x="401" y="1"/>
                  </a:moveTo>
                  <a:cubicBezTo>
                    <a:pt x="313" y="1"/>
                    <a:pt x="233" y="53"/>
                    <a:pt x="208" y="179"/>
                  </a:cubicBezTo>
                  <a:cubicBezTo>
                    <a:pt x="139" y="387"/>
                    <a:pt x="70" y="664"/>
                    <a:pt x="70" y="872"/>
                  </a:cubicBezTo>
                  <a:cubicBezTo>
                    <a:pt x="0" y="1149"/>
                    <a:pt x="70" y="1426"/>
                    <a:pt x="139" y="1704"/>
                  </a:cubicBezTo>
                  <a:lnTo>
                    <a:pt x="208" y="1773"/>
                  </a:lnTo>
                  <a:cubicBezTo>
                    <a:pt x="70" y="1773"/>
                    <a:pt x="0" y="1912"/>
                    <a:pt x="70" y="1981"/>
                  </a:cubicBezTo>
                  <a:cubicBezTo>
                    <a:pt x="0" y="2536"/>
                    <a:pt x="208" y="3506"/>
                    <a:pt x="832" y="3714"/>
                  </a:cubicBezTo>
                  <a:cubicBezTo>
                    <a:pt x="868" y="3723"/>
                    <a:pt x="905" y="3727"/>
                    <a:pt x="942" y="3727"/>
                  </a:cubicBezTo>
                  <a:cubicBezTo>
                    <a:pt x="1190" y="3727"/>
                    <a:pt x="1429" y="3531"/>
                    <a:pt x="1248" y="3229"/>
                  </a:cubicBezTo>
                  <a:cubicBezTo>
                    <a:pt x="1110" y="3021"/>
                    <a:pt x="971" y="2882"/>
                    <a:pt x="832" y="2674"/>
                  </a:cubicBezTo>
                  <a:cubicBezTo>
                    <a:pt x="624" y="2466"/>
                    <a:pt x="486" y="2189"/>
                    <a:pt x="416" y="1981"/>
                  </a:cubicBezTo>
                  <a:cubicBezTo>
                    <a:pt x="416" y="1912"/>
                    <a:pt x="416" y="1912"/>
                    <a:pt x="416" y="1842"/>
                  </a:cubicBezTo>
                  <a:cubicBezTo>
                    <a:pt x="555" y="1842"/>
                    <a:pt x="624" y="1773"/>
                    <a:pt x="694" y="1634"/>
                  </a:cubicBezTo>
                  <a:cubicBezTo>
                    <a:pt x="694" y="1426"/>
                    <a:pt x="694" y="1288"/>
                    <a:pt x="694" y="1080"/>
                  </a:cubicBezTo>
                  <a:cubicBezTo>
                    <a:pt x="624" y="872"/>
                    <a:pt x="624" y="595"/>
                    <a:pt x="694" y="387"/>
                  </a:cubicBezTo>
                  <a:cubicBezTo>
                    <a:pt x="738" y="165"/>
                    <a:pt x="556" y="1"/>
                    <a:pt x="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1"/>
            <p:cNvSpPr/>
            <p:nvPr/>
          </p:nvSpPr>
          <p:spPr>
            <a:xfrm>
              <a:off x="2677500" y="3492575"/>
              <a:ext cx="29475" cy="42700"/>
            </a:xfrm>
            <a:custGeom>
              <a:avLst/>
              <a:gdLst/>
              <a:ahLst/>
              <a:cxnLst/>
              <a:rect l="l" t="t" r="r" b="b"/>
              <a:pathLst>
                <a:path w="1179" h="1708" extrusionOk="0">
                  <a:moveTo>
                    <a:pt x="334" y="0"/>
                  </a:moveTo>
                  <a:cubicBezTo>
                    <a:pt x="163" y="0"/>
                    <a:pt x="0" y="124"/>
                    <a:pt x="0" y="349"/>
                  </a:cubicBezTo>
                  <a:cubicBezTo>
                    <a:pt x="63" y="722"/>
                    <a:pt x="181" y="1708"/>
                    <a:pt x="704" y="1708"/>
                  </a:cubicBezTo>
                  <a:cubicBezTo>
                    <a:pt x="764" y="1708"/>
                    <a:pt x="830" y="1695"/>
                    <a:pt x="902" y="1666"/>
                  </a:cubicBezTo>
                  <a:cubicBezTo>
                    <a:pt x="1110" y="1527"/>
                    <a:pt x="1179" y="1319"/>
                    <a:pt x="1040" y="1111"/>
                  </a:cubicBezTo>
                  <a:cubicBezTo>
                    <a:pt x="971" y="1042"/>
                    <a:pt x="902" y="903"/>
                    <a:pt x="832" y="834"/>
                  </a:cubicBezTo>
                  <a:cubicBezTo>
                    <a:pt x="763" y="626"/>
                    <a:pt x="694" y="487"/>
                    <a:pt x="694" y="280"/>
                  </a:cubicBezTo>
                  <a:cubicBezTo>
                    <a:pt x="630" y="89"/>
                    <a:pt x="479"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1"/>
            <p:cNvSpPr/>
            <p:nvPr/>
          </p:nvSpPr>
          <p:spPr>
            <a:xfrm>
              <a:off x="2722925" y="3462875"/>
              <a:ext cx="36800" cy="31875"/>
            </a:xfrm>
            <a:custGeom>
              <a:avLst/>
              <a:gdLst/>
              <a:ahLst/>
              <a:cxnLst/>
              <a:rect l="l" t="t" r="r" b="b"/>
              <a:pathLst>
                <a:path w="1472" h="1275" extrusionOk="0">
                  <a:moveTo>
                    <a:pt x="151" y="1"/>
                  </a:moveTo>
                  <a:cubicBezTo>
                    <a:pt x="42" y="1"/>
                    <a:pt x="1" y="227"/>
                    <a:pt x="124" y="289"/>
                  </a:cubicBezTo>
                  <a:cubicBezTo>
                    <a:pt x="471" y="566"/>
                    <a:pt x="748" y="844"/>
                    <a:pt x="956" y="1190"/>
                  </a:cubicBezTo>
                  <a:cubicBezTo>
                    <a:pt x="1015" y="1249"/>
                    <a:pt x="1085" y="1275"/>
                    <a:pt x="1152" y="1275"/>
                  </a:cubicBezTo>
                  <a:cubicBezTo>
                    <a:pt x="1322" y="1275"/>
                    <a:pt x="1471" y="1112"/>
                    <a:pt x="1372" y="913"/>
                  </a:cubicBezTo>
                  <a:cubicBezTo>
                    <a:pt x="1095" y="497"/>
                    <a:pt x="679" y="150"/>
                    <a:pt x="194" y="12"/>
                  </a:cubicBezTo>
                  <a:cubicBezTo>
                    <a:pt x="179" y="4"/>
                    <a:pt x="164" y="1"/>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1"/>
            <p:cNvSpPr/>
            <p:nvPr/>
          </p:nvSpPr>
          <p:spPr>
            <a:xfrm>
              <a:off x="2648050" y="3397050"/>
              <a:ext cx="17925" cy="22700"/>
            </a:xfrm>
            <a:custGeom>
              <a:avLst/>
              <a:gdLst/>
              <a:ahLst/>
              <a:cxnLst/>
              <a:rect l="l" t="t" r="r" b="b"/>
              <a:pathLst>
                <a:path w="717" h="908" extrusionOk="0">
                  <a:moveTo>
                    <a:pt x="189" y="0"/>
                  </a:moveTo>
                  <a:cubicBezTo>
                    <a:pt x="149" y="0"/>
                    <a:pt x="109" y="40"/>
                    <a:pt x="69" y="80"/>
                  </a:cubicBezTo>
                  <a:cubicBezTo>
                    <a:pt x="0" y="357"/>
                    <a:pt x="139" y="635"/>
                    <a:pt x="347" y="843"/>
                  </a:cubicBezTo>
                  <a:cubicBezTo>
                    <a:pt x="393" y="889"/>
                    <a:pt x="439" y="907"/>
                    <a:pt x="480" y="907"/>
                  </a:cubicBezTo>
                  <a:cubicBezTo>
                    <a:pt x="626" y="907"/>
                    <a:pt x="717" y="673"/>
                    <a:pt x="555" y="565"/>
                  </a:cubicBezTo>
                  <a:cubicBezTo>
                    <a:pt x="416" y="427"/>
                    <a:pt x="416" y="219"/>
                    <a:pt x="277" y="80"/>
                  </a:cubicBezTo>
                  <a:cubicBezTo>
                    <a:pt x="248" y="21"/>
                    <a:pt x="219"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1"/>
            <p:cNvSpPr/>
            <p:nvPr/>
          </p:nvSpPr>
          <p:spPr>
            <a:xfrm>
              <a:off x="2620300" y="3421775"/>
              <a:ext cx="19100" cy="21325"/>
            </a:xfrm>
            <a:custGeom>
              <a:avLst/>
              <a:gdLst/>
              <a:ahLst/>
              <a:cxnLst/>
              <a:rect l="l" t="t" r="r" b="b"/>
              <a:pathLst>
                <a:path w="764" h="853" extrusionOk="0">
                  <a:moveTo>
                    <a:pt x="541" y="0"/>
                  </a:moveTo>
                  <a:cubicBezTo>
                    <a:pt x="413" y="0"/>
                    <a:pt x="278" y="87"/>
                    <a:pt x="278" y="269"/>
                  </a:cubicBezTo>
                  <a:cubicBezTo>
                    <a:pt x="278" y="408"/>
                    <a:pt x="70" y="408"/>
                    <a:pt x="70" y="547"/>
                  </a:cubicBezTo>
                  <a:cubicBezTo>
                    <a:pt x="1" y="616"/>
                    <a:pt x="1" y="685"/>
                    <a:pt x="70" y="755"/>
                  </a:cubicBezTo>
                  <a:cubicBezTo>
                    <a:pt x="119" y="804"/>
                    <a:pt x="168" y="853"/>
                    <a:pt x="242" y="853"/>
                  </a:cubicBezTo>
                  <a:cubicBezTo>
                    <a:pt x="272" y="853"/>
                    <a:pt x="307" y="844"/>
                    <a:pt x="348" y="824"/>
                  </a:cubicBezTo>
                  <a:cubicBezTo>
                    <a:pt x="625" y="755"/>
                    <a:pt x="763" y="477"/>
                    <a:pt x="763" y="200"/>
                  </a:cubicBezTo>
                  <a:cubicBezTo>
                    <a:pt x="763" y="69"/>
                    <a:pt x="655" y="0"/>
                    <a:pt x="5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1"/>
            <p:cNvSpPr/>
            <p:nvPr/>
          </p:nvSpPr>
          <p:spPr>
            <a:xfrm>
              <a:off x="2552725" y="3456650"/>
              <a:ext cx="17350" cy="19325"/>
            </a:xfrm>
            <a:custGeom>
              <a:avLst/>
              <a:gdLst/>
              <a:ahLst/>
              <a:cxnLst/>
              <a:rect l="l" t="t" r="r" b="b"/>
              <a:pathLst>
                <a:path w="694" h="773" extrusionOk="0">
                  <a:moveTo>
                    <a:pt x="209" y="1"/>
                  </a:moveTo>
                  <a:cubicBezTo>
                    <a:pt x="157" y="1"/>
                    <a:pt x="105" y="18"/>
                    <a:pt x="70" y="53"/>
                  </a:cubicBezTo>
                  <a:cubicBezTo>
                    <a:pt x="1" y="192"/>
                    <a:pt x="1" y="399"/>
                    <a:pt x="1" y="538"/>
                  </a:cubicBezTo>
                  <a:cubicBezTo>
                    <a:pt x="1" y="694"/>
                    <a:pt x="118" y="772"/>
                    <a:pt x="264" y="772"/>
                  </a:cubicBezTo>
                  <a:cubicBezTo>
                    <a:pt x="313" y="772"/>
                    <a:pt x="365" y="763"/>
                    <a:pt x="416" y="746"/>
                  </a:cubicBezTo>
                  <a:cubicBezTo>
                    <a:pt x="555" y="677"/>
                    <a:pt x="624" y="538"/>
                    <a:pt x="694" y="399"/>
                  </a:cubicBezTo>
                  <a:cubicBezTo>
                    <a:pt x="694" y="219"/>
                    <a:pt x="538" y="39"/>
                    <a:pt x="406" y="39"/>
                  </a:cubicBezTo>
                  <a:cubicBezTo>
                    <a:pt x="386" y="39"/>
                    <a:pt x="366" y="44"/>
                    <a:pt x="347" y="53"/>
                  </a:cubicBezTo>
                  <a:cubicBezTo>
                    <a:pt x="313" y="18"/>
                    <a:pt x="261"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1"/>
            <p:cNvSpPr/>
            <p:nvPr/>
          </p:nvSpPr>
          <p:spPr>
            <a:xfrm>
              <a:off x="2433150" y="3452600"/>
              <a:ext cx="48525" cy="20975"/>
            </a:xfrm>
            <a:custGeom>
              <a:avLst/>
              <a:gdLst/>
              <a:ahLst/>
              <a:cxnLst/>
              <a:rect l="l" t="t" r="r" b="b"/>
              <a:pathLst>
                <a:path w="1941" h="839" extrusionOk="0">
                  <a:moveTo>
                    <a:pt x="1660" y="0"/>
                  </a:moveTo>
                  <a:cubicBezTo>
                    <a:pt x="1640" y="0"/>
                    <a:pt x="1618" y="2"/>
                    <a:pt x="1595" y="7"/>
                  </a:cubicBezTo>
                  <a:cubicBezTo>
                    <a:pt x="1248" y="7"/>
                    <a:pt x="971" y="76"/>
                    <a:pt x="624" y="146"/>
                  </a:cubicBezTo>
                  <a:cubicBezTo>
                    <a:pt x="417" y="146"/>
                    <a:pt x="278" y="215"/>
                    <a:pt x="139" y="354"/>
                  </a:cubicBezTo>
                  <a:lnTo>
                    <a:pt x="70" y="423"/>
                  </a:lnTo>
                  <a:cubicBezTo>
                    <a:pt x="1" y="561"/>
                    <a:pt x="1" y="700"/>
                    <a:pt x="139" y="769"/>
                  </a:cubicBezTo>
                  <a:lnTo>
                    <a:pt x="209" y="769"/>
                  </a:lnTo>
                  <a:cubicBezTo>
                    <a:pt x="209" y="769"/>
                    <a:pt x="278" y="769"/>
                    <a:pt x="347" y="839"/>
                  </a:cubicBezTo>
                  <a:cubicBezTo>
                    <a:pt x="486" y="839"/>
                    <a:pt x="555" y="769"/>
                    <a:pt x="694" y="700"/>
                  </a:cubicBezTo>
                  <a:cubicBezTo>
                    <a:pt x="1040" y="631"/>
                    <a:pt x="1318" y="492"/>
                    <a:pt x="1664" y="423"/>
                  </a:cubicBezTo>
                  <a:cubicBezTo>
                    <a:pt x="1923" y="423"/>
                    <a:pt x="1940" y="0"/>
                    <a:pt x="1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1"/>
            <p:cNvSpPr/>
            <p:nvPr/>
          </p:nvSpPr>
          <p:spPr>
            <a:xfrm>
              <a:off x="2492075" y="3377550"/>
              <a:ext cx="54500" cy="22525"/>
            </a:xfrm>
            <a:custGeom>
              <a:avLst/>
              <a:gdLst/>
              <a:ahLst/>
              <a:cxnLst/>
              <a:rect l="l" t="t" r="r" b="b"/>
              <a:pathLst>
                <a:path w="2180" h="901" extrusionOk="0">
                  <a:moveTo>
                    <a:pt x="1844" y="0"/>
                  </a:moveTo>
                  <a:cubicBezTo>
                    <a:pt x="1809" y="0"/>
                    <a:pt x="1772" y="9"/>
                    <a:pt x="1733" y="28"/>
                  </a:cubicBezTo>
                  <a:cubicBezTo>
                    <a:pt x="1456" y="167"/>
                    <a:pt x="1110" y="236"/>
                    <a:pt x="763" y="306"/>
                  </a:cubicBezTo>
                  <a:cubicBezTo>
                    <a:pt x="486" y="306"/>
                    <a:pt x="278" y="306"/>
                    <a:pt x="70" y="513"/>
                  </a:cubicBezTo>
                  <a:cubicBezTo>
                    <a:pt x="0" y="583"/>
                    <a:pt x="0" y="721"/>
                    <a:pt x="70" y="791"/>
                  </a:cubicBezTo>
                  <a:cubicBezTo>
                    <a:pt x="179" y="872"/>
                    <a:pt x="298" y="901"/>
                    <a:pt x="420" y="901"/>
                  </a:cubicBezTo>
                  <a:cubicBezTo>
                    <a:pt x="608" y="901"/>
                    <a:pt x="802" y="833"/>
                    <a:pt x="971" y="791"/>
                  </a:cubicBezTo>
                  <a:cubicBezTo>
                    <a:pt x="1317" y="721"/>
                    <a:pt x="1595" y="583"/>
                    <a:pt x="1941" y="444"/>
                  </a:cubicBezTo>
                  <a:cubicBezTo>
                    <a:pt x="2180" y="325"/>
                    <a:pt x="2059"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1"/>
            <p:cNvSpPr/>
            <p:nvPr/>
          </p:nvSpPr>
          <p:spPr>
            <a:xfrm>
              <a:off x="2526725" y="3335500"/>
              <a:ext cx="23475" cy="17225"/>
            </a:xfrm>
            <a:custGeom>
              <a:avLst/>
              <a:gdLst/>
              <a:ahLst/>
              <a:cxnLst/>
              <a:rect l="l" t="t" r="r" b="b"/>
              <a:pathLst>
                <a:path w="939" h="689" extrusionOk="0">
                  <a:moveTo>
                    <a:pt x="610" y="0"/>
                  </a:moveTo>
                  <a:cubicBezTo>
                    <a:pt x="571" y="0"/>
                    <a:pt x="529" y="14"/>
                    <a:pt x="486" y="47"/>
                  </a:cubicBezTo>
                  <a:lnTo>
                    <a:pt x="347" y="47"/>
                  </a:lnTo>
                  <a:cubicBezTo>
                    <a:pt x="209" y="47"/>
                    <a:pt x="70" y="116"/>
                    <a:pt x="70" y="255"/>
                  </a:cubicBezTo>
                  <a:cubicBezTo>
                    <a:pt x="1" y="393"/>
                    <a:pt x="70" y="601"/>
                    <a:pt x="209" y="670"/>
                  </a:cubicBezTo>
                  <a:cubicBezTo>
                    <a:pt x="247" y="683"/>
                    <a:pt x="285" y="689"/>
                    <a:pt x="323" y="689"/>
                  </a:cubicBezTo>
                  <a:cubicBezTo>
                    <a:pt x="491" y="689"/>
                    <a:pt x="650" y="576"/>
                    <a:pt x="763" y="463"/>
                  </a:cubicBezTo>
                  <a:cubicBezTo>
                    <a:pt x="939" y="404"/>
                    <a:pt x="818" y="0"/>
                    <a:pt x="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1"/>
            <p:cNvSpPr/>
            <p:nvPr/>
          </p:nvSpPr>
          <p:spPr>
            <a:xfrm>
              <a:off x="2570775" y="3427700"/>
              <a:ext cx="20100" cy="18500"/>
            </a:xfrm>
            <a:custGeom>
              <a:avLst/>
              <a:gdLst/>
              <a:ahLst/>
              <a:cxnLst/>
              <a:rect l="l" t="t" r="r" b="b"/>
              <a:pathLst>
                <a:path w="804" h="740" extrusionOk="0">
                  <a:moveTo>
                    <a:pt x="293" y="0"/>
                  </a:moveTo>
                  <a:cubicBezTo>
                    <a:pt x="149" y="0"/>
                    <a:pt x="1" y="108"/>
                    <a:pt x="41" y="310"/>
                  </a:cubicBezTo>
                  <a:cubicBezTo>
                    <a:pt x="41" y="551"/>
                    <a:pt x="146" y="739"/>
                    <a:pt x="355" y="739"/>
                  </a:cubicBezTo>
                  <a:cubicBezTo>
                    <a:pt x="386" y="739"/>
                    <a:pt x="421" y="735"/>
                    <a:pt x="457" y="726"/>
                  </a:cubicBezTo>
                  <a:cubicBezTo>
                    <a:pt x="804" y="656"/>
                    <a:pt x="804" y="240"/>
                    <a:pt x="526" y="171"/>
                  </a:cubicBezTo>
                  <a:cubicBezTo>
                    <a:pt x="497" y="55"/>
                    <a:pt x="396"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1"/>
            <p:cNvSpPr/>
            <p:nvPr/>
          </p:nvSpPr>
          <p:spPr>
            <a:xfrm>
              <a:off x="2619400" y="3495300"/>
              <a:ext cx="23875" cy="17825"/>
            </a:xfrm>
            <a:custGeom>
              <a:avLst/>
              <a:gdLst/>
              <a:ahLst/>
              <a:cxnLst/>
              <a:rect l="l" t="t" r="r" b="b"/>
              <a:pathLst>
                <a:path w="955" h="713" extrusionOk="0">
                  <a:moveTo>
                    <a:pt x="392" y="0"/>
                  </a:moveTo>
                  <a:cubicBezTo>
                    <a:pt x="169" y="0"/>
                    <a:pt x="1" y="273"/>
                    <a:pt x="176" y="448"/>
                  </a:cubicBezTo>
                  <a:lnTo>
                    <a:pt x="453" y="656"/>
                  </a:lnTo>
                  <a:cubicBezTo>
                    <a:pt x="506" y="695"/>
                    <a:pt x="559" y="712"/>
                    <a:pt x="608" y="712"/>
                  </a:cubicBezTo>
                  <a:cubicBezTo>
                    <a:pt x="816" y="712"/>
                    <a:pt x="954" y="408"/>
                    <a:pt x="730" y="240"/>
                  </a:cubicBezTo>
                  <a:lnTo>
                    <a:pt x="522" y="32"/>
                  </a:lnTo>
                  <a:cubicBezTo>
                    <a:pt x="478" y="10"/>
                    <a:pt x="434" y="0"/>
                    <a:pt x="3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1"/>
            <p:cNvSpPr/>
            <p:nvPr/>
          </p:nvSpPr>
          <p:spPr>
            <a:xfrm>
              <a:off x="2566600" y="3326150"/>
              <a:ext cx="26000" cy="28500"/>
            </a:xfrm>
            <a:custGeom>
              <a:avLst/>
              <a:gdLst/>
              <a:ahLst/>
              <a:cxnLst/>
              <a:rect l="l" t="t" r="r" b="b"/>
              <a:pathLst>
                <a:path w="1040" h="1140" extrusionOk="0">
                  <a:moveTo>
                    <a:pt x="617" y="0"/>
                  </a:moveTo>
                  <a:cubicBezTo>
                    <a:pt x="568" y="0"/>
                    <a:pt x="520" y="22"/>
                    <a:pt x="485" y="74"/>
                  </a:cubicBezTo>
                  <a:cubicBezTo>
                    <a:pt x="416" y="213"/>
                    <a:pt x="277" y="282"/>
                    <a:pt x="139" y="351"/>
                  </a:cubicBezTo>
                  <a:cubicBezTo>
                    <a:pt x="69" y="421"/>
                    <a:pt x="69" y="559"/>
                    <a:pt x="69" y="698"/>
                  </a:cubicBezTo>
                  <a:cubicBezTo>
                    <a:pt x="0" y="698"/>
                    <a:pt x="0" y="767"/>
                    <a:pt x="0" y="906"/>
                  </a:cubicBezTo>
                  <a:cubicBezTo>
                    <a:pt x="104" y="1062"/>
                    <a:pt x="286" y="1140"/>
                    <a:pt x="488" y="1140"/>
                  </a:cubicBezTo>
                  <a:cubicBezTo>
                    <a:pt x="555" y="1140"/>
                    <a:pt x="624" y="1131"/>
                    <a:pt x="693" y="1114"/>
                  </a:cubicBezTo>
                  <a:cubicBezTo>
                    <a:pt x="901" y="975"/>
                    <a:pt x="1040" y="767"/>
                    <a:pt x="971" y="559"/>
                  </a:cubicBezTo>
                  <a:cubicBezTo>
                    <a:pt x="971" y="421"/>
                    <a:pt x="901" y="351"/>
                    <a:pt x="832" y="351"/>
                  </a:cubicBezTo>
                  <a:cubicBezTo>
                    <a:pt x="936" y="195"/>
                    <a:pt x="767" y="0"/>
                    <a:pt x="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1"/>
            <p:cNvSpPr/>
            <p:nvPr/>
          </p:nvSpPr>
          <p:spPr>
            <a:xfrm>
              <a:off x="2526725" y="3297225"/>
              <a:ext cx="17350" cy="13450"/>
            </a:xfrm>
            <a:custGeom>
              <a:avLst/>
              <a:gdLst/>
              <a:ahLst/>
              <a:cxnLst/>
              <a:rect l="l" t="t" r="r" b="b"/>
              <a:pathLst>
                <a:path w="694" h="538" extrusionOk="0">
                  <a:moveTo>
                    <a:pt x="183" y="1"/>
                  </a:moveTo>
                  <a:cubicBezTo>
                    <a:pt x="157" y="1"/>
                    <a:pt x="139" y="18"/>
                    <a:pt x="139" y="53"/>
                  </a:cubicBezTo>
                  <a:cubicBezTo>
                    <a:pt x="70" y="122"/>
                    <a:pt x="70" y="122"/>
                    <a:pt x="70" y="191"/>
                  </a:cubicBezTo>
                  <a:cubicBezTo>
                    <a:pt x="1" y="330"/>
                    <a:pt x="70" y="468"/>
                    <a:pt x="139" y="538"/>
                  </a:cubicBezTo>
                  <a:lnTo>
                    <a:pt x="486" y="538"/>
                  </a:lnTo>
                  <a:cubicBezTo>
                    <a:pt x="694" y="468"/>
                    <a:pt x="625" y="53"/>
                    <a:pt x="417" y="53"/>
                  </a:cubicBezTo>
                  <a:lnTo>
                    <a:pt x="278" y="53"/>
                  </a:lnTo>
                  <a:cubicBezTo>
                    <a:pt x="243" y="18"/>
                    <a:pt x="209"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1"/>
            <p:cNvSpPr/>
            <p:nvPr/>
          </p:nvSpPr>
          <p:spPr>
            <a:xfrm>
              <a:off x="2590850" y="3221550"/>
              <a:ext cx="17350" cy="53875"/>
            </a:xfrm>
            <a:custGeom>
              <a:avLst/>
              <a:gdLst/>
              <a:ahLst/>
              <a:cxnLst/>
              <a:rect l="l" t="t" r="r" b="b"/>
              <a:pathLst>
                <a:path w="694" h="2155" extrusionOk="0">
                  <a:moveTo>
                    <a:pt x="421" y="1"/>
                  </a:moveTo>
                  <a:cubicBezTo>
                    <a:pt x="394" y="1"/>
                    <a:pt x="367" y="9"/>
                    <a:pt x="347" y="30"/>
                  </a:cubicBezTo>
                  <a:cubicBezTo>
                    <a:pt x="1" y="99"/>
                    <a:pt x="139" y="861"/>
                    <a:pt x="139" y="1069"/>
                  </a:cubicBezTo>
                  <a:cubicBezTo>
                    <a:pt x="70" y="1485"/>
                    <a:pt x="209" y="1832"/>
                    <a:pt x="416" y="2109"/>
                  </a:cubicBezTo>
                  <a:cubicBezTo>
                    <a:pt x="449" y="2141"/>
                    <a:pt x="481" y="2155"/>
                    <a:pt x="511" y="2155"/>
                  </a:cubicBezTo>
                  <a:cubicBezTo>
                    <a:pt x="608" y="2155"/>
                    <a:pt x="678" y="2008"/>
                    <a:pt x="624" y="1901"/>
                  </a:cubicBezTo>
                  <a:cubicBezTo>
                    <a:pt x="486" y="1832"/>
                    <a:pt x="555" y="1208"/>
                    <a:pt x="555" y="1000"/>
                  </a:cubicBezTo>
                  <a:cubicBezTo>
                    <a:pt x="555" y="792"/>
                    <a:pt x="694" y="307"/>
                    <a:pt x="555" y="99"/>
                  </a:cubicBezTo>
                  <a:cubicBezTo>
                    <a:pt x="555" y="50"/>
                    <a:pt x="486" y="1"/>
                    <a:pt x="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1"/>
            <p:cNvSpPr/>
            <p:nvPr/>
          </p:nvSpPr>
          <p:spPr>
            <a:xfrm>
              <a:off x="2625500" y="3257375"/>
              <a:ext cx="19100" cy="57725"/>
            </a:xfrm>
            <a:custGeom>
              <a:avLst/>
              <a:gdLst/>
              <a:ahLst/>
              <a:cxnLst/>
              <a:rect l="l" t="t" r="r" b="b"/>
              <a:pathLst>
                <a:path w="764" h="2309" extrusionOk="0">
                  <a:moveTo>
                    <a:pt x="322" y="0"/>
                  </a:moveTo>
                  <a:cubicBezTo>
                    <a:pt x="278" y="0"/>
                    <a:pt x="244" y="18"/>
                    <a:pt x="209" y="52"/>
                  </a:cubicBezTo>
                  <a:cubicBezTo>
                    <a:pt x="1" y="330"/>
                    <a:pt x="140" y="676"/>
                    <a:pt x="140" y="953"/>
                  </a:cubicBezTo>
                  <a:cubicBezTo>
                    <a:pt x="140" y="1369"/>
                    <a:pt x="140" y="1716"/>
                    <a:pt x="209" y="2132"/>
                  </a:cubicBezTo>
                  <a:cubicBezTo>
                    <a:pt x="239" y="2253"/>
                    <a:pt x="336" y="2308"/>
                    <a:pt x="430" y="2308"/>
                  </a:cubicBezTo>
                  <a:cubicBezTo>
                    <a:pt x="550" y="2308"/>
                    <a:pt x="664" y="2218"/>
                    <a:pt x="625" y="2062"/>
                  </a:cubicBezTo>
                  <a:lnTo>
                    <a:pt x="625" y="953"/>
                  </a:lnTo>
                  <a:cubicBezTo>
                    <a:pt x="625" y="607"/>
                    <a:pt x="763" y="260"/>
                    <a:pt x="486" y="52"/>
                  </a:cubicBezTo>
                  <a:cubicBezTo>
                    <a:pt x="417" y="18"/>
                    <a:pt x="365" y="0"/>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1"/>
            <p:cNvSpPr/>
            <p:nvPr/>
          </p:nvSpPr>
          <p:spPr>
            <a:xfrm>
              <a:off x="2710425" y="3313450"/>
              <a:ext cx="20825" cy="25625"/>
            </a:xfrm>
            <a:custGeom>
              <a:avLst/>
              <a:gdLst/>
              <a:ahLst/>
              <a:cxnLst/>
              <a:rect l="l" t="t" r="r" b="b"/>
              <a:pathLst>
                <a:path w="833" h="1025" extrusionOk="0">
                  <a:moveTo>
                    <a:pt x="585" y="536"/>
                  </a:moveTo>
                  <a:cubicBezTo>
                    <a:pt x="588" y="536"/>
                    <a:pt x="585" y="549"/>
                    <a:pt x="565" y="571"/>
                  </a:cubicBezTo>
                  <a:lnTo>
                    <a:pt x="565" y="571"/>
                  </a:lnTo>
                  <a:cubicBezTo>
                    <a:pt x="572" y="547"/>
                    <a:pt x="581" y="536"/>
                    <a:pt x="585" y="536"/>
                  </a:cubicBezTo>
                  <a:close/>
                  <a:moveTo>
                    <a:pt x="565" y="0"/>
                  </a:moveTo>
                  <a:cubicBezTo>
                    <a:pt x="533" y="0"/>
                    <a:pt x="504" y="9"/>
                    <a:pt x="486" y="27"/>
                  </a:cubicBezTo>
                  <a:cubicBezTo>
                    <a:pt x="70" y="97"/>
                    <a:pt x="1" y="443"/>
                    <a:pt x="70" y="790"/>
                  </a:cubicBezTo>
                  <a:cubicBezTo>
                    <a:pt x="103" y="954"/>
                    <a:pt x="213" y="1025"/>
                    <a:pt x="320" y="1025"/>
                  </a:cubicBezTo>
                  <a:cubicBezTo>
                    <a:pt x="439" y="1025"/>
                    <a:pt x="555" y="936"/>
                    <a:pt x="555" y="790"/>
                  </a:cubicBezTo>
                  <a:cubicBezTo>
                    <a:pt x="555" y="721"/>
                    <a:pt x="555" y="651"/>
                    <a:pt x="555" y="651"/>
                  </a:cubicBezTo>
                  <a:cubicBezTo>
                    <a:pt x="555" y="617"/>
                    <a:pt x="559" y="591"/>
                    <a:pt x="565" y="572"/>
                  </a:cubicBezTo>
                  <a:lnTo>
                    <a:pt x="565" y="572"/>
                  </a:lnTo>
                  <a:cubicBezTo>
                    <a:pt x="625" y="513"/>
                    <a:pt x="628" y="513"/>
                    <a:pt x="694" y="513"/>
                  </a:cubicBezTo>
                  <a:cubicBezTo>
                    <a:pt x="763" y="443"/>
                    <a:pt x="763" y="374"/>
                    <a:pt x="763" y="374"/>
                  </a:cubicBezTo>
                  <a:cubicBezTo>
                    <a:pt x="832" y="305"/>
                    <a:pt x="832" y="235"/>
                    <a:pt x="763" y="166"/>
                  </a:cubicBezTo>
                  <a:cubicBezTo>
                    <a:pt x="763" y="65"/>
                    <a:pt x="652" y="0"/>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1"/>
            <p:cNvSpPr/>
            <p:nvPr/>
          </p:nvSpPr>
          <p:spPr>
            <a:xfrm>
              <a:off x="2641575" y="3238200"/>
              <a:ext cx="47600" cy="65775"/>
            </a:xfrm>
            <a:custGeom>
              <a:avLst/>
              <a:gdLst/>
              <a:ahLst/>
              <a:cxnLst/>
              <a:rect l="l" t="t" r="r" b="b"/>
              <a:pathLst>
                <a:path w="1904" h="2631" extrusionOk="0">
                  <a:moveTo>
                    <a:pt x="1645" y="1"/>
                  </a:moveTo>
                  <a:cubicBezTo>
                    <a:pt x="1595" y="1"/>
                    <a:pt x="1546" y="18"/>
                    <a:pt x="1507" y="57"/>
                  </a:cubicBezTo>
                  <a:cubicBezTo>
                    <a:pt x="1160" y="265"/>
                    <a:pt x="952" y="819"/>
                    <a:pt x="744" y="1166"/>
                  </a:cubicBezTo>
                  <a:cubicBezTo>
                    <a:pt x="536" y="1512"/>
                    <a:pt x="536" y="1651"/>
                    <a:pt x="398" y="1859"/>
                  </a:cubicBezTo>
                  <a:cubicBezTo>
                    <a:pt x="398" y="1928"/>
                    <a:pt x="259" y="2206"/>
                    <a:pt x="190" y="2275"/>
                  </a:cubicBezTo>
                  <a:cubicBezTo>
                    <a:pt x="1" y="2338"/>
                    <a:pt x="98" y="2631"/>
                    <a:pt x="326" y="2631"/>
                  </a:cubicBezTo>
                  <a:cubicBezTo>
                    <a:pt x="349" y="2631"/>
                    <a:pt x="373" y="2628"/>
                    <a:pt x="398" y="2622"/>
                  </a:cubicBezTo>
                  <a:cubicBezTo>
                    <a:pt x="606" y="2552"/>
                    <a:pt x="883" y="1998"/>
                    <a:pt x="1091" y="1720"/>
                  </a:cubicBezTo>
                  <a:lnTo>
                    <a:pt x="1507" y="958"/>
                  </a:lnTo>
                  <a:cubicBezTo>
                    <a:pt x="1645" y="750"/>
                    <a:pt x="1784" y="473"/>
                    <a:pt x="1853" y="265"/>
                  </a:cubicBezTo>
                  <a:cubicBezTo>
                    <a:pt x="1903" y="115"/>
                    <a:pt x="1773" y="1"/>
                    <a:pt x="16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1"/>
            <p:cNvSpPr/>
            <p:nvPr/>
          </p:nvSpPr>
          <p:spPr>
            <a:xfrm>
              <a:off x="2689625" y="3242400"/>
              <a:ext cx="41625" cy="116475"/>
            </a:xfrm>
            <a:custGeom>
              <a:avLst/>
              <a:gdLst/>
              <a:ahLst/>
              <a:cxnLst/>
              <a:rect l="l" t="t" r="r" b="b"/>
              <a:pathLst>
                <a:path w="1665" h="4659" extrusionOk="0">
                  <a:moveTo>
                    <a:pt x="1466" y="0"/>
                  </a:moveTo>
                  <a:cubicBezTo>
                    <a:pt x="1434" y="0"/>
                    <a:pt x="1406" y="9"/>
                    <a:pt x="1387" y="27"/>
                  </a:cubicBezTo>
                  <a:cubicBezTo>
                    <a:pt x="833" y="582"/>
                    <a:pt x="486" y="1275"/>
                    <a:pt x="417" y="2038"/>
                  </a:cubicBezTo>
                  <a:cubicBezTo>
                    <a:pt x="347" y="2246"/>
                    <a:pt x="278" y="2523"/>
                    <a:pt x="278" y="2731"/>
                  </a:cubicBezTo>
                  <a:cubicBezTo>
                    <a:pt x="139" y="3008"/>
                    <a:pt x="70" y="3285"/>
                    <a:pt x="70" y="3493"/>
                  </a:cubicBezTo>
                  <a:cubicBezTo>
                    <a:pt x="70" y="3563"/>
                    <a:pt x="70" y="3632"/>
                    <a:pt x="70" y="3632"/>
                  </a:cubicBezTo>
                  <a:cubicBezTo>
                    <a:pt x="70" y="3909"/>
                    <a:pt x="1" y="4187"/>
                    <a:pt x="1" y="4464"/>
                  </a:cubicBezTo>
                  <a:cubicBezTo>
                    <a:pt x="1" y="4585"/>
                    <a:pt x="94" y="4659"/>
                    <a:pt x="186" y="4659"/>
                  </a:cubicBezTo>
                  <a:cubicBezTo>
                    <a:pt x="253" y="4659"/>
                    <a:pt x="318" y="4620"/>
                    <a:pt x="347" y="4533"/>
                  </a:cubicBezTo>
                  <a:cubicBezTo>
                    <a:pt x="417" y="3909"/>
                    <a:pt x="555" y="3355"/>
                    <a:pt x="763" y="2800"/>
                  </a:cubicBezTo>
                  <a:cubicBezTo>
                    <a:pt x="763" y="2661"/>
                    <a:pt x="833" y="2523"/>
                    <a:pt x="902" y="2454"/>
                  </a:cubicBezTo>
                  <a:cubicBezTo>
                    <a:pt x="1041" y="2176"/>
                    <a:pt x="1387" y="2038"/>
                    <a:pt x="1595" y="1760"/>
                  </a:cubicBezTo>
                  <a:cubicBezTo>
                    <a:pt x="1664" y="1622"/>
                    <a:pt x="1595" y="1552"/>
                    <a:pt x="1526" y="1483"/>
                  </a:cubicBezTo>
                  <a:cubicBezTo>
                    <a:pt x="1387" y="1483"/>
                    <a:pt x="1248" y="1483"/>
                    <a:pt x="1110" y="1552"/>
                  </a:cubicBezTo>
                  <a:cubicBezTo>
                    <a:pt x="1318" y="1136"/>
                    <a:pt x="1526" y="651"/>
                    <a:pt x="1664" y="166"/>
                  </a:cubicBezTo>
                  <a:cubicBezTo>
                    <a:pt x="1664" y="65"/>
                    <a:pt x="1553" y="0"/>
                    <a:pt x="1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1"/>
            <p:cNvSpPr/>
            <p:nvPr/>
          </p:nvSpPr>
          <p:spPr>
            <a:xfrm>
              <a:off x="2732950" y="3367850"/>
              <a:ext cx="38150" cy="27750"/>
            </a:xfrm>
            <a:custGeom>
              <a:avLst/>
              <a:gdLst/>
              <a:ahLst/>
              <a:cxnLst/>
              <a:rect l="l" t="t" r="r" b="b"/>
              <a:pathLst>
                <a:path w="1526" h="1110" extrusionOk="0">
                  <a:moveTo>
                    <a:pt x="1318" y="0"/>
                  </a:moveTo>
                  <a:cubicBezTo>
                    <a:pt x="1179" y="70"/>
                    <a:pt x="1110" y="70"/>
                    <a:pt x="971" y="208"/>
                  </a:cubicBezTo>
                  <a:cubicBezTo>
                    <a:pt x="971" y="174"/>
                    <a:pt x="954" y="156"/>
                    <a:pt x="936" y="156"/>
                  </a:cubicBezTo>
                  <a:cubicBezTo>
                    <a:pt x="919" y="156"/>
                    <a:pt x="902" y="174"/>
                    <a:pt x="902" y="208"/>
                  </a:cubicBezTo>
                  <a:lnTo>
                    <a:pt x="833" y="208"/>
                  </a:lnTo>
                  <a:cubicBezTo>
                    <a:pt x="777" y="97"/>
                    <a:pt x="688" y="53"/>
                    <a:pt x="606" y="53"/>
                  </a:cubicBezTo>
                  <a:cubicBezTo>
                    <a:pt x="483" y="53"/>
                    <a:pt x="375" y="153"/>
                    <a:pt x="417" y="278"/>
                  </a:cubicBezTo>
                  <a:cubicBezTo>
                    <a:pt x="417" y="347"/>
                    <a:pt x="486" y="486"/>
                    <a:pt x="555" y="555"/>
                  </a:cubicBezTo>
                  <a:cubicBezTo>
                    <a:pt x="486" y="555"/>
                    <a:pt x="347" y="624"/>
                    <a:pt x="278" y="624"/>
                  </a:cubicBezTo>
                  <a:cubicBezTo>
                    <a:pt x="1" y="694"/>
                    <a:pt x="70" y="1109"/>
                    <a:pt x="347" y="1109"/>
                  </a:cubicBezTo>
                  <a:cubicBezTo>
                    <a:pt x="555" y="1040"/>
                    <a:pt x="833" y="971"/>
                    <a:pt x="1040" y="832"/>
                  </a:cubicBezTo>
                  <a:cubicBezTo>
                    <a:pt x="1318" y="694"/>
                    <a:pt x="1526" y="486"/>
                    <a:pt x="1456" y="139"/>
                  </a:cubicBezTo>
                  <a:cubicBezTo>
                    <a:pt x="1456" y="70"/>
                    <a:pt x="1387" y="0"/>
                    <a:pt x="1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1"/>
            <p:cNvSpPr/>
            <p:nvPr/>
          </p:nvSpPr>
          <p:spPr>
            <a:xfrm>
              <a:off x="2599525" y="3346425"/>
              <a:ext cx="66750" cy="21450"/>
            </a:xfrm>
            <a:custGeom>
              <a:avLst/>
              <a:gdLst/>
              <a:ahLst/>
              <a:cxnLst/>
              <a:rect l="l" t="t" r="r" b="b"/>
              <a:pathLst>
                <a:path w="2670" h="858" extrusionOk="0">
                  <a:moveTo>
                    <a:pt x="2249" y="1"/>
                  </a:moveTo>
                  <a:cubicBezTo>
                    <a:pt x="2217" y="1"/>
                    <a:pt x="2183" y="9"/>
                    <a:pt x="2149" y="26"/>
                  </a:cubicBezTo>
                  <a:lnTo>
                    <a:pt x="1872" y="233"/>
                  </a:lnTo>
                  <a:lnTo>
                    <a:pt x="1733" y="233"/>
                  </a:lnTo>
                  <a:cubicBezTo>
                    <a:pt x="1733" y="164"/>
                    <a:pt x="1594" y="164"/>
                    <a:pt x="1525" y="164"/>
                  </a:cubicBezTo>
                  <a:lnTo>
                    <a:pt x="763" y="164"/>
                  </a:lnTo>
                  <a:cubicBezTo>
                    <a:pt x="659" y="164"/>
                    <a:pt x="537" y="147"/>
                    <a:pt x="425" y="147"/>
                  </a:cubicBezTo>
                  <a:cubicBezTo>
                    <a:pt x="312" y="147"/>
                    <a:pt x="208" y="164"/>
                    <a:pt x="139" y="233"/>
                  </a:cubicBezTo>
                  <a:cubicBezTo>
                    <a:pt x="69" y="303"/>
                    <a:pt x="0" y="441"/>
                    <a:pt x="139" y="511"/>
                  </a:cubicBezTo>
                  <a:cubicBezTo>
                    <a:pt x="237" y="560"/>
                    <a:pt x="404" y="609"/>
                    <a:pt x="567" y="609"/>
                  </a:cubicBezTo>
                  <a:cubicBezTo>
                    <a:pt x="635" y="609"/>
                    <a:pt x="702" y="600"/>
                    <a:pt x="763" y="580"/>
                  </a:cubicBezTo>
                  <a:lnTo>
                    <a:pt x="1317" y="580"/>
                  </a:lnTo>
                  <a:cubicBezTo>
                    <a:pt x="1317" y="719"/>
                    <a:pt x="1456" y="788"/>
                    <a:pt x="1594" y="857"/>
                  </a:cubicBezTo>
                  <a:cubicBezTo>
                    <a:pt x="1872" y="857"/>
                    <a:pt x="2218" y="788"/>
                    <a:pt x="2426" y="580"/>
                  </a:cubicBezTo>
                  <a:cubicBezTo>
                    <a:pt x="2670" y="397"/>
                    <a:pt x="2486" y="1"/>
                    <a:pt x="2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1"/>
            <p:cNvSpPr/>
            <p:nvPr/>
          </p:nvSpPr>
          <p:spPr>
            <a:xfrm>
              <a:off x="2672300" y="3408900"/>
              <a:ext cx="19500" cy="18200"/>
            </a:xfrm>
            <a:custGeom>
              <a:avLst/>
              <a:gdLst/>
              <a:ahLst/>
              <a:cxnLst/>
              <a:rect l="l" t="t" r="r" b="b"/>
              <a:pathLst>
                <a:path w="780" h="728" extrusionOk="0">
                  <a:moveTo>
                    <a:pt x="261" y="0"/>
                  </a:moveTo>
                  <a:cubicBezTo>
                    <a:pt x="143" y="0"/>
                    <a:pt x="1" y="68"/>
                    <a:pt x="1" y="230"/>
                  </a:cubicBezTo>
                  <a:cubicBezTo>
                    <a:pt x="70" y="299"/>
                    <a:pt x="70" y="369"/>
                    <a:pt x="139" y="438"/>
                  </a:cubicBezTo>
                  <a:cubicBezTo>
                    <a:pt x="139" y="438"/>
                    <a:pt x="278" y="438"/>
                    <a:pt x="278" y="577"/>
                  </a:cubicBezTo>
                  <a:cubicBezTo>
                    <a:pt x="278" y="682"/>
                    <a:pt x="359" y="728"/>
                    <a:pt x="451" y="728"/>
                  </a:cubicBezTo>
                  <a:cubicBezTo>
                    <a:pt x="600" y="728"/>
                    <a:pt x="779" y="609"/>
                    <a:pt x="694" y="438"/>
                  </a:cubicBezTo>
                  <a:cubicBezTo>
                    <a:pt x="624" y="299"/>
                    <a:pt x="486" y="230"/>
                    <a:pt x="416" y="91"/>
                  </a:cubicBezTo>
                  <a:cubicBezTo>
                    <a:pt x="416" y="34"/>
                    <a:pt x="345"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1"/>
            <p:cNvSpPr/>
            <p:nvPr/>
          </p:nvSpPr>
          <p:spPr>
            <a:xfrm>
              <a:off x="2665800" y="3438800"/>
              <a:ext cx="24725" cy="16400"/>
            </a:xfrm>
            <a:custGeom>
              <a:avLst/>
              <a:gdLst/>
              <a:ahLst/>
              <a:cxnLst/>
              <a:rect l="l" t="t" r="r" b="b"/>
              <a:pathLst>
                <a:path w="989" h="656" extrusionOk="0">
                  <a:moveTo>
                    <a:pt x="641" y="0"/>
                  </a:moveTo>
                  <a:cubicBezTo>
                    <a:pt x="581" y="0"/>
                    <a:pt x="520" y="22"/>
                    <a:pt x="468" y="74"/>
                  </a:cubicBezTo>
                  <a:lnTo>
                    <a:pt x="468" y="143"/>
                  </a:lnTo>
                  <a:cubicBezTo>
                    <a:pt x="417" y="91"/>
                    <a:pt x="360" y="69"/>
                    <a:pt x="306" y="69"/>
                  </a:cubicBezTo>
                  <a:cubicBezTo>
                    <a:pt x="144" y="69"/>
                    <a:pt x="1" y="264"/>
                    <a:pt x="53" y="420"/>
                  </a:cubicBezTo>
                  <a:cubicBezTo>
                    <a:pt x="137" y="590"/>
                    <a:pt x="256" y="655"/>
                    <a:pt x="382" y="655"/>
                  </a:cubicBezTo>
                  <a:cubicBezTo>
                    <a:pt x="565" y="655"/>
                    <a:pt x="761" y="515"/>
                    <a:pt x="884" y="351"/>
                  </a:cubicBezTo>
                  <a:cubicBezTo>
                    <a:pt x="988" y="195"/>
                    <a:pt x="819"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1"/>
            <p:cNvSpPr/>
            <p:nvPr/>
          </p:nvSpPr>
          <p:spPr>
            <a:xfrm>
              <a:off x="2611650" y="3460475"/>
              <a:ext cx="24275" cy="30425"/>
            </a:xfrm>
            <a:custGeom>
              <a:avLst/>
              <a:gdLst/>
              <a:ahLst/>
              <a:cxnLst/>
              <a:rect l="l" t="t" r="r" b="b"/>
              <a:pathLst>
                <a:path w="971" h="1217" extrusionOk="0">
                  <a:moveTo>
                    <a:pt x="703" y="1"/>
                  </a:moveTo>
                  <a:cubicBezTo>
                    <a:pt x="595" y="1"/>
                    <a:pt x="486" y="91"/>
                    <a:pt x="486" y="246"/>
                  </a:cubicBezTo>
                  <a:cubicBezTo>
                    <a:pt x="486" y="593"/>
                    <a:pt x="208" y="593"/>
                    <a:pt x="70" y="870"/>
                  </a:cubicBezTo>
                  <a:cubicBezTo>
                    <a:pt x="0" y="1009"/>
                    <a:pt x="139" y="1217"/>
                    <a:pt x="347" y="1217"/>
                  </a:cubicBezTo>
                  <a:cubicBezTo>
                    <a:pt x="763" y="1217"/>
                    <a:pt x="971" y="524"/>
                    <a:pt x="902" y="177"/>
                  </a:cubicBezTo>
                  <a:cubicBezTo>
                    <a:pt x="871" y="56"/>
                    <a:pt x="787" y="1"/>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1"/>
            <p:cNvSpPr/>
            <p:nvPr/>
          </p:nvSpPr>
          <p:spPr>
            <a:xfrm>
              <a:off x="2701075" y="3418100"/>
              <a:ext cx="14825" cy="9800"/>
            </a:xfrm>
            <a:custGeom>
              <a:avLst/>
              <a:gdLst/>
              <a:ahLst/>
              <a:cxnLst/>
              <a:rect l="l" t="t" r="r" b="b"/>
              <a:pathLst>
                <a:path w="593" h="392" extrusionOk="0">
                  <a:moveTo>
                    <a:pt x="271" y="1"/>
                  </a:moveTo>
                  <a:cubicBezTo>
                    <a:pt x="184" y="1"/>
                    <a:pt x="97" y="70"/>
                    <a:pt x="97" y="209"/>
                  </a:cubicBezTo>
                  <a:cubicBezTo>
                    <a:pt x="1" y="337"/>
                    <a:pt x="129" y="391"/>
                    <a:pt x="265" y="391"/>
                  </a:cubicBezTo>
                  <a:cubicBezTo>
                    <a:pt x="423" y="391"/>
                    <a:pt x="592" y="320"/>
                    <a:pt x="444" y="209"/>
                  </a:cubicBezTo>
                  <a:cubicBezTo>
                    <a:pt x="444" y="70"/>
                    <a:pt x="357"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1"/>
            <p:cNvSpPr/>
            <p:nvPr/>
          </p:nvSpPr>
          <p:spPr>
            <a:xfrm>
              <a:off x="2730550" y="3444275"/>
              <a:ext cx="38825" cy="17400"/>
            </a:xfrm>
            <a:custGeom>
              <a:avLst/>
              <a:gdLst/>
              <a:ahLst/>
              <a:cxnLst/>
              <a:rect l="l" t="t" r="r" b="b"/>
              <a:pathLst>
                <a:path w="1553" h="696" extrusionOk="0">
                  <a:moveTo>
                    <a:pt x="349" y="1"/>
                  </a:moveTo>
                  <a:cubicBezTo>
                    <a:pt x="271" y="1"/>
                    <a:pt x="197" y="38"/>
                    <a:pt x="166" y="132"/>
                  </a:cubicBezTo>
                  <a:cubicBezTo>
                    <a:pt x="1" y="586"/>
                    <a:pt x="278" y="696"/>
                    <a:pt x="617" y="696"/>
                  </a:cubicBezTo>
                  <a:cubicBezTo>
                    <a:pt x="848" y="696"/>
                    <a:pt x="1107" y="645"/>
                    <a:pt x="1275" y="617"/>
                  </a:cubicBezTo>
                  <a:cubicBezTo>
                    <a:pt x="1414" y="617"/>
                    <a:pt x="1483" y="479"/>
                    <a:pt x="1483" y="409"/>
                  </a:cubicBezTo>
                  <a:cubicBezTo>
                    <a:pt x="1552" y="340"/>
                    <a:pt x="1552" y="271"/>
                    <a:pt x="1483" y="201"/>
                  </a:cubicBezTo>
                  <a:cubicBezTo>
                    <a:pt x="1483" y="100"/>
                    <a:pt x="1409" y="35"/>
                    <a:pt x="1315" y="35"/>
                  </a:cubicBezTo>
                  <a:cubicBezTo>
                    <a:pt x="1280" y="35"/>
                    <a:pt x="1243" y="44"/>
                    <a:pt x="1206" y="63"/>
                  </a:cubicBezTo>
                  <a:cubicBezTo>
                    <a:pt x="1067" y="63"/>
                    <a:pt x="859" y="132"/>
                    <a:pt x="721" y="132"/>
                  </a:cubicBezTo>
                  <a:lnTo>
                    <a:pt x="582" y="132"/>
                  </a:lnTo>
                  <a:cubicBezTo>
                    <a:pt x="544" y="56"/>
                    <a:pt x="443" y="1"/>
                    <a:pt x="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1"/>
            <p:cNvSpPr/>
            <p:nvPr/>
          </p:nvSpPr>
          <p:spPr>
            <a:xfrm>
              <a:off x="2717350" y="3405025"/>
              <a:ext cx="27750" cy="24900"/>
            </a:xfrm>
            <a:custGeom>
              <a:avLst/>
              <a:gdLst/>
              <a:ahLst/>
              <a:cxnLst/>
              <a:rect l="l" t="t" r="r" b="b"/>
              <a:pathLst>
                <a:path w="1110" h="996" extrusionOk="0">
                  <a:moveTo>
                    <a:pt x="300" y="0"/>
                  </a:moveTo>
                  <a:cubicBezTo>
                    <a:pt x="154" y="0"/>
                    <a:pt x="1" y="91"/>
                    <a:pt x="1" y="246"/>
                  </a:cubicBezTo>
                  <a:cubicBezTo>
                    <a:pt x="70" y="524"/>
                    <a:pt x="209" y="732"/>
                    <a:pt x="347" y="870"/>
                  </a:cubicBezTo>
                  <a:cubicBezTo>
                    <a:pt x="464" y="957"/>
                    <a:pt x="592" y="996"/>
                    <a:pt x="712" y="996"/>
                  </a:cubicBezTo>
                  <a:cubicBezTo>
                    <a:pt x="879" y="996"/>
                    <a:pt x="1029" y="922"/>
                    <a:pt x="1110" y="801"/>
                  </a:cubicBezTo>
                  <a:cubicBezTo>
                    <a:pt x="1110" y="732"/>
                    <a:pt x="1110" y="662"/>
                    <a:pt x="1110" y="593"/>
                  </a:cubicBezTo>
                  <a:cubicBezTo>
                    <a:pt x="902" y="385"/>
                    <a:pt x="625" y="524"/>
                    <a:pt x="555" y="177"/>
                  </a:cubicBezTo>
                  <a:cubicBezTo>
                    <a:pt x="525" y="55"/>
                    <a:pt x="415"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1"/>
            <p:cNvSpPr/>
            <p:nvPr/>
          </p:nvSpPr>
          <p:spPr>
            <a:xfrm>
              <a:off x="2726025" y="3293725"/>
              <a:ext cx="49950" cy="55250"/>
            </a:xfrm>
            <a:custGeom>
              <a:avLst/>
              <a:gdLst/>
              <a:ahLst/>
              <a:cxnLst/>
              <a:rect l="l" t="t" r="r" b="b"/>
              <a:pathLst>
                <a:path w="1998" h="2210" extrusionOk="0">
                  <a:moveTo>
                    <a:pt x="1375" y="1"/>
                  </a:moveTo>
                  <a:cubicBezTo>
                    <a:pt x="1121" y="1"/>
                    <a:pt x="844" y="177"/>
                    <a:pt x="624" y="470"/>
                  </a:cubicBezTo>
                  <a:cubicBezTo>
                    <a:pt x="278" y="886"/>
                    <a:pt x="70" y="1440"/>
                    <a:pt x="0" y="2064"/>
                  </a:cubicBezTo>
                  <a:cubicBezTo>
                    <a:pt x="0" y="2150"/>
                    <a:pt x="80" y="2209"/>
                    <a:pt x="157" y="2209"/>
                  </a:cubicBezTo>
                  <a:cubicBezTo>
                    <a:pt x="205" y="2209"/>
                    <a:pt x="251" y="2186"/>
                    <a:pt x="278" y="2134"/>
                  </a:cubicBezTo>
                  <a:cubicBezTo>
                    <a:pt x="416" y="1787"/>
                    <a:pt x="624" y="1440"/>
                    <a:pt x="763" y="1094"/>
                  </a:cubicBezTo>
                  <a:cubicBezTo>
                    <a:pt x="902" y="886"/>
                    <a:pt x="1040" y="747"/>
                    <a:pt x="1179" y="608"/>
                  </a:cubicBezTo>
                  <a:cubicBezTo>
                    <a:pt x="1248" y="562"/>
                    <a:pt x="1317" y="547"/>
                    <a:pt x="1387" y="547"/>
                  </a:cubicBezTo>
                  <a:cubicBezTo>
                    <a:pt x="1525" y="547"/>
                    <a:pt x="1664" y="608"/>
                    <a:pt x="1803" y="608"/>
                  </a:cubicBezTo>
                  <a:cubicBezTo>
                    <a:pt x="1829" y="622"/>
                    <a:pt x="1853" y="627"/>
                    <a:pt x="1874" y="627"/>
                  </a:cubicBezTo>
                  <a:cubicBezTo>
                    <a:pt x="1963" y="627"/>
                    <a:pt x="1997" y="526"/>
                    <a:pt x="1941" y="470"/>
                  </a:cubicBezTo>
                  <a:cubicBezTo>
                    <a:pt x="1810" y="142"/>
                    <a:pt x="1602" y="1"/>
                    <a:pt x="1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1"/>
            <p:cNvSpPr/>
            <p:nvPr/>
          </p:nvSpPr>
          <p:spPr>
            <a:xfrm>
              <a:off x="2559900" y="3719300"/>
              <a:ext cx="384025" cy="299100"/>
            </a:xfrm>
            <a:custGeom>
              <a:avLst/>
              <a:gdLst/>
              <a:ahLst/>
              <a:cxnLst/>
              <a:rect l="l" t="t" r="r" b="b"/>
              <a:pathLst>
                <a:path w="15361" h="11964" extrusionOk="0">
                  <a:moveTo>
                    <a:pt x="146" y="0"/>
                  </a:moveTo>
                  <a:cubicBezTo>
                    <a:pt x="44" y="0"/>
                    <a:pt x="0" y="172"/>
                    <a:pt x="60" y="291"/>
                  </a:cubicBezTo>
                  <a:cubicBezTo>
                    <a:pt x="4497" y="5005"/>
                    <a:pt x="11151" y="6669"/>
                    <a:pt x="15172" y="11937"/>
                  </a:cubicBezTo>
                  <a:cubicBezTo>
                    <a:pt x="15190" y="11955"/>
                    <a:pt x="15214" y="11964"/>
                    <a:pt x="15237" y="11964"/>
                  </a:cubicBezTo>
                  <a:cubicBezTo>
                    <a:pt x="15300" y="11964"/>
                    <a:pt x="15361" y="11900"/>
                    <a:pt x="15310" y="11798"/>
                  </a:cubicBezTo>
                  <a:cubicBezTo>
                    <a:pt x="13439" y="8817"/>
                    <a:pt x="10389" y="6946"/>
                    <a:pt x="7408" y="5213"/>
                  </a:cubicBezTo>
                  <a:cubicBezTo>
                    <a:pt x="5675" y="4242"/>
                    <a:pt x="4011" y="3133"/>
                    <a:pt x="2417" y="2024"/>
                  </a:cubicBezTo>
                  <a:cubicBezTo>
                    <a:pt x="1697" y="1439"/>
                    <a:pt x="1211" y="796"/>
                    <a:pt x="1584" y="796"/>
                  </a:cubicBezTo>
                  <a:cubicBezTo>
                    <a:pt x="1786" y="796"/>
                    <a:pt x="2239" y="983"/>
                    <a:pt x="3041" y="1470"/>
                  </a:cubicBezTo>
                  <a:cubicBezTo>
                    <a:pt x="3942" y="2024"/>
                    <a:pt x="4704" y="2856"/>
                    <a:pt x="5606" y="3411"/>
                  </a:cubicBezTo>
                  <a:cubicBezTo>
                    <a:pt x="5646" y="3431"/>
                    <a:pt x="5681" y="3439"/>
                    <a:pt x="5708" y="3439"/>
                  </a:cubicBezTo>
                  <a:cubicBezTo>
                    <a:pt x="5773" y="3439"/>
                    <a:pt x="5793" y="3390"/>
                    <a:pt x="5744" y="3341"/>
                  </a:cubicBezTo>
                  <a:cubicBezTo>
                    <a:pt x="4358" y="1539"/>
                    <a:pt x="2417" y="361"/>
                    <a:pt x="199" y="14"/>
                  </a:cubicBezTo>
                  <a:cubicBezTo>
                    <a:pt x="180" y="5"/>
                    <a:pt x="162" y="0"/>
                    <a:pt x="1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1"/>
            <p:cNvSpPr/>
            <p:nvPr/>
          </p:nvSpPr>
          <p:spPr>
            <a:xfrm>
              <a:off x="3123875" y="3189650"/>
              <a:ext cx="56200" cy="87100"/>
            </a:xfrm>
            <a:custGeom>
              <a:avLst/>
              <a:gdLst/>
              <a:ahLst/>
              <a:cxnLst/>
              <a:rect l="l" t="t" r="r" b="b"/>
              <a:pathLst>
                <a:path w="2248" h="3484" extrusionOk="0">
                  <a:moveTo>
                    <a:pt x="178" y="0"/>
                  </a:moveTo>
                  <a:cubicBezTo>
                    <a:pt x="76" y="0"/>
                    <a:pt x="1" y="98"/>
                    <a:pt x="99" y="196"/>
                  </a:cubicBezTo>
                  <a:cubicBezTo>
                    <a:pt x="792" y="1236"/>
                    <a:pt x="1277" y="2484"/>
                    <a:pt x="2109" y="3454"/>
                  </a:cubicBezTo>
                  <a:cubicBezTo>
                    <a:pt x="2109" y="3475"/>
                    <a:pt x="2121" y="3483"/>
                    <a:pt x="2138" y="3483"/>
                  </a:cubicBezTo>
                  <a:cubicBezTo>
                    <a:pt x="2178" y="3483"/>
                    <a:pt x="2248" y="3434"/>
                    <a:pt x="2248" y="3385"/>
                  </a:cubicBezTo>
                  <a:cubicBezTo>
                    <a:pt x="1832" y="2137"/>
                    <a:pt x="1139" y="1028"/>
                    <a:pt x="307" y="58"/>
                  </a:cubicBezTo>
                  <a:cubicBezTo>
                    <a:pt x="266" y="17"/>
                    <a:pt x="220"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1"/>
            <p:cNvSpPr/>
            <p:nvPr/>
          </p:nvSpPr>
          <p:spPr>
            <a:xfrm>
              <a:off x="2375975" y="2648850"/>
              <a:ext cx="1073875" cy="2419925"/>
            </a:xfrm>
            <a:custGeom>
              <a:avLst/>
              <a:gdLst/>
              <a:ahLst/>
              <a:cxnLst/>
              <a:rect l="l" t="t" r="r" b="b"/>
              <a:pathLst>
                <a:path w="42955" h="96797" extrusionOk="0">
                  <a:moveTo>
                    <a:pt x="35194" y="8533"/>
                  </a:moveTo>
                  <a:cubicBezTo>
                    <a:pt x="35333" y="8533"/>
                    <a:pt x="35442" y="8683"/>
                    <a:pt x="35491" y="9074"/>
                  </a:cubicBezTo>
                  <a:cubicBezTo>
                    <a:pt x="35699" y="10044"/>
                    <a:pt x="35699" y="11084"/>
                    <a:pt x="35630" y="12055"/>
                  </a:cubicBezTo>
                  <a:cubicBezTo>
                    <a:pt x="35491" y="13372"/>
                    <a:pt x="35075" y="14619"/>
                    <a:pt x="34451" y="15798"/>
                  </a:cubicBezTo>
                  <a:cubicBezTo>
                    <a:pt x="34521" y="14758"/>
                    <a:pt x="34590" y="13788"/>
                    <a:pt x="34521" y="12748"/>
                  </a:cubicBezTo>
                  <a:cubicBezTo>
                    <a:pt x="34521" y="12661"/>
                    <a:pt x="34472" y="12622"/>
                    <a:pt x="34415" y="12622"/>
                  </a:cubicBezTo>
                  <a:cubicBezTo>
                    <a:pt x="34337" y="12622"/>
                    <a:pt x="34243" y="12696"/>
                    <a:pt x="34243" y="12817"/>
                  </a:cubicBezTo>
                  <a:cubicBezTo>
                    <a:pt x="34243" y="14134"/>
                    <a:pt x="33897" y="15520"/>
                    <a:pt x="33827" y="16838"/>
                  </a:cubicBezTo>
                  <a:lnTo>
                    <a:pt x="33689" y="16838"/>
                  </a:lnTo>
                  <a:cubicBezTo>
                    <a:pt x="33065" y="14411"/>
                    <a:pt x="32996" y="11639"/>
                    <a:pt x="34313" y="9490"/>
                  </a:cubicBezTo>
                  <a:cubicBezTo>
                    <a:pt x="34582" y="9041"/>
                    <a:pt x="34939" y="8533"/>
                    <a:pt x="35194" y="8533"/>
                  </a:cubicBezTo>
                  <a:close/>
                  <a:moveTo>
                    <a:pt x="14557" y="18917"/>
                  </a:moveTo>
                  <a:lnTo>
                    <a:pt x="14557" y="18917"/>
                  </a:lnTo>
                  <a:cubicBezTo>
                    <a:pt x="14973" y="19125"/>
                    <a:pt x="15319" y="19472"/>
                    <a:pt x="15597" y="19888"/>
                  </a:cubicBezTo>
                  <a:cubicBezTo>
                    <a:pt x="15597" y="19888"/>
                    <a:pt x="15597" y="19957"/>
                    <a:pt x="15597" y="19957"/>
                  </a:cubicBezTo>
                  <a:lnTo>
                    <a:pt x="15527" y="19957"/>
                  </a:lnTo>
                  <a:cubicBezTo>
                    <a:pt x="15319" y="19818"/>
                    <a:pt x="15181" y="19680"/>
                    <a:pt x="15042" y="19472"/>
                  </a:cubicBezTo>
                  <a:cubicBezTo>
                    <a:pt x="14834" y="19264"/>
                    <a:pt x="14696" y="19125"/>
                    <a:pt x="14557" y="18917"/>
                  </a:cubicBezTo>
                  <a:close/>
                  <a:moveTo>
                    <a:pt x="17538" y="20789"/>
                  </a:moveTo>
                  <a:cubicBezTo>
                    <a:pt x="17746" y="21690"/>
                    <a:pt x="17746" y="22660"/>
                    <a:pt x="17607" y="23561"/>
                  </a:cubicBezTo>
                  <a:cubicBezTo>
                    <a:pt x="17538" y="23423"/>
                    <a:pt x="17538" y="23284"/>
                    <a:pt x="17468" y="23146"/>
                  </a:cubicBezTo>
                  <a:cubicBezTo>
                    <a:pt x="17399" y="22383"/>
                    <a:pt x="17399" y="21551"/>
                    <a:pt x="17538" y="20789"/>
                  </a:cubicBezTo>
                  <a:close/>
                  <a:moveTo>
                    <a:pt x="37432" y="20165"/>
                  </a:moveTo>
                  <a:lnTo>
                    <a:pt x="37432" y="20165"/>
                  </a:lnTo>
                  <a:cubicBezTo>
                    <a:pt x="37085" y="21066"/>
                    <a:pt x="36531" y="21828"/>
                    <a:pt x="35768" y="22522"/>
                  </a:cubicBezTo>
                  <a:cubicBezTo>
                    <a:pt x="35630" y="22660"/>
                    <a:pt x="35422" y="22799"/>
                    <a:pt x="35214" y="22938"/>
                  </a:cubicBezTo>
                  <a:cubicBezTo>
                    <a:pt x="35560" y="22591"/>
                    <a:pt x="35768" y="22106"/>
                    <a:pt x="35838" y="21621"/>
                  </a:cubicBezTo>
                  <a:cubicBezTo>
                    <a:pt x="35838" y="21509"/>
                    <a:pt x="35778" y="21438"/>
                    <a:pt x="35712" y="21438"/>
                  </a:cubicBezTo>
                  <a:cubicBezTo>
                    <a:pt x="35655" y="21438"/>
                    <a:pt x="35593" y="21492"/>
                    <a:pt x="35560" y="21621"/>
                  </a:cubicBezTo>
                  <a:cubicBezTo>
                    <a:pt x="35422" y="22036"/>
                    <a:pt x="35214" y="22452"/>
                    <a:pt x="34937" y="22799"/>
                  </a:cubicBezTo>
                  <a:cubicBezTo>
                    <a:pt x="34590" y="23076"/>
                    <a:pt x="34243" y="23284"/>
                    <a:pt x="33897" y="23631"/>
                  </a:cubicBezTo>
                  <a:cubicBezTo>
                    <a:pt x="33897" y="23700"/>
                    <a:pt x="33897" y="23700"/>
                    <a:pt x="33897" y="23769"/>
                  </a:cubicBezTo>
                  <a:lnTo>
                    <a:pt x="33412" y="23977"/>
                  </a:lnTo>
                  <a:lnTo>
                    <a:pt x="33412" y="23769"/>
                  </a:lnTo>
                  <a:cubicBezTo>
                    <a:pt x="33412" y="23423"/>
                    <a:pt x="33412" y="23215"/>
                    <a:pt x="33412" y="23007"/>
                  </a:cubicBezTo>
                  <a:cubicBezTo>
                    <a:pt x="34035" y="21413"/>
                    <a:pt x="35838" y="20650"/>
                    <a:pt x="37432" y="20165"/>
                  </a:cubicBezTo>
                  <a:close/>
                  <a:moveTo>
                    <a:pt x="28424" y="17948"/>
                  </a:moveTo>
                  <a:cubicBezTo>
                    <a:pt x="30918" y="18851"/>
                    <a:pt x="32303" y="21622"/>
                    <a:pt x="32788" y="24185"/>
                  </a:cubicBezTo>
                  <a:cubicBezTo>
                    <a:pt x="32649" y="24255"/>
                    <a:pt x="32649" y="24393"/>
                    <a:pt x="32788" y="24463"/>
                  </a:cubicBezTo>
                  <a:cubicBezTo>
                    <a:pt x="32788" y="24532"/>
                    <a:pt x="32788" y="24671"/>
                    <a:pt x="32788" y="24740"/>
                  </a:cubicBezTo>
                  <a:cubicBezTo>
                    <a:pt x="32788" y="25017"/>
                    <a:pt x="32718" y="25364"/>
                    <a:pt x="32649" y="25710"/>
                  </a:cubicBezTo>
                  <a:cubicBezTo>
                    <a:pt x="31193" y="24948"/>
                    <a:pt x="30154" y="23700"/>
                    <a:pt x="29530" y="22175"/>
                  </a:cubicBezTo>
                  <a:lnTo>
                    <a:pt x="29599" y="22175"/>
                  </a:lnTo>
                  <a:cubicBezTo>
                    <a:pt x="29183" y="21343"/>
                    <a:pt x="28906" y="20511"/>
                    <a:pt x="28698" y="19610"/>
                  </a:cubicBezTo>
                  <a:cubicBezTo>
                    <a:pt x="28698" y="19406"/>
                    <a:pt x="28497" y="17999"/>
                    <a:pt x="28424" y="17948"/>
                  </a:cubicBezTo>
                  <a:close/>
                  <a:moveTo>
                    <a:pt x="36462" y="28136"/>
                  </a:moveTo>
                  <a:lnTo>
                    <a:pt x="36462" y="28136"/>
                  </a:lnTo>
                  <a:cubicBezTo>
                    <a:pt x="36184" y="29800"/>
                    <a:pt x="35422" y="31394"/>
                    <a:pt x="34174" y="32711"/>
                  </a:cubicBezTo>
                  <a:cubicBezTo>
                    <a:pt x="34659" y="32157"/>
                    <a:pt x="34867" y="31464"/>
                    <a:pt x="34937" y="30771"/>
                  </a:cubicBezTo>
                  <a:cubicBezTo>
                    <a:pt x="34937" y="30650"/>
                    <a:pt x="34843" y="30576"/>
                    <a:pt x="34764" y="30576"/>
                  </a:cubicBezTo>
                  <a:cubicBezTo>
                    <a:pt x="34708" y="30576"/>
                    <a:pt x="34659" y="30614"/>
                    <a:pt x="34659" y="30701"/>
                  </a:cubicBezTo>
                  <a:cubicBezTo>
                    <a:pt x="34521" y="31394"/>
                    <a:pt x="34243" y="32018"/>
                    <a:pt x="33758" y="32504"/>
                  </a:cubicBezTo>
                  <a:cubicBezTo>
                    <a:pt x="33273" y="32989"/>
                    <a:pt x="32857" y="33405"/>
                    <a:pt x="32441" y="33890"/>
                  </a:cubicBezTo>
                  <a:cubicBezTo>
                    <a:pt x="32372" y="33959"/>
                    <a:pt x="32372" y="33959"/>
                    <a:pt x="32441" y="34029"/>
                  </a:cubicBezTo>
                  <a:cubicBezTo>
                    <a:pt x="32302" y="34098"/>
                    <a:pt x="32164" y="34167"/>
                    <a:pt x="32025" y="34236"/>
                  </a:cubicBezTo>
                  <a:cubicBezTo>
                    <a:pt x="32094" y="33682"/>
                    <a:pt x="32164" y="33266"/>
                    <a:pt x="32233" y="32781"/>
                  </a:cubicBezTo>
                  <a:cubicBezTo>
                    <a:pt x="33134" y="30771"/>
                    <a:pt x="34590" y="29176"/>
                    <a:pt x="36462" y="28136"/>
                  </a:cubicBezTo>
                  <a:close/>
                  <a:moveTo>
                    <a:pt x="27113" y="26965"/>
                  </a:moveTo>
                  <a:cubicBezTo>
                    <a:pt x="27300" y="26965"/>
                    <a:pt x="27549" y="27067"/>
                    <a:pt x="27866" y="27305"/>
                  </a:cubicBezTo>
                  <a:cubicBezTo>
                    <a:pt x="30154" y="29038"/>
                    <a:pt x="30362" y="32504"/>
                    <a:pt x="31055" y="35138"/>
                  </a:cubicBezTo>
                  <a:lnTo>
                    <a:pt x="30847" y="35068"/>
                  </a:lnTo>
                  <a:cubicBezTo>
                    <a:pt x="30847" y="35068"/>
                    <a:pt x="30847" y="34999"/>
                    <a:pt x="30847" y="34999"/>
                  </a:cubicBezTo>
                  <a:cubicBezTo>
                    <a:pt x="30431" y="33751"/>
                    <a:pt x="29807" y="32642"/>
                    <a:pt x="29114" y="31533"/>
                  </a:cubicBezTo>
                  <a:cubicBezTo>
                    <a:pt x="29087" y="31480"/>
                    <a:pt x="29031" y="31457"/>
                    <a:pt x="28974" y="31457"/>
                  </a:cubicBezTo>
                  <a:cubicBezTo>
                    <a:pt x="28883" y="31457"/>
                    <a:pt x="28794" y="31517"/>
                    <a:pt x="28837" y="31602"/>
                  </a:cubicBezTo>
                  <a:cubicBezTo>
                    <a:pt x="29252" y="32711"/>
                    <a:pt x="29738" y="33751"/>
                    <a:pt x="30362" y="34722"/>
                  </a:cubicBezTo>
                  <a:cubicBezTo>
                    <a:pt x="29183" y="33751"/>
                    <a:pt x="28351" y="32573"/>
                    <a:pt x="27727" y="31256"/>
                  </a:cubicBezTo>
                  <a:cubicBezTo>
                    <a:pt x="27312" y="30285"/>
                    <a:pt x="26965" y="29315"/>
                    <a:pt x="26757" y="28344"/>
                  </a:cubicBezTo>
                  <a:cubicBezTo>
                    <a:pt x="26559" y="27602"/>
                    <a:pt x="26644" y="26965"/>
                    <a:pt x="27113" y="26965"/>
                  </a:cubicBezTo>
                  <a:close/>
                  <a:moveTo>
                    <a:pt x="24651" y="1015"/>
                  </a:moveTo>
                  <a:cubicBezTo>
                    <a:pt x="24726" y="1015"/>
                    <a:pt x="24792" y="1271"/>
                    <a:pt x="24885" y="1865"/>
                  </a:cubicBezTo>
                  <a:cubicBezTo>
                    <a:pt x="26133" y="8658"/>
                    <a:pt x="24677" y="15867"/>
                    <a:pt x="23638" y="22660"/>
                  </a:cubicBezTo>
                  <a:cubicBezTo>
                    <a:pt x="23083" y="26265"/>
                    <a:pt x="22251" y="29869"/>
                    <a:pt x="21766" y="33474"/>
                  </a:cubicBezTo>
                  <a:cubicBezTo>
                    <a:pt x="21766" y="34098"/>
                    <a:pt x="21697" y="34652"/>
                    <a:pt x="21697" y="35207"/>
                  </a:cubicBezTo>
                  <a:lnTo>
                    <a:pt x="21697" y="35138"/>
                  </a:lnTo>
                  <a:cubicBezTo>
                    <a:pt x="21489" y="30632"/>
                    <a:pt x="21697" y="26196"/>
                    <a:pt x="22390" y="21759"/>
                  </a:cubicBezTo>
                  <a:cubicBezTo>
                    <a:pt x="23014" y="17253"/>
                    <a:pt x="24262" y="13094"/>
                    <a:pt x="23846" y="8519"/>
                  </a:cubicBezTo>
                  <a:cubicBezTo>
                    <a:pt x="23846" y="8371"/>
                    <a:pt x="23746" y="8302"/>
                    <a:pt x="23643" y="8302"/>
                  </a:cubicBezTo>
                  <a:cubicBezTo>
                    <a:pt x="23554" y="8302"/>
                    <a:pt x="23462" y="8353"/>
                    <a:pt x="23430" y="8450"/>
                  </a:cubicBezTo>
                  <a:cubicBezTo>
                    <a:pt x="22598" y="10391"/>
                    <a:pt x="22806" y="12332"/>
                    <a:pt x="22737" y="14411"/>
                  </a:cubicBezTo>
                  <a:cubicBezTo>
                    <a:pt x="22737" y="14515"/>
                    <a:pt x="22806" y="14567"/>
                    <a:pt x="22875" y="14567"/>
                  </a:cubicBezTo>
                  <a:cubicBezTo>
                    <a:pt x="22944" y="14567"/>
                    <a:pt x="23014" y="14515"/>
                    <a:pt x="23014" y="14411"/>
                  </a:cubicBezTo>
                  <a:cubicBezTo>
                    <a:pt x="23222" y="13302"/>
                    <a:pt x="23291" y="12124"/>
                    <a:pt x="23291" y="11015"/>
                  </a:cubicBezTo>
                  <a:cubicBezTo>
                    <a:pt x="23291" y="10460"/>
                    <a:pt x="23430" y="9906"/>
                    <a:pt x="23568" y="9420"/>
                  </a:cubicBezTo>
                  <a:cubicBezTo>
                    <a:pt x="23638" y="10322"/>
                    <a:pt x="23638" y="11223"/>
                    <a:pt x="23568" y="12124"/>
                  </a:cubicBezTo>
                  <a:cubicBezTo>
                    <a:pt x="23291" y="15035"/>
                    <a:pt x="22806" y="17877"/>
                    <a:pt x="22182" y="20719"/>
                  </a:cubicBezTo>
                  <a:cubicBezTo>
                    <a:pt x="21422" y="24452"/>
                    <a:pt x="21075" y="28184"/>
                    <a:pt x="21142" y="31985"/>
                  </a:cubicBezTo>
                  <a:lnTo>
                    <a:pt x="21142" y="31985"/>
                  </a:lnTo>
                  <a:cubicBezTo>
                    <a:pt x="21135" y="31795"/>
                    <a:pt x="21069" y="31661"/>
                    <a:pt x="21004" y="31464"/>
                  </a:cubicBezTo>
                  <a:cubicBezTo>
                    <a:pt x="20380" y="27651"/>
                    <a:pt x="20657" y="23769"/>
                    <a:pt x="20796" y="19888"/>
                  </a:cubicBezTo>
                  <a:cubicBezTo>
                    <a:pt x="20934" y="16699"/>
                    <a:pt x="21350" y="13441"/>
                    <a:pt x="21974" y="10252"/>
                  </a:cubicBezTo>
                  <a:cubicBezTo>
                    <a:pt x="22390" y="8450"/>
                    <a:pt x="22875" y="6578"/>
                    <a:pt x="23430" y="4776"/>
                  </a:cubicBezTo>
                  <a:cubicBezTo>
                    <a:pt x="23707" y="3806"/>
                    <a:pt x="23984" y="2904"/>
                    <a:pt x="24262" y="2003"/>
                  </a:cubicBezTo>
                  <a:cubicBezTo>
                    <a:pt x="24452" y="1394"/>
                    <a:pt x="24559" y="1015"/>
                    <a:pt x="24651" y="1015"/>
                  </a:cubicBezTo>
                  <a:close/>
                  <a:moveTo>
                    <a:pt x="35006" y="38396"/>
                  </a:moveTo>
                  <a:cubicBezTo>
                    <a:pt x="35006" y="39990"/>
                    <a:pt x="34590" y="41584"/>
                    <a:pt x="33758" y="42971"/>
                  </a:cubicBezTo>
                  <a:cubicBezTo>
                    <a:pt x="33342" y="43664"/>
                    <a:pt x="32718" y="44357"/>
                    <a:pt x="32025" y="44842"/>
                  </a:cubicBezTo>
                  <a:cubicBezTo>
                    <a:pt x="32510" y="43941"/>
                    <a:pt x="32926" y="43040"/>
                    <a:pt x="33273" y="42139"/>
                  </a:cubicBezTo>
                  <a:cubicBezTo>
                    <a:pt x="33318" y="42003"/>
                    <a:pt x="33216" y="41897"/>
                    <a:pt x="33120" y="41897"/>
                  </a:cubicBezTo>
                  <a:cubicBezTo>
                    <a:pt x="33069" y="41897"/>
                    <a:pt x="33020" y="41928"/>
                    <a:pt x="32996" y="42000"/>
                  </a:cubicBezTo>
                  <a:cubicBezTo>
                    <a:pt x="32718" y="42624"/>
                    <a:pt x="32441" y="43179"/>
                    <a:pt x="32094" y="43802"/>
                  </a:cubicBezTo>
                  <a:cubicBezTo>
                    <a:pt x="31748" y="44357"/>
                    <a:pt x="31401" y="44842"/>
                    <a:pt x="31055" y="45397"/>
                  </a:cubicBezTo>
                  <a:lnTo>
                    <a:pt x="30985" y="45397"/>
                  </a:lnTo>
                  <a:cubicBezTo>
                    <a:pt x="30985" y="45050"/>
                    <a:pt x="30916" y="44704"/>
                    <a:pt x="30847" y="44357"/>
                  </a:cubicBezTo>
                  <a:lnTo>
                    <a:pt x="30847" y="43941"/>
                  </a:lnTo>
                  <a:cubicBezTo>
                    <a:pt x="31748" y="41792"/>
                    <a:pt x="33204" y="39851"/>
                    <a:pt x="35006" y="38396"/>
                  </a:cubicBezTo>
                  <a:close/>
                  <a:moveTo>
                    <a:pt x="25105" y="37034"/>
                  </a:moveTo>
                  <a:cubicBezTo>
                    <a:pt x="25567" y="37034"/>
                    <a:pt x="26448" y="37774"/>
                    <a:pt x="26757" y="37980"/>
                  </a:cubicBezTo>
                  <a:cubicBezTo>
                    <a:pt x="27658" y="38742"/>
                    <a:pt x="28421" y="39643"/>
                    <a:pt x="28975" y="40752"/>
                  </a:cubicBezTo>
                  <a:cubicBezTo>
                    <a:pt x="29668" y="42000"/>
                    <a:pt x="30084" y="43317"/>
                    <a:pt x="30292" y="44773"/>
                  </a:cubicBezTo>
                  <a:lnTo>
                    <a:pt x="30223" y="45743"/>
                  </a:lnTo>
                  <a:lnTo>
                    <a:pt x="30015" y="45813"/>
                  </a:lnTo>
                  <a:cubicBezTo>
                    <a:pt x="29391" y="44426"/>
                    <a:pt x="28629" y="43109"/>
                    <a:pt x="27727" y="42000"/>
                  </a:cubicBezTo>
                  <a:cubicBezTo>
                    <a:pt x="27694" y="41967"/>
                    <a:pt x="27657" y="41954"/>
                    <a:pt x="27620" y="41954"/>
                  </a:cubicBezTo>
                  <a:cubicBezTo>
                    <a:pt x="27505" y="41954"/>
                    <a:pt x="27398" y="42086"/>
                    <a:pt x="27450" y="42139"/>
                  </a:cubicBezTo>
                  <a:cubicBezTo>
                    <a:pt x="28282" y="43317"/>
                    <a:pt x="28767" y="44912"/>
                    <a:pt x="29876" y="45951"/>
                  </a:cubicBezTo>
                  <a:lnTo>
                    <a:pt x="29946" y="45951"/>
                  </a:lnTo>
                  <a:cubicBezTo>
                    <a:pt x="29895" y="45951"/>
                    <a:pt x="29881" y="45988"/>
                    <a:pt x="29905" y="46008"/>
                  </a:cubicBezTo>
                  <a:lnTo>
                    <a:pt x="29905" y="46008"/>
                  </a:lnTo>
                  <a:cubicBezTo>
                    <a:pt x="26670" y="45012"/>
                    <a:pt x="24609" y="40462"/>
                    <a:pt x="24816" y="37356"/>
                  </a:cubicBezTo>
                  <a:cubicBezTo>
                    <a:pt x="24834" y="37123"/>
                    <a:pt x="24944" y="37034"/>
                    <a:pt x="25105" y="37034"/>
                  </a:cubicBezTo>
                  <a:close/>
                  <a:moveTo>
                    <a:pt x="24539" y="49140"/>
                  </a:moveTo>
                  <a:cubicBezTo>
                    <a:pt x="24747" y="49972"/>
                    <a:pt x="24955" y="50734"/>
                    <a:pt x="25163" y="51566"/>
                  </a:cubicBezTo>
                  <a:cubicBezTo>
                    <a:pt x="24816" y="51081"/>
                    <a:pt x="24608" y="50526"/>
                    <a:pt x="24400" y="50041"/>
                  </a:cubicBezTo>
                  <a:cubicBezTo>
                    <a:pt x="24192" y="49417"/>
                    <a:pt x="24262" y="49140"/>
                    <a:pt x="24539" y="49140"/>
                  </a:cubicBezTo>
                  <a:close/>
                  <a:moveTo>
                    <a:pt x="24885" y="49140"/>
                  </a:moveTo>
                  <a:lnTo>
                    <a:pt x="24885" y="49140"/>
                  </a:lnTo>
                  <a:cubicBezTo>
                    <a:pt x="25163" y="49209"/>
                    <a:pt x="25440" y="49348"/>
                    <a:pt x="25717" y="49487"/>
                  </a:cubicBezTo>
                  <a:cubicBezTo>
                    <a:pt x="26618" y="49902"/>
                    <a:pt x="27381" y="50526"/>
                    <a:pt x="28074" y="51358"/>
                  </a:cubicBezTo>
                  <a:cubicBezTo>
                    <a:pt x="28767" y="52190"/>
                    <a:pt x="29322" y="53160"/>
                    <a:pt x="29738" y="54200"/>
                  </a:cubicBezTo>
                  <a:lnTo>
                    <a:pt x="29738" y="54408"/>
                  </a:lnTo>
                  <a:cubicBezTo>
                    <a:pt x="29252" y="53784"/>
                    <a:pt x="28629" y="53160"/>
                    <a:pt x="28143" y="52606"/>
                  </a:cubicBezTo>
                  <a:cubicBezTo>
                    <a:pt x="28105" y="52567"/>
                    <a:pt x="28061" y="52550"/>
                    <a:pt x="28019" y="52550"/>
                  </a:cubicBezTo>
                  <a:cubicBezTo>
                    <a:pt x="27910" y="52550"/>
                    <a:pt x="27816" y="52664"/>
                    <a:pt x="27866" y="52814"/>
                  </a:cubicBezTo>
                  <a:cubicBezTo>
                    <a:pt x="28282" y="53368"/>
                    <a:pt x="28698" y="53923"/>
                    <a:pt x="29044" y="54478"/>
                  </a:cubicBezTo>
                  <a:cubicBezTo>
                    <a:pt x="29252" y="54755"/>
                    <a:pt x="29460" y="55032"/>
                    <a:pt x="29668" y="55309"/>
                  </a:cubicBezTo>
                  <a:lnTo>
                    <a:pt x="29668" y="55379"/>
                  </a:lnTo>
                  <a:cubicBezTo>
                    <a:pt x="28143" y="54755"/>
                    <a:pt x="26826" y="53715"/>
                    <a:pt x="25787" y="52398"/>
                  </a:cubicBezTo>
                  <a:cubicBezTo>
                    <a:pt x="25440" y="51289"/>
                    <a:pt x="25163" y="50249"/>
                    <a:pt x="24885" y="49140"/>
                  </a:cubicBezTo>
                  <a:close/>
                  <a:moveTo>
                    <a:pt x="35768" y="50734"/>
                  </a:moveTo>
                  <a:cubicBezTo>
                    <a:pt x="35422" y="52606"/>
                    <a:pt x="34174" y="54200"/>
                    <a:pt x="32372" y="54963"/>
                  </a:cubicBezTo>
                  <a:lnTo>
                    <a:pt x="32372" y="54963"/>
                  </a:lnTo>
                  <a:cubicBezTo>
                    <a:pt x="32788" y="54616"/>
                    <a:pt x="33134" y="54270"/>
                    <a:pt x="33481" y="53923"/>
                  </a:cubicBezTo>
                  <a:cubicBezTo>
                    <a:pt x="33534" y="53817"/>
                    <a:pt x="33424" y="53669"/>
                    <a:pt x="33338" y="53669"/>
                  </a:cubicBezTo>
                  <a:cubicBezTo>
                    <a:pt x="33313" y="53669"/>
                    <a:pt x="33289" y="53683"/>
                    <a:pt x="33273" y="53715"/>
                  </a:cubicBezTo>
                  <a:cubicBezTo>
                    <a:pt x="32441" y="54408"/>
                    <a:pt x="31609" y="54963"/>
                    <a:pt x="30639" y="55517"/>
                  </a:cubicBezTo>
                  <a:cubicBezTo>
                    <a:pt x="30639" y="55101"/>
                    <a:pt x="30569" y="54685"/>
                    <a:pt x="30431" y="54339"/>
                  </a:cubicBezTo>
                  <a:cubicBezTo>
                    <a:pt x="31471" y="52398"/>
                    <a:pt x="33758" y="51497"/>
                    <a:pt x="35768" y="50734"/>
                  </a:cubicBezTo>
                  <a:close/>
                  <a:moveTo>
                    <a:pt x="1039" y="36849"/>
                  </a:moveTo>
                  <a:cubicBezTo>
                    <a:pt x="1196" y="36849"/>
                    <a:pt x="1422" y="36898"/>
                    <a:pt x="1733" y="37009"/>
                  </a:cubicBezTo>
                  <a:cubicBezTo>
                    <a:pt x="3050" y="37494"/>
                    <a:pt x="4298" y="38118"/>
                    <a:pt x="5615" y="38742"/>
                  </a:cubicBezTo>
                  <a:cubicBezTo>
                    <a:pt x="8457" y="40337"/>
                    <a:pt x="11230" y="42139"/>
                    <a:pt x="13794" y="44218"/>
                  </a:cubicBezTo>
                  <a:cubicBezTo>
                    <a:pt x="17954" y="47754"/>
                    <a:pt x="21627" y="51843"/>
                    <a:pt x="24608" y="56418"/>
                  </a:cubicBezTo>
                  <a:cubicBezTo>
                    <a:pt x="24816" y="56765"/>
                    <a:pt x="24955" y="57112"/>
                    <a:pt x="25163" y="57528"/>
                  </a:cubicBezTo>
                  <a:cubicBezTo>
                    <a:pt x="21697" y="54339"/>
                    <a:pt x="18785" y="50596"/>
                    <a:pt x="14488" y="48377"/>
                  </a:cubicBezTo>
                  <a:lnTo>
                    <a:pt x="14488" y="48447"/>
                  </a:lnTo>
                  <a:cubicBezTo>
                    <a:pt x="9843" y="46021"/>
                    <a:pt x="4922" y="43109"/>
                    <a:pt x="1802" y="38881"/>
                  </a:cubicBezTo>
                  <a:cubicBezTo>
                    <a:pt x="1279" y="38183"/>
                    <a:pt x="218" y="36849"/>
                    <a:pt x="1039" y="36849"/>
                  </a:cubicBezTo>
                  <a:close/>
                  <a:moveTo>
                    <a:pt x="26064" y="53507"/>
                  </a:moveTo>
                  <a:lnTo>
                    <a:pt x="26064" y="53507"/>
                  </a:lnTo>
                  <a:cubicBezTo>
                    <a:pt x="27034" y="54478"/>
                    <a:pt x="28351" y="55656"/>
                    <a:pt x="29668" y="55864"/>
                  </a:cubicBezTo>
                  <a:lnTo>
                    <a:pt x="29668" y="55933"/>
                  </a:lnTo>
                  <a:lnTo>
                    <a:pt x="29391" y="56003"/>
                  </a:lnTo>
                  <a:cubicBezTo>
                    <a:pt x="29183" y="56072"/>
                    <a:pt x="29183" y="56418"/>
                    <a:pt x="29391" y="56418"/>
                  </a:cubicBezTo>
                  <a:lnTo>
                    <a:pt x="29599" y="56418"/>
                  </a:lnTo>
                  <a:lnTo>
                    <a:pt x="29599" y="57181"/>
                  </a:lnTo>
                  <a:cubicBezTo>
                    <a:pt x="29530" y="59260"/>
                    <a:pt x="29530" y="61271"/>
                    <a:pt x="29530" y="63281"/>
                  </a:cubicBezTo>
                  <a:lnTo>
                    <a:pt x="29460" y="63073"/>
                  </a:lnTo>
                  <a:cubicBezTo>
                    <a:pt x="28282" y="60162"/>
                    <a:pt x="27242" y="57250"/>
                    <a:pt x="26341" y="54339"/>
                  </a:cubicBezTo>
                  <a:lnTo>
                    <a:pt x="26064" y="53507"/>
                  </a:lnTo>
                  <a:close/>
                  <a:moveTo>
                    <a:pt x="36531" y="60716"/>
                  </a:moveTo>
                  <a:lnTo>
                    <a:pt x="36531" y="60716"/>
                  </a:lnTo>
                  <a:cubicBezTo>
                    <a:pt x="36323" y="61409"/>
                    <a:pt x="36046" y="62033"/>
                    <a:pt x="35768" y="62657"/>
                  </a:cubicBezTo>
                  <a:cubicBezTo>
                    <a:pt x="35214" y="63350"/>
                    <a:pt x="34590" y="63905"/>
                    <a:pt x="33897" y="64390"/>
                  </a:cubicBezTo>
                  <a:cubicBezTo>
                    <a:pt x="33134" y="65014"/>
                    <a:pt x="32233" y="65430"/>
                    <a:pt x="31332" y="65776"/>
                  </a:cubicBezTo>
                  <a:lnTo>
                    <a:pt x="31055" y="65430"/>
                  </a:lnTo>
                  <a:cubicBezTo>
                    <a:pt x="31401" y="65153"/>
                    <a:pt x="31748" y="64875"/>
                    <a:pt x="32094" y="64598"/>
                  </a:cubicBezTo>
                  <a:cubicBezTo>
                    <a:pt x="32649" y="64113"/>
                    <a:pt x="33134" y="63420"/>
                    <a:pt x="33412" y="62726"/>
                  </a:cubicBezTo>
                  <a:cubicBezTo>
                    <a:pt x="33412" y="62592"/>
                    <a:pt x="33325" y="62516"/>
                    <a:pt x="33245" y="62516"/>
                  </a:cubicBezTo>
                  <a:cubicBezTo>
                    <a:pt x="33201" y="62516"/>
                    <a:pt x="33159" y="62539"/>
                    <a:pt x="33134" y="62588"/>
                  </a:cubicBezTo>
                  <a:cubicBezTo>
                    <a:pt x="32718" y="63281"/>
                    <a:pt x="32233" y="63836"/>
                    <a:pt x="31679" y="64321"/>
                  </a:cubicBezTo>
                  <a:cubicBezTo>
                    <a:pt x="31332" y="64529"/>
                    <a:pt x="31055" y="64737"/>
                    <a:pt x="30708" y="64945"/>
                  </a:cubicBezTo>
                  <a:lnTo>
                    <a:pt x="30154" y="64113"/>
                  </a:lnTo>
                  <a:cubicBezTo>
                    <a:pt x="31332" y="62103"/>
                    <a:pt x="34521" y="60924"/>
                    <a:pt x="36531" y="60716"/>
                  </a:cubicBezTo>
                  <a:close/>
                  <a:moveTo>
                    <a:pt x="23499" y="62856"/>
                  </a:moveTo>
                  <a:cubicBezTo>
                    <a:pt x="25727" y="62856"/>
                    <a:pt x="27899" y="63873"/>
                    <a:pt x="29322" y="65638"/>
                  </a:cubicBezTo>
                  <a:cubicBezTo>
                    <a:pt x="28975" y="65430"/>
                    <a:pt x="28629" y="65291"/>
                    <a:pt x="28213" y="65222"/>
                  </a:cubicBezTo>
                  <a:cubicBezTo>
                    <a:pt x="27658" y="65083"/>
                    <a:pt x="27034" y="64945"/>
                    <a:pt x="26410" y="64806"/>
                  </a:cubicBezTo>
                  <a:cubicBezTo>
                    <a:pt x="26391" y="64800"/>
                    <a:pt x="26374" y="64797"/>
                    <a:pt x="26357" y="64797"/>
                  </a:cubicBezTo>
                  <a:cubicBezTo>
                    <a:pt x="26192" y="64797"/>
                    <a:pt x="26152" y="65083"/>
                    <a:pt x="26341" y="65083"/>
                  </a:cubicBezTo>
                  <a:cubicBezTo>
                    <a:pt x="26826" y="65291"/>
                    <a:pt x="27381" y="65430"/>
                    <a:pt x="27935" y="65638"/>
                  </a:cubicBezTo>
                  <a:cubicBezTo>
                    <a:pt x="28421" y="65846"/>
                    <a:pt x="28975" y="65984"/>
                    <a:pt x="29530" y="66054"/>
                  </a:cubicBezTo>
                  <a:lnTo>
                    <a:pt x="29530" y="66192"/>
                  </a:lnTo>
                  <a:cubicBezTo>
                    <a:pt x="29315" y="66208"/>
                    <a:pt x="29100" y="66216"/>
                    <a:pt x="28886" y="66216"/>
                  </a:cubicBezTo>
                  <a:cubicBezTo>
                    <a:pt x="26273" y="66216"/>
                    <a:pt x="23773" y="65054"/>
                    <a:pt x="22043" y="63004"/>
                  </a:cubicBezTo>
                  <a:cubicBezTo>
                    <a:pt x="22527" y="62905"/>
                    <a:pt x="23014" y="62856"/>
                    <a:pt x="23499" y="62856"/>
                  </a:cubicBezTo>
                  <a:close/>
                  <a:moveTo>
                    <a:pt x="33481" y="72795"/>
                  </a:moveTo>
                  <a:cubicBezTo>
                    <a:pt x="33568" y="72795"/>
                    <a:pt x="33654" y="72812"/>
                    <a:pt x="33758" y="72847"/>
                  </a:cubicBezTo>
                  <a:lnTo>
                    <a:pt x="33827" y="72916"/>
                  </a:lnTo>
                  <a:cubicBezTo>
                    <a:pt x="33689" y="73055"/>
                    <a:pt x="33550" y="73124"/>
                    <a:pt x="33342" y="73263"/>
                  </a:cubicBezTo>
                  <a:lnTo>
                    <a:pt x="33204" y="72847"/>
                  </a:lnTo>
                  <a:cubicBezTo>
                    <a:pt x="33308" y="72812"/>
                    <a:pt x="33394" y="72795"/>
                    <a:pt x="33481" y="72795"/>
                  </a:cubicBezTo>
                  <a:close/>
                  <a:moveTo>
                    <a:pt x="30154" y="66608"/>
                  </a:moveTo>
                  <a:cubicBezTo>
                    <a:pt x="30847" y="68341"/>
                    <a:pt x="31540" y="70074"/>
                    <a:pt x="32233" y="71807"/>
                  </a:cubicBezTo>
                  <a:lnTo>
                    <a:pt x="32233" y="71738"/>
                  </a:lnTo>
                  <a:cubicBezTo>
                    <a:pt x="32302" y="71946"/>
                    <a:pt x="32372" y="72154"/>
                    <a:pt x="32441" y="72292"/>
                  </a:cubicBezTo>
                  <a:cubicBezTo>
                    <a:pt x="31679" y="72570"/>
                    <a:pt x="30985" y="72986"/>
                    <a:pt x="30431" y="73609"/>
                  </a:cubicBezTo>
                  <a:cubicBezTo>
                    <a:pt x="30431" y="73540"/>
                    <a:pt x="30431" y="73471"/>
                    <a:pt x="30431" y="73401"/>
                  </a:cubicBezTo>
                  <a:cubicBezTo>
                    <a:pt x="30223" y="71114"/>
                    <a:pt x="30154" y="68896"/>
                    <a:pt x="30084" y="66608"/>
                  </a:cubicBezTo>
                  <a:close/>
                  <a:moveTo>
                    <a:pt x="32649" y="72847"/>
                  </a:moveTo>
                  <a:cubicBezTo>
                    <a:pt x="32718" y="73055"/>
                    <a:pt x="32788" y="73263"/>
                    <a:pt x="32857" y="73401"/>
                  </a:cubicBezTo>
                  <a:cubicBezTo>
                    <a:pt x="32441" y="73609"/>
                    <a:pt x="32025" y="73748"/>
                    <a:pt x="31540" y="73887"/>
                  </a:cubicBezTo>
                  <a:cubicBezTo>
                    <a:pt x="31679" y="73817"/>
                    <a:pt x="31748" y="73679"/>
                    <a:pt x="31817" y="73540"/>
                  </a:cubicBezTo>
                  <a:cubicBezTo>
                    <a:pt x="31817" y="73491"/>
                    <a:pt x="31783" y="73442"/>
                    <a:pt x="31738" y="73442"/>
                  </a:cubicBezTo>
                  <a:cubicBezTo>
                    <a:pt x="31719" y="73442"/>
                    <a:pt x="31699" y="73450"/>
                    <a:pt x="31679" y="73471"/>
                  </a:cubicBezTo>
                  <a:cubicBezTo>
                    <a:pt x="31540" y="73609"/>
                    <a:pt x="31401" y="73679"/>
                    <a:pt x="31263" y="73748"/>
                  </a:cubicBezTo>
                  <a:cubicBezTo>
                    <a:pt x="31124" y="73817"/>
                    <a:pt x="30985" y="73817"/>
                    <a:pt x="30916" y="73887"/>
                  </a:cubicBezTo>
                  <a:cubicBezTo>
                    <a:pt x="31401" y="73401"/>
                    <a:pt x="31956" y="73055"/>
                    <a:pt x="32649" y="72847"/>
                  </a:cubicBezTo>
                  <a:close/>
                  <a:moveTo>
                    <a:pt x="21771" y="69315"/>
                  </a:moveTo>
                  <a:cubicBezTo>
                    <a:pt x="21967" y="69315"/>
                    <a:pt x="22224" y="69343"/>
                    <a:pt x="22529" y="69381"/>
                  </a:cubicBezTo>
                  <a:cubicBezTo>
                    <a:pt x="25301" y="69520"/>
                    <a:pt x="29114" y="71253"/>
                    <a:pt x="30015" y="74095"/>
                  </a:cubicBezTo>
                  <a:lnTo>
                    <a:pt x="30015" y="74441"/>
                  </a:lnTo>
                  <a:cubicBezTo>
                    <a:pt x="30015" y="74372"/>
                    <a:pt x="29946" y="74303"/>
                    <a:pt x="29876" y="74303"/>
                  </a:cubicBezTo>
                  <a:lnTo>
                    <a:pt x="29530" y="74303"/>
                  </a:lnTo>
                  <a:cubicBezTo>
                    <a:pt x="28698" y="73401"/>
                    <a:pt x="27658" y="72778"/>
                    <a:pt x="26480" y="72500"/>
                  </a:cubicBezTo>
                  <a:cubicBezTo>
                    <a:pt x="26457" y="72493"/>
                    <a:pt x="26435" y="72489"/>
                    <a:pt x="26414" y="72489"/>
                  </a:cubicBezTo>
                  <a:cubicBezTo>
                    <a:pt x="26246" y="72489"/>
                    <a:pt x="26156" y="72716"/>
                    <a:pt x="26341" y="72778"/>
                  </a:cubicBezTo>
                  <a:cubicBezTo>
                    <a:pt x="26965" y="73055"/>
                    <a:pt x="27589" y="73332"/>
                    <a:pt x="28074" y="73679"/>
                  </a:cubicBezTo>
                  <a:cubicBezTo>
                    <a:pt x="28421" y="73887"/>
                    <a:pt x="28698" y="74095"/>
                    <a:pt x="28975" y="74303"/>
                  </a:cubicBezTo>
                  <a:cubicBezTo>
                    <a:pt x="27104" y="74233"/>
                    <a:pt x="25232" y="73471"/>
                    <a:pt x="23846" y="72223"/>
                  </a:cubicBezTo>
                  <a:cubicBezTo>
                    <a:pt x="23083" y="71669"/>
                    <a:pt x="22390" y="70975"/>
                    <a:pt x="21766" y="70213"/>
                  </a:cubicBezTo>
                  <a:cubicBezTo>
                    <a:pt x="21162" y="69509"/>
                    <a:pt x="21252" y="69315"/>
                    <a:pt x="21771" y="69315"/>
                  </a:cubicBezTo>
                  <a:close/>
                  <a:moveTo>
                    <a:pt x="25606" y="76981"/>
                  </a:moveTo>
                  <a:cubicBezTo>
                    <a:pt x="27509" y="76981"/>
                    <a:pt x="29007" y="78036"/>
                    <a:pt x="30154" y="79502"/>
                  </a:cubicBezTo>
                  <a:cubicBezTo>
                    <a:pt x="28236" y="79091"/>
                    <a:pt x="26252" y="78747"/>
                    <a:pt x="25134" y="77002"/>
                  </a:cubicBezTo>
                  <a:lnTo>
                    <a:pt x="25134" y="77002"/>
                  </a:lnTo>
                  <a:cubicBezTo>
                    <a:pt x="25294" y="76988"/>
                    <a:pt x="25452" y="76981"/>
                    <a:pt x="25606" y="76981"/>
                  </a:cubicBezTo>
                  <a:close/>
                  <a:moveTo>
                    <a:pt x="33433" y="77687"/>
                  </a:moveTo>
                  <a:cubicBezTo>
                    <a:pt x="33494" y="77687"/>
                    <a:pt x="33556" y="77691"/>
                    <a:pt x="33619" y="77699"/>
                  </a:cubicBezTo>
                  <a:lnTo>
                    <a:pt x="33619" y="77769"/>
                  </a:lnTo>
                  <a:cubicBezTo>
                    <a:pt x="33342" y="78323"/>
                    <a:pt x="32996" y="78739"/>
                    <a:pt x="32580" y="79086"/>
                  </a:cubicBezTo>
                  <a:cubicBezTo>
                    <a:pt x="32233" y="79363"/>
                    <a:pt x="31887" y="79502"/>
                    <a:pt x="31471" y="79640"/>
                  </a:cubicBezTo>
                  <a:cubicBezTo>
                    <a:pt x="31731" y="78663"/>
                    <a:pt x="32481" y="77687"/>
                    <a:pt x="33433" y="77687"/>
                  </a:cubicBezTo>
                  <a:close/>
                  <a:moveTo>
                    <a:pt x="24784" y="1"/>
                  </a:moveTo>
                  <a:cubicBezTo>
                    <a:pt x="24713" y="1"/>
                    <a:pt x="24639" y="38"/>
                    <a:pt x="24608" y="132"/>
                  </a:cubicBezTo>
                  <a:cubicBezTo>
                    <a:pt x="22043" y="6786"/>
                    <a:pt x="20588" y="13788"/>
                    <a:pt x="20380" y="20927"/>
                  </a:cubicBezTo>
                  <a:cubicBezTo>
                    <a:pt x="20241" y="24324"/>
                    <a:pt x="19964" y="28067"/>
                    <a:pt x="20518" y="31602"/>
                  </a:cubicBezTo>
                  <a:cubicBezTo>
                    <a:pt x="19687" y="29176"/>
                    <a:pt x="18785" y="26750"/>
                    <a:pt x="17884" y="24393"/>
                  </a:cubicBezTo>
                  <a:cubicBezTo>
                    <a:pt x="18369" y="23007"/>
                    <a:pt x="18231" y="21551"/>
                    <a:pt x="17607" y="20303"/>
                  </a:cubicBezTo>
                  <a:cubicBezTo>
                    <a:pt x="17607" y="20234"/>
                    <a:pt x="17555" y="20199"/>
                    <a:pt x="17494" y="20199"/>
                  </a:cubicBezTo>
                  <a:cubicBezTo>
                    <a:pt x="17434" y="20199"/>
                    <a:pt x="17364" y="20234"/>
                    <a:pt x="17330" y="20303"/>
                  </a:cubicBezTo>
                  <a:cubicBezTo>
                    <a:pt x="17122" y="20927"/>
                    <a:pt x="17052" y="21621"/>
                    <a:pt x="17122" y="22244"/>
                  </a:cubicBezTo>
                  <a:cubicBezTo>
                    <a:pt x="16359" y="20234"/>
                    <a:pt x="15735" y="18155"/>
                    <a:pt x="15319" y="16075"/>
                  </a:cubicBezTo>
                  <a:cubicBezTo>
                    <a:pt x="15285" y="16040"/>
                    <a:pt x="15233" y="16023"/>
                    <a:pt x="15189" y="16023"/>
                  </a:cubicBezTo>
                  <a:cubicBezTo>
                    <a:pt x="15146" y="16023"/>
                    <a:pt x="15112" y="16040"/>
                    <a:pt x="15112" y="16075"/>
                  </a:cubicBezTo>
                  <a:cubicBezTo>
                    <a:pt x="15181" y="17184"/>
                    <a:pt x="15389" y="18363"/>
                    <a:pt x="15735" y="19472"/>
                  </a:cubicBezTo>
                  <a:cubicBezTo>
                    <a:pt x="15389" y="18848"/>
                    <a:pt x="14765" y="18432"/>
                    <a:pt x="14072" y="18363"/>
                  </a:cubicBezTo>
                  <a:cubicBezTo>
                    <a:pt x="13864" y="18363"/>
                    <a:pt x="13725" y="18570"/>
                    <a:pt x="13864" y="18709"/>
                  </a:cubicBezTo>
                  <a:cubicBezTo>
                    <a:pt x="14210" y="19264"/>
                    <a:pt x="14557" y="19749"/>
                    <a:pt x="15042" y="20165"/>
                  </a:cubicBezTo>
                  <a:cubicBezTo>
                    <a:pt x="15144" y="20266"/>
                    <a:pt x="15319" y="20331"/>
                    <a:pt x="15488" y="20331"/>
                  </a:cubicBezTo>
                  <a:cubicBezTo>
                    <a:pt x="15550" y="20331"/>
                    <a:pt x="15610" y="20322"/>
                    <a:pt x="15666" y="20303"/>
                  </a:cubicBezTo>
                  <a:cubicBezTo>
                    <a:pt x="15735" y="20303"/>
                    <a:pt x="15805" y="20234"/>
                    <a:pt x="15805" y="20095"/>
                  </a:cubicBezTo>
                  <a:cubicBezTo>
                    <a:pt x="15805" y="20095"/>
                    <a:pt x="15805" y="20026"/>
                    <a:pt x="15805" y="20026"/>
                  </a:cubicBezTo>
                  <a:lnTo>
                    <a:pt x="15805" y="19957"/>
                  </a:lnTo>
                  <a:cubicBezTo>
                    <a:pt x="16914" y="23908"/>
                    <a:pt x="18785" y="27790"/>
                    <a:pt x="19964" y="31602"/>
                  </a:cubicBezTo>
                  <a:cubicBezTo>
                    <a:pt x="20588" y="33474"/>
                    <a:pt x="21073" y="35415"/>
                    <a:pt x="21558" y="37356"/>
                  </a:cubicBezTo>
                  <a:cubicBezTo>
                    <a:pt x="21627" y="39366"/>
                    <a:pt x="21835" y="41446"/>
                    <a:pt x="21974" y="43456"/>
                  </a:cubicBezTo>
                  <a:cubicBezTo>
                    <a:pt x="21974" y="43560"/>
                    <a:pt x="22061" y="43612"/>
                    <a:pt x="22147" y="43612"/>
                  </a:cubicBezTo>
                  <a:cubicBezTo>
                    <a:pt x="22234" y="43612"/>
                    <a:pt x="22321" y="43560"/>
                    <a:pt x="22321" y="43456"/>
                  </a:cubicBezTo>
                  <a:cubicBezTo>
                    <a:pt x="22321" y="42416"/>
                    <a:pt x="22321" y="41307"/>
                    <a:pt x="22321" y="40267"/>
                  </a:cubicBezTo>
                  <a:cubicBezTo>
                    <a:pt x="22944" y="42971"/>
                    <a:pt x="23568" y="45743"/>
                    <a:pt x="24262" y="48516"/>
                  </a:cubicBezTo>
                  <a:lnTo>
                    <a:pt x="24054" y="48516"/>
                  </a:lnTo>
                  <a:cubicBezTo>
                    <a:pt x="23915" y="48516"/>
                    <a:pt x="23846" y="48585"/>
                    <a:pt x="23776" y="48655"/>
                  </a:cubicBezTo>
                  <a:cubicBezTo>
                    <a:pt x="23291" y="50180"/>
                    <a:pt x="24469" y="51705"/>
                    <a:pt x="25371" y="52814"/>
                  </a:cubicBezTo>
                  <a:cubicBezTo>
                    <a:pt x="26133" y="55517"/>
                    <a:pt x="27034" y="58290"/>
                    <a:pt x="28005" y="60924"/>
                  </a:cubicBezTo>
                  <a:lnTo>
                    <a:pt x="27935" y="60924"/>
                  </a:lnTo>
                  <a:cubicBezTo>
                    <a:pt x="25232" y="56210"/>
                    <a:pt x="23014" y="51220"/>
                    <a:pt x="20380" y="46575"/>
                  </a:cubicBezTo>
                  <a:cubicBezTo>
                    <a:pt x="20102" y="46159"/>
                    <a:pt x="19894" y="45674"/>
                    <a:pt x="19687" y="45258"/>
                  </a:cubicBezTo>
                  <a:cubicBezTo>
                    <a:pt x="19687" y="45258"/>
                    <a:pt x="19756" y="45258"/>
                    <a:pt x="19756" y="45189"/>
                  </a:cubicBezTo>
                  <a:cubicBezTo>
                    <a:pt x="20033" y="43802"/>
                    <a:pt x="19894" y="42347"/>
                    <a:pt x="19409" y="41030"/>
                  </a:cubicBezTo>
                  <a:cubicBezTo>
                    <a:pt x="19382" y="40919"/>
                    <a:pt x="19321" y="40874"/>
                    <a:pt x="19253" y="40874"/>
                  </a:cubicBezTo>
                  <a:cubicBezTo>
                    <a:pt x="19151" y="40874"/>
                    <a:pt x="19035" y="40974"/>
                    <a:pt x="18993" y="41099"/>
                  </a:cubicBezTo>
                  <a:cubicBezTo>
                    <a:pt x="18855" y="41723"/>
                    <a:pt x="18855" y="42347"/>
                    <a:pt x="18924" y="42971"/>
                  </a:cubicBezTo>
                  <a:cubicBezTo>
                    <a:pt x="18993" y="43387"/>
                    <a:pt x="19063" y="43872"/>
                    <a:pt x="19132" y="44288"/>
                  </a:cubicBezTo>
                  <a:cubicBezTo>
                    <a:pt x="17260" y="40544"/>
                    <a:pt x="15666" y="36663"/>
                    <a:pt x="13240" y="33127"/>
                  </a:cubicBezTo>
                  <a:cubicBezTo>
                    <a:pt x="13201" y="33089"/>
                    <a:pt x="13162" y="33072"/>
                    <a:pt x="13128" y="33072"/>
                  </a:cubicBezTo>
                  <a:cubicBezTo>
                    <a:pt x="13040" y="33072"/>
                    <a:pt x="12982" y="33185"/>
                    <a:pt x="13032" y="33335"/>
                  </a:cubicBezTo>
                  <a:cubicBezTo>
                    <a:pt x="14488" y="35692"/>
                    <a:pt x="15805" y="38118"/>
                    <a:pt x="16983" y="40683"/>
                  </a:cubicBezTo>
                  <a:cubicBezTo>
                    <a:pt x="16637" y="40188"/>
                    <a:pt x="16078" y="39940"/>
                    <a:pt x="15509" y="39940"/>
                  </a:cubicBezTo>
                  <a:cubicBezTo>
                    <a:pt x="15281" y="39940"/>
                    <a:pt x="15052" y="39980"/>
                    <a:pt x="14834" y="40059"/>
                  </a:cubicBezTo>
                  <a:cubicBezTo>
                    <a:pt x="14626" y="40129"/>
                    <a:pt x="14626" y="40267"/>
                    <a:pt x="14696" y="40406"/>
                  </a:cubicBezTo>
                  <a:cubicBezTo>
                    <a:pt x="14985" y="40811"/>
                    <a:pt x="15805" y="41940"/>
                    <a:pt x="16472" y="41940"/>
                  </a:cubicBezTo>
                  <a:cubicBezTo>
                    <a:pt x="16604" y="41940"/>
                    <a:pt x="16730" y="41895"/>
                    <a:pt x="16844" y="41792"/>
                  </a:cubicBezTo>
                  <a:cubicBezTo>
                    <a:pt x="16964" y="41733"/>
                    <a:pt x="16878" y="41570"/>
                    <a:pt x="16763" y="41570"/>
                  </a:cubicBezTo>
                  <a:cubicBezTo>
                    <a:pt x="16745" y="41570"/>
                    <a:pt x="16725" y="41575"/>
                    <a:pt x="16706" y="41584"/>
                  </a:cubicBezTo>
                  <a:cubicBezTo>
                    <a:pt x="16693" y="41590"/>
                    <a:pt x="16678" y="41593"/>
                    <a:pt x="16661" y="41593"/>
                  </a:cubicBezTo>
                  <a:cubicBezTo>
                    <a:pt x="16483" y="41593"/>
                    <a:pt x="16070" y="41295"/>
                    <a:pt x="15943" y="41168"/>
                  </a:cubicBezTo>
                  <a:cubicBezTo>
                    <a:pt x="15666" y="40960"/>
                    <a:pt x="15458" y="40683"/>
                    <a:pt x="15250" y="40406"/>
                  </a:cubicBezTo>
                  <a:cubicBezTo>
                    <a:pt x="15326" y="40388"/>
                    <a:pt x="15400" y="40380"/>
                    <a:pt x="15474" y="40380"/>
                  </a:cubicBezTo>
                  <a:cubicBezTo>
                    <a:pt x="16277" y="40380"/>
                    <a:pt x="16954" y="41359"/>
                    <a:pt x="17399" y="41931"/>
                  </a:cubicBezTo>
                  <a:cubicBezTo>
                    <a:pt x="17434" y="41966"/>
                    <a:pt x="17468" y="41983"/>
                    <a:pt x="17503" y="41983"/>
                  </a:cubicBezTo>
                  <a:cubicBezTo>
                    <a:pt x="17538" y="41983"/>
                    <a:pt x="17572" y="41966"/>
                    <a:pt x="17607" y="41931"/>
                  </a:cubicBezTo>
                  <a:cubicBezTo>
                    <a:pt x="18369" y="43525"/>
                    <a:pt x="19132" y="45120"/>
                    <a:pt x="19964" y="46714"/>
                  </a:cubicBezTo>
                  <a:cubicBezTo>
                    <a:pt x="21004" y="48655"/>
                    <a:pt x="21974" y="50734"/>
                    <a:pt x="22875" y="52814"/>
                  </a:cubicBezTo>
                  <a:cubicBezTo>
                    <a:pt x="20865" y="50249"/>
                    <a:pt x="18577" y="47892"/>
                    <a:pt x="16151" y="45674"/>
                  </a:cubicBezTo>
                  <a:cubicBezTo>
                    <a:pt x="11646" y="41376"/>
                    <a:pt x="6239" y="38118"/>
                    <a:pt x="347" y="36039"/>
                  </a:cubicBezTo>
                  <a:cubicBezTo>
                    <a:pt x="208" y="36039"/>
                    <a:pt x="0" y="36108"/>
                    <a:pt x="69" y="36247"/>
                  </a:cubicBezTo>
                  <a:cubicBezTo>
                    <a:pt x="1386" y="41168"/>
                    <a:pt x="6585" y="44426"/>
                    <a:pt x="10675" y="46852"/>
                  </a:cubicBezTo>
                  <a:cubicBezTo>
                    <a:pt x="13240" y="48447"/>
                    <a:pt x="15943" y="49695"/>
                    <a:pt x="18300" y="51566"/>
                  </a:cubicBezTo>
                  <a:cubicBezTo>
                    <a:pt x="20865" y="53646"/>
                    <a:pt x="23014" y="56141"/>
                    <a:pt x="25509" y="58221"/>
                  </a:cubicBezTo>
                  <a:cubicBezTo>
                    <a:pt x="25925" y="58983"/>
                    <a:pt x="26410" y="59676"/>
                    <a:pt x="26826" y="60439"/>
                  </a:cubicBezTo>
                  <a:cubicBezTo>
                    <a:pt x="27519" y="61479"/>
                    <a:pt x="28282" y="62588"/>
                    <a:pt x="29044" y="63628"/>
                  </a:cubicBezTo>
                  <a:cubicBezTo>
                    <a:pt x="29183" y="64043"/>
                    <a:pt x="29322" y="64459"/>
                    <a:pt x="29460" y="64806"/>
                  </a:cubicBezTo>
                  <a:cubicBezTo>
                    <a:pt x="28066" y="63197"/>
                    <a:pt x="25634" y="62376"/>
                    <a:pt x="23417" y="62376"/>
                  </a:cubicBezTo>
                  <a:cubicBezTo>
                    <a:pt x="22769" y="62376"/>
                    <a:pt x="22138" y="62447"/>
                    <a:pt x="21558" y="62588"/>
                  </a:cubicBezTo>
                  <a:cubicBezTo>
                    <a:pt x="21350" y="62588"/>
                    <a:pt x="21281" y="62865"/>
                    <a:pt x="21419" y="63004"/>
                  </a:cubicBezTo>
                  <a:cubicBezTo>
                    <a:pt x="22774" y="64947"/>
                    <a:pt x="25630" y="66791"/>
                    <a:pt x="28244" y="66791"/>
                  </a:cubicBezTo>
                  <a:cubicBezTo>
                    <a:pt x="28707" y="66791"/>
                    <a:pt x="29161" y="66733"/>
                    <a:pt x="29599" y="66608"/>
                  </a:cubicBezTo>
                  <a:cubicBezTo>
                    <a:pt x="29599" y="68549"/>
                    <a:pt x="29738" y="70490"/>
                    <a:pt x="29876" y="72431"/>
                  </a:cubicBezTo>
                  <a:cubicBezTo>
                    <a:pt x="29114" y="71599"/>
                    <a:pt x="28213" y="70837"/>
                    <a:pt x="27173" y="70282"/>
                  </a:cubicBezTo>
                  <a:cubicBezTo>
                    <a:pt x="25801" y="69491"/>
                    <a:pt x="23947" y="68820"/>
                    <a:pt x="22222" y="68820"/>
                  </a:cubicBezTo>
                  <a:cubicBezTo>
                    <a:pt x="21681" y="68820"/>
                    <a:pt x="21153" y="68885"/>
                    <a:pt x="20657" y="69034"/>
                  </a:cubicBezTo>
                  <a:cubicBezTo>
                    <a:pt x="20518" y="69104"/>
                    <a:pt x="20518" y="69312"/>
                    <a:pt x="20588" y="69381"/>
                  </a:cubicBezTo>
                  <a:cubicBezTo>
                    <a:pt x="22318" y="71854"/>
                    <a:pt x="25097" y="74712"/>
                    <a:pt x="28283" y="74712"/>
                  </a:cubicBezTo>
                  <a:cubicBezTo>
                    <a:pt x="28670" y="74712"/>
                    <a:pt x="29063" y="74670"/>
                    <a:pt x="29460" y="74580"/>
                  </a:cubicBezTo>
                  <a:lnTo>
                    <a:pt x="29599" y="74580"/>
                  </a:lnTo>
                  <a:cubicBezTo>
                    <a:pt x="29619" y="74600"/>
                    <a:pt x="29640" y="74609"/>
                    <a:pt x="29658" y="74609"/>
                  </a:cubicBezTo>
                  <a:cubicBezTo>
                    <a:pt x="29703" y="74609"/>
                    <a:pt x="29738" y="74560"/>
                    <a:pt x="29738" y="74511"/>
                  </a:cubicBezTo>
                  <a:lnTo>
                    <a:pt x="29946" y="74441"/>
                  </a:lnTo>
                  <a:lnTo>
                    <a:pt x="29946" y="74441"/>
                  </a:lnTo>
                  <a:cubicBezTo>
                    <a:pt x="29876" y="74580"/>
                    <a:pt x="29876" y="74649"/>
                    <a:pt x="29876" y="74719"/>
                  </a:cubicBezTo>
                  <a:cubicBezTo>
                    <a:pt x="29876" y="74857"/>
                    <a:pt x="29946" y="74926"/>
                    <a:pt x="30015" y="74926"/>
                  </a:cubicBezTo>
                  <a:cubicBezTo>
                    <a:pt x="30154" y="76174"/>
                    <a:pt x="30292" y="77491"/>
                    <a:pt x="30431" y="78739"/>
                  </a:cubicBezTo>
                  <a:cubicBezTo>
                    <a:pt x="29220" y="77225"/>
                    <a:pt x="27374" y="76399"/>
                    <a:pt x="25448" y="76399"/>
                  </a:cubicBezTo>
                  <a:cubicBezTo>
                    <a:pt x="25169" y="76399"/>
                    <a:pt x="24889" y="76416"/>
                    <a:pt x="24608" y="76451"/>
                  </a:cubicBezTo>
                  <a:cubicBezTo>
                    <a:pt x="24469" y="76521"/>
                    <a:pt x="24331" y="76659"/>
                    <a:pt x="24400" y="76867"/>
                  </a:cubicBezTo>
                  <a:cubicBezTo>
                    <a:pt x="25509" y="79086"/>
                    <a:pt x="27935" y="79709"/>
                    <a:pt x="30292" y="79848"/>
                  </a:cubicBezTo>
                  <a:cubicBezTo>
                    <a:pt x="30223" y="79987"/>
                    <a:pt x="30292" y="80056"/>
                    <a:pt x="30362" y="80056"/>
                  </a:cubicBezTo>
                  <a:lnTo>
                    <a:pt x="30569" y="80195"/>
                  </a:lnTo>
                  <a:cubicBezTo>
                    <a:pt x="31263" y="85671"/>
                    <a:pt x="32164" y="91216"/>
                    <a:pt x="33273" y="96693"/>
                  </a:cubicBezTo>
                  <a:cubicBezTo>
                    <a:pt x="33273" y="96762"/>
                    <a:pt x="33308" y="96796"/>
                    <a:pt x="33351" y="96796"/>
                  </a:cubicBezTo>
                  <a:cubicBezTo>
                    <a:pt x="33394" y="96796"/>
                    <a:pt x="33446" y="96762"/>
                    <a:pt x="33481" y="96693"/>
                  </a:cubicBezTo>
                  <a:cubicBezTo>
                    <a:pt x="33065" y="91355"/>
                    <a:pt x="31956" y="86087"/>
                    <a:pt x="31124" y="80749"/>
                  </a:cubicBezTo>
                  <a:cubicBezTo>
                    <a:pt x="31263" y="80749"/>
                    <a:pt x="31332" y="80611"/>
                    <a:pt x="31263" y="80541"/>
                  </a:cubicBezTo>
                  <a:cubicBezTo>
                    <a:pt x="31263" y="80472"/>
                    <a:pt x="31263" y="80333"/>
                    <a:pt x="31193" y="80264"/>
                  </a:cubicBezTo>
                  <a:cubicBezTo>
                    <a:pt x="32510" y="80195"/>
                    <a:pt x="33827" y="78739"/>
                    <a:pt x="34105" y="77630"/>
                  </a:cubicBezTo>
                  <a:cubicBezTo>
                    <a:pt x="34174" y="77491"/>
                    <a:pt x="34105" y="77283"/>
                    <a:pt x="33966" y="77283"/>
                  </a:cubicBezTo>
                  <a:cubicBezTo>
                    <a:pt x="33787" y="77232"/>
                    <a:pt x="33611" y="77208"/>
                    <a:pt x="33442" y="77208"/>
                  </a:cubicBezTo>
                  <a:cubicBezTo>
                    <a:pt x="32234" y="77208"/>
                    <a:pt x="31298" y="78416"/>
                    <a:pt x="31055" y="79571"/>
                  </a:cubicBezTo>
                  <a:cubicBezTo>
                    <a:pt x="31055" y="79571"/>
                    <a:pt x="31055" y="79571"/>
                    <a:pt x="31055" y="79640"/>
                  </a:cubicBezTo>
                  <a:lnTo>
                    <a:pt x="30985" y="79640"/>
                  </a:lnTo>
                  <a:cubicBezTo>
                    <a:pt x="30916" y="78947"/>
                    <a:pt x="30847" y="78254"/>
                    <a:pt x="30708" y="77561"/>
                  </a:cubicBezTo>
                  <a:cubicBezTo>
                    <a:pt x="30639" y="76590"/>
                    <a:pt x="30569" y="75689"/>
                    <a:pt x="30500" y="74719"/>
                  </a:cubicBezTo>
                  <a:lnTo>
                    <a:pt x="30500" y="74719"/>
                  </a:lnTo>
                  <a:cubicBezTo>
                    <a:pt x="30500" y="74719"/>
                    <a:pt x="30570" y="74788"/>
                    <a:pt x="30639" y="74788"/>
                  </a:cubicBezTo>
                  <a:cubicBezTo>
                    <a:pt x="30743" y="74797"/>
                    <a:pt x="30848" y="74801"/>
                    <a:pt x="30953" y="74801"/>
                  </a:cubicBezTo>
                  <a:cubicBezTo>
                    <a:pt x="31693" y="74801"/>
                    <a:pt x="32458" y="74589"/>
                    <a:pt x="33065" y="74164"/>
                  </a:cubicBezTo>
                  <a:cubicBezTo>
                    <a:pt x="35422" y="80264"/>
                    <a:pt x="37155" y="86572"/>
                    <a:pt x="38402" y="93019"/>
                  </a:cubicBezTo>
                  <a:cubicBezTo>
                    <a:pt x="38402" y="93088"/>
                    <a:pt x="38454" y="93123"/>
                    <a:pt x="38506" y="93123"/>
                  </a:cubicBezTo>
                  <a:cubicBezTo>
                    <a:pt x="38558" y="93123"/>
                    <a:pt x="38610" y="93088"/>
                    <a:pt x="38610" y="93019"/>
                  </a:cubicBezTo>
                  <a:cubicBezTo>
                    <a:pt x="37987" y="86433"/>
                    <a:pt x="35976" y="80125"/>
                    <a:pt x="33619" y="73887"/>
                  </a:cubicBezTo>
                  <a:cubicBezTo>
                    <a:pt x="33966" y="73609"/>
                    <a:pt x="34243" y="73332"/>
                    <a:pt x="34521" y="73055"/>
                  </a:cubicBezTo>
                  <a:cubicBezTo>
                    <a:pt x="34659" y="72916"/>
                    <a:pt x="34590" y="72708"/>
                    <a:pt x="34451" y="72570"/>
                  </a:cubicBezTo>
                  <a:cubicBezTo>
                    <a:pt x="34129" y="72301"/>
                    <a:pt x="33723" y="72199"/>
                    <a:pt x="33331" y="72199"/>
                  </a:cubicBezTo>
                  <a:cubicBezTo>
                    <a:pt x="33217" y="72199"/>
                    <a:pt x="33105" y="72207"/>
                    <a:pt x="32996" y="72223"/>
                  </a:cubicBezTo>
                  <a:cubicBezTo>
                    <a:pt x="32233" y="70351"/>
                    <a:pt x="31471" y="68480"/>
                    <a:pt x="30777" y="66608"/>
                  </a:cubicBezTo>
                  <a:lnTo>
                    <a:pt x="31124" y="66539"/>
                  </a:lnTo>
                  <a:cubicBezTo>
                    <a:pt x="35630" y="72778"/>
                    <a:pt x="40343" y="78878"/>
                    <a:pt x="42770" y="86295"/>
                  </a:cubicBezTo>
                  <a:cubicBezTo>
                    <a:pt x="42770" y="86341"/>
                    <a:pt x="42793" y="86356"/>
                    <a:pt x="42821" y="86356"/>
                  </a:cubicBezTo>
                  <a:cubicBezTo>
                    <a:pt x="42877" y="86356"/>
                    <a:pt x="42954" y="86295"/>
                    <a:pt x="42908" y="86295"/>
                  </a:cubicBezTo>
                  <a:cubicBezTo>
                    <a:pt x="41106" y="78878"/>
                    <a:pt x="36115" y="72708"/>
                    <a:pt x="31679" y="66400"/>
                  </a:cubicBezTo>
                  <a:cubicBezTo>
                    <a:pt x="34313" y="65638"/>
                    <a:pt x="37085" y="63073"/>
                    <a:pt x="37016" y="60508"/>
                  </a:cubicBezTo>
                  <a:cubicBezTo>
                    <a:pt x="37016" y="60395"/>
                    <a:pt x="36924" y="60282"/>
                    <a:pt x="36814" y="60282"/>
                  </a:cubicBezTo>
                  <a:cubicBezTo>
                    <a:pt x="36790" y="60282"/>
                    <a:pt x="36764" y="60288"/>
                    <a:pt x="36739" y="60300"/>
                  </a:cubicBezTo>
                  <a:cubicBezTo>
                    <a:pt x="34590" y="60370"/>
                    <a:pt x="31332" y="61617"/>
                    <a:pt x="30015" y="63697"/>
                  </a:cubicBezTo>
                  <a:cubicBezTo>
                    <a:pt x="30015" y="61271"/>
                    <a:pt x="30084" y="58775"/>
                    <a:pt x="30154" y="56349"/>
                  </a:cubicBezTo>
                  <a:cubicBezTo>
                    <a:pt x="33342" y="56072"/>
                    <a:pt x="35907" y="53576"/>
                    <a:pt x="36392" y="50388"/>
                  </a:cubicBezTo>
                  <a:cubicBezTo>
                    <a:pt x="36392" y="50217"/>
                    <a:pt x="36251" y="50092"/>
                    <a:pt x="36124" y="50092"/>
                  </a:cubicBezTo>
                  <a:cubicBezTo>
                    <a:pt x="36097" y="50092"/>
                    <a:pt x="36070" y="50098"/>
                    <a:pt x="36046" y="50110"/>
                  </a:cubicBezTo>
                  <a:cubicBezTo>
                    <a:pt x="33897" y="50873"/>
                    <a:pt x="31401" y="51843"/>
                    <a:pt x="30292" y="53784"/>
                  </a:cubicBezTo>
                  <a:lnTo>
                    <a:pt x="30292" y="53646"/>
                  </a:lnTo>
                  <a:cubicBezTo>
                    <a:pt x="30431" y="51358"/>
                    <a:pt x="30500" y="49071"/>
                    <a:pt x="30708" y="46714"/>
                  </a:cubicBezTo>
                  <a:cubicBezTo>
                    <a:pt x="30777" y="46714"/>
                    <a:pt x="30916" y="46714"/>
                    <a:pt x="30916" y="46575"/>
                  </a:cubicBezTo>
                  <a:cubicBezTo>
                    <a:pt x="30985" y="46506"/>
                    <a:pt x="30985" y="46367"/>
                    <a:pt x="30916" y="46298"/>
                  </a:cubicBezTo>
                  <a:lnTo>
                    <a:pt x="30916" y="46090"/>
                  </a:lnTo>
                  <a:cubicBezTo>
                    <a:pt x="34035" y="45466"/>
                    <a:pt x="35768" y="40614"/>
                    <a:pt x="35560" y="37910"/>
                  </a:cubicBezTo>
                  <a:cubicBezTo>
                    <a:pt x="35510" y="37809"/>
                    <a:pt x="35422" y="37745"/>
                    <a:pt x="35324" y="37745"/>
                  </a:cubicBezTo>
                  <a:cubicBezTo>
                    <a:pt x="35288" y="37745"/>
                    <a:pt x="35251" y="37753"/>
                    <a:pt x="35214" y="37772"/>
                  </a:cubicBezTo>
                  <a:cubicBezTo>
                    <a:pt x="33412" y="39089"/>
                    <a:pt x="32025" y="40822"/>
                    <a:pt x="30985" y="42763"/>
                  </a:cubicBezTo>
                  <a:cubicBezTo>
                    <a:pt x="31193" y="40822"/>
                    <a:pt x="31401" y="38881"/>
                    <a:pt x="31609" y="36940"/>
                  </a:cubicBezTo>
                  <a:cubicBezTo>
                    <a:pt x="31748" y="36247"/>
                    <a:pt x="31817" y="35554"/>
                    <a:pt x="31956" y="34791"/>
                  </a:cubicBezTo>
                  <a:cubicBezTo>
                    <a:pt x="34937" y="34236"/>
                    <a:pt x="36739" y="30424"/>
                    <a:pt x="37016" y="27651"/>
                  </a:cubicBezTo>
                  <a:cubicBezTo>
                    <a:pt x="37016" y="27501"/>
                    <a:pt x="36908" y="27387"/>
                    <a:pt x="36770" y="27387"/>
                  </a:cubicBezTo>
                  <a:cubicBezTo>
                    <a:pt x="36716" y="27387"/>
                    <a:pt x="36658" y="27405"/>
                    <a:pt x="36600" y="27443"/>
                  </a:cubicBezTo>
                  <a:cubicBezTo>
                    <a:pt x="34867" y="28414"/>
                    <a:pt x="33342" y="29939"/>
                    <a:pt x="32372" y="31672"/>
                  </a:cubicBezTo>
                  <a:cubicBezTo>
                    <a:pt x="32580" y="30008"/>
                    <a:pt x="32788" y="28414"/>
                    <a:pt x="32996" y="26750"/>
                  </a:cubicBezTo>
                  <a:cubicBezTo>
                    <a:pt x="33065" y="26750"/>
                    <a:pt x="33134" y="26681"/>
                    <a:pt x="33134" y="26681"/>
                  </a:cubicBezTo>
                  <a:cubicBezTo>
                    <a:pt x="33481" y="25988"/>
                    <a:pt x="33550" y="25225"/>
                    <a:pt x="33481" y="24463"/>
                  </a:cubicBezTo>
                  <a:cubicBezTo>
                    <a:pt x="35630" y="24047"/>
                    <a:pt x="37571" y="21759"/>
                    <a:pt x="38056" y="19818"/>
                  </a:cubicBezTo>
                  <a:cubicBezTo>
                    <a:pt x="38113" y="19647"/>
                    <a:pt x="37982" y="19523"/>
                    <a:pt x="37818" y="19523"/>
                  </a:cubicBezTo>
                  <a:cubicBezTo>
                    <a:pt x="37783" y="19523"/>
                    <a:pt x="37746" y="19529"/>
                    <a:pt x="37709" y="19541"/>
                  </a:cubicBezTo>
                  <a:cubicBezTo>
                    <a:pt x="36184" y="20026"/>
                    <a:pt x="34382" y="20719"/>
                    <a:pt x="33481" y="22036"/>
                  </a:cubicBezTo>
                  <a:cubicBezTo>
                    <a:pt x="33619" y="20650"/>
                    <a:pt x="33758" y="19194"/>
                    <a:pt x="33827" y="17808"/>
                  </a:cubicBezTo>
                  <a:lnTo>
                    <a:pt x="33827" y="18155"/>
                  </a:lnTo>
                  <a:cubicBezTo>
                    <a:pt x="33827" y="18224"/>
                    <a:pt x="33879" y="18259"/>
                    <a:pt x="33931" y="18259"/>
                  </a:cubicBezTo>
                  <a:cubicBezTo>
                    <a:pt x="33983" y="18259"/>
                    <a:pt x="34035" y="18224"/>
                    <a:pt x="34035" y="18155"/>
                  </a:cubicBezTo>
                  <a:cubicBezTo>
                    <a:pt x="34105" y="17808"/>
                    <a:pt x="34174" y="17461"/>
                    <a:pt x="34243" y="17115"/>
                  </a:cubicBezTo>
                  <a:cubicBezTo>
                    <a:pt x="36323" y="14758"/>
                    <a:pt x="36392" y="10945"/>
                    <a:pt x="35838" y="8103"/>
                  </a:cubicBezTo>
                  <a:cubicBezTo>
                    <a:pt x="35786" y="7947"/>
                    <a:pt x="35695" y="7869"/>
                    <a:pt x="35594" y="7869"/>
                  </a:cubicBezTo>
                  <a:cubicBezTo>
                    <a:pt x="35560" y="7869"/>
                    <a:pt x="35526" y="7878"/>
                    <a:pt x="35491" y="7895"/>
                  </a:cubicBezTo>
                  <a:cubicBezTo>
                    <a:pt x="32441" y="9074"/>
                    <a:pt x="32025" y="14689"/>
                    <a:pt x="33481" y="17392"/>
                  </a:cubicBezTo>
                  <a:lnTo>
                    <a:pt x="33342" y="17600"/>
                  </a:lnTo>
                  <a:cubicBezTo>
                    <a:pt x="33273" y="17739"/>
                    <a:pt x="33342" y="17877"/>
                    <a:pt x="33481" y="17877"/>
                  </a:cubicBezTo>
                  <a:cubicBezTo>
                    <a:pt x="33342" y="19472"/>
                    <a:pt x="33204" y="21066"/>
                    <a:pt x="32996" y="22660"/>
                  </a:cubicBezTo>
                  <a:cubicBezTo>
                    <a:pt x="32094" y="20303"/>
                    <a:pt x="30015" y="18155"/>
                    <a:pt x="28213" y="17531"/>
                  </a:cubicBezTo>
                  <a:cubicBezTo>
                    <a:pt x="28187" y="17518"/>
                    <a:pt x="28159" y="17512"/>
                    <a:pt x="28131" y="17512"/>
                  </a:cubicBezTo>
                  <a:cubicBezTo>
                    <a:pt x="28007" y="17512"/>
                    <a:pt x="27879" y="17625"/>
                    <a:pt x="27935" y="17739"/>
                  </a:cubicBezTo>
                  <a:cubicBezTo>
                    <a:pt x="28213" y="20650"/>
                    <a:pt x="29322" y="25225"/>
                    <a:pt x="32580" y="26057"/>
                  </a:cubicBezTo>
                  <a:cubicBezTo>
                    <a:pt x="32302" y="28414"/>
                    <a:pt x="31956" y="30771"/>
                    <a:pt x="31679" y="33197"/>
                  </a:cubicBezTo>
                  <a:cubicBezTo>
                    <a:pt x="31679" y="33197"/>
                    <a:pt x="31679" y="33266"/>
                    <a:pt x="31609" y="33335"/>
                  </a:cubicBezTo>
                  <a:cubicBezTo>
                    <a:pt x="31540" y="33405"/>
                    <a:pt x="31540" y="33405"/>
                    <a:pt x="31609" y="33474"/>
                  </a:cubicBezTo>
                  <a:lnTo>
                    <a:pt x="31540" y="34444"/>
                  </a:lnTo>
                  <a:lnTo>
                    <a:pt x="31471" y="34444"/>
                  </a:lnTo>
                  <a:cubicBezTo>
                    <a:pt x="31124" y="32711"/>
                    <a:pt x="30569" y="31048"/>
                    <a:pt x="29876" y="29523"/>
                  </a:cubicBezTo>
                  <a:cubicBezTo>
                    <a:pt x="29265" y="28095"/>
                    <a:pt x="28186" y="26401"/>
                    <a:pt x="26511" y="26401"/>
                  </a:cubicBezTo>
                  <a:cubicBezTo>
                    <a:pt x="26478" y="26401"/>
                    <a:pt x="26444" y="26402"/>
                    <a:pt x="26410" y="26403"/>
                  </a:cubicBezTo>
                  <a:cubicBezTo>
                    <a:pt x="26341" y="26403"/>
                    <a:pt x="26272" y="26473"/>
                    <a:pt x="26202" y="26611"/>
                  </a:cubicBezTo>
                  <a:cubicBezTo>
                    <a:pt x="26064" y="29523"/>
                    <a:pt x="27935" y="34791"/>
                    <a:pt x="31193" y="35623"/>
                  </a:cubicBezTo>
                  <a:lnTo>
                    <a:pt x="31263" y="35831"/>
                  </a:lnTo>
                  <a:cubicBezTo>
                    <a:pt x="31263" y="35900"/>
                    <a:pt x="31263" y="35900"/>
                    <a:pt x="31332" y="35969"/>
                  </a:cubicBezTo>
                  <a:lnTo>
                    <a:pt x="31193" y="36871"/>
                  </a:lnTo>
                  <a:cubicBezTo>
                    <a:pt x="30916" y="38812"/>
                    <a:pt x="30708" y="40752"/>
                    <a:pt x="30500" y="42693"/>
                  </a:cubicBezTo>
                  <a:cubicBezTo>
                    <a:pt x="29668" y="39851"/>
                    <a:pt x="27450" y="37217"/>
                    <a:pt x="24816" y="36455"/>
                  </a:cubicBezTo>
                  <a:cubicBezTo>
                    <a:pt x="24791" y="36442"/>
                    <a:pt x="24765" y="36436"/>
                    <a:pt x="24741" y="36436"/>
                  </a:cubicBezTo>
                  <a:cubicBezTo>
                    <a:pt x="24631" y="36436"/>
                    <a:pt x="24539" y="36549"/>
                    <a:pt x="24539" y="36663"/>
                  </a:cubicBezTo>
                  <a:cubicBezTo>
                    <a:pt x="23638" y="40059"/>
                    <a:pt x="26410" y="45882"/>
                    <a:pt x="30154" y="46506"/>
                  </a:cubicBezTo>
                  <a:cubicBezTo>
                    <a:pt x="30015" y="48585"/>
                    <a:pt x="29876" y="50596"/>
                    <a:pt x="29807" y="52675"/>
                  </a:cubicBezTo>
                  <a:cubicBezTo>
                    <a:pt x="28767" y="50665"/>
                    <a:pt x="26896" y="49140"/>
                    <a:pt x="24747" y="48516"/>
                  </a:cubicBezTo>
                  <a:lnTo>
                    <a:pt x="24262" y="46437"/>
                  </a:lnTo>
                  <a:cubicBezTo>
                    <a:pt x="24331" y="46437"/>
                    <a:pt x="24331" y="46367"/>
                    <a:pt x="24331" y="46298"/>
                  </a:cubicBezTo>
                  <a:cubicBezTo>
                    <a:pt x="24400" y="45535"/>
                    <a:pt x="24539" y="44704"/>
                    <a:pt x="24747" y="43872"/>
                  </a:cubicBezTo>
                  <a:lnTo>
                    <a:pt x="24747" y="43872"/>
                  </a:lnTo>
                  <a:cubicBezTo>
                    <a:pt x="25232" y="44842"/>
                    <a:pt x="24747" y="45951"/>
                    <a:pt x="24469" y="46922"/>
                  </a:cubicBezTo>
                  <a:cubicBezTo>
                    <a:pt x="24469" y="47060"/>
                    <a:pt x="24539" y="47060"/>
                    <a:pt x="24608" y="47060"/>
                  </a:cubicBezTo>
                  <a:cubicBezTo>
                    <a:pt x="25509" y="45951"/>
                    <a:pt x="25579" y="44426"/>
                    <a:pt x="24816" y="43317"/>
                  </a:cubicBezTo>
                  <a:cubicBezTo>
                    <a:pt x="24787" y="43289"/>
                    <a:pt x="24735" y="43272"/>
                    <a:pt x="24678" y="43272"/>
                  </a:cubicBezTo>
                  <a:cubicBezTo>
                    <a:pt x="24598" y="43272"/>
                    <a:pt x="24510" y="43305"/>
                    <a:pt x="24469" y="43387"/>
                  </a:cubicBezTo>
                  <a:cubicBezTo>
                    <a:pt x="24262" y="44080"/>
                    <a:pt x="24123" y="44773"/>
                    <a:pt x="24054" y="45535"/>
                  </a:cubicBezTo>
                  <a:cubicBezTo>
                    <a:pt x="23499" y="43109"/>
                    <a:pt x="22944" y="40683"/>
                    <a:pt x="22321" y="38257"/>
                  </a:cubicBezTo>
                  <a:cubicBezTo>
                    <a:pt x="22251" y="36385"/>
                    <a:pt x="22251" y="34444"/>
                    <a:pt x="22459" y="32573"/>
                  </a:cubicBezTo>
                  <a:cubicBezTo>
                    <a:pt x="22944" y="28691"/>
                    <a:pt x="23846" y="24809"/>
                    <a:pt x="24469" y="20927"/>
                  </a:cubicBezTo>
                  <a:cubicBezTo>
                    <a:pt x="25509" y="14134"/>
                    <a:pt x="26618" y="6925"/>
                    <a:pt x="24955" y="132"/>
                  </a:cubicBezTo>
                  <a:cubicBezTo>
                    <a:pt x="24955" y="56"/>
                    <a:pt x="24871" y="1"/>
                    <a:pt x="24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1"/>
            <p:cNvSpPr/>
            <p:nvPr/>
          </p:nvSpPr>
          <p:spPr>
            <a:xfrm>
              <a:off x="3135000" y="4075325"/>
              <a:ext cx="34675" cy="96050"/>
            </a:xfrm>
            <a:custGeom>
              <a:avLst/>
              <a:gdLst/>
              <a:ahLst/>
              <a:cxnLst/>
              <a:rect l="l" t="t" r="r" b="b"/>
              <a:pathLst>
                <a:path w="1387" h="3842" extrusionOk="0">
                  <a:moveTo>
                    <a:pt x="1318" y="1"/>
                  </a:moveTo>
                  <a:cubicBezTo>
                    <a:pt x="1283" y="1"/>
                    <a:pt x="1248" y="18"/>
                    <a:pt x="1248" y="53"/>
                  </a:cubicBezTo>
                  <a:cubicBezTo>
                    <a:pt x="971" y="1300"/>
                    <a:pt x="208" y="2479"/>
                    <a:pt x="1" y="3726"/>
                  </a:cubicBezTo>
                  <a:cubicBezTo>
                    <a:pt x="1" y="3808"/>
                    <a:pt x="48" y="3841"/>
                    <a:pt x="101" y="3841"/>
                  </a:cubicBezTo>
                  <a:cubicBezTo>
                    <a:pt x="139" y="3841"/>
                    <a:pt x="180" y="3825"/>
                    <a:pt x="208" y="3796"/>
                  </a:cubicBezTo>
                  <a:cubicBezTo>
                    <a:pt x="763" y="2617"/>
                    <a:pt x="1110" y="1370"/>
                    <a:pt x="1387" y="53"/>
                  </a:cubicBezTo>
                  <a:cubicBezTo>
                    <a:pt x="1387" y="18"/>
                    <a:pt x="1352" y="1"/>
                    <a:pt x="1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1"/>
            <p:cNvSpPr/>
            <p:nvPr/>
          </p:nvSpPr>
          <p:spPr>
            <a:xfrm>
              <a:off x="3220750" y="3211150"/>
              <a:ext cx="382175" cy="693375"/>
            </a:xfrm>
            <a:custGeom>
              <a:avLst/>
              <a:gdLst/>
              <a:ahLst/>
              <a:cxnLst/>
              <a:rect l="l" t="t" r="r" b="b"/>
              <a:pathLst>
                <a:path w="15287" h="27735" extrusionOk="0">
                  <a:moveTo>
                    <a:pt x="11266" y="10705"/>
                  </a:moveTo>
                  <a:lnTo>
                    <a:pt x="11266" y="10705"/>
                  </a:lnTo>
                  <a:cubicBezTo>
                    <a:pt x="10642" y="10982"/>
                    <a:pt x="9949" y="11190"/>
                    <a:pt x="9256" y="11329"/>
                  </a:cubicBezTo>
                  <a:lnTo>
                    <a:pt x="9186" y="11329"/>
                  </a:lnTo>
                  <a:cubicBezTo>
                    <a:pt x="9186" y="11259"/>
                    <a:pt x="9117" y="11190"/>
                    <a:pt x="9117" y="11190"/>
                  </a:cubicBezTo>
                  <a:cubicBezTo>
                    <a:pt x="8979" y="11121"/>
                    <a:pt x="9256" y="11121"/>
                    <a:pt x="9325" y="11121"/>
                  </a:cubicBezTo>
                  <a:lnTo>
                    <a:pt x="9325" y="11051"/>
                  </a:lnTo>
                  <a:cubicBezTo>
                    <a:pt x="9672" y="10982"/>
                    <a:pt x="10018" y="10913"/>
                    <a:pt x="10296" y="10843"/>
                  </a:cubicBezTo>
                  <a:cubicBezTo>
                    <a:pt x="10642" y="10774"/>
                    <a:pt x="10989" y="10774"/>
                    <a:pt x="11266" y="10705"/>
                  </a:cubicBezTo>
                  <a:close/>
                  <a:moveTo>
                    <a:pt x="8909" y="14517"/>
                  </a:moveTo>
                  <a:cubicBezTo>
                    <a:pt x="8147" y="15002"/>
                    <a:pt x="7246" y="15349"/>
                    <a:pt x="6344" y="15418"/>
                  </a:cubicBezTo>
                  <a:lnTo>
                    <a:pt x="6483" y="15210"/>
                  </a:lnTo>
                  <a:lnTo>
                    <a:pt x="6691" y="15210"/>
                  </a:lnTo>
                  <a:cubicBezTo>
                    <a:pt x="7315" y="14725"/>
                    <a:pt x="8077" y="14517"/>
                    <a:pt x="8909" y="14517"/>
                  </a:cubicBezTo>
                  <a:close/>
                  <a:moveTo>
                    <a:pt x="6344" y="19439"/>
                  </a:moveTo>
                  <a:cubicBezTo>
                    <a:pt x="5859" y="19577"/>
                    <a:pt x="5374" y="19647"/>
                    <a:pt x="4889" y="19716"/>
                  </a:cubicBezTo>
                  <a:cubicBezTo>
                    <a:pt x="4889" y="19647"/>
                    <a:pt x="4889" y="19577"/>
                    <a:pt x="4889" y="19577"/>
                  </a:cubicBezTo>
                  <a:cubicBezTo>
                    <a:pt x="5235" y="19508"/>
                    <a:pt x="5513" y="19439"/>
                    <a:pt x="5859" y="19439"/>
                  </a:cubicBezTo>
                  <a:close/>
                  <a:moveTo>
                    <a:pt x="15128" y="1"/>
                  </a:moveTo>
                  <a:cubicBezTo>
                    <a:pt x="15090" y="1"/>
                    <a:pt x="15050" y="9"/>
                    <a:pt x="15009" y="30"/>
                  </a:cubicBezTo>
                  <a:cubicBezTo>
                    <a:pt x="14177" y="654"/>
                    <a:pt x="13484" y="1416"/>
                    <a:pt x="12999" y="2317"/>
                  </a:cubicBezTo>
                  <a:cubicBezTo>
                    <a:pt x="12999" y="2381"/>
                    <a:pt x="12361" y="3314"/>
                    <a:pt x="12623" y="3314"/>
                  </a:cubicBezTo>
                  <a:cubicBezTo>
                    <a:pt x="12648" y="3314"/>
                    <a:pt x="12680" y="3305"/>
                    <a:pt x="12722" y="3288"/>
                  </a:cubicBezTo>
                  <a:cubicBezTo>
                    <a:pt x="12791" y="3218"/>
                    <a:pt x="12791" y="3149"/>
                    <a:pt x="12722" y="3080"/>
                  </a:cubicBezTo>
                  <a:lnTo>
                    <a:pt x="12791" y="3010"/>
                  </a:lnTo>
                  <a:cubicBezTo>
                    <a:pt x="12860" y="2941"/>
                    <a:pt x="12999" y="2802"/>
                    <a:pt x="13068" y="2733"/>
                  </a:cubicBezTo>
                  <a:cubicBezTo>
                    <a:pt x="13276" y="2456"/>
                    <a:pt x="13484" y="2109"/>
                    <a:pt x="13692" y="1832"/>
                  </a:cubicBezTo>
                  <a:cubicBezTo>
                    <a:pt x="14039" y="1416"/>
                    <a:pt x="14316" y="1069"/>
                    <a:pt x="14732" y="723"/>
                  </a:cubicBezTo>
                  <a:lnTo>
                    <a:pt x="14732" y="723"/>
                  </a:lnTo>
                  <a:cubicBezTo>
                    <a:pt x="14593" y="931"/>
                    <a:pt x="14455" y="1208"/>
                    <a:pt x="14316" y="1485"/>
                  </a:cubicBezTo>
                  <a:lnTo>
                    <a:pt x="14108" y="1763"/>
                  </a:lnTo>
                  <a:cubicBezTo>
                    <a:pt x="13554" y="2456"/>
                    <a:pt x="12930" y="3149"/>
                    <a:pt x="12375" y="3842"/>
                  </a:cubicBezTo>
                  <a:cubicBezTo>
                    <a:pt x="12236" y="3911"/>
                    <a:pt x="12306" y="4119"/>
                    <a:pt x="12444" y="4189"/>
                  </a:cubicBezTo>
                  <a:cubicBezTo>
                    <a:pt x="11959" y="4813"/>
                    <a:pt x="11543" y="5506"/>
                    <a:pt x="11127" y="6268"/>
                  </a:cubicBezTo>
                  <a:cubicBezTo>
                    <a:pt x="11127" y="5852"/>
                    <a:pt x="11127" y="5506"/>
                    <a:pt x="11127" y="5159"/>
                  </a:cubicBezTo>
                  <a:cubicBezTo>
                    <a:pt x="11058" y="4466"/>
                    <a:pt x="10989" y="3773"/>
                    <a:pt x="10850" y="3080"/>
                  </a:cubicBezTo>
                  <a:cubicBezTo>
                    <a:pt x="10850" y="3010"/>
                    <a:pt x="10781" y="3010"/>
                    <a:pt x="10781" y="3010"/>
                  </a:cubicBezTo>
                  <a:lnTo>
                    <a:pt x="10781" y="2802"/>
                  </a:lnTo>
                  <a:cubicBezTo>
                    <a:pt x="10781" y="2664"/>
                    <a:pt x="10677" y="2594"/>
                    <a:pt x="10581" y="2594"/>
                  </a:cubicBezTo>
                  <a:cubicBezTo>
                    <a:pt x="10486" y="2594"/>
                    <a:pt x="10400" y="2664"/>
                    <a:pt x="10434" y="2802"/>
                  </a:cubicBezTo>
                  <a:cubicBezTo>
                    <a:pt x="10226" y="4050"/>
                    <a:pt x="10296" y="5367"/>
                    <a:pt x="10642" y="6615"/>
                  </a:cubicBezTo>
                  <a:cubicBezTo>
                    <a:pt x="10642" y="6684"/>
                    <a:pt x="10642" y="6754"/>
                    <a:pt x="10711" y="6754"/>
                  </a:cubicBezTo>
                  <a:lnTo>
                    <a:pt x="10711" y="6823"/>
                  </a:lnTo>
                  <a:cubicBezTo>
                    <a:pt x="10088" y="7932"/>
                    <a:pt x="9394" y="8972"/>
                    <a:pt x="8771" y="10081"/>
                  </a:cubicBezTo>
                  <a:cubicBezTo>
                    <a:pt x="8701" y="9388"/>
                    <a:pt x="8563" y="8764"/>
                    <a:pt x="8355" y="8140"/>
                  </a:cubicBezTo>
                  <a:cubicBezTo>
                    <a:pt x="8355" y="7377"/>
                    <a:pt x="8147" y="6754"/>
                    <a:pt x="7869" y="6130"/>
                  </a:cubicBezTo>
                  <a:cubicBezTo>
                    <a:pt x="7811" y="6043"/>
                    <a:pt x="7741" y="6004"/>
                    <a:pt x="7679" y="6004"/>
                  </a:cubicBezTo>
                  <a:cubicBezTo>
                    <a:pt x="7593" y="6004"/>
                    <a:pt x="7523" y="6078"/>
                    <a:pt x="7523" y="6199"/>
                  </a:cubicBezTo>
                  <a:cubicBezTo>
                    <a:pt x="7246" y="7239"/>
                    <a:pt x="7315" y="8417"/>
                    <a:pt x="7731" y="9457"/>
                  </a:cubicBezTo>
                  <a:cubicBezTo>
                    <a:pt x="7731" y="9596"/>
                    <a:pt x="7731" y="9665"/>
                    <a:pt x="7800" y="9804"/>
                  </a:cubicBezTo>
                  <a:cubicBezTo>
                    <a:pt x="7851" y="9905"/>
                    <a:pt x="7939" y="9969"/>
                    <a:pt x="8037" y="9969"/>
                  </a:cubicBezTo>
                  <a:cubicBezTo>
                    <a:pt x="8072" y="9969"/>
                    <a:pt x="8110" y="9961"/>
                    <a:pt x="8147" y="9942"/>
                  </a:cubicBezTo>
                  <a:cubicBezTo>
                    <a:pt x="8216" y="10081"/>
                    <a:pt x="8355" y="10150"/>
                    <a:pt x="8424" y="10219"/>
                  </a:cubicBezTo>
                  <a:lnTo>
                    <a:pt x="8563" y="10566"/>
                  </a:lnTo>
                  <a:cubicBezTo>
                    <a:pt x="8285" y="10982"/>
                    <a:pt x="8077" y="11398"/>
                    <a:pt x="7869" y="11814"/>
                  </a:cubicBezTo>
                  <a:cubicBezTo>
                    <a:pt x="7731" y="11814"/>
                    <a:pt x="7661" y="11952"/>
                    <a:pt x="7523" y="12022"/>
                  </a:cubicBezTo>
                  <a:cubicBezTo>
                    <a:pt x="7454" y="12091"/>
                    <a:pt x="7523" y="12230"/>
                    <a:pt x="7592" y="12230"/>
                  </a:cubicBezTo>
                  <a:cubicBezTo>
                    <a:pt x="7246" y="12923"/>
                    <a:pt x="6830" y="13685"/>
                    <a:pt x="6483" y="14448"/>
                  </a:cubicBezTo>
                  <a:cubicBezTo>
                    <a:pt x="5721" y="15973"/>
                    <a:pt x="4958" y="17429"/>
                    <a:pt x="4265" y="18954"/>
                  </a:cubicBezTo>
                  <a:cubicBezTo>
                    <a:pt x="4265" y="18746"/>
                    <a:pt x="4265" y="18538"/>
                    <a:pt x="4196" y="18399"/>
                  </a:cubicBezTo>
                  <a:cubicBezTo>
                    <a:pt x="4196" y="18330"/>
                    <a:pt x="4265" y="18260"/>
                    <a:pt x="4265" y="18260"/>
                  </a:cubicBezTo>
                  <a:cubicBezTo>
                    <a:pt x="4334" y="16805"/>
                    <a:pt x="4126" y="15418"/>
                    <a:pt x="3710" y="14101"/>
                  </a:cubicBezTo>
                  <a:cubicBezTo>
                    <a:pt x="3679" y="14039"/>
                    <a:pt x="3592" y="14005"/>
                    <a:pt x="3505" y="14005"/>
                  </a:cubicBezTo>
                  <a:cubicBezTo>
                    <a:pt x="3399" y="14005"/>
                    <a:pt x="3294" y="14056"/>
                    <a:pt x="3294" y="14171"/>
                  </a:cubicBezTo>
                  <a:cubicBezTo>
                    <a:pt x="3294" y="14517"/>
                    <a:pt x="3294" y="14864"/>
                    <a:pt x="3294" y="15210"/>
                  </a:cubicBezTo>
                  <a:cubicBezTo>
                    <a:pt x="3294" y="15210"/>
                    <a:pt x="3294" y="15280"/>
                    <a:pt x="3294" y="15280"/>
                  </a:cubicBezTo>
                  <a:lnTo>
                    <a:pt x="3294" y="15418"/>
                  </a:lnTo>
                  <a:cubicBezTo>
                    <a:pt x="3294" y="16181"/>
                    <a:pt x="3364" y="16943"/>
                    <a:pt x="3572" y="17706"/>
                  </a:cubicBezTo>
                  <a:cubicBezTo>
                    <a:pt x="3641" y="18191"/>
                    <a:pt x="3710" y="18676"/>
                    <a:pt x="3780" y="19092"/>
                  </a:cubicBezTo>
                  <a:cubicBezTo>
                    <a:pt x="3780" y="19186"/>
                    <a:pt x="3836" y="19224"/>
                    <a:pt x="3898" y="19224"/>
                  </a:cubicBezTo>
                  <a:cubicBezTo>
                    <a:pt x="3973" y="19224"/>
                    <a:pt x="4057" y="19168"/>
                    <a:pt x="4057" y="19092"/>
                  </a:cubicBezTo>
                  <a:cubicBezTo>
                    <a:pt x="4057" y="19141"/>
                    <a:pt x="4092" y="19190"/>
                    <a:pt x="4136" y="19190"/>
                  </a:cubicBezTo>
                  <a:cubicBezTo>
                    <a:pt x="4155" y="19190"/>
                    <a:pt x="4175" y="19182"/>
                    <a:pt x="4196" y="19162"/>
                  </a:cubicBezTo>
                  <a:lnTo>
                    <a:pt x="4196" y="19162"/>
                  </a:lnTo>
                  <a:cubicBezTo>
                    <a:pt x="4057" y="19508"/>
                    <a:pt x="3918" y="19785"/>
                    <a:pt x="3780" y="20063"/>
                  </a:cubicBezTo>
                  <a:cubicBezTo>
                    <a:pt x="3710" y="20063"/>
                    <a:pt x="3641" y="20201"/>
                    <a:pt x="3641" y="20271"/>
                  </a:cubicBezTo>
                  <a:lnTo>
                    <a:pt x="3017" y="21449"/>
                  </a:lnTo>
                  <a:cubicBezTo>
                    <a:pt x="2532" y="22420"/>
                    <a:pt x="2185" y="23529"/>
                    <a:pt x="1700" y="24568"/>
                  </a:cubicBezTo>
                  <a:cubicBezTo>
                    <a:pt x="1631" y="24568"/>
                    <a:pt x="1561" y="24638"/>
                    <a:pt x="1492" y="24707"/>
                  </a:cubicBezTo>
                  <a:cubicBezTo>
                    <a:pt x="1353" y="23875"/>
                    <a:pt x="1146" y="23113"/>
                    <a:pt x="799" y="22420"/>
                  </a:cubicBezTo>
                  <a:cubicBezTo>
                    <a:pt x="764" y="22350"/>
                    <a:pt x="678" y="22316"/>
                    <a:pt x="600" y="22316"/>
                  </a:cubicBezTo>
                  <a:cubicBezTo>
                    <a:pt x="522" y="22316"/>
                    <a:pt x="452" y="22350"/>
                    <a:pt x="452" y="22420"/>
                  </a:cubicBezTo>
                  <a:cubicBezTo>
                    <a:pt x="452" y="22766"/>
                    <a:pt x="452" y="23113"/>
                    <a:pt x="522" y="23459"/>
                  </a:cubicBezTo>
                  <a:cubicBezTo>
                    <a:pt x="522" y="23737"/>
                    <a:pt x="591" y="23945"/>
                    <a:pt x="660" y="24222"/>
                  </a:cubicBezTo>
                  <a:cubicBezTo>
                    <a:pt x="730" y="24430"/>
                    <a:pt x="730" y="24638"/>
                    <a:pt x="799" y="24846"/>
                  </a:cubicBezTo>
                  <a:cubicBezTo>
                    <a:pt x="799" y="24915"/>
                    <a:pt x="868" y="24915"/>
                    <a:pt x="938" y="24984"/>
                  </a:cubicBezTo>
                  <a:cubicBezTo>
                    <a:pt x="938" y="24984"/>
                    <a:pt x="1007" y="25054"/>
                    <a:pt x="1007" y="25123"/>
                  </a:cubicBezTo>
                  <a:cubicBezTo>
                    <a:pt x="938" y="25262"/>
                    <a:pt x="1076" y="25331"/>
                    <a:pt x="1146" y="25331"/>
                  </a:cubicBezTo>
                  <a:cubicBezTo>
                    <a:pt x="1180" y="25366"/>
                    <a:pt x="1215" y="25383"/>
                    <a:pt x="1250" y="25383"/>
                  </a:cubicBezTo>
                  <a:cubicBezTo>
                    <a:pt x="1284" y="25383"/>
                    <a:pt x="1319" y="25366"/>
                    <a:pt x="1353" y="25331"/>
                  </a:cubicBezTo>
                  <a:lnTo>
                    <a:pt x="1353" y="25331"/>
                  </a:lnTo>
                  <a:cubicBezTo>
                    <a:pt x="1007" y="26093"/>
                    <a:pt x="591" y="26856"/>
                    <a:pt x="106" y="27549"/>
                  </a:cubicBezTo>
                  <a:cubicBezTo>
                    <a:pt x="0" y="27602"/>
                    <a:pt x="95" y="27734"/>
                    <a:pt x="207" y="27734"/>
                  </a:cubicBezTo>
                  <a:cubicBezTo>
                    <a:pt x="243" y="27734"/>
                    <a:pt x="280" y="27721"/>
                    <a:pt x="314" y="27688"/>
                  </a:cubicBezTo>
                  <a:cubicBezTo>
                    <a:pt x="938" y="26925"/>
                    <a:pt x="1423" y="26093"/>
                    <a:pt x="1700" y="25192"/>
                  </a:cubicBezTo>
                  <a:cubicBezTo>
                    <a:pt x="1977" y="25123"/>
                    <a:pt x="2255" y="24984"/>
                    <a:pt x="2532" y="24846"/>
                  </a:cubicBezTo>
                  <a:cubicBezTo>
                    <a:pt x="3017" y="24776"/>
                    <a:pt x="3502" y="24499"/>
                    <a:pt x="3988" y="24153"/>
                  </a:cubicBezTo>
                  <a:cubicBezTo>
                    <a:pt x="4114" y="24089"/>
                    <a:pt x="4010" y="23797"/>
                    <a:pt x="3834" y="23797"/>
                  </a:cubicBezTo>
                  <a:cubicBezTo>
                    <a:pt x="3817" y="23797"/>
                    <a:pt x="3798" y="23800"/>
                    <a:pt x="3780" y="23806"/>
                  </a:cubicBezTo>
                  <a:cubicBezTo>
                    <a:pt x="3294" y="23875"/>
                    <a:pt x="2809" y="24083"/>
                    <a:pt x="2393" y="24360"/>
                  </a:cubicBezTo>
                  <a:lnTo>
                    <a:pt x="2185" y="24430"/>
                  </a:lnTo>
                  <a:lnTo>
                    <a:pt x="1977" y="24499"/>
                  </a:lnTo>
                  <a:cubicBezTo>
                    <a:pt x="2047" y="24222"/>
                    <a:pt x="2185" y="24014"/>
                    <a:pt x="2255" y="23806"/>
                  </a:cubicBezTo>
                  <a:cubicBezTo>
                    <a:pt x="2740" y="22697"/>
                    <a:pt x="3225" y="21518"/>
                    <a:pt x="3780" y="20409"/>
                  </a:cubicBezTo>
                  <a:cubicBezTo>
                    <a:pt x="3814" y="20444"/>
                    <a:pt x="3832" y="20461"/>
                    <a:pt x="3849" y="20461"/>
                  </a:cubicBezTo>
                  <a:cubicBezTo>
                    <a:pt x="3866" y="20461"/>
                    <a:pt x="3884" y="20444"/>
                    <a:pt x="3918" y="20409"/>
                  </a:cubicBezTo>
                  <a:cubicBezTo>
                    <a:pt x="4611" y="20409"/>
                    <a:pt x="5305" y="20409"/>
                    <a:pt x="6067" y="20479"/>
                  </a:cubicBezTo>
                  <a:cubicBezTo>
                    <a:pt x="6206" y="20479"/>
                    <a:pt x="6206" y="20271"/>
                    <a:pt x="6136" y="20201"/>
                  </a:cubicBezTo>
                  <a:cubicBezTo>
                    <a:pt x="5998" y="20132"/>
                    <a:pt x="5859" y="20063"/>
                    <a:pt x="5721" y="19993"/>
                  </a:cubicBezTo>
                  <a:cubicBezTo>
                    <a:pt x="6275" y="19924"/>
                    <a:pt x="6830" y="19785"/>
                    <a:pt x="7384" y="19508"/>
                  </a:cubicBezTo>
                  <a:cubicBezTo>
                    <a:pt x="7523" y="19439"/>
                    <a:pt x="7523" y="19162"/>
                    <a:pt x="7315" y="19092"/>
                  </a:cubicBezTo>
                  <a:cubicBezTo>
                    <a:pt x="6934" y="19023"/>
                    <a:pt x="6552" y="18988"/>
                    <a:pt x="6180" y="18988"/>
                  </a:cubicBezTo>
                  <a:cubicBezTo>
                    <a:pt x="5807" y="18988"/>
                    <a:pt x="5443" y="19023"/>
                    <a:pt x="5097" y="19092"/>
                  </a:cubicBezTo>
                  <a:cubicBezTo>
                    <a:pt x="4750" y="19162"/>
                    <a:pt x="4404" y="19439"/>
                    <a:pt x="4681" y="19716"/>
                  </a:cubicBezTo>
                  <a:cubicBezTo>
                    <a:pt x="4473" y="19785"/>
                    <a:pt x="4265" y="19785"/>
                    <a:pt x="4057" y="19855"/>
                  </a:cubicBezTo>
                  <a:cubicBezTo>
                    <a:pt x="4681" y="18676"/>
                    <a:pt x="5305" y="17498"/>
                    <a:pt x="5929" y="16320"/>
                  </a:cubicBezTo>
                  <a:cubicBezTo>
                    <a:pt x="5998" y="16112"/>
                    <a:pt x="6067" y="15973"/>
                    <a:pt x="6136" y="15834"/>
                  </a:cubicBezTo>
                  <a:lnTo>
                    <a:pt x="6275" y="15834"/>
                  </a:lnTo>
                  <a:cubicBezTo>
                    <a:pt x="7523" y="15834"/>
                    <a:pt x="8771" y="15280"/>
                    <a:pt x="9602" y="14309"/>
                  </a:cubicBezTo>
                  <a:cubicBezTo>
                    <a:pt x="9672" y="14171"/>
                    <a:pt x="9602" y="14032"/>
                    <a:pt x="9394" y="14032"/>
                  </a:cubicBezTo>
                  <a:cubicBezTo>
                    <a:pt x="8493" y="14032"/>
                    <a:pt x="7592" y="14240"/>
                    <a:pt x="6760" y="14656"/>
                  </a:cubicBezTo>
                  <a:cubicBezTo>
                    <a:pt x="7246" y="13824"/>
                    <a:pt x="7731" y="12923"/>
                    <a:pt x="8216" y="12091"/>
                  </a:cubicBezTo>
                  <a:cubicBezTo>
                    <a:pt x="8909" y="11883"/>
                    <a:pt x="9602" y="11675"/>
                    <a:pt x="10296" y="11537"/>
                  </a:cubicBezTo>
                  <a:cubicBezTo>
                    <a:pt x="10989" y="11398"/>
                    <a:pt x="11682" y="11051"/>
                    <a:pt x="12306" y="10635"/>
                  </a:cubicBezTo>
                  <a:cubicBezTo>
                    <a:pt x="12444" y="10566"/>
                    <a:pt x="12375" y="10289"/>
                    <a:pt x="12167" y="10289"/>
                  </a:cubicBezTo>
                  <a:cubicBezTo>
                    <a:pt x="11266" y="10289"/>
                    <a:pt x="10296" y="10427"/>
                    <a:pt x="9394" y="10705"/>
                  </a:cubicBezTo>
                  <a:cubicBezTo>
                    <a:pt x="9186" y="10774"/>
                    <a:pt x="9048" y="10843"/>
                    <a:pt x="8909" y="10913"/>
                  </a:cubicBezTo>
                  <a:cubicBezTo>
                    <a:pt x="9672" y="9596"/>
                    <a:pt x="10504" y="8348"/>
                    <a:pt x="11335" y="6962"/>
                  </a:cubicBezTo>
                  <a:cubicBezTo>
                    <a:pt x="11335" y="7031"/>
                    <a:pt x="11335" y="7100"/>
                    <a:pt x="11335" y="7100"/>
                  </a:cubicBezTo>
                  <a:cubicBezTo>
                    <a:pt x="11335" y="7153"/>
                    <a:pt x="11376" y="7176"/>
                    <a:pt x="11422" y="7176"/>
                  </a:cubicBezTo>
                  <a:cubicBezTo>
                    <a:pt x="11497" y="7176"/>
                    <a:pt x="11586" y="7117"/>
                    <a:pt x="11543" y="7031"/>
                  </a:cubicBezTo>
                  <a:cubicBezTo>
                    <a:pt x="11543" y="6892"/>
                    <a:pt x="11959" y="6684"/>
                    <a:pt x="12514" y="6546"/>
                  </a:cubicBezTo>
                  <a:lnTo>
                    <a:pt x="12514" y="6546"/>
                  </a:lnTo>
                  <a:cubicBezTo>
                    <a:pt x="12029" y="6892"/>
                    <a:pt x="11613" y="7169"/>
                    <a:pt x="11127" y="7447"/>
                  </a:cubicBezTo>
                  <a:cubicBezTo>
                    <a:pt x="10889" y="7566"/>
                    <a:pt x="11009" y="7891"/>
                    <a:pt x="11224" y="7891"/>
                  </a:cubicBezTo>
                  <a:cubicBezTo>
                    <a:pt x="11259" y="7891"/>
                    <a:pt x="11297" y="7882"/>
                    <a:pt x="11335" y="7863"/>
                  </a:cubicBezTo>
                  <a:cubicBezTo>
                    <a:pt x="12098" y="7447"/>
                    <a:pt x="12860" y="6962"/>
                    <a:pt x="13692" y="6476"/>
                  </a:cubicBezTo>
                  <a:lnTo>
                    <a:pt x="13692" y="6476"/>
                  </a:lnTo>
                  <a:cubicBezTo>
                    <a:pt x="13068" y="7100"/>
                    <a:pt x="12375" y="7724"/>
                    <a:pt x="11682" y="8209"/>
                  </a:cubicBezTo>
                  <a:cubicBezTo>
                    <a:pt x="11543" y="8279"/>
                    <a:pt x="11613" y="8417"/>
                    <a:pt x="11751" y="8417"/>
                  </a:cubicBezTo>
                  <a:cubicBezTo>
                    <a:pt x="12860" y="8071"/>
                    <a:pt x="13900" y="7308"/>
                    <a:pt x="14455" y="6268"/>
                  </a:cubicBezTo>
                  <a:cubicBezTo>
                    <a:pt x="14524" y="6130"/>
                    <a:pt x="14455" y="5922"/>
                    <a:pt x="14247" y="5852"/>
                  </a:cubicBezTo>
                  <a:cubicBezTo>
                    <a:pt x="14247" y="5783"/>
                    <a:pt x="14177" y="5783"/>
                    <a:pt x="14039" y="5783"/>
                  </a:cubicBezTo>
                  <a:cubicBezTo>
                    <a:pt x="13207" y="5852"/>
                    <a:pt x="12306" y="6130"/>
                    <a:pt x="11543" y="6615"/>
                  </a:cubicBezTo>
                  <a:cubicBezTo>
                    <a:pt x="12167" y="5506"/>
                    <a:pt x="12791" y="4466"/>
                    <a:pt x="13415" y="3426"/>
                  </a:cubicBezTo>
                  <a:cubicBezTo>
                    <a:pt x="14108" y="2664"/>
                    <a:pt x="14732" y="1832"/>
                    <a:pt x="15286" y="931"/>
                  </a:cubicBezTo>
                  <a:lnTo>
                    <a:pt x="15286" y="861"/>
                  </a:lnTo>
                  <a:cubicBezTo>
                    <a:pt x="15286" y="792"/>
                    <a:pt x="15286" y="654"/>
                    <a:pt x="15148" y="584"/>
                  </a:cubicBezTo>
                  <a:cubicBezTo>
                    <a:pt x="15217" y="446"/>
                    <a:pt x="15286" y="307"/>
                    <a:pt x="15286" y="99"/>
                  </a:cubicBezTo>
                  <a:cubicBezTo>
                    <a:pt x="15286" y="50"/>
                    <a:pt x="15217" y="1"/>
                    <a:pt x="15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1"/>
            <p:cNvSpPr/>
            <p:nvPr/>
          </p:nvSpPr>
          <p:spPr>
            <a:xfrm>
              <a:off x="3344700" y="3491225"/>
              <a:ext cx="38150" cy="84425"/>
            </a:xfrm>
            <a:custGeom>
              <a:avLst/>
              <a:gdLst/>
              <a:ahLst/>
              <a:cxnLst/>
              <a:rect l="l" t="t" r="r" b="b"/>
              <a:pathLst>
                <a:path w="1526" h="3377" extrusionOk="0">
                  <a:moveTo>
                    <a:pt x="372" y="0"/>
                  </a:moveTo>
                  <a:cubicBezTo>
                    <a:pt x="268" y="0"/>
                    <a:pt x="168" y="74"/>
                    <a:pt x="208" y="195"/>
                  </a:cubicBezTo>
                  <a:cubicBezTo>
                    <a:pt x="208" y="334"/>
                    <a:pt x="208" y="472"/>
                    <a:pt x="208" y="541"/>
                  </a:cubicBezTo>
                  <a:cubicBezTo>
                    <a:pt x="139" y="611"/>
                    <a:pt x="139" y="680"/>
                    <a:pt x="139" y="749"/>
                  </a:cubicBezTo>
                  <a:cubicBezTo>
                    <a:pt x="0" y="1581"/>
                    <a:pt x="139" y="2482"/>
                    <a:pt x="485" y="3245"/>
                  </a:cubicBezTo>
                  <a:cubicBezTo>
                    <a:pt x="523" y="3321"/>
                    <a:pt x="603" y="3376"/>
                    <a:pt x="679" y="3376"/>
                  </a:cubicBezTo>
                  <a:cubicBezTo>
                    <a:pt x="741" y="3376"/>
                    <a:pt x="801" y="3339"/>
                    <a:pt x="832" y="3245"/>
                  </a:cubicBezTo>
                  <a:cubicBezTo>
                    <a:pt x="901" y="3037"/>
                    <a:pt x="901" y="3037"/>
                    <a:pt x="901" y="2968"/>
                  </a:cubicBezTo>
                  <a:cubicBezTo>
                    <a:pt x="1040" y="3037"/>
                    <a:pt x="1178" y="3106"/>
                    <a:pt x="1317" y="3176"/>
                  </a:cubicBezTo>
                  <a:cubicBezTo>
                    <a:pt x="1456" y="3176"/>
                    <a:pt x="1525" y="3037"/>
                    <a:pt x="1386" y="2968"/>
                  </a:cubicBezTo>
                  <a:cubicBezTo>
                    <a:pt x="1248" y="2898"/>
                    <a:pt x="1109" y="2760"/>
                    <a:pt x="1040" y="2621"/>
                  </a:cubicBezTo>
                  <a:cubicBezTo>
                    <a:pt x="1040" y="2552"/>
                    <a:pt x="1040" y="2552"/>
                    <a:pt x="1040" y="2552"/>
                  </a:cubicBezTo>
                  <a:cubicBezTo>
                    <a:pt x="1040" y="2205"/>
                    <a:pt x="971" y="1928"/>
                    <a:pt x="901" y="1651"/>
                  </a:cubicBezTo>
                  <a:cubicBezTo>
                    <a:pt x="832" y="1165"/>
                    <a:pt x="693" y="611"/>
                    <a:pt x="555" y="126"/>
                  </a:cubicBezTo>
                  <a:cubicBezTo>
                    <a:pt x="526" y="38"/>
                    <a:pt x="448" y="0"/>
                    <a:pt x="3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1"/>
            <p:cNvSpPr/>
            <p:nvPr/>
          </p:nvSpPr>
          <p:spPr>
            <a:xfrm>
              <a:off x="2632900" y="3927250"/>
              <a:ext cx="437675" cy="298900"/>
            </a:xfrm>
            <a:custGeom>
              <a:avLst/>
              <a:gdLst/>
              <a:ahLst/>
              <a:cxnLst/>
              <a:rect l="l" t="t" r="r" b="b"/>
              <a:pathLst>
                <a:path w="17507" h="11956" extrusionOk="0">
                  <a:moveTo>
                    <a:pt x="315" y="1"/>
                  </a:moveTo>
                  <a:cubicBezTo>
                    <a:pt x="141" y="1"/>
                    <a:pt x="1" y="181"/>
                    <a:pt x="121" y="361"/>
                  </a:cubicBezTo>
                  <a:cubicBezTo>
                    <a:pt x="314" y="618"/>
                    <a:pt x="1339" y="2124"/>
                    <a:pt x="1930" y="2124"/>
                  </a:cubicBezTo>
                  <a:cubicBezTo>
                    <a:pt x="1977" y="2124"/>
                    <a:pt x="2021" y="2114"/>
                    <a:pt x="2062" y="2094"/>
                  </a:cubicBezTo>
                  <a:cubicBezTo>
                    <a:pt x="2616" y="2718"/>
                    <a:pt x="3310" y="3272"/>
                    <a:pt x="4072" y="3619"/>
                  </a:cubicBezTo>
                  <a:lnTo>
                    <a:pt x="4141" y="3619"/>
                  </a:lnTo>
                  <a:cubicBezTo>
                    <a:pt x="4188" y="3650"/>
                    <a:pt x="4232" y="3664"/>
                    <a:pt x="4270" y="3664"/>
                  </a:cubicBezTo>
                  <a:cubicBezTo>
                    <a:pt x="4401" y="3664"/>
                    <a:pt x="4472" y="3503"/>
                    <a:pt x="4419" y="3342"/>
                  </a:cubicBezTo>
                  <a:lnTo>
                    <a:pt x="4419" y="3342"/>
                  </a:lnTo>
                  <a:cubicBezTo>
                    <a:pt x="4557" y="3411"/>
                    <a:pt x="4627" y="3480"/>
                    <a:pt x="4765" y="3480"/>
                  </a:cubicBezTo>
                  <a:cubicBezTo>
                    <a:pt x="4835" y="3480"/>
                    <a:pt x="4904" y="3411"/>
                    <a:pt x="4835" y="3272"/>
                  </a:cubicBezTo>
                  <a:lnTo>
                    <a:pt x="4765" y="3134"/>
                  </a:lnTo>
                  <a:lnTo>
                    <a:pt x="4765" y="3134"/>
                  </a:lnTo>
                  <a:cubicBezTo>
                    <a:pt x="5666" y="3757"/>
                    <a:pt x="6567" y="4381"/>
                    <a:pt x="7538" y="4936"/>
                  </a:cubicBezTo>
                  <a:lnTo>
                    <a:pt x="7469" y="4936"/>
                  </a:lnTo>
                  <a:cubicBezTo>
                    <a:pt x="6905" y="4815"/>
                    <a:pt x="6341" y="4741"/>
                    <a:pt x="5777" y="4741"/>
                  </a:cubicBezTo>
                  <a:cubicBezTo>
                    <a:pt x="5370" y="4741"/>
                    <a:pt x="4964" y="4779"/>
                    <a:pt x="4557" y="4867"/>
                  </a:cubicBezTo>
                  <a:cubicBezTo>
                    <a:pt x="4280" y="4867"/>
                    <a:pt x="4280" y="5282"/>
                    <a:pt x="4557" y="5352"/>
                  </a:cubicBezTo>
                  <a:cubicBezTo>
                    <a:pt x="4835" y="5421"/>
                    <a:pt x="4973" y="5421"/>
                    <a:pt x="5181" y="5421"/>
                  </a:cubicBezTo>
                  <a:cubicBezTo>
                    <a:pt x="4557" y="5490"/>
                    <a:pt x="3933" y="5629"/>
                    <a:pt x="3379" y="5837"/>
                  </a:cubicBezTo>
                  <a:cubicBezTo>
                    <a:pt x="3123" y="5965"/>
                    <a:pt x="3162" y="6330"/>
                    <a:pt x="3389" y="6330"/>
                  </a:cubicBezTo>
                  <a:cubicBezTo>
                    <a:pt x="3407" y="6330"/>
                    <a:pt x="3427" y="6327"/>
                    <a:pt x="3448" y="6322"/>
                  </a:cubicBezTo>
                  <a:cubicBezTo>
                    <a:pt x="4349" y="6184"/>
                    <a:pt x="5250" y="6045"/>
                    <a:pt x="6152" y="5837"/>
                  </a:cubicBezTo>
                  <a:lnTo>
                    <a:pt x="7053" y="5698"/>
                  </a:lnTo>
                  <a:cubicBezTo>
                    <a:pt x="7191" y="5698"/>
                    <a:pt x="7261" y="5560"/>
                    <a:pt x="7261" y="5421"/>
                  </a:cubicBezTo>
                  <a:cubicBezTo>
                    <a:pt x="7399" y="5421"/>
                    <a:pt x="7538" y="5352"/>
                    <a:pt x="7746" y="5213"/>
                  </a:cubicBezTo>
                  <a:cubicBezTo>
                    <a:pt x="7746" y="5213"/>
                    <a:pt x="7815" y="5144"/>
                    <a:pt x="7815" y="5144"/>
                  </a:cubicBezTo>
                  <a:lnTo>
                    <a:pt x="10380" y="6738"/>
                  </a:lnTo>
                  <a:cubicBezTo>
                    <a:pt x="9880" y="6588"/>
                    <a:pt x="9381" y="6474"/>
                    <a:pt x="8855" y="6474"/>
                  </a:cubicBezTo>
                  <a:cubicBezTo>
                    <a:pt x="8652" y="6474"/>
                    <a:pt x="8444" y="6491"/>
                    <a:pt x="8231" y="6530"/>
                  </a:cubicBezTo>
                  <a:cubicBezTo>
                    <a:pt x="8092" y="6530"/>
                    <a:pt x="8092" y="6738"/>
                    <a:pt x="8162" y="6807"/>
                  </a:cubicBezTo>
                  <a:cubicBezTo>
                    <a:pt x="9202" y="7709"/>
                    <a:pt x="10519" y="7778"/>
                    <a:pt x="11766" y="8124"/>
                  </a:cubicBezTo>
                  <a:cubicBezTo>
                    <a:pt x="11800" y="8158"/>
                    <a:pt x="11833" y="8171"/>
                    <a:pt x="11862" y="8171"/>
                  </a:cubicBezTo>
                  <a:cubicBezTo>
                    <a:pt x="11956" y="8171"/>
                    <a:pt x="12010" y="8039"/>
                    <a:pt x="11905" y="7986"/>
                  </a:cubicBezTo>
                  <a:lnTo>
                    <a:pt x="11697" y="7917"/>
                  </a:lnTo>
                  <a:cubicBezTo>
                    <a:pt x="11766" y="7917"/>
                    <a:pt x="11836" y="7847"/>
                    <a:pt x="11836" y="7709"/>
                  </a:cubicBezTo>
                  <a:lnTo>
                    <a:pt x="11905" y="7709"/>
                  </a:lnTo>
                  <a:lnTo>
                    <a:pt x="12113" y="7847"/>
                  </a:lnTo>
                  <a:cubicBezTo>
                    <a:pt x="12182" y="7986"/>
                    <a:pt x="12321" y="8124"/>
                    <a:pt x="12460" y="8263"/>
                  </a:cubicBezTo>
                  <a:lnTo>
                    <a:pt x="12598" y="8263"/>
                  </a:lnTo>
                  <a:cubicBezTo>
                    <a:pt x="14262" y="9303"/>
                    <a:pt x="15856" y="10551"/>
                    <a:pt x="17312" y="11937"/>
                  </a:cubicBezTo>
                  <a:cubicBezTo>
                    <a:pt x="17325" y="11950"/>
                    <a:pt x="17341" y="11956"/>
                    <a:pt x="17357" y="11956"/>
                  </a:cubicBezTo>
                  <a:cubicBezTo>
                    <a:pt x="17426" y="11956"/>
                    <a:pt x="17507" y="11854"/>
                    <a:pt x="17450" y="11798"/>
                  </a:cubicBezTo>
                  <a:cubicBezTo>
                    <a:pt x="15995" y="10065"/>
                    <a:pt x="14331" y="8540"/>
                    <a:pt x="12390" y="7362"/>
                  </a:cubicBezTo>
                  <a:cubicBezTo>
                    <a:pt x="12321" y="7293"/>
                    <a:pt x="12321" y="7293"/>
                    <a:pt x="12321" y="7223"/>
                  </a:cubicBezTo>
                  <a:cubicBezTo>
                    <a:pt x="12321" y="7154"/>
                    <a:pt x="12252" y="7085"/>
                    <a:pt x="12252" y="7085"/>
                  </a:cubicBezTo>
                  <a:cubicBezTo>
                    <a:pt x="11836" y="6322"/>
                    <a:pt x="11420" y="5560"/>
                    <a:pt x="11073" y="4867"/>
                  </a:cubicBezTo>
                  <a:cubicBezTo>
                    <a:pt x="11027" y="4774"/>
                    <a:pt x="10950" y="4736"/>
                    <a:pt x="10873" y="4736"/>
                  </a:cubicBezTo>
                  <a:cubicBezTo>
                    <a:pt x="10719" y="4736"/>
                    <a:pt x="10565" y="4890"/>
                    <a:pt x="10657" y="5074"/>
                  </a:cubicBezTo>
                  <a:cubicBezTo>
                    <a:pt x="10796" y="5629"/>
                    <a:pt x="11004" y="6114"/>
                    <a:pt x="11212" y="6669"/>
                  </a:cubicBezTo>
                  <a:cubicBezTo>
                    <a:pt x="10311" y="6114"/>
                    <a:pt x="9340" y="5560"/>
                    <a:pt x="8370" y="5005"/>
                  </a:cubicBezTo>
                  <a:cubicBezTo>
                    <a:pt x="8370" y="5005"/>
                    <a:pt x="8370" y="4936"/>
                    <a:pt x="8370" y="4867"/>
                  </a:cubicBezTo>
                  <a:cubicBezTo>
                    <a:pt x="8370" y="4797"/>
                    <a:pt x="8370" y="4797"/>
                    <a:pt x="8370" y="4728"/>
                  </a:cubicBezTo>
                  <a:lnTo>
                    <a:pt x="8508" y="4867"/>
                  </a:lnTo>
                  <a:cubicBezTo>
                    <a:pt x="8535" y="4893"/>
                    <a:pt x="8564" y="4904"/>
                    <a:pt x="8592" y="4904"/>
                  </a:cubicBezTo>
                  <a:cubicBezTo>
                    <a:pt x="8714" y="4904"/>
                    <a:pt x="8828" y="4701"/>
                    <a:pt x="8716" y="4589"/>
                  </a:cubicBezTo>
                  <a:lnTo>
                    <a:pt x="8716" y="4520"/>
                  </a:lnTo>
                  <a:cubicBezTo>
                    <a:pt x="8508" y="4173"/>
                    <a:pt x="8231" y="3896"/>
                    <a:pt x="8023" y="3549"/>
                  </a:cubicBezTo>
                  <a:cubicBezTo>
                    <a:pt x="7815" y="3203"/>
                    <a:pt x="7677" y="2926"/>
                    <a:pt x="7469" y="2579"/>
                  </a:cubicBezTo>
                  <a:cubicBezTo>
                    <a:pt x="7444" y="2507"/>
                    <a:pt x="7395" y="2476"/>
                    <a:pt x="7344" y="2476"/>
                  </a:cubicBezTo>
                  <a:cubicBezTo>
                    <a:pt x="7248" y="2476"/>
                    <a:pt x="7146" y="2582"/>
                    <a:pt x="7191" y="2718"/>
                  </a:cubicBezTo>
                  <a:cubicBezTo>
                    <a:pt x="7156" y="2706"/>
                    <a:pt x="7118" y="2700"/>
                    <a:pt x="7081" y="2700"/>
                  </a:cubicBezTo>
                  <a:cubicBezTo>
                    <a:pt x="6900" y="2700"/>
                    <a:pt x="6730" y="2835"/>
                    <a:pt x="6845" y="3064"/>
                  </a:cubicBezTo>
                  <a:cubicBezTo>
                    <a:pt x="7191" y="3619"/>
                    <a:pt x="7469" y="4173"/>
                    <a:pt x="7815" y="4728"/>
                  </a:cubicBezTo>
                  <a:cubicBezTo>
                    <a:pt x="6290" y="3827"/>
                    <a:pt x="4765" y="3064"/>
                    <a:pt x="3379" y="2094"/>
                  </a:cubicBezTo>
                  <a:cubicBezTo>
                    <a:pt x="2894" y="1678"/>
                    <a:pt x="2339" y="1331"/>
                    <a:pt x="1784" y="1054"/>
                  </a:cubicBezTo>
                  <a:cubicBezTo>
                    <a:pt x="1299" y="707"/>
                    <a:pt x="883" y="361"/>
                    <a:pt x="398" y="14"/>
                  </a:cubicBezTo>
                  <a:cubicBezTo>
                    <a:pt x="370" y="5"/>
                    <a:pt x="342"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1"/>
            <p:cNvSpPr/>
            <p:nvPr/>
          </p:nvSpPr>
          <p:spPr>
            <a:xfrm>
              <a:off x="2904525" y="4173050"/>
              <a:ext cx="86675" cy="26000"/>
            </a:xfrm>
            <a:custGeom>
              <a:avLst/>
              <a:gdLst/>
              <a:ahLst/>
              <a:cxnLst/>
              <a:rect l="l" t="t" r="r" b="b"/>
              <a:pathLst>
                <a:path w="3467" h="1040" extrusionOk="0">
                  <a:moveTo>
                    <a:pt x="1456" y="511"/>
                  </a:moveTo>
                  <a:cubicBezTo>
                    <a:pt x="1525" y="580"/>
                    <a:pt x="1595" y="649"/>
                    <a:pt x="1733" y="649"/>
                  </a:cubicBezTo>
                  <a:lnTo>
                    <a:pt x="2565" y="511"/>
                  </a:lnTo>
                  <a:lnTo>
                    <a:pt x="2565" y="511"/>
                  </a:lnTo>
                  <a:cubicBezTo>
                    <a:pt x="2305" y="659"/>
                    <a:pt x="2005" y="728"/>
                    <a:pt x="1708" y="728"/>
                  </a:cubicBezTo>
                  <a:cubicBezTo>
                    <a:pt x="1451" y="728"/>
                    <a:pt x="1196" y="677"/>
                    <a:pt x="971" y="580"/>
                  </a:cubicBezTo>
                  <a:lnTo>
                    <a:pt x="1456" y="511"/>
                  </a:lnTo>
                  <a:close/>
                  <a:moveTo>
                    <a:pt x="2493" y="0"/>
                  </a:moveTo>
                  <a:cubicBezTo>
                    <a:pt x="1735" y="0"/>
                    <a:pt x="966" y="91"/>
                    <a:pt x="277" y="303"/>
                  </a:cubicBezTo>
                  <a:cubicBezTo>
                    <a:pt x="70" y="303"/>
                    <a:pt x="0" y="580"/>
                    <a:pt x="208" y="649"/>
                  </a:cubicBezTo>
                  <a:cubicBezTo>
                    <a:pt x="714" y="886"/>
                    <a:pt x="1237" y="1040"/>
                    <a:pt x="1736" y="1040"/>
                  </a:cubicBezTo>
                  <a:cubicBezTo>
                    <a:pt x="2262" y="1040"/>
                    <a:pt x="2762" y="868"/>
                    <a:pt x="3189" y="441"/>
                  </a:cubicBezTo>
                  <a:cubicBezTo>
                    <a:pt x="3258" y="441"/>
                    <a:pt x="3327" y="372"/>
                    <a:pt x="3327" y="303"/>
                  </a:cubicBezTo>
                  <a:cubicBezTo>
                    <a:pt x="3466" y="233"/>
                    <a:pt x="3466" y="164"/>
                    <a:pt x="3327" y="95"/>
                  </a:cubicBezTo>
                  <a:cubicBezTo>
                    <a:pt x="3327" y="25"/>
                    <a:pt x="3258" y="25"/>
                    <a:pt x="3258" y="25"/>
                  </a:cubicBezTo>
                  <a:lnTo>
                    <a:pt x="3189" y="25"/>
                  </a:lnTo>
                  <a:cubicBezTo>
                    <a:pt x="2960" y="9"/>
                    <a:pt x="2727" y="0"/>
                    <a:pt x="2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 name="Google Shape;509;p41"/>
          <p:cNvSpPr/>
          <p:nvPr/>
        </p:nvSpPr>
        <p:spPr>
          <a:xfrm rot="847033">
            <a:off x="4375224" y="2542329"/>
            <a:ext cx="2080238" cy="3933477"/>
          </a:xfrm>
          <a:custGeom>
            <a:avLst/>
            <a:gdLst/>
            <a:ahLst/>
            <a:cxnLst/>
            <a:rect l="l" t="t" r="r" b="b"/>
            <a:pathLst>
              <a:path w="41092" h="77700" extrusionOk="0">
                <a:moveTo>
                  <a:pt x="8147" y="8683"/>
                </a:moveTo>
                <a:cubicBezTo>
                  <a:pt x="8241" y="8683"/>
                  <a:pt x="8324" y="8732"/>
                  <a:pt x="8373" y="8781"/>
                </a:cubicBezTo>
                <a:cubicBezTo>
                  <a:pt x="8512" y="8851"/>
                  <a:pt x="8581" y="9059"/>
                  <a:pt x="8512" y="9267"/>
                </a:cubicBezTo>
                <a:cubicBezTo>
                  <a:pt x="8512" y="9405"/>
                  <a:pt x="8512" y="9613"/>
                  <a:pt x="8443" y="9752"/>
                </a:cubicBezTo>
                <a:lnTo>
                  <a:pt x="8373" y="9821"/>
                </a:lnTo>
                <a:lnTo>
                  <a:pt x="8373" y="9752"/>
                </a:lnTo>
                <a:cubicBezTo>
                  <a:pt x="8373" y="9732"/>
                  <a:pt x="8355" y="9723"/>
                  <a:pt x="8332" y="9723"/>
                </a:cubicBezTo>
                <a:cubicBezTo>
                  <a:pt x="8275" y="9723"/>
                  <a:pt x="8186" y="9772"/>
                  <a:pt x="8235" y="9821"/>
                </a:cubicBezTo>
                <a:cubicBezTo>
                  <a:pt x="8235" y="9891"/>
                  <a:pt x="8235" y="9891"/>
                  <a:pt x="8304" y="9960"/>
                </a:cubicBezTo>
                <a:cubicBezTo>
                  <a:pt x="8027" y="9821"/>
                  <a:pt x="7888" y="9683"/>
                  <a:pt x="7749" y="9475"/>
                </a:cubicBezTo>
                <a:cubicBezTo>
                  <a:pt x="7680" y="9405"/>
                  <a:pt x="7611" y="9267"/>
                  <a:pt x="7541" y="9197"/>
                </a:cubicBezTo>
                <a:cubicBezTo>
                  <a:pt x="7541" y="9128"/>
                  <a:pt x="7541" y="8989"/>
                  <a:pt x="7611" y="8920"/>
                </a:cubicBezTo>
                <a:cubicBezTo>
                  <a:pt x="7749" y="8781"/>
                  <a:pt x="7888" y="8712"/>
                  <a:pt x="8027" y="8712"/>
                </a:cubicBezTo>
                <a:cubicBezTo>
                  <a:pt x="8067" y="8692"/>
                  <a:pt x="8108" y="8683"/>
                  <a:pt x="8147" y="8683"/>
                </a:cubicBezTo>
                <a:close/>
                <a:moveTo>
                  <a:pt x="9639" y="17356"/>
                </a:moveTo>
                <a:cubicBezTo>
                  <a:pt x="10024" y="17356"/>
                  <a:pt x="10584" y="17891"/>
                  <a:pt x="10037" y="18139"/>
                </a:cubicBezTo>
                <a:lnTo>
                  <a:pt x="9829" y="18001"/>
                </a:lnTo>
                <a:cubicBezTo>
                  <a:pt x="9690" y="18001"/>
                  <a:pt x="9552" y="18070"/>
                  <a:pt x="9552" y="18209"/>
                </a:cubicBezTo>
                <a:cubicBezTo>
                  <a:pt x="9344" y="18070"/>
                  <a:pt x="9205" y="17862"/>
                  <a:pt x="9344" y="17654"/>
                </a:cubicBezTo>
                <a:cubicBezTo>
                  <a:pt x="9363" y="17439"/>
                  <a:pt x="9488" y="17356"/>
                  <a:pt x="9639" y="17356"/>
                </a:cubicBezTo>
                <a:close/>
                <a:moveTo>
                  <a:pt x="17315" y="1503"/>
                </a:moveTo>
                <a:cubicBezTo>
                  <a:pt x="20296" y="3097"/>
                  <a:pt x="22168" y="7326"/>
                  <a:pt x="22861" y="10306"/>
                </a:cubicBezTo>
                <a:cubicBezTo>
                  <a:pt x="23415" y="13010"/>
                  <a:pt x="22583" y="15713"/>
                  <a:pt x="22029" y="18347"/>
                </a:cubicBezTo>
                <a:cubicBezTo>
                  <a:pt x="21890" y="15020"/>
                  <a:pt x="21474" y="11693"/>
                  <a:pt x="20781" y="8435"/>
                </a:cubicBezTo>
                <a:cubicBezTo>
                  <a:pt x="20227" y="6009"/>
                  <a:pt x="19256" y="3236"/>
                  <a:pt x="17315" y="1503"/>
                </a:cubicBezTo>
                <a:close/>
                <a:moveTo>
                  <a:pt x="35407" y="17793"/>
                </a:moveTo>
                <a:lnTo>
                  <a:pt x="35615" y="17932"/>
                </a:lnTo>
                <a:cubicBezTo>
                  <a:pt x="35615" y="18139"/>
                  <a:pt x="35685" y="18417"/>
                  <a:pt x="35754" y="18625"/>
                </a:cubicBezTo>
                <a:cubicBezTo>
                  <a:pt x="35615" y="18347"/>
                  <a:pt x="35407" y="18001"/>
                  <a:pt x="35199" y="17793"/>
                </a:cubicBezTo>
                <a:cubicBezTo>
                  <a:pt x="35269" y="17793"/>
                  <a:pt x="35338" y="17793"/>
                  <a:pt x="35407" y="17862"/>
                </a:cubicBezTo>
                <a:lnTo>
                  <a:pt x="35407" y="17793"/>
                </a:lnTo>
                <a:close/>
                <a:moveTo>
                  <a:pt x="17177" y="1850"/>
                </a:moveTo>
                <a:cubicBezTo>
                  <a:pt x="21752" y="5801"/>
                  <a:pt x="20920" y="13772"/>
                  <a:pt x="21544" y="19595"/>
                </a:cubicBezTo>
                <a:cubicBezTo>
                  <a:pt x="20157" y="16268"/>
                  <a:pt x="19187" y="12733"/>
                  <a:pt x="18702" y="9128"/>
                </a:cubicBezTo>
                <a:cubicBezTo>
                  <a:pt x="18355" y="7049"/>
                  <a:pt x="18147" y="4068"/>
                  <a:pt x="17177" y="1850"/>
                </a:cubicBezTo>
                <a:close/>
                <a:moveTo>
                  <a:pt x="16553" y="8019"/>
                </a:moveTo>
                <a:cubicBezTo>
                  <a:pt x="17246" y="12386"/>
                  <a:pt x="18216" y="16753"/>
                  <a:pt x="20712" y="20358"/>
                </a:cubicBezTo>
                <a:cubicBezTo>
                  <a:pt x="17870" y="17862"/>
                  <a:pt x="17107" y="14119"/>
                  <a:pt x="16761" y="10306"/>
                </a:cubicBezTo>
                <a:cubicBezTo>
                  <a:pt x="16691" y="9544"/>
                  <a:pt x="16622" y="8781"/>
                  <a:pt x="16553" y="8019"/>
                </a:cubicBezTo>
                <a:close/>
                <a:moveTo>
                  <a:pt x="15929" y="1018"/>
                </a:moveTo>
                <a:cubicBezTo>
                  <a:pt x="16068" y="1087"/>
                  <a:pt x="16206" y="1156"/>
                  <a:pt x="16276" y="1226"/>
                </a:cubicBezTo>
                <a:cubicBezTo>
                  <a:pt x="17731" y="4276"/>
                  <a:pt x="18078" y="7742"/>
                  <a:pt x="18494" y="11069"/>
                </a:cubicBezTo>
                <a:cubicBezTo>
                  <a:pt x="19048" y="14535"/>
                  <a:pt x="20088" y="17862"/>
                  <a:pt x="21613" y="21051"/>
                </a:cubicBezTo>
                <a:lnTo>
                  <a:pt x="21197" y="20704"/>
                </a:lnTo>
                <a:cubicBezTo>
                  <a:pt x="21197" y="20704"/>
                  <a:pt x="21197" y="20635"/>
                  <a:pt x="21197" y="20635"/>
                </a:cubicBezTo>
                <a:cubicBezTo>
                  <a:pt x="17731" y="14466"/>
                  <a:pt x="17385" y="7880"/>
                  <a:pt x="15721" y="1156"/>
                </a:cubicBezTo>
                <a:cubicBezTo>
                  <a:pt x="15721" y="1087"/>
                  <a:pt x="15860" y="1018"/>
                  <a:pt x="15929" y="1018"/>
                </a:cubicBezTo>
                <a:close/>
                <a:moveTo>
                  <a:pt x="14344" y="27823"/>
                </a:moveTo>
                <a:cubicBezTo>
                  <a:pt x="14458" y="27823"/>
                  <a:pt x="14593" y="27854"/>
                  <a:pt x="14751" y="27913"/>
                </a:cubicBezTo>
                <a:cubicBezTo>
                  <a:pt x="15305" y="28191"/>
                  <a:pt x="15444" y="28815"/>
                  <a:pt x="14889" y="28884"/>
                </a:cubicBezTo>
                <a:lnTo>
                  <a:pt x="14751" y="28884"/>
                </a:lnTo>
                <a:cubicBezTo>
                  <a:pt x="14612" y="28884"/>
                  <a:pt x="14543" y="28953"/>
                  <a:pt x="14543" y="28953"/>
                </a:cubicBezTo>
                <a:cubicBezTo>
                  <a:pt x="14265" y="28884"/>
                  <a:pt x="13988" y="28745"/>
                  <a:pt x="13849" y="28468"/>
                </a:cubicBezTo>
                <a:cubicBezTo>
                  <a:pt x="13899" y="28021"/>
                  <a:pt x="14055" y="27823"/>
                  <a:pt x="14344" y="27823"/>
                </a:cubicBezTo>
                <a:close/>
                <a:moveTo>
                  <a:pt x="35130" y="18763"/>
                </a:moveTo>
                <a:cubicBezTo>
                  <a:pt x="35754" y="22784"/>
                  <a:pt x="33397" y="25972"/>
                  <a:pt x="31248" y="29230"/>
                </a:cubicBezTo>
                <a:cubicBezTo>
                  <a:pt x="30139" y="30686"/>
                  <a:pt x="29515" y="32488"/>
                  <a:pt x="29446" y="34360"/>
                </a:cubicBezTo>
                <a:cubicBezTo>
                  <a:pt x="28268" y="31379"/>
                  <a:pt x="30902" y="27567"/>
                  <a:pt x="32219" y="25071"/>
                </a:cubicBezTo>
                <a:lnTo>
                  <a:pt x="32219" y="25141"/>
                </a:lnTo>
                <a:cubicBezTo>
                  <a:pt x="33051" y="23685"/>
                  <a:pt x="33813" y="22229"/>
                  <a:pt x="34506" y="20704"/>
                </a:cubicBezTo>
                <a:cubicBezTo>
                  <a:pt x="34784" y="20150"/>
                  <a:pt x="34922" y="19526"/>
                  <a:pt x="35130" y="18902"/>
                </a:cubicBezTo>
                <a:cubicBezTo>
                  <a:pt x="35130" y="18833"/>
                  <a:pt x="35130" y="18763"/>
                  <a:pt x="35130" y="18763"/>
                </a:cubicBezTo>
                <a:close/>
                <a:moveTo>
                  <a:pt x="35407" y="18694"/>
                </a:moveTo>
                <a:lnTo>
                  <a:pt x="35407" y="18694"/>
                </a:lnTo>
                <a:cubicBezTo>
                  <a:pt x="35615" y="18971"/>
                  <a:pt x="35754" y="19318"/>
                  <a:pt x="35893" y="19595"/>
                </a:cubicBezTo>
                <a:cubicBezTo>
                  <a:pt x="35962" y="22992"/>
                  <a:pt x="33466" y="26666"/>
                  <a:pt x="32288" y="29577"/>
                </a:cubicBezTo>
                <a:cubicBezTo>
                  <a:pt x="31526" y="31310"/>
                  <a:pt x="30555" y="33182"/>
                  <a:pt x="29793" y="35053"/>
                </a:cubicBezTo>
                <a:cubicBezTo>
                  <a:pt x="29793" y="35053"/>
                  <a:pt x="29793" y="34984"/>
                  <a:pt x="29723" y="34915"/>
                </a:cubicBezTo>
                <a:cubicBezTo>
                  <a:pt x="29446" y="31449"/>
                  <a:pt x="31941" y="29092"/>
                  <a:pt x="33605" y="26250"/>
                </a:cubicBezTo>
                <a:cubicBezTo>
                  <a:pt x="34922" y="24032"/>
                  <a:pt x="35893" y="21328"/>
                  <a:pt x="35407" y="18694"/>
                </a:cubicBezTo>
                <a:close/>
                <a:moveTo>
                  <a:pt x="36101" y="18417"/>
                </a:moveTo>
                <a:cubicBezTo>
                  <a:pt x="39913" y="21813"/>
                  <a:pt x="38527" y="29230"/>
                  <a:pt x="34853" y="32280"/>
                </a:cubicBezTo>
                <a:cubicBezTo>
                  <a:pt x="33744" y="33182"/>
                  <a:pt x="32149" y="34013"/>
                  <a:pt x="30902" y="35123"/>
                </a:cubicBezTo>
                <a:cubicBezTo>
                  <a:pt x="32912" y="32627"/>
                  <a:pt x="35477" y="30409"/>
                  <a:pt x="36309" y="27290"/>
                </a:cubicBezTo>
                <a:cubicBezTo>
                  <a:pt x="37071" y="24794"/>
                  <a:pt x="37002" y="22091"/>
                  <a:pt x="36170" y="19595"/>
                </a:cubicBezTo>
                <a:lnTo>
                  <a:pt x="36170" y="19041"/>
                </a:lnTo>
                <a:lnTo>
                  <a:pt x="36170" y="19041"/>
                </a:lnTo>
                <a:cubicBezTo>
                  <a:pt x="37695" y="22229"/>
                  <a:pt x="37210" y="25557"/>
                  <a:pt x="36101" y="28884"/>
                </a:cubicBezTo>
                <a:cubicBezTo>
                  <a:pt x="36052" y="28933"/>
                  <a:pt x="36141" y="28982"/>
                  <a:pt x="36198" y="28982"/>
                </a:cubicBezTo>
                <a:cubicBezTo>
                  <a:pt x="36221" y="28982"/>
                  <a:pt x="36239" y="28973"/>
                  <a:pt x="36239" y="28953"/>
                </a:cubicBezTo>
                <a:cubicBezTo>
                  <a:pt x="37972" y="25626"/>
                  <a:pt x="37972" y="21675"/>
                  <a:pt x="36101" y="18417"/>
                </a:cubicBezTo>
                <a:close/>
                <a:moveTo>
                  <a:pt x="1372" y="25765"/>
                </a:moveTo>
                <a:lnTo>
                  <a:pt x="1372" y="25765"/>
                </a:lnTo>
                <a:cubicBezTo>
                  <a:pt x="7195" y="26943"/>
                  <a:pt x="9760" y="31518"/>
                  <a:pt x="13087" y="35608"/>
                </a:cubicBezTo>
                <a:cubicBezTo>
                  <a:pt x="11839" y="34499"/>
                  <a:pt x="10591" y="33320"/>
                  <a:pt x="9344" y="32142"/>
                </a:cubicBezTo>
                <a:cubicBezTo>
                  <a:pt x="7126" y="29924"/>
                  <a:pt x="4699" y="27498"/>
                  <a:pt x="1788" y="26180"/>
                </a:cubicBezTo>
                <a:lnTo>
                  <a:pt x="1372" y="25765"/>
                </a:lnTo>
                <a:close/>
                <a:moveTo>
                  <a:pt x="25703" y="31033"/>
                </a:moveTo>
                <a:cubicBezTo>
                  <a:pt x="26535" y="32558"/>
                  <a:pt x="26951" y="34152"/>
                  <a:pt x="27089" y="35816"/>
                </a:cubicBezTo>
                <a:cubicBezTo>
                  <a:pt x="26465" y="34776"/>
                  <a:pt x="25911" y="33736"/>
                  <a:pt x="25218" y="32696"/>
                </a:cubicBezTo>
                <a:cubicBezTo>
                  <a:pt x="25426" y="32142"/>
                  <a:pt x="25564" y="31587"/>
                  <a:pt x="25703" y="31033"/>
                </a:cubicBezTo>
                <a:close/>
                <a:moveTo>
                  <a:pt x="38506" y="35497"/>
                </a:moveTo>
                <a:cubicBezTo>
                  <a:pt x="38702" y="35497"/>
                  <a:pt x="38905" y="35545"/>
                  <a:pt x="39081" y="35677"/>
                </a:cubicBezTo>
                <a:cubicBezTo>
                  <a:pt x="39359" y="35816"/>
                  <a:pt x="39428" y="36162"/>
                  <a:pt x="39220" y="36370"/>
                </a:cubicBezTo>
                <a:cubicBezTo>
                  <a:pt x="39105" y="36638"/>
                  <a:pt x="38948" y="36737"/>
                  <a:pt x="38784" y="36737"/>
                </a:cubicBezTo>
                <a:cubicBezTo>
                  <a:pt x="38651" y="36737"/>
                  <a:pt x="38512" y="36671"/>
                  <a:pt x="38388" y="36578"/>
                </a:cubicBezTo>
                <a:cubicBezTo>
                  <a:pt x="38440" y="36422"/>
                  <a:pt x="38336" y="36344"/>
                  <a:pt x="38222" y="36344"/>
                </a:cubicBezTo>
                <a:cubicBezTo>
                  <a:pt x="38184" y="36344"/>
                  <a:pt x="38145" y="36353"/>
                  <a:pt x="38111" y="36370"/>
                </a:cubicBezTo>
                <a:cubicBezTo>
                  <a:pt x="38111" y="36232"/>
                  <a:pt x="38041" y="36162"/>
                  <a:pt x="37972" y="36093"/>
                </a:cubicBezTo>
                <a:cubicBezTo>
                  <a:pt x="37972" y="35954"/>
                  <a:pt x="37972" y="35885"/>
                  <a:pt x="38041" y="35816"/>
                </a:cubicBezTo>
                <a:cubicBezTo>
                  <a:pt x="38041" y="35677"/>
                  <a:pt x="38111" y="35608"/>
                  <a:pt x="38180" y="35538"/>
                </a:cubicBezTo>
                <a:cubicBezTo>
                  <a:pt x="38282" y="35513"/>
                  <a:pt x="38392" y="35497"/>
                  <a:pt x="38506" y="35497"/>
                </a:cubicBezTo>
                <a:close/>
                <a:moveTo>
                  <a:pt x="36170" y="20496"/>
                </a:moveTo>
                <a:cubicBezTo>
                  <a:pt x="36794" y="23200"/>
                  <a:pt x="36586" y="26042"/>
                  <a:pt x="35477" y="28537"/>
                </a:cubicBezTo>
                <a:cubicBezTo>
                  <a:pt x="34229" y="31449"/>
                  <a:pt x="31456" y="33598"/>
                  <a:pt x="29793" y="36232"/>
                </a:cubicBezTo>
                <a:cubicBezTo>
                  <a:pt x="29793" y="36301"/>
                  <a:pt x="29793" y="36301"/>
                  <a:pt x="29793" y="36370"/>
                </a:cubicBezTo>
                <a:cubicBezTo>
                  <a:pt x="29723" y="36578"/>
                  <a:pt x="29585" y="36786"/>
                  <a:pt x="29515" y="36994"/>
                </a:cubicBezTo>
                <a:cubicBezTo>
                  <a:pt x="30209" y="33805"/>
                  <a:pt x="32080" y="30548"/>
                  <a:pt x="33397" y="27913"/>
                </a:cubicBezTo>
                <a:cubicBezTo>
                  <a:pt x="34437" y="25765"/>
                  <a:pt x="35893" y="23061"/>
                  <a:pt x="36170" y="20496"/>
                </a:cubicBezTo>
                <a:close/>
                <a:moveTo>
                  <a:pt x="1441" y="25626"/>
                </a:moveTo>
                <a:lnTo>
                  <a:pt x="1441" y="25626"/>
                </a:lnTo>
                <a:cubicBezTo>
                  <a:pt x="5323" y="26111"/>
                  <a:pt x="8928" y="27913"/>
                  <a:pt x="11631" y="30617"/>
                </a:cubicBezTo>
                <a:cubicBezTo>
                  <a:pt x="13849" y="32766"/>
                  <a:pt x="14404" y="35885"/>
                  <a:pt x="16206" y="38242"/>
                </a:cubicBezTo>
                <a:cubicBezTo>
                  <a:pt x="15929" y="37965"/>
                  <a:pt x="15582" y="37687"/>
                  <a:pt x="15305" y="37479"/>
                </a:cubicBezTo>
                <a:cubicBezTo>
                  <a:pt x="11146" y="32835"/>
                  <a:pt x="8096" y="26735"/>
                  <a:pt x="1441" y="25626"/>
                </a:cubicBezTo>
                <a:close/>
                <a:moveTo>
                  <a:pt x="2273" y="26596"/>
                </a:moveTo>
                <a:lnTo>
                  <a:pt x="2273" y="26596"/>
                </a:lnTo>
                <a:cubicBezTo>
                  <a:pt x="7126" y="29300"/>
                  <a:pt x="10799" y="34013"/>
                  <a:pt x="14958" y="37687"/>
                </a:cubicBezTo>
                <a:cubicBezTo>
                  <a:pt x="15305" y="38034"/>
                  <a:pt x="15652" y="38381"/>
                  <a:pt x="15998" y="38658"/>
                </a:cubicBezTo>
                <a:cubicBezTo>
                  <a:pt x="13156" y="37410"/>
                  <a:pt x="10037" y="37063"/>
                  <a:pt x="7541" y="34915"/>
                </a:cubicBezTo>
                <a:cubicBezTo>
                  <a:pt x="5808" y="33390"/>
                  <a:pt x="4769" y="31171"/>
                  <a:pt x="3590" y="29230"/>
                </a:cubicBezTo>
                <a:cubicBezTo>
                  <a:pt x="3452" y="28953"/>
                  <a:pt x="2966" y="28052"/>
                  <a:pt x="2412" y="27220"/>
                </a:cubicBezTo>
                <a:lnTo>
                  <a:pt x="2412" y="27220"/>
                </a:lnTo>
                <a:cubicBezTo>
                  <a:pt x="6224" y="31310"/>
                  <a:pt x="10314" y="35608"/>
                  <a:pt x="15166" y="38173"/>
                </a:cubicBezTo>
                <a:cubicBezTo>
                  <a:pt x="15180" y="38186"/>
                  <a:pt x="15193" y="38191"/>
                  <a:pt x="15205" y="38191"/>
                </a:cubicBezTo>
                <a:cubicBezTo>
                  <a:pt x="15257" y="38191"/>
                  <a:pt x="15292" y="38090"/>
                  <a:pt x="15236" y="38034"/>
                </a:cubicBezTo>
                <a:cubicBezTo>
                  <a:pt x="12671" y="36024"/>
                  <a:pt x="10106" y="34152"/>
                  <a:pt x="7680" y="31934"/>
                </a:cubicBezTo>
                <a:cubicBezTo>
                  <a:pt x="5808" y="30201"/>
                  <a:pt x="4076" y="28399"/>
                  <a:pt x="2273" y="26596"/>
                </a:cubicBezTo>
                <a:close/>
                <a:moveTo>
                  <a:pt x="26119" y="22091"/>
                </a:moveTo>
                <a:lnTo>
                  <a:pt x="26119" y="22091"/>
                </a:lnTo>
                <a:cubicBezTo>
                  <a:pt x="22722" y="26180"/>
                  <a:pt x="18771" y="33528"/>
                  <a:pt x="21752" y="38658"/>
                </a:cubicBezTo>
                <a:lnTo>
                  <a:pt x="21821" y="38866"/>
                </a:lnTo>
                <a:cubicBezTo>
                  <a:pt x="19880" y="35816"/>
                  <a:pt x="19880" y="32280"/>
                  <a:pt x="21058" y="28884"/>
                </a:cubicBezTo>
                <a:cubicBezTo>
                  <a:pt x="21682" y="27359"/>
                  <a:pt x="22445" y="25903"/>
                  <a:pt x="23485" y="24586"/>
                </a:cubicBezTo>
                <a:cubicBezTo>
                  <a:pt x="24247" y="23685"/>
                  <a:pt x="25148" y="22853"/>
                  <a:pt x="26119" y="22091"/>
                </a:cubicBezTo>
                <a:close/>
                <a:moveTo>
                  <a:pt x="26673" y="21744"/>
                </a:moveTo>
                <a:lnTo>
                  <a:pt x="26673" y="21744"/>
                </a:lnTo>
                <a:cubicBezTo>
                  <a:pt x="26465" y="25418"/>
                  <a:pt x="25079" y="28399"/>
                  <a:pt x="23554" y="31795"/>
                </a:cubicBezTo>
                <a:cubicBezTo>
                  <a:pt x="22583" y="34083"/>
                  <a:pt x="21821" y="36509"/>
                  <a:pt x="22168" y="39004"/>
                </a:cubicBezTo>
                <a:lnTo>
                  <a:pt x="22098" y="38796"/>
                </a:lnTo>
                <a:cubicBezTo>
                  <a:pt x="21960" y="37410"/>
                  <a:pt x="21890" y="36024"/>
                  <a:pt x="22029" y="34637"/>
                </a:cubicBezTo>
                <a:cubicBezTo>
                  <a:pt x="22306" y="31033"/>
                  <a:pt x="23970" y="28052"/>
                  <a:pt x="25911" y="25141"/>
                </a:cubicBezTo>
                <a:cubicBezTo>
                  <a:pt x="25962" y="25039"/>
                  <a:pt x="25901" y="24975"/>
                  <a:pt x="25837" y="24975"/>
                </a:cubicBezTo>
                <a:cubicBezTo>
                  <a:pt x="25814" y="24975"/>
                  <a:pt x="25791" y="24983"/>
                  <a:pt x="25772" y="25002"/>
                </a:cubicBezTo>
                <a:cubicBezTo>
                  <a:pt x="22514" y="28399"/>
                  <a:pt x="21336" y="33251"/>
                  <a:pt x="21682" y="37965"/>
                </a:cubicBezTo>
                <a:cubicBezTo>
                  <a:pt x="19603" y="32488"/>
                  <a:pt x="23277" y="26388"/>
                  <a:pt x="26465" y="22091"/>
                </a:cubicBezTo>
                <a:cubicBezTo>
                  <a:pt x="26535" y="21952"/>
                  <a:pt x="26465" y="21883"/>
                  <a:pt x="26396" y="21813"/>
                </a:cubicBezTo>
                <a:lnTo>
                  <a:pt x="26673" y="21744"/>
                </a:lnTo>
                <a:close/>
                <a:moveTo>
                  <a:pt x="27103" y="21579"/>
                </a:moveTo>
                <a:cubicBezTo>
                  <a:pt x="27249" y="21579"/>
                  <a:pt x="27366" y="21657"/>
                  <a:pt x="27366" y="21813"/>
                </a:cubicBezTo>
                <a:cubicBezTo>
                  <a:pt x="27921" y="24863"/>
                  <a:pt x="26049" y="28399"/>
                  <a:pt x="25148" y="31171"/>
                </a:cubicBezTo>
                <a:cubicBezTo>
                  <a:pt x="25010" y="31587"/>
                  <a:pt x="24940" y="31934"/>
                  <a:pt x="24802" y="32350"/>
                </a:cubicBezTo>
                <a:cubicBezTo>
                  <a:pt x="24247" y="34776"/>
                  <a:pt x="23415" y="37133"/>
                  <a:pt x="22445" y="39420"/>
                </a:cubicBezTo>
                <a:cubicBezTo>
                  <a:pt x="21544" y="33043"/>
                  <a:pt x="27921" y="27775"/>
                  <a:pt x="26951" y="21605"/>
                </a:cubicBezTo>
                <a:cubicBezTo>
                  <a:pt x="27003" y="21588"/>
                  <a:pt x="27055" y="21579"/>
                  <a:pt x="27103" y="21579"/>
                </a:cubicBezTo>
                <a:close/>
                <a:moveTo>
                  <a:pt x="40043" y="38952"/>
                </a:moveTo>
                <a:cubicBezTo>
                  <a:pt x="40104" y="38952"/>
                  <a:pt x="40156" y="38970"/>
                  <a:pt x="40190" y="39004"/>
                </a:cubicBezTo>
                <a:cubicBezTo>
                  <a:pt x="40260" y="39004"/>
                  <a:pt x="40329" y="39074"/>
                  <a:pt x="40329" y="39143"/>
                </a:cubicBezTo>
                <a:cubicBezTo>
                  <a:pt x="40329" y="39282"/>
                  <a:pt x="40260" y="39420"/>
                  <a:pt x="40190" y="39559"/>
                </a:cubicBezTo>
                <a:cubicBezTo>
                  <a:pt x="40121" y="39698"/>
                  <a:pt x="39982" y="39836"/>
                  <a:pt x="39844" y="39906"/>
                </a:cubicBezTo>
                <a:cubicBezTo>
                  <a:pt x="39774" y="39836"/>
                  <a:pt x="39774" y="39767"/>
                  <a:pt x="39705" y="39767"/>
                </a:cubicBezTo>
                <a:cubicBezTo>
                  <a:pt x="39705" y="39559"/>
                  <a:pt x="39705" y="39351"/>
                  <a:pt x="39705" y="39212"/>
                </a:cubicBezTo>
                <a:cubicBezTo>
                  <a:pt x="39705" y="39143"/>
                  <a:pt x="39774" y="39074"/>
                  <a:pt x="39844" y="39004"/>
                </a:cubicBezTo>
                <a:cubicBezTo>
                  <a:pt x="39913" y="38970"/>
                  <a:pt x="39982" y="38952"/>
                  <a:pt x="40043" y="38952"/>
                </a:cubicBezTo>
                <a:close/>
                <a:moveTo>
                  <a:pt x="33222" y="38959"/>
                </a:moveTo>
                <a:cubicBezTo>
                  <a:pt x="33318" y="38959"/>
                  <a:pt x="33421" y="38976"/>
                  <a:pt x="33536" y="39004"/>
                </a:cubicBezTo>
                <a:cubicBezTo>
                  <a:pt x="33813" y="39212"/>
                  <a:pt x="33674" y="39975"/>
                  <a:pt x="33536" y="40183"/>
                </a:cubicBezTo>
                <a:cubicBezTo>
                  <a:pt x="33434" y="40284"/>
                  <a:pt x="33259" y="40349"/>
                  <a:pt x="33090" y="40349"/>
                </a:cubicBezTo>
                <a:cubicBezTo>
                  <a:pt x="33028" y="40349"/>
                  <a:pt x="32968" y="40340"/>
                  <a:pt x="32912" y="40321"/>
                </a:cubicBezTo>
                <a:cubicBezTo>
                  <a:pt x="32704" y="40252"/>
                  <a:pt x="32496" y="39975"/>
                  <a:pt x="32427" y="39698"/>
                </a:cubicBezTo>
                <a:lnTo>
                  <a:pt x="32427" y="39698"/>
                </a:lnTo>
                <a:cubicBezTo>
                  <a:pt x="32496" y="39767"/>
                  <a:pt x="32565" y="39767"/>
                  <a:pt x="32635" y="39836"/>
                </a:cubicBezTo>
                <a:cubicBezTo>
                  <a:pt x="32773" y="39836"/>
                  <a:pt x="32843" y="39767"/>
                  <a:pt x="32843" y="39628"/>
                </a:cubicBezTo>
                <a:cubicBezTo>
                  <a:pt x="32704" y="39420"/>
                  <a:pt x="32635" y="39282"/>
                  <a:pt x="32843" y="39074"/>
                </a:cubicBezTo>
                <a:cubicBezTo>
                  <a:pt x="32964" y="38992"/>
                  <a:pt x="33086" y="38959"/>
                  <a:pt x="33222" y="38959"/>
                </a:cubicBezTo>
                <a:close/>
                <a:moveTo>
                  <a:pt x="13503" y="43094"/>
                </a:moveTo>
                <a:cubicBezTo>
                  <a:pt x="14889" y="43510"/>
                  <a:pt x="16068" y="44134"/>
                  <a:pt x="17177" y="44966"/>
                </a:cubicBezTo>
                <a:cubicBezTo>
                  <a:pt x="18008" y="45590"/>
                  <a:pt x="18840" y="46283"/>
                  <a:pt x="19741" y="46907"/>
                </a:cubicBezTo>
                <a:cubicBezTo>
                  <a:pt x="19048" y="46560"/>
                  <a:pt x="18355" y="46144"/>
                  <a:pt x="17662" y="45728"/>
                </a:cubicBezTo>
                <a:cubicBezTo>
                  <a:pt x="16345" y="44896"/>
                  <a:pt x="14958" y="43857"/>
                  <a:pt x="13503" y="43094"/>
                </a:cubicBezTo>
                <a:close/>
                <a:moveTo>
                  <a:pt x="11034" y="41721"/>
                </a:moveTo>
                <a:cubicBezTo>
                  <a:pt x="13249" y="41721"/>
                  <a:pt x="15436" y="42364"/>
                  <a:pt x="17315" y="43579"/>
                </a:cubicBezTo>
                <a:cubicBezTo>
                  <a:pt x="19395" y="44758"/>
                  <a:pt x="20851" y="46837"/>
                  <a:pt x="22722" y="48293"/>
                </a:cubicBezTo>
                <a:cubicBezTo>
                  <a:pt x="20227" y="46976"/>
                  <a:pt x="18216" y="45035"/>
                  <a:pt x="15790" y="43579"/>
                </a:cubicBezTo>
                <a:cubicBezTo>
                  <a:pt x="14543" y="42886"/>
                  <a:pt x="13226" y="42470"/>
                  <a:pt x="11770" y="42332"/>
                </a:cubicBezTo>
                <a:cubicBezTo>
                  <a:pt x="11125" y="42063"/>
                  <a:pt x="10438" y="41961"/>
                  <a:pt x="9743" y="41961"/>
                </a:cubicBezTo>
                <a:cubicBezTo>
                  <a:pt x="9541" y="41961"/>
                  <a:pt x="9338" y="41970"/>
                  <a:pt x="9136" y="41985"/>
                </a:cubicBezTo>
                <a:cubicBezTo>
                  <a:pt x="9136" y="41916"/>
                  <a:pt x="9274" y="41916"/>
                  <a:pt x="9344" y="41846"/>
                </a:cubicBezTo>
                <a:cubicBezTo>
                  <a:pt x="9906" y="41762"/>
                  <a:pt x="10471" y="41721"/>
                  <a:pt x="11034" y="41721"/>
                </a:cubicBezTo>
                <a:close/>
                <a:moveTo>
                  <a:pt x="8373" y="42401"/>
                </a:moveTo>
                <a:cubicBezTo>
                  <a:pt x="8443" y="42470"/>
                  <a:pt x="8443" y="42470"/>
                  <a:pt x="8512" y="42470"/>
                </a:cubicBezTo>
                <a:cubicBezTo>
                  <a:pt x="9690" y="42540"/>
                  <a:pt x="10869" y="42609"/>
                  <a:pt x="12047" y="42817"/>
                </a:cubicBezTo>
                <a:cubicBezTo>
                  <a:pt x="14196" y="43579"/>
                  <a:pt x="16137" y="45243"/>
                  <a:pt x="18008" y="46352"/>
                </a:cubicBezTo>
                <a:cubicBezTo>
                  <a:pt x="19533" y="47253"/>
                  <a:pt x="21128" y="48085"/>
                  <a:pt x="22722" y="48778"/>
                </a:cubicBezTo>
                <a:cubicBezTo>
                  <a:pt x="19811" y="48432"/>
                  <a:pt x="17107" y="47392"/>
                  <a:pt x="14681" y="45659"/>
                </a:cubicBezTo>
                <a:cubicBezTo>
                  <a:pt x="12671" y="44411"/>
                  <a:pt x="10661" y="43025"/>
                  <a:pt x="8304" y="42540"/>
                </a:cubicBezTo>
                <a:lnTo>
                  <a:pt x="8373" y="42401"/>
                </a:lnTo>
                <a:close/>
                <a:moveTo>
                  <a:pt x="12175" y="41159"/>
                </a:moveTo>
                <a:cubicBezTo>
                  <a:pt x="16333" y="41159"/>
                  <a:pt x="20231" y="45099"/>
                  <a:pt x="23207" y="48016"/>
                </a:cubicBezTo>
                <a:lnTo>
                  <a:pt x="24178" y="48986"/>
                </a:lnTo>
                <a:lnTo>
                  <a:pt x="23901" y="48848"/>
                </a:lnTo>
                <a:cubicBezTo>
                  <a:pt x="19898" y="45620"/>
                  <a:pt x="16436" y="41430"/>
                  <a:pt x="11276" y="41430"/>
                </a:cubicBezTo>
                <a:cubicBezTo>
                  <a:pt x="10895" y="41430"/>
                  <a:pt x="10506" y="41452"/>
                  <a:pt x="10106" y="41500"/>
                </a:cubicBezTo>
                <a:cubicBezTo>
                  <a:pt x="10801" y="41265"/>
                  <a:pt x="11491" y="41159"/>
                  <a:pt x="12175" y="41159"/>
                </a:cubicBezTo>
                <a:close/>
                <a:moveTo>
                  <a:pt x="8651" y="42886"/>
                </a:moveTo>
                <a:lnTo>
                  <a:pt x="8651" y="42886"/>
                </a:lnTo>
                <a:cubicBezTo>
                  <a:pt x="11215" y="43995"/>
                  <a:pt x="13711" y="45312"/>
                  <a:pt x="16068" y="46907"/>
                </a:cubicBezTo>
                <a:cubicBezTo>
                  <a:pt x="17869" y="47987"/>
                  <a:pt x="20033" y="49068"/>
                  <a:pt x="22202" y="49068"/>
                </a:cubicBezTo>
                <a:cubicBezTo>
                  <a:pt x="22537" y="49068"/>
                  <a:pt x="22873" y="49042"/>
                  <a:pt x="23207" y="48986"/>
                </a:cubicBezTo>
                <a:cubicBezTo>
                  <a:pt x="23415" y="49056"/>
                  <a:pt x="23693" y="49194"/>
                  <a:pt x="23901" y="49264"/>
                </a:cubicBezTo>
                <a:cubicBezTo>
                  <a:pt x="23242" y="49229"/>
                  <a:pt x="22583" y="49212"/>
                  <a:pt x="21934" y="49212"/>
                </a:cubicBezTo>
                <a:cubicBezTo>
                  <a:pt x="21284" y="49212"/>
                  <a:pt x="20643" y="49229"/>
                  <a:pt x="20019" y="49264"/>
                </a:cubicBezTo>
                <a:cubicBezTo>
                  <a:pt x="19977" y="49264"/>
                  <a:pt x="19936" y="49264"/>
                  <a:pt x="19895" y="49264"/>
                </a:cubicBezTo>
                <a:cubicBezTo>
                  <a:pt x="15513" y="49264"/>
                  <a:pt x="11809" y="45633"/>
                  <a:pt x="8651" y="42886"/>
                </a:cubicBezTo>
                <a:close/>
                <a:moveTo>
                  <a:pt x="15832" y="1"/>
                </a:moveTo>
                <a:cubicBezTo>
                  <a:pt x="15736" y="1"/>
                  <a:pt x="15668" y="133"/>
                  <a:pt x="15721" y="186"/>
                </a:cubicBezTo>
                <a:cubicBezTo>
                  <a:pt x="15790" y="325"/>
                  <a:pt x="15860" y="463"/>
                  <a:pt x="15929" y="602"/>
                </a:cubicBezTo>
                <a:lnTo>
                  <a:pt x="15860" y="602"/>
                </a:lnTo>
                <a:lnTo>
                  <a:pt x="15513" y="463"/>
                </a:lnTo>
                <a:cubicBezTo>
                  <a:pt x="15513" y="394"/>
                  <a:pt x="15444" y="394"/>
                  <a:pt x="15374" y="394"/>
                </a:cubicBezTo>
                <a:cubicBezTo>
                  <a:pt x="15305" y="394"/>
                  <a:pt x="15166" y="325"/>
                  <a:pt x="15097" y="325"/>
                </a:cubicBezTo>
                <a:cubicBezTo>
                  <a:pt x="15082" y="317"/>
                  <a:pt x="15067" y="314"/>
                  <a:pt x="15052" y="314"/>
                </a:cubicBezTo>
                <a:cubicBezTo>
                  <a:pt x="14932" y="314"/>
                  <a:pt x="14843" y="540"/>
                  <a:pt x="15028" y="602"/>
                </a:cubicBezTo>
                <a:lnTo>
                  <a:pt x="15166" y="671"/>
                </a:lnTo>
                <a:cubicBezTo>
                  <a:pt x="15166" y="671"/>
                  <a:pt x="15166" y="741"/>
                  <a:pt x="15166" y="810"/>
                </a:cubicBezTo>
                <a:cubicBezTo>
                  <a:pt x="17246" y="7464"/>
                  <a:pt x="14543" y="17308"/>
                  <a:pt x="21613" y="21467"/>
                </a:cubicBezTo>
                <a:cubicBezTo>
                  <a:pt x="21613" y="21744"/>
                  <a:pt x="21613" y="21952"/>
                  <a:pt x="21613" y="22229"/>
                </a:cubicBezTo>
                <a:cubicBezTo>
                  <a:pt x="21648" y="22299"/>
                  <a:pt x="21700" y="22333"/>
                  <a:pt x="21752" y="22333"/>
                </a:cubicBezTo>
                <a:cubicBezTo>
                  <a:pt x="21804" y="22333"/>
                  <a:pt x="21856" y="22299"/>
                  <a:pt x="21890" y="22229"/>
                </a:cubicBezTo>
                <a:lnTo>
                  <a:pt x="21890" y="22021"/>
                </a:lnTo>
                <a:cubicBezTo>
                  <a:pt x="22237" y="22853"/>
                  <a:pt x="22583" y="23754"/>
                  <a:pt x="22930" y="24586"/>
                </a:cubicBezTo>
                <a:cubicBezTo>
                  <a:pt x="22376" y="25349"/>
                  <a:pt x="21821" y="26250"/>
                  <a:pt x="21336" y="27082"/>
                </a:cubicBezTo>
                <a:cubicBezTo>
                  <a:pt x="19741" y="23893"/>
                  <a:pt x="17246" y="21328"/>
                  <a:pt x="14820" y="18694"/>
                </a:cubicBezTo>
                <a:cubicBezTo>
                  <a:pt x="15166" y="18555"/>
                  <a:pt x="15305" y="18209"/>
                  <a:pt x="15374" y="17862"/>
                </a:cubicBezTo>
                <a:cubicBezTo>
                  <a:pt x="15513" y="17585"/>
                  <a:pt x="15513" y="17030"/>
                  <a:pt x="15652" y="16545"/>
                </a:cubicBezTo>
                <a:cubicBezTo>
                  <a:pt x="15790" y="16684"/>
                  <a:pt x="15860" y="16822"/>
                  <a:pt x="15998" y="16961"/>
                </a:cubicBezTo>
                <a:cubicBezTo>
                  <a:pt x="16068" y="17030"/>
                  <a:pt x="16137" y="17100"/>
                  <a:pt x="16137" y="17100"/>
                </a:cubicBezTo>
                <a:cubicBezTo>
                  <a:pt x="16206" y="17169"/>
                  <a:pt x="16276" y="17204"/>
                  <a:pt x="16336" y="17204"/>
                </a:cubicBezTo>
                <a:cubicBezTo>
                  <a:pt x="16397" y="17204"/>
                  <a:pt x="16449" y="17169"/>
                  <a:pt x="16483" y="17100"/>
                </a:cubicBezTo>
                <a:cubicBezTo>
                  <a:pt x="16553" y="17100"/>
                  <a:pt x="16622" y="17030"/>
                  <a:pt x="16622" y="16961"/>
                </a:cubicBezTo>
                <a:cubicBezTo>
                  <a:pt x="16622" y="16961"/>
                  <a:pt x="16622" y="16892"/>
                  <a:pt x="16622" y="16892"/>
                </a:cubicBezTo>
                <a:cubicBezTo>
                  <a:pt x="16553" y="16614"/>
                  <a:pt x="16414" y="16407"/>
                  <a:pt x="16206" y="16268"/>
                </a:cubicBezTo>
                <a:cubicBezTo>
                  <a:pt x="16206" y="16199"/>
                  <a:pt x="16137" y="16129"/>
                  <a:pt x="16068" y="16129"/>
                </a:cubicBezTo>
                <a:lnTo>
                  <a:pt x="15860" y="15921"/>
                </a:lnTo>
                <a:cubicBezTo>
                  <a:pt x="15825" y="15887"/>
                  <a:pt x="15773" y="15869"/>
                  <a:pt x="15721" y="15869"/>
                </a:cubicBezTo>
                <a:cubicBezTo>
                  <a:pt x="15669" y="15869"/>
                  <a:pt x="15617" y="15887"/>
                  <a:pt x="15582" y="15921"/>
                </a:cubicBezTo>
                <a:cubicBezTo>
                  <a:pt x="15374" y="16337"/>
                  <a:pt x="15236" y="16753"/>
                  <a:pt x="15236" y="17238"/>
                </a:cubicBezTo>
                <a:cubicBezTo>
                  <a:pt x="15166" y="17516"/>
                  <a:pt x="15166" y="18417"/>
                  <a:pt x="14751" y="18486"/>
                </a:cubicBezTo>
                <a:cubicBezTo>
                  <a:pt x="14751" y="18486"/>
                  <a:pt x="14681" y="18486"/>
                  <a:pt x="14681" y="18555"/>
                </a:cubicBezTo>
                <a:lnTo>
                  <a:pt x="13988" y="17793"/>
                </a:lnTo>
                <a:cubicBezTo>
                  <a:pt x="13641" y="16614"/>
                  <a:pt x="13364" y="15436"/>
                  <a:pt x="13226" y="14258"/>
                </a:cubicBezTo>
                <a:cubicBezTo>
                  <a:pt x="13295" y="14188"/>
                  <a:pt x="13295" y="14119"/>
                  <a:pt x="13226" y="14050"/>
                </a:cubicBezTo>
                <a:lnTo>
                  <a:pt x="13156" y="13842"/>
                </a:lnTo>
                <a:lnTo>
                  <a:pt x="13087" y="13772"/>
                </a:lnTo>
                <a:cubicBezTo>
                  <a:pt x="14157" y="13322"/>
                  <a:pt x="13533" y="11588"/>
                  <a:pt x="12555" y="11588"/>
                </a:cubicBezTo>
                <a:cubicBezTo>
                  <a:pt x="12330" y="11588"/>
                  <a:pt x="12086" y="11680"/>
                  <a:pt x="11839" y="11901"/>
                </a:cubicBezTo>
                <a:cubicBezTo>
                  <a:pt x="11631" y="12039"/>
                  <a:pt x="11631" y="12317"/>
                  <a:pt x="11839" y="12455"/>
                </a:cubicBezTo>
                <a:cubicBezTo>
                  <a:pt x="11978" y="12594"/>
                  <a:pt x="12168" y="12663"/>
                  <a:pt x="12368" y="12663"/>
                </a:cubicBezTo>
                <a:cubicBezTo>
                  <a:pt x="12567" y="12663"/>
                  <a:pt x="12775" y="12594"/>
                  <a:pt x="12948" y="12455"/>
                </a:cubicBezTo>
                <a:lnTo>
                  <a:pt x="12948" y="12455"/>
                </a:lnTo>
                <a:cubicBezTo>
                  <a:pt x="13087" y="12733"/>
                  <a:pt x="13018" y="13218"/>
                  <a:pt x="12602" y="13287"/>
                </a:cubicBezTo>
                <a:cubicBezTo>
                  <a:pt x="12394" y="13287"/>
                  <a:pt x="12255" y="13564"/>
                  <a:pt x="12394" y="13772"/>
                </a:cubicBezTo>
                <a:lnTo>
                  <a:pt x="12879" y="14258"/>
                </a:lnTo>
                <a:cubicBezTo>
                  <a:pt x="12879" y="14327"/>
                  <a:pt x="12879" y="14327"/>
                  <a:pt x="12948" y="14327"/>
                </a:cubicBezTo>
                <a:cubicBezTo>
                  <a:pt x="13226" y="15228"/>
                  <a:pt x="13364" y="16060"/>
                  <a:pt x="13503" y="16961"/>
                </a:cubicBezTo>
                <a:cubicBezTo>
                  <a:pt x="13503" y="17100"/>
                  <a:pt x="13572" y="17238"/>
                  <a:pt x="13572" y="17377"/>
                </a:cubicBezTo>
                <a:cubicBezTo>
                  <a:pt x="12810" y="16476"/>
                  <a:pt x="12047" y="15644"/>
                  <a:pt x="11354" y="14674"/>
                </a:cubicBezTo>
                <a:cubicBezTo>
                  <a:pt x="11423" y="14674"/>
                  <a:pt x="11423" y="14535"/>
                  <a:pt x="11354" y="14466"/>
                </a:cubicBezTo>
                <a:cubicBezTo>
                  <a:pt x="10383" y="14050"/>
                  <a:pt x="10314" y="11970"/>
                  <a:pt x="10453" y="10653"/>
                </a:cubicBezTo>
                <a:cubicBezTo>
                  <a:pt x="10591" y="10653"/>
                  <a:pt x="10661" y="10584"/>
                  <a:pt x="10730" y="10445"/>
                </a:cubicBezTo>
                <a:cubicBezTo>
                  <a:pt x="10794" y="10063"/>
                  <a:pt x="10740" y="9389"/>
                  <a:pt x="10248" y="9389"/>
                </a:cubicBezTo>
                <a:cubicBezTo>
                  <a:pt x="10204" y="9389"/>
                  <a:pt x="10157" y="9394"/>
                  <a:pt x="10106" y="9405"/>
                </a:cubicBezTo>
                <a:cubicBezTo>
                  <a:pt x="9482" y="9544"/>
                  <a:pt x="9690" y="10445"/>
                  <a:pt x="10037" y="10861"/>
                </a:cubicBezTo>
                <a:lnTo>
                  <a:pt x="10245" y="10861"/>
                </a:lnTo>
                <a:cubicBezTo>
                  <a:pt x="10176" y="11554"/>
                  <a:pt x="10176" y="12247"/>
                  <a:pt x="10245" y="13010"/>
                </a:cubicBezTo>
                <a:cubicBezTo>
                  <a:pt x="9621" y="12109"/>
                  <a:pt x="9066" y="11208"/>
                  <a:pt x="8651" y="10306"/>
                </a:cubicBezTo>
                <a:cubicBezTo>
                  <a:pt x="8858" y="10029"/>
                  <a:pt x="9066" y="9683"/>
                  <a:pt x="9066" y="9336"/>
                </a:cubicBezTo>
                <a:cubicBezTo>
                  <a:pt x="9136" y="8920"/>
                  <a:pt x="8997" y="8574"/>
                  <a:pt x="8789" y="8296"/>
                </a:cubicBezTo>
                <a:cubicBezTo>
                  <a:pt x="8574" y="8112"/>
                  <a:pt x="8319" y="8023"/>
                  <a:pt x="8065" y="8023"/>
                </a:cubicBezTo>
                <a:cubicBezTo>
                  <a:pt x="7745" y="8023"/>
                  <a:pt x="7427" y="8164"/>
                  <a:pt x="7195" y="8435"/>
                </a:cubicBezTo>
                <a:lnTo>
                  <a:pt x="7126" y="8574"/>
                </a:lnTo>
                <a:cubicBezTo>
                  <a:pt x="7100" y="8561"/>
                  <a:pt x="7072" y="8555"/>
                  <a:pt x="7044" y="8555"/>
                </a:cubicBezTo>
                <a:cubicBezTo>
                  <a:pt x="6920" y="8555"/>
                  <a:pt x="6792" y="8668"/>
                  <a:pt x="6848" y="8781"/>
                </a:cubicBezTo>
                <a:lnTo>
                  <a:pt x="6918" y="8920"/>
                </a:lnTo>
                <a:cubicBezTo>
                  <a:pt x="6779" y="9405"/>
                  <a:pt x="7126" y="9960"/>
                  <a:pt x="7611" y="10099"/>
                </a:cubicBezTo>
                <a:cubicBezTo>
                  <a:pt x="7645" y="10133"/>
                  <a:pt x="7663" y="10151"/>
                  <a:pt x="7680" y="10151"/>
                </a:cubicBezTo>
                <a:cubicBezTo>
                  <a:pt x="7697" y="10151"/>
                  <a:pt x="7715" y="10133"/>
                  <a:pt x="7749" y="10099"/>
                </a:cubicBezTo>
                <a:cubicBezTo>
                  <a:pt x="7863" y="10270"/>
                  <a:pt x="8071" y="10394"/>
                  <a:pt x="8296" y="10394"/>
                </a:cubicBezTo>
                <a:cubicBezTo>
                  <a:pt x="8344" y="10394"/>
                  <a:pt x="8393" y="10388"/>
                  <a:pt x="8443" y="10376"/>
                </a:cubicBezTo>
                <a:cubicBezTo>
                  <a:pt x="9136" y="11832"/>
                  <a:pt x="9898" y="13218"/>
                  <a:pt x="10869" y="14466"/>
                </a:cubicBezTo>
                <a:cubicBezTo>
                  <a:pt x="10645" y="14528"/>
                  <a:pt x="10419" y="14554"/>
                  <a:pt x="10191" y="14554"/>
                </a:cubicBezTo>
                <a:cubicBezTo>
                  <a:pt x="9148" y="14554"/>
                  <a:pt x="8068" y="14000"/>
                  <a:pt x="6987" y="13772"/>
                </a:cubicBezTo>
                <a:cubicBezTo>
                  <a:pt x="7056" y="13495"/>
                  <a:pt x="7056" y="13218"/>
                  <a:pt x="7056" y="12941"/>
                </a:cubicBezTo>
                <a:cubicBezTo>
                  <a:pt x="7022" y="12837"/>
                  <a:pt x="6918" y="12785"/>
                  <a:pt x="6814" y="12785"/>
                </a:cubicBezTo>
                <a:cubicBezTo>
                  <a:pt x="6710" y="12785"/>
                  <a:pt x="6606" y="12837"/>
                  <a:pt x="6571" y="12941"/>
                </a:cubicBezTo>
                <a:cubicBezTo>
                  <a:pt x="6571" y="13079"/>
                  <a:pt x="6502" y="13149"/>
                  <a:pt x="6432" y="13287"/>
                </a:cubicBezTo>
                <a:cubicBezTo>
                  <a:pt x="6363" y="13357"/>
                  <a:pt x="6432" y="13426"/>
                  <a:pt x="6571" y="13426"/>
                </a:cubicBezTo>
                <a:cubicBezTo>
                  <a:pt x="6571" y="13495"/>
                  <a:pt x="6502" y="13564"/>
                  <a:pt x="6502" y="13634"/>
                </a:cubicBezTo>
                <a:cubicBezTo>
                  <a:pt x="6363" y="13495"/>
                  <a:pt x="6155" y="13426"/>
                  <a:pt x="5947" y="13426"/>
                </a:cubicBezTo>
                <a:cubicBezTo>
                  <a:pt x="5808" y="13426"/>
                  <a:pt x="5739" y="13564"/>
                  <a:pt x="5670" y="13703"/>
                </a:cubicBezTo>
                <a:cubicBezTo>
                  <a:pt x="5531" y="13703"/>
                  <a:pt x="5462" y="13772"/>
                  <a:pt x="5531" y="13911"/>
                </a:cubicBezTo>
                <a:lnTo>
                  <a:pt x="5531" y="14119"/>
                </a:lnTo>
                <a:cubicBezTo>
                  <a:pt x="5531" y="14327"/>
                  <a:pt x="5601" y="14604"/>
                  <a:pt x="5808" y="14674"/>
                </a:cubicBezTo>
                <a:cubicBezTo>
                  <a:pt x="5878" y="14743"/>
                  <a:pt x="6016" y="14812"/>
                  <a:pt x="6155" y="14812"/>
                </a:cubicBezTo>
                <a:cubicBezTo>
                  <a:pt x="6363" y="14812"/>
                  <a:pt x="6571" y="14743"/>
                  <a:pt x="6779" y="14604"/>
                </a:cubicBezTo>
                <a:cubicBezTo>
                  <a:pt x="6848" y="14466"/>
                  <a:pt x="6918" y="14327"/>
                  <a:pt x="6848" y="14188"/>
                </a:cubicBezTo>
                <a:lnTo>
                  <a:pt x="6848" y="14188"/>
                </a:lnTo>
                <a:cubicBezTo>
                  <a:pt x="7943" y="14397"/>
                  <a:pt x="9038" y="14958"/>
                  <a:pt x="10074" y="14958"/>
                </a:cubicBezTo>
                <a:cubicBezTo>
                  <a:pt x="10415" y="14958"/>
                  <a:pt x="10750" y="14897"/>
                  <a:pt x="11077" y="14743"/>
                </a:cubicBezTo>
                <a:cubicBezTo>
                  <a:pt x="11908" y="15991"/>
                  <a:pt x="12948" y="17169"/>
                  <a:pt x="13988" y="18347"/>
                </a:cubicBezTo>
                <a:cubicBezTo>
                  <a:pt x="13988" y="18486"/>
                  <a:pt x="14057" y="18625"/>
                  <a:pt x="14127" y="18763"/>
                </a:cubicBezTo>
                <a:cubicBezTo>
                  <a:pt x="14161" y="18833"/>
                  <a:pt x="14213" y="18867"/>
                  <a:pt x="14265" y="18867"/>
                </a:cubicBezTo>
                <a:cubicBezTo>
                  <a:pt x="14317" y="18867"/>
                  <a:pt x="14369" y="18833"/>
                  <a:pt x="14404" y="18763"/>
                </a:cubicBezTo>
                <a:lnTo>
                  <a:pt x="16276" y="20843"/>
                </a:lnTo>
                <a:cubicBezTo>
                  <a:pt x="15236" y="20774"/>
                  <a:pt x="14265" y="20080"/>
                  <a:pt x="13364" y="19665"/>
                </a:cubicBezTo>
                <a:cubicBezTo>
                  <a:pt x="12394" y="19249"/>
                  <a:pt x="11493" y="18902"/>
                  <a:pt x="10661" y="18486"/>
                </a:cubicBezTo>
                <a:cubicBezTo>
                  <a:pt x="11264" y="17823"/>
                  <a:pt x="10765" y="16372"/>
                  <a:pt x="9803" y="16372"/>
                </a:cubicBezTo>
                <a:cubicBezTo>
                  <a:pt x="9659" y="16372"/>
                  <a:pt x="9506" y="16404"/>
                  <a:pt x="9344" y="16476"/>
                </a:cubicBezTo>
                <a:cubicBezTo>
                  <a:pt x="8271" y="16981"/>
                  <a:pt x="8519" y="18749"/>
                  <a:pt x="9566" y="18749"/>
                </a:cubicBezTo>
                <a:cubicBezTo>
                  <a:pt x="9669" y="18749"/>
                  <a:pt x="9780" y="18731"/>
                  <a:pt x="9898" y="18694"/>
                </a:cubicBezTo>
                <a:cubicBezTo>
                  <a:pt x="9968" y="18833"/>
                  <a:pt x="10037" y="18902"/>
                  <a:pt x="10176" y="18971"/>
                </a:cubicBezTo>
                <a:cubicBezTo>
                  <a:pt x="10314" y="18971"/>
                  <a:pt x="10453" y="18902"/>
                  <a:pt x="10522" y="18833"/>
                </a:cubicBezTo>
                <a:cubicBezTo>
                  <a:pt x="11631" y="19387"/>
                  <a:pt x="12810" y="19872"/>
                  <a:pt x="13988" y="20358"/>
                </a:cubicBezTo>
                <a:cubicBezTo>
                  <a:pt x="14694" y="20652"/>
                  <a:pt x="15251" y="21096"/>
                  <a:pt x="15997" y="21096"/>
                </a:cubicBezTo>
                <a:cubicBezTo>
                  <a:pt x="16129" y="21096"/>
                  <a:pt x="16268" y="21082"/>
                  <a:pt x="16414" y="21051"/>
                </a:cubicBezTo>
                <a:cubicBezTo>
                  <a:pt x="18216" y="22992"/>
                  <a:pt x="19880" y="25071"/>
                  <a:pt x="21266" y="27290"/>
                </a:cubicBezTo>
                <a:cubicBezTo>
                  <a:pt x="20643" y="28607"/>
                  <a:pt x="20227" y="29924"/>
                  <a:pt x="20019" y="31310"/>
                </a:cubicBezTo>
                <a:cubicBezTo>
                  <a:pt x="18494" y="30894"/>
                  <a:pt x="16622" y="30548"/>
                  <a:pt x="15444" y="29438"/>
                </a:cubicBezTo>
                <a:cubicBezTo>
                  <a:pt x="16276" y="28953"/>
                  <a:pt x="15998" y="27359"/>
                  <a:pt x="14751" y="27151"/>
                </a:cubicBezTo>
                <a:cubicBezTo>
                  <a:pt x="14631" y="27129"/>
                  <a:pt x="14517" y="27119"/>
                  <a:pt x="14410" y="27119"/>
                </a:cubicBezTo>
                <a:cubicBezTo>
                  <a:pt x="12828" y="27119"/>
                  <a:pt x="12657" y="29305"/>
                  <a:pt x="14264" y="29305"/>
                </a:cubicBezTo>
                <a:cubicBezTo>
                  <a:pt x="14309" y="29305"/>
                  <a:pt x="14356" y="29303"/>
                  <a:pt x="14404" y="29300"/>
                </a:cubicBezTo>
                <a:cubicBezTo>
                  <a:pt x="14404" y="29438"/>
                  <a:pt x="14543" y="29646"/>
                  <a:pt x="14751" y="29646"/>
                </a:cubicBezTo>
                <a:lnTo>
                  <a:pt x="15028" y="29646"/>
                </a:lnTo>
                <a:cubicBezTo>
                  <a:pt x="16414" y="30825"/>
                  <a:pt x="18147" y="31449"/>
                  <a:pt x="19949" y="31587"/>
                </a:cubicBezTo>
                <a:cubicBezTo>
                  <a:pt x="19464" y="34360"/>
                  <a:pt x="20157" y="37202"/>
                  <a:pt x="21821" y="39490"/>
                </a:cubicBezTo>
                <a:cubicBezTo>
                  <a:pt x="21821" y="39767"/>
                  <a:pt x="21890" y="40044"/>
                  <a:pt x="21890" y="40321"/>
                </a:cubicBezTo>
                <a:cubicBezTo>
                  <a:pt x="21821" y="40391"/>
                  <a:pt x="21752" y="40529"/>
                  <a:pt x="21682" y="40668"/>
                </a:cubicBezTo>
                <a:cubicBezTo>
                  <a:pt x="21626" y="40780"/>
                  <a:pt x="21796" y="41072"/>
                  <a:pt x="21973" y="41072"/>
                </a:cubicBezTo>
                <a:cubicBezTo>
                  <a:pt x="22015" y="41072"/>
                  <a:pt x="22058" y="41055"/>
                  <a:pt x="22098" y="41015"/>
                </a:cubicBezTo>
                <a:cubicBezTo>
                  <a:pt x="22237" y="41708"/>
                  <a:pt x="22445" y="42470"/>
                  <a:pt x="22653" y="43233"/>
                </a:cubicBezTo>
                <a:cubicBezTo>
                  <a:pt x="21613" y="42124"/>
                  <a:pt x="20365" y="41153"/>
                  <a:pt x="19118" y="40321"/>
                </a:cubicBezTo>
                <a:cubicBezTo>
                  <a:pt x="18494" y="39975"/>
                  <a:pt x="17939" y="39559"/>
                  <a:pt x="17385" y="39143"/>
                </a:cubicBezTo>
                <a:cubicBezTo>
                  <a:pt x="17385" y="39074"/>
                  <a:pt x="17385" y="39004"/>
                  <a:pt x="17315" y="38935"/>
                </a:cubicBezTo>
                <a:cubicBezTo>
                  <a:pt x="15582" y="37341"/>
                  <a:pt x="14820" y="35053"/>
                  <a:pt x="13780" y="32974"/>
                </a:cubicBezTo>
                <a:cubicBezTo>
                  <a:pt x="13087" y="31587"/>
                  <a:pt x="12047" y="30340"/>
                  <a:pt x="10869" y="29369"/>
                </a:cubicBezTo>
                <a:cubicBezTo>
                  <a:pt x="7957" y="26804"/>
                  <a:pt x="4214" y="25279"/>
                  <a:pt x="332" y="25141"/>
                </a:cubicBezTo>
                <a:cubicBezTo>
                  <a:pt x="310" y="25133"/>
                  <a:pt x="288" y="25130"/>
                  <a:pt x="268" y="25130"/>
                </a:cubicBezTo>
                <a:cubicBezTo>
                  <a:pt x="98" y="25130"/>
                  <a:pt x="1" y="25364"/>
                  <a:pt x="124" y="25487"/>
                </a:cubicBezTo>
                <a:cubicBezTo>
                  <a:pt x="3244" y="28191"/>
                  <a:pt x="4422" y="32350"/>
                  <a:pt x="7264" y="35192"/>
                </a:cubicBezTo>
                <a:cubicBezTo>
                  <a:pt x="9968" y="37895"/>
                  <a:pt x="13988" y="37826"/>
                  <a:pt x="17107" y="39490"/>
                </a:cubicBezTo>
                <a:lnTo>
                  <a:pt x="17454" y="39698"/>
                </a:lnTo>
                <a:cubicBezTo>
                  <a:pt x="20504" y="41777"/>
                  <a:pt x="23207" y="44273"/>
                  <a:pt x="25426" y="47253"/>
                </a:cubicBezTo>
                <a:cubicBezTo>
                  <a:pt x="26465" y="48640"/>
                  <a:pt x="27297" y="50095"/>
                  <a:pt x="28129" y="51620"/>
                </a:cubicBezTo>
                <a:cubicBezTo>
                  <a:pt x="27297" y="50927"/>
                  <a:pt x="26465" y="50303"/>
                  <a:pt x="25495" y="49749"/>
                </a:cubicBezTo>
                <a:cubicBezTo>
                  <a:pt x="25495" y="49749"/>
                  <a:pt x="25495" y="49679"/>
                  <a:pt x="25426" y="49679"/>
                </a:cubicBezTo>
                <a:cubicBezTo>
                  <a:pt x="21952" y="46369"/>
                  <a:pt x="17204" y="40721"/>
                  <a:pt x="12146" y="40721"/>
                </a:cubicBezTo>
                <a:cubicBezTo>
                  <a:pt x="10743" y="40721"/>
                  <a:pt x="9317" y="41155"/>
                  <a:pt x="7888" y="42193"/>
                </a:cubicBezTo>
                <a:cubicBezTo>
                  <a:pt x="7868" y="42152"/>
                  <a:pt x="7841" y="42136"/>
                  <a:pt x="7816" y="42136"/>
                </a:cubicBezTo>
                <a:cubicBezTo>
                  <a:pt x="7755" y="42136"/>
                  <a:pt x="7700" y="42234"/>
                  <a:pt x="7749" y="42332"/>
                </a:cubicBezTo>
                <a:cubicBezTo>
                  <a:pt x="7680" y="42401"/>
                  <a:pt x="7611" y="42401"/>
                  <a:pt x="7541" y="42470"/>
                </a:cubicBezTo>
                <a:cubicBezTo>
                  <a:pt x="7308" y="42645"/>
                  <a:pt x="7467" y="42918"/>
                  <a:pt x="7647" y="42918"/>
                </a:cubicBezTo>
                <a:cubicBezTo>
                  <a:pt x="7681" y="42918"/>
                  <a:pt x="7716" y="42908"/>
                  <a:pt x="7749" y="42886"/>
                </a:cubicBezTo>
                <a:lnTo>
                  <a:pt x="8096" y="42609"/>
                </a:lnTo>
                <a:cubicBezTo>
                  <a:pt x="10383" y="45035"/>
                  <a:pt x="13018" y="47045"/>
                  <a:pt x="15860" y="48709"/>
                </a:cubicBezTo>
                <a:cubicBezTo>
                  <a:pt x="17523" y="49616"/>
                  <a:pt x="19249" y="49637"/>
                  <a:pt x="20980" y="49637"/>
                </a:cubicBezTo>
                <a:cubicBezTo>
                  <a:pt x="21062" y="49637"/>
                  <a:pt x="21145" y="49637"/>
                  <a:pt x="21227" y="49637"/>
                </a:cubicBezTo>
                <a:cubicBezTo>
                  <a:pt x="22588" y="49637"/>
                  <a:pt x="23950" y="49650"/>
                  <a:pt x="25287" y="50095"/>
                </a:cubicBezTo>
                <a:lnTo>
                  <a:pt x="25426" y="50095"/>
                </a:lnTo>
                <a:cubicBezTo>
                  <a:pt x="26535" y="50719"/>
                  <a:pt x="27574" y="51482"/>
                  <a:pt x="28545" y="52383"/>
                </a:cubicBezTo>
                <a:cubicBezTo>
                  <a:pt x="29377" y="54116"/>
                  <a:pt x="30209" y="55987"/>
                  <a:pt x="30902" y="57790"/>
                </a:cubicBezTo>
                <a:cubicBezTo>
                  <a:pt x="30926" y="57862"/>
                  <a:pt x="30984" y="57893"/>
                  <a:pt x="31046" y="57893"/>
                </a:cubicBezTo>
                <a:cubicBezTo>
                  <a:pt x="31162" y="57893"/>
                  <a:pt x="31293" y="57787"/>
                  <a:pt x="31248" y="57651"/>
                </a:cubicBezTo>
                <a:cubicBezTo>
                  <a:pt x="29446" y="52660"/>
                  <a:pt x="26951" y="47531"/>
                  <a:pt x="23207" y="43579"/>
                </a:cubicBezTo>
                <a:cubicBezTo>
                  <a:pt x="22861" y="42609"/>
                  <a:pt x="22653" y="41638"/>
                  <a:pt x="22445" y="40599"/>
                </a:cubicBezTo>
                <a:cubicBezTo>
                  <a:pt x="23693" y="38242"/>
                  <a:pt x="24594" y="35677"/>
                  <a:pt x="25218" y="33043"/>
                </a:cubicBezTo>
                <a:cubicBezTo>
                  <a:pt x="27228" y="36370"/>
                  <a:pt x="28822" y="39836"/>
                  <a:pt x="30070" y="43441"/>
                </a:cubicBezTo>
                <a:cubicBezTo>
                  <a:pt x="30070" y="43579"/>
                  <a:pt x="30139" y="43649"/>
                  <a:pt x="30209" y="43787"/>
                </a:cubicBezTo>
                <a:cubicBezTo>
                  <a:pt x="28406" y="42678"/>
                  <a:pt x="27089" y="40945"/>
                  <a:pt x="25356" y="39767"/>
                </a:cubicBezTo>
                <a:cubicBezTo>
                  <a:pt x="25336" y="39747"/>
                  <a:pt x="25310" y="39738"/>
                  <a:pt x="25283" y="39738"/>
                </a:cubicBezTo>
                <a:cubicBezTo>
                  <a:pt x="25218" y="39738"/>
                  <a:pt x="25148" y="39787"/>
                  <a:pt x="25148" y="39836"/>
                </a:cubicBezTo>
                <a:cubicBezTo>
                  <a:pt x="25110" y="39811"/>
                  <a:pt x="25067" y="39799"/>
                  <a:pt x="25024" y="39799"/>
                </a:cubicBezTo>
                <a:cubicBezTo>
                  <a:pt x="24832" y="39799"/>
                  <a:pt x="24632" y="40026"/>
                  <a:pt x="24802" y="40252"/>
                </a:cubicBezTo>
                <a:lnTo>
                  <a:pt x="24871" y="40252"/>
                </a:lnTo>
                <a:cubicBezTo>
                  <a:pt x="25010" y="40460"/>
                  <a:pt x="25148" y="40529"/>
                  <a:pt x="25356" y="40668"/>
                </a:cubicBezTo>
                <a:cubicBezTo>
                  <a:pt x="25356" y="40668"/>
                  <a:pt x="25426" y="40737"/>
                  <a:pt x="25426" y="40807"/>
                </a:cubicBezTo>
                <a:cubicBezTo>
                  <a:pt x="25460" y="40876"/>
                  <a:pt x="25547" y="40911"/>
                  <a:pt x="25625" y="40911"/>
                </a:cubicBezTo>
                <a:cubicBezTo>
                  <a:pt x="25703" y="40911"/>
                  <a:pt x="25772" y="40876"/>
                  <a:pt x="25772" y="40807"/>
                </a:cubicBezTo>
                <a:cubicBezTo>
                  <a:pt x="25911" y="40737"/>
                  <a:pt x="25911" y="40599"/>
                  <a:pt x="25841" y="40529"/>
                </a:cubicBezTo>
                <a:lnTo>
                  <a:pt x="25703" y="40460"/>
                </a:lnTo>
                <a:cubicBezTo>
                  <a:pt x="25634" y="40321"/>
                  <a:pt x="25564" y="40252"/>
                  <a:pt x="25495" y="40113"/>
                </a:cubicBezTo>
                <a:cubicBezTo>
                  <a:pt x="25484" y="40081"/>
                  <a:pt x="25488" y="40067"/>
                  <a:pt x="25504" y="40067"/>
                </a:cubicBezTo>
                <a:cubicBezTo>
                  <a:pt x="25585" y="40067"/>
                  <a:pt x="25980" y="40471"/>
                  <a:pt x="25980" y="40529"/>
                </a:cubicBezTo>
                <a:cubicBezTo>
                  <a:pt x="26535" y="40945"/>
                  <a:pt x="27020" y="41500"/>
                  <a:pt x="27574" y="41985"/>
                </a:cubicBezTo>
                <a:cubicBezTo>
                  <a:pt x="28337" y="42817"/>
                  <a:pt x="29307" y="43510"/>
                  <a:pt x="30278" y="44134"/>
                </a:cubicBezTo>
                <a:cubicBezTo>
                  <a:pt x="31318" y="48085"/>
                  <a:pt x="31664" y="52175"/>
                  <a:pt x="31387" y="56265"/>
                </a:cubicBezTo>
                <a:cubicBezTo>
                  <a:pt x="31387" y="56750"/>
                  <a:pt x="31318" y="57304"/>
                  <a:pt x="31318" y="57790"/>
                </a:cubicBezTo>
                <a:cubicBezTo>
                  <a:pt x="31318" y="57859"/>
                  <a:pt x="31318" y="57859"/>
                  <a:pt x="31318" y="57928"/>
                </a:cubicBezTo>
                <a:lnTo>
                  <a:pt x="31318" y="58344"/>
                </a:lnTo>
                <a:cubicBezTo>
                  <a:pt x="31318" y="58414"/>
                  <a:pt x="31318" y="58414"/>
                  <a:pt x="31318" y="58483"/>
                </a:cubicBezTo>
                <a:cubicBezTo>
                  <a:pt x="31110" y="65276"/>
                  <a:pt x="31734" y="72208"/>
                  <a:pt x="36378" y="77615"/>
                </a:cubicBezTo>
                <a:cubicBezTo>
                  <a:pt x="36437" y="77674"/>
                  <a:pt x="36507" y="77699"/>
                  <a:pt x="36572" y="77699"/>
                </a:cubicBezTo>
                <a:cubicBezTo>
                  <a:pt x="36738" y="77699"/>
                  <a:pt x="36873" y="77536"/>
                  <a:pt x="36724" y="77338"/>
                </a:cubicBezTo>
                <a:cubicBezTo>
                  <a:pt x="33397" y="73456"/>
                  <a:pt x="32357" y="68950"/>
                  <a:pt x="32011" y="64306"/>
                </a:cubicBezTo>
                <a:cubicBezTo>
                  <a:pt x="33120" y="63682"/>
                  <a:pt x="33328" y="62226"/>
                  <a:pt x="33744" y="61048"/>
                </a:cubicBezTo>
                <a:cubicBezTo>
                  <a:pt x="33764" y="61068"/>
                  <a:pt x="33790" y="61076"/>
                  <a:pt x="33819" y="61076"/>
                </a:cubicBezTo>
                <a:cubicBezTo>
                  <a:pt x="33888" y="61076"/>
                  <a:pt x="33972" y="61027"/>
                  <a:pt x="34021" y="60978"/>
                </a:cubicBezTo>
                <a:cubicBezTo>
                  <a:pt x="34160" y="60770"/>
                  <a:pt x="34160" y="60493"/>
                  <a:pt x="34021" y="60285"/>
                </a:cubicBezTo>
                <a:cubicBezTo>
                  <a:pt x="33986" y="60216"/>
                  <a:pt x="33917" y="60181"/>
                  <a:pt x="33848" y="60181"/>
                </a:cubicBezTo>
                <a:cubicBezTo>
                  <a:pt x="33778" y="60181"/>
                  <a:pt x="33709" y="60216"/>
                  <a:pt x="33674" y="60285"/>
                </a:cubicBezTo>
                <a:cubicBezTo>
                  <a:pt x="33397" y="60909"/>
                  <a:pt x="33189" y="61533"/>
                  <a:pt x="32981" y="62226"/>
                </a:cubicBezTo>
                <a:cubicBezTo>
                  <a:pt x="32843" y="62850"/>
                  <a:pt x="32496" y="63474"/>
                  <a:pt x="32011" y="63959"/>
                </a:cubicBezTo>
                <a:cubicBezTo>
                  <a:pt x="31872" y="62226"/>
                  <a:pt x="31872" y="60493"/>
                  <a:pt x="31872" y="58622"/>
                </a:cubicBezTo>
                <a:lnTo>
                  <a:pt x="31872" y="58622"/>
                </a:lnTo>
                <a:cubicBezTo>
                  <a:pt x="31892" y="58642"/>
                  <a:pt x="31919" y="58650"/>
                  <a:pt x="31946" y="58650"/>
                </a:cubicBezTo>
                <a:cubicBezTo>
                  <a:pt x="32011" y="58650"/>
                  <a:pt x="32080" y="58601"/>
                  <a:pt x="32080" y="58552"/>
                </a:cubicBezTo>
                <a:cubicBezTo>
                  <a:pt x="33744" y="56265"/>
                  <a:pt x="34784" y="53561"/>
                  <a:pt x="35199" y="50789"/>
                </a:cubicBezTo>
                <a:cubicBezTo>
                  <a:pt x="35407" y="50650"/>
                  <a:pt x="35546" y="50511"/>
                  <a:pt x="35615" y="50303"/>
                </a:cubicBezTo>
                <a:cubicBezTo>
                  <a:pt x="36170" y="49471"/>
                  <a:pt x="36724" y="48640"/>
                  <a:pt x="37348" y="47877"/>
                </a:cubicBezTo>
                <a:cubicBezTo>
                  <a:pt x="37834" y="47253"/>
                  <a:pt x="38319" y="46560"/>
                  <a:pt x="38804" y="45936"/>
                </a:cubicBezTo>
                <a:lnTo>
                  <a:pt x="38804" y="46214"/>
                </a:lnTo>
                <a:cubicBezTo>
                  <a:pt x="38804" y="46254"/>
                  <a:pt x="38896" y="46294"/>
                  <a:pt x="38975" y="46294"/>
                </a:cubicBezTo>
                <a:cubicBezTo>
                  <a:pt x="39032" y="46294"/>
                  <a:pt x="39081" y="46272"/>
                  <a:pt x="39081" y="46214"/>
                </a:cubicBezTo>
                <a:cubicBezTo>
                  <a:pt x="39151" y="45936"/>
                  <a:pt x="39151" y="45728"/>
                  <a:pt x="39081" y="45451"/>
                </a:cubicBezTo>
                <a:cubicBezTo>
                  <a:pt x="39081" y="45451"/>
                  <a:pt x="39151" y="45382"/>
                  <a:pt x="39220" y="45312"/>
                </a:cubicBezTo>
                <a:cubicBezTo>
                  <a:pt x="39289" y="45243"/>
                  <a:pt x="39289" y="45174"/>
                  <a:pt x="39220" y="45104"/>
                </a:cubicBezTo>
                <a:lnTo>
                  <a:pt x="39012" y="44966"/>
                </a:lnTo>
                <a:cubicBezTo>
                  <a:pt x="38943" y="44966"/>
                  <a:pt x="38804" y="44966"/>
                  <a:pt x="38804" y="45104"/>
                </a:cubicBezTo>
                <a:cubicBezTo>
                  <a:pt x="38735" y="45243"/>
                  <a:pt x="38735" y="45451"/>
                  <a:pt x="38804" y="45590"/>
                </a:cubicBezTo>
                <a:cubicBezTo>
                  <a:pt x="38596" y="45798"/>
                  <a:pt x="38388" y="45936"/>
                  <a:pt x="38319" y="46075"/>
                </a:cubicBezTo>
                <a:cubicBezTo>
                  <a:pt x="37834" y="46699"/>
                  <a:pt x="37348" y="47392"/>
                  <a:pt x="36863" y="48016"/>
                </a:cubicBezTo>
                <a:cubicBezTo>
                  <a:pt x="36516" y="48570"/>
                  <a:pt x="36101" y="48986"/>
                  <a:pt x="35754" y="49471"/>
                </a:cubicBezTo>
                <a:cubicBezTo>
                  <a:pt x="35685" y="49541"/>
                  <a:pt x="35477" y="49887"/>
                  <a:pt x="35338" y="50165"/>
                </a:cubicBezTo>
                <a:cubicBezTo>
                  <a:pt x="35338" y="49818"/>
                  <a:pt x="35407" y="49541"/>
                  <a:pt x="35477" y="49264"/>
                </a:cubicBezTo>
                <a:cubicBezTo>
                  <a:pt x="35546" y="49194"/>
                  <a:pt x="35615" y="49125"/>
                  <a:pt x="35546" y="49056"/>
                </a:cubicBezTo>
                <a:lnTo>
                  <a:pt x="35546" y="48986"/>
                </a:lnTo>
                <a:cubicBezTo>
                  <a:pt x="35685" y="47946"/>
                  <a:pt x="35823" y="46976"/>
                  <a:pt x="35962" y="46006"/>
                </a:cubicBezTo>
                <a:cubicBezTo>
                  <a:pt x="36031" y="46006"/>
                  <a:pt x="36031" y="45936"/>
                  <a:pt x="36031" y="45867"/>
                </a:cubicBezTo>
                <a:lnTo>
                  <a:pt x="36031" y="45798"/>
                </a:lnTo>
                <a:lnTo>
                  <a:pt x="36170" y="44758"/>
                </a:lnTo>
                <a:cubicBezTo>
                  <a:pt x="37903" y="43995"/>
                  <a:pt x="38735" y="42193"/>
                  <a:pt x="39497" y="40599"/>
                </a:cubicBezTo>
                <a:cubicBezTo>
                  <a:pt x="39566" y="40599"/>
                  <a:pt x="39636" y="40599"/>
                  <a:pt x="39636" y="40529"/>
                </a:cubicBezTo>
                <a:lnTo>
                  <a:pt x="39705" y="40460"/>
                </a:lnTo>
                <a:lnTo>
                  <a:pt x="39844" y="40460"/>
                </a:lnTo>
                <a:cubicBezTo>
                  <a:pt x="40052" y="40460"/>
                  <a:pt x="40190" y="40391"/>
                  <a:pt x="40398" y="40321"/>
                </a:cubicBezTo>
                <a:cubicBezTo>
                  <a:pt x="40953" y="39975"/>
                  <a:pt x="41091" y="39212"/>
                  <a:pt x="40814" y="38658"/>
                </a:cubicBezTo>
                <a:cubicBezTo>
                  <a:pt x="40595" y="38438"/>
                  <a:pt x="40292" y="38302"/>
                  <a:pt x="39994" y="38302"/>
                </a:cubicBezTo>
                <a:cubicBezTo>
                  <a:pt x="39821" y="38302"/>
                  <a:pt x="39650" y="38348"/>
                  <a:pt x="39497" y="38450"/>
                </a:cubicBezTo>
                <a:cubicBezTo>
                  <a:pt x="39151" y="38658"/>
                  <a:pt x="39012" y="39004"/>
                  <a:pt x="39081" y="39351"/>
                </a:cubicBezTo>
                <a:cubicBezTo>
                  <a:pt x="39081" y="39351"/>
                  <a:pt x="39012" y="39420"/>
                  <a:pt x="39012" y="39490"/>
                </a:cubicBezTo>
                <a:cubicBezTo>
                  <a:pt x="38943" y="39767"/>
                  <a:pt x="39012" y="39975"/>
                  <a:pt x="39220" y="40183"/>
                </a:cubicBezTo>
                <a:cubicBezTo>
                  <a:pt x="38527" y="41846"/>
                  <a:pt x="37695" y="43649"/>
                  <a:pt x="36101" y="44481"/>
                </a:cubicBezTo>
                <a:cubicBezTo>
                  <a:pt x="36239" y="43857"/>
                  <a:pt x="36309" y="43233"/>
                  <a:pt x="36447" y="42609"/>
                </a:cubicBezTo>
                <a:cubicBezTo>
                  <a:pt x="37071" y="42470"/>
                  <a:pt x="37418" y="41846"/>
                  <a:pt x="37626" y="41223"/>
                </a:cubicBezTo>
                <a:cubicBezTo>
                  <a:pt x="37660" y="41292"/>
                  <a:pt x="37712" y="41327"/>
                  <a:pt x="37764" y="41327"/>
                </a:cubicBezTo>
                <a:cubicBezTo>
                  <a:pt x="37816" y="41327"/>
                  <a:pt x="37868" y="41292"/>
                  <a:pt x="37903" y="41223"/>
                </a:cubicBezTo>
                <a:cubicBezTo>
                  <a:pt x="38041" y="40876"/>
                  <a:pt x="37972" y="40460"/>
                  <a:pt x="37764" y="40113"/>
                </a:cubicBezTo>
                <a:cubicBezTo>
                  <a:pt x="37703" y="39992"/>
                  <a:pt x="37603" y="39937"/>
                  <a:pt x="37503" y="39937"/>
                </a:cubicBezTo>
                <a:cubicBezTo>
                  <a:pt x="37375" y="39937"/>
                  <a:pt x="37249" y="40027"/>
                  <a:pt x="37210" y="40183"/>
                </a:cubicBezTo>
                <a:cubicBezTo>
                  <a:pt x="37140" y="40321"/>
                  <a:pt x="37140" y="40529"/>
                  <a:pt x="37140" y="40668"/>
                </a:cubicBezTo>
                <a:cubicBezTo>
                  <a:pt x="37140" y="40737"/>
                  <a:pt x="37140" y="40807"/>
                  <a:pt x="37140" y="40807"/>
                </a:cubicBezTo>
                <a:cubicBezTo>
                  <a:pt x="37002" y="41223"/>
                  <a:pt x="36794" y="41638"/>
                  <a:pt x="36516" y="41985"/>
                </a:cubicBezTo>
                <a:cubicBezTo>
                  <a:pt x="36863" y="40252"/>
                  <a:pt x="37418" y="38588"/>
                  <a:pt x="38180" y="36994"/>
                </a:cubicBezTo>
                <a:cubicBezTo>
                  <a:pt x="38249" y="37063"/>
                  <a:pt x="38249" y="37133"/>
                  <a:pt x="38319" y="37133"/>
                </a:cubicBezTo>
                <a:cubicBezTo>
                  <a:pt x="38482" y="37264"/>
                  <a:pt x="38677" y="37333"/>
                  <a:pt x="38873" y="37333"/>
                </a:cubicBezTo>
                <a:cubicBezTo>
                  <a:pt x="39093" y="37333"/>
                  <a:pt x="39314" y="37246"/>
                  <a:pt x="39497" y="37063"/>
                </a:cubicBezTo>
                <a:cubicBezTo>
                  <a:pt x="40052" y="36648"/>
                  <a:pt x="40052" y="35746"/>
                  <a:pt x="39497" y="35331"/>
                </a:cubicBezTo>
                <a:cubicBezTo>
                  <a:pt x="39186" y="35064"/>
                  <a:pt x="38847" y="34940"/>
                  <a:pt x="38497" y="34940"/>
                </a:cubicBezTo>
                <a:cubicBezTo>
                  <a:pt x="38301" y="34940"/>
                  <a:pt x="38102" y="34979"/>
                  <a:pt x="37903" y="35053"/>
                </a:cubicBezTo>
                <a:cubicBezTo>
                  <a:pt x="37279" y="35400"/>
                  <a:pt x="37210" y="36232"/>
                  <a:pt x="37834" y="36648"/>
                </a:cubicBezTo>
                <a:lnTo>
                  <a:pt x="37903" y="36648"/>
                </a:lnTo>
                <a:cubicBezTo>
                  <a:pt x="37002" y="38450"/>
                  <a:pt x="36378" y="40391"/>
                  <a:pt x="36031" y="42401"/>
                </a:cubicBezTo>
                <a:cubicBezTo>
                  <a:pt x="35823" y="43233"/>
                  <a:pt x="35685" y="44134"/>
                  <a:pt x="35615" y="44966"/>
                </a:cubicBezTo>
                <a:cubicBezTo>
                  <a:pt x="35061" y="43649"/>
                  <a:pt x="34298" y="42401"/>
                  <a:pt x="33744" y="41153"/>
                </a:cubicBezTo>
                <a:cubicBezTo>
                  <a:pt x="33744" y="41084"/>
                  <a:pt x="33744" y="41084"/>
                  <a:pt x="33744" y="41015"/>
                </a:cubicBezTo>
                <a:cubicBezTo>
                  <a:pt x="33744" y="40876"/>
                  <a:pt x="33674" y="40737"/>
                  <a:pt x="33605" y="40599"/>
                </a:cubicBezTo>
                <a:cubicBezTo>
                  <a:pt x="34160" y="40044"/>
                  <a:pt x="34229" y="39212"/>
                  <a:pt x="33813" y="38588"/>
                </a:cubicBezTo>
                <a:cubicBezTo>
                  <a:pt x="33605" y="38450"/>
                  <a:pt x="33362" y="38381"/>
                  <a:pt x="33120" y="38381"/>
                </a:cubicBezTo>
                <a:cubicBezTo>
                  <a:pt x="32877" y="38381"/>
                  <a:pt x="32635" y="38450"/>
                  <a:pt x="32427" y="38588"/>
                </a:cubicBezTo>
                <a:cubicBezTo>
                  <a:pt x="32149" y="38796"/>
                  <a:pt x="32011" y="39143"/>
                  <a:pt x="32149" y="39490"/>
                </a:cubicBezTo>
                <a:cubicBezTo>
                  <a:pt x="32080" y="39490"/>
                  <a:pt x="31941" y="39559"/>
                  <a:pt x="32011" y="39628"/>
                </a:cubicBezTo>
                <a:cubicBezTo>
                  <a:pt x="32142" y="40217"/>
                  <a:pt x="32580" y="40743"/>
                  <a:pt x="33095" y="40743"/>
                </a:cubicBezTo>
                <a:cubicBezTo>
                  <a:pt x="33126" y="40743"/>
                  <a:pt x="33158" y="40741"/>
                  <a:pt x="33189" y="40737"/>
                </a:cubicBezTo>
                <a:cubicBezTo>
                  <a:pt x="33813" y="42401"/>
                  <a:pt x="34645" y="43995"/>
                  <a:pt x="35477" y="45520"/>
                </a:cubicBezTo>
                <a:lnTo>
                  <a:pt x="35407" y="46075"/>
                </a:lnTo>
                <a:lnTo>
                  <a:pt x="35061" y="48224"/>
                </a:lnTo>
                <a:cubicBezTo>
                  <a:pt x="35061" y="48154"/>
                  <a:pt x="34991" y="48016"/>
                  <a:pt x="34991" y="47877"/>
                </a:cubicBezTo>
                <a:cubicBezTo>
                  <a:pt x="34957" y="47808"/>
                  <a:pt x="34887" y="47773"/>
                  <a:pt x="34818" y="47773"/>
                </a:cubicBezTo>
                <a:cubicBezTo>
                  <a:pt x="34749" y="47773"/>
                  <a:pt x="34680" y="47808"/>
                  <a:pt x="34645" y="47877"/>
                </a:cubicBezTo>
                <a:cubicBezTo>
                  <a:pt x="34506" y="47739"/>
                  <a:pt x="34437" y="47600"/>
                  <a:pt x="34298" y="47461"/>
                </a:cubicBezTo>
                <a:cubicBezTo>
                  <a:pt x="34021" y="47045"/>
                  <a:pt x="33744" y="46629"/>
                  <a:pt x="33536" y="46214"/>
                </a:cubicBezTo>
                <a:lnTo>
                  <a:pt x="33605" y="46214"/>
                </a:lnTo>
                <a:cubicBezTo>
                  <a:pt x="33674" y="46214"/>
                  <a:pt x="33744" y="46144"/>
                  <a:pt x="33674" y="46075"/>
                </a:cubicBezTo>
                <a:cubicBezTo>
                  <a:pt x="33674" y="45936"/>
                  <a:pt x="33605" y="45659"/>
                  <a:pt x="33536" y="45590"/>
                </a:cubicBezTo>
                <a:cubicBezTo>
                  <a:pt x="34090" y="45243"/>
                  <a:pt x="34160" y="44550"/>
                  <a:pt x="33813" y="44134"/>
                </a:cubicBezTo>
                <a:cubicBezTo>
                  <a:pt x="33585" y="43792"/>
                  <a:pt x="33216" y="43543"/>
                  <a:pt x="32822" y="43543"/>
                </a:cubicBezTo>
                <a:cubicBezTo>
                  <a:pt x="32737" y="43543"/>
                  <a:pt x="32651" y="43555"/>
                  <a:pt x="32565" y="43579"/>
                </a:cubicBezTo>
                <a:cubicBezTo>
                  <a:pt x="32288" y="43649"/>
                  <a:pt x="32149" y="43787"/>
                  <a:pt x="32080" y="44065"/>
                </a:cubicBezTo>
                <a:cubicBezTo>
                  <a:pt x="32011" y="44342"/>
                  <a:pt x="32080" y="44689"/>
                  <a:pt x="32288" y="44966"/>
                </a:cubicBezTo>
                <a:cubicBezTo>
                  <a:pt x="32288" y="45035"/>
                  <a:pt x="32323" y="45070"/>
                  <a:pt x="32366" y="45070"/>
                </a:cubicBezTo>
                <a:cubicBezTo>
                  <a:pt x="32409" y="45070"/>
                  <a:pt x="32461" y="45035"/>
                  <a:pt x="32496" y="44966"/>
                </a:cubicBezTo>
                <a:cubicBezTo>
                  <a:pt x="32496" y="44758"/>
                  <a:pt x="32496" y="44550"/>
                  <a:pt x="32565" y="44411"/>
                </a:cubicBezTo>
                <a:lnTo>
                  <a:pt x="32635" y="44203"/>
                </a:lnTo>
                <a:lnTo>
                  <a:pt x="32912" y="44203"/>
                </a:lnTo>
                <a:cubicBezTo>
                  <a:pt x="33051" y="44203"/>
                  <a:pt x="33189" y="44273"/>
                  <a:pt x="33259" y="44411"/>
                </a:cubicBezTo>
                <a:cubicBezTo>
                  <a:pt x="33466" y="44550"/>
                  <a:pt x="33536" y="44758"/>
                  <a:pt x="33397" y="44966"/>
                </a:cubicBezTo>
                <a:cubicBezTo>
                  <a:pt x="33337" y="45085"/>
                  <a:pt x="33174" y="45257"/>
                  <a:pt x="33041" y="45257"/>
                </a:cubicBezTo>
                <a:cubicBezTo>
                  <a:pt x="33020" y="45257"/>
                  <a:pt x="33000" y="45253"/>
                  <a:pt x="32981" y="45243"/>
                </a:cubicBezTo>
                <a:cubicBezTo>
                  <a:pt x="32843" y="45243"/>
                  <a:pt x="32773" y="44896"/>
                  <a:pt x="32773" y="44758"/>
                </a:cubicBezTo>
                <a:cubicBezTo>
                  <a:pt x="32739" y="44723"/>
                  <a:pt x="32687" y="44706"/>
                  <a:pt x="32643" y="44706"/>
                </a:cubicBezTo>
                <a:cubicBezTo>
                  <a:pt x="32600" y="44706"/>
                  <a:pt x="32565" y="44723"/>
                  <a:pt x="32565" y="44758"/>
                </a:cubicBezTo>
                <a:cubicBezTo>
                  <a:pt x="32427" y="45035"/>
                  <a:pt x="32496" y="45312"/>
                  <a:pt x="32635" y="45590"/>
                </a:cubicBezTo>
                <a:cubicBezTo>
                  <a:pt x="32773" y="45728"/>
                  <a:pt x="32981" y="45798"/>
                  <a:pt x="33189" y="45798"/>
                </a:cubicBezTo>
                <a:cubicBezTo>
                  <a:pt x="32912" y="46144"/>
                  <a:pt x="33259" y="46560"/>
                  <a:pt x="33466" y="46907"/>
                </a:cubicBezTo>
                <a:cubicBezTo>
                  <a:pt x="33952" y="47669"/>
                  <a:pt x="34506" y="48432"/>
                  <a:pt x="35130" y="49125"/>
                </a:cubicBezTo>
                <a:cubicBezTo>
                  <a:pt x="34991" y="50095"/>
                  <a:pt x="34784" y="50996"/>
                  <a:pt x="34576" y="51967"/>
                </a:cubicBezTo>
                <a:cubicBezTo>
                  <a:pt x="34368" y="53007"/>
                  <a:pt x="34021" y="54047"/>
                  <a:pt x="33605" y="55017"/>
                </a:cubicBezTo>
                <a:cubicBezTo>
                  <a:pt x="33259" y="55918"/>
                  <a:pt x="32080" y="56958"/>
                  <a:pt x="32011" y="57928"/>
                </a:cubicBezTo>
                <a:cubicBezTo>
                  <a:pt x="32011" y="57928"/>
                  <a:pt x="31941" y="57859"/>
                  <a:pt x="31941" y="57790"/>
                </a:cubicBezTo>
                <a:cubicBezTo>
                  <a:pt x="31941" y="57790"/>
                  <a:pt x="31872" y="57720"/>
                  <a:pt x="31872" y="57720"/>
                </a:cubicBezTo>
                <a:cubicBezTo>
                  <a:pt x="31872" y="56057"/>
                  <a:pt x="31941" y="54462"/>
                  <a:pt x="31941" y="52799"/>
                </a:cubicBezTo>
                <a:cubicBezTo>
                  <a:pt x="31941" y="49887"/>
                  <a:pt x="31456" y="46976"/>
                  <a:pt x="30624" y="44134"/>
                </a:cubicBezTo>
                <a:cubicBezTo>
                  <a:pt x="30694" y="44065"/>
                  <a:pt x="30694" y="43995"/>
                  <a:pt x="30555" y="43926"/>
                </a:cubicBezTo>
                <a:cubicBezTo>
                  <a:pt x="30209" y="42817"/>
                  <a:pt x="29862" y="41708"/>
                  <a:pt x="29377" y="40599"/>
                </a:cubicBezTo>
                <a:cubicBezTo>
                  <a:pt x="29238" y="39836"/>
                  <a:pt x="29238" y="39004"/>
                  <a:pt x="29307" y="38242"/>
                </a:cubicBezTo>
                <a:lnTo>
                  <a:pt x="29307" y="38242"/>
                </a:lnTo>
                <a:cubicBezTo>
                  <a:pt x="29342" y="38277"/>
                  <a:pt x="29377" y="38294"/>
                  <a:pt x="29411" y="38294"/>
                </a:cubicBezTo>
                <a:cubicBezTo>
                  <a:pt x="29446" y="38294"/>
                  <a:pt x="29481" y="38277"/>
                  <a:pt x="29515" y="38242"/>
                </a:cubicBezTo>
                <a:cubicBezTo>
                  <a:pt x="30139" y="35677"/>
                  <a:pt x="32635" y="34429"/>
                  <a:pt x="34714" y="32974"/>
                </a:cubicBezTo>
                <a:cubicBezTo>
                  <a:pt x="36378" y="31726"/>
                  <a:pt x="37556" y="29993"/>
                  <a:pt x="38180" y="27983"/>
                </a:cubicBezTo>
                <a:cubicBezTo>
                  <a:pt x="39428" y="24378"/>
                  <a:pt x="38735" y="20150"/>
                  <a:pt x="35823" y="17654"/>
                </a:cubicBezTo>
                <a:cubicBezTo>
                  <a:pt x="35823" y="17585"/>
                  <a:pt x="35823" y="17516"/>
                  <a:pt x="35823" y="17516"/>
                </a:cubicBezTo>
                <a:cubicBezTo>
                  <a:pt x="35754" y="17377"/>
                  <a:pt x="35615" y="17377"/>
                  <a:pt x="35546" y="17377"/>
                </a:cubicBezTo>
                <a:cubicBezTo>
                  <a:pt x="35407" y="17308"/>
                  <a:pt x="35269" y="17169"/>
                  <a:pt x="35130" y="17100"/>
                </a:cubicBezTo>
                <a:cubicBezTo>
                  <a:pt x="35091" y="17061"/>
                  <a:pt x="35042" y="17044"/>
                  <a:pt x="34992" y="17044"/>
                </a:cubicBezTo>
                <a:cubicBezTo>
                  <a:pt x="34864" y="17044"/>
                  <a:pt x="34734" y="17158"/>
                  <a:pt x="34784" y="17308"/>
                </a:cubicBezTo>
                <a:cubicBezTo>
                  <a:pt x="34922" y="20982"/>
                  <a:pt x="31803" y="24725"/>
                  <a:pt x="30209" y="27913"/>
                </a:cubicBezTo>
                <a:cubicBezTo>
                  <a:pt x="29099" y="30062"/>
                  <a:pt x="28060" y="32835"/>
                  <a:pt x="29515" y="34984"/>
                </a:cubicBezTo>
                <a:cubicBezTo>
                  <a:pt x="29515" y="35053"/>
                  <a:pt x="29515" y="35123"/>
                  <a:pt x="29515" y="35261"/>
                </a:cubicBezTo>
                <a:cubicBezTo>
                  <a:pt x="29515" y="35310"/>
                  <a:pt x="29550" y="35359"/>
                  <a:pt x="29595" y="35359"/>
                </a:cubicBezTo>
                <a:cubicBezTo>
                  <a:pt x="29613" y="35359"/>
                  <a:pt x="29634" y="35351"/>
                  <a:pt x="29654" y="35331"/>
                </a:cubicBezTo>
                <a:lnTo>
                  <a:pt x="29654" y="35331"/>
                </a:lnTo>
                <a:cubicBezTo>
                  <a:pt x="29099" y="36717"/>
                  <a:pt x="28891" y="38242"/>
                  <a:pt x="28961" y="39767"/>
                </a:cubicBezTo>
                <a:cubicBezTo>
                  <a:pt x="28406" y="38519"/>
                  <a:pt x="27852" y="37341"/>
                  <a:pt x="27228" y="36162"/>
                </a:cubicBezTo>
                <a:lnTo>
                  <a:pt x="27228" y="36093"/>
                </a:lnTo>
                <a:cubicBezTo>
                  <a:pt x="27505" y="34152"/>
                  <a:pt x="26396" y="32488"/>
                  <a:pt x="25772" y="30755"/>
                </a:cubicBezTo>
                <a:lnTo>
                  <a:pt x="25980" y="30132"/>
                </a:lnTo>
                <a:cubicBezTo>
                  <a:pt x="26951" y="27220"/>
                  <a:pt x="28545" y="23824"/>
                  <a:pt x="27574" y="20704"/>
                </a:cubicBezTo>
                <a:cubicBezTo>
                  <a:pt x="27574" y="20603"/>
                  <a:pt x="27463" y="20538"/>
                  <a:pt x="27349" y="20538"/>
                </a:cubicBezTo>
                <a:cubicBezTo>
                  <a:pt x="27307" y="20538"/>
                  <a:pt x="27265" y="20547"/>
                  <a:pt x="27228" y="20566"/>
                </a:cubicBezTo>
                <a:cubicBezTo>
                  <a:pt x="25703" y="21605"/>
                  <a:pt x="24386" y="22784"/>
                  <a:pt x="23277" y="24240"/>
                </a:cubicBezTo>
                <a:cubicBezTo>
                  <a:pt x="22999" y="23477"/>
                  <a:pt x="22653" y="22576"/>
                  <a:pt x="22376" y="21744"/>
                </a:cubicBezTo>
                <a:cubicBezTo>
                  <a:pt x="22445" y="21744"/>
                  <a:pt x="22445" y="21536"/>
                  <a:pt x="22376" y="21536"/>
                </a:cubicBezTo>
                <a:lnTo>
                  <a:pt x="22168" y="21397"/>
                </a:lnTo>
                <a:lnTo>
                  <a:pt x="22098" y="21120"/>
                </a:lnTo>
                <a:cubicBezTo>
                  <a:pt x="22653" y="16753"/>
                  <a:pt x="24178" y="12455"/>
                  <a:pt x="22583" y="8088"/>
                </a:cubicBezTo>
                <a:cubicBezTo>
                  <a:pt x="21544" y="5316"/>
                  <a:pt x="19533" y="1850"/>
                  <a:pt x="16483" y="741"/>
                </a:cubicBezTo>
                <a:cubicBezTo>
                  <a:pt x="16345" y="533"/>
                  <a:pt x="16137" y="255"/>
                  <a:pt x="15929" y="47"/>
                </a:cubicBezTo>
                <a:cubicBezTo>
                  <a:pt x="15896" y="14"/>
                  <a:pt x="15862" y="1"/>
                  <a:pt x="158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grpSp>
        <p:nvGrpSpPr>
          <p:cNvPr id="652" name="Google Shape;652;p45"/>
          <p:cNvGrpSpPr/>
          <p:nvPr/>
        </p:nvGrpSpPr>
        <p:grpSpPr>
          <a:xfrm>
            <a:off x="847700" y="2006401"/>
            <a:ext cx="2268900" cy="2571732"/>
            <a:chOff x="847688" y="1763875"/>
            <a:chExt cx="2268900" cy="2811250"/>
          </a:xfrm>
          <a:solidFill>
            <a:schemeClr val="accent2"/>
          </a:solidFill>
        </p:grpSpPr>
        <p:sp>
          <p:nvSpPr>
            <p:cNvPr id="653" name="Google Shape;653;p45"/>
            <p:cNvSpPr/>
            <p:nvPr/>
          </p:nvSpPr>
          <p:spPr>
            <a:xfrm>
              <a:off x="847688" y="1943825"/>
              <a:ext cx="2268900" cy="2631300"/>
            </a:xfrm>
            <a:prstGeom prst="rect">
              <a:avLst/>
            </a:prstGeom>
            <a:grp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5"/>
            <p:cNvSpPr/>
            <p:nvPr/>
          </p:nvSpPr>
          <p:spPr>
            <a:xfrm>
              <a:off x="1650950" y="1763875"/>
              <a:ext cx="662400" cy="2985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45"/>
          <p:cNvGrpSpPr/>
          <p:nvPr/>
        </p:nvGrpSpPr>
        <p:grpSpPr>
          <a:xfrm>
            <a:off x="3451375" y="2006401"/>
            <a:ext cx="2268900" cy="2571732"/>
            <a:chOff x="3451363" y="1763875"/>
            <a:chExt cx="2268900" cy="2811250"/>
          </a:xfrm>
        </p:grpSpPr>
        <p:sp>
          <p:nvSpPr>
            <p:cNvPr id="656" name="Google Shape;656;p45"/>
            <p:cNvSpPr/>
            <p:nvPr/>
          </p:nvSpPr>
          <p:spPr>
            <a:xfrm>
              <a:off x="3451363" y="1943825"/>
              <a:ext cx="2268900" cy="26313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5"/>
            <p:cNvSpPr/>
            <p:nvPr/>
          </p:nvSpPr>
          <p:spPr>
            <a:xfrm>
              <a:off x="4278900" y="1763875"/>
              <a:ext cx="662400" cy="298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45"/>
          <p:cNvGrpSpPr/>
          <p:nvPr/>
        </p:nvGrpSpPr>
        <p:grpSpPr>
          <a:xfrm>
            <a:off x="6027425" y="2057630"/>
            <a:ext cx="2268900" cy="2554876"/>
            <a:chOff x="6027413" y="1819875"/>
            <a:chExt cx="2268900" cy="2792825"/>
          </a:xfrm>
        </p:grpSpPr>
        <p:sp>
          <p:nvSpPr>
            <p:cNvPr id="659" name="Google Shape;659;p45"/>
            <p:cNvSpPr/>
            <p:nvPr/>
          </p:nvSpPr>
          <p:spPr>
            <a:xfrm>
              <a:off x="6027413" y="1981400"/>
              <a:ext cx="2268900" cy="26313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5"/>
            <p:cNvSpPr/>
            <p:nvPr/>
          </p:nvSpPr>
          <p:spPr>
            <a:xfrm>
              <a:off x="6830675" y="1819875"/>
              <a:ext cx="662400" cy="298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 name="Google Shape;661;p45"/>
          <p:cNvSpPr txBox="1">
            <a:spLocks noGrp="1"/>
          </p:cNvSpPr>
          <p:nvPr>
            <p:ph type="title" idx="4"/>
          </p:nvPr>
        </p:nvSpPr>
        <p:spPr>
          <a:xfrm>
            <a:off x="720000" y="442250"/>
            <a:ext cx="2931300" cy="10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dirty="0">
                <a:solidFill>
                  <a:schemeClr val="lt1"/>
                </a:solidFill>
                <a:latin typeface="微软雅黑" panose="020B0503020204020204" pitchFamily="34" charset="-122"/>
                <a:ea typeface="微软雅黑" panose="020B0503020204020204" pitchFamily="34" charset="-122"/>
              </a:rPr>
              <a:t>鲜花电商业的痛点</a:t>
            </a:r>
            <a:endParaRPr dirty="0">
              <a:solidFill>
                <a:schemeClr val="lt1"/>
              </a:solidFill>
              <a:latin typeface="微软雅黑" panose="020B0503020204020204" pitchFamily="34" charset="-122"/>
              <a:ea typeface="微软雅黑" panose="020B0503020204020204" pitchFamily="34" charset="-122"/>
            </a:endParaRPr>
          </a:p>
        </p:txBody>
      </p:sp>
      <p:sp>
        <p:nvSpPr>
          <p:cNvPr id="662" name="Google Shape;662;p45"/>
          <p:cNvSpPr txBox="1">
            <a:spLocks noGrp="1"/>
          </p:cNvSpPr>
          <p:nvPr>
            <p:ph type="title"/>
          </p:nvPr>
        </p:nvSpPr>
        <p:spPr>
          <a:xfrm>
            <a:off x="3324438" y="2556800"/>
            <a:ext cx="2571300" cy="108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solidFill>
                  <a:schemeClr val="lt1"/>
                </a:solidFill>
                <a:latin typeface="微软雅黑" panose="020B0503020204020204" pitchFamily="34" charset="-122"/>
                <a:ea typeface="微软雅黑" panose="020B0503020204020204" pitchFamily="34" charset="-122"/>
              </a:rPr>
              <a:t>机械化程度低效率低下</a:t>
            </a:r>
            <a:endParaRPr dirty="0">
              <a:solidFill>
                <a:schemeClr val="lt1"/>
              </a:solidFill>
              <a:latin typeface="微软雅黑" panose="020B0503020204020204" pitchFamily="34" charset="-122"/>
              <a:ea typeface="微软雅黑" panose="020B0503020204020204" pitchFamily="34" charset="-122"/>
            </a:endParaRPr>
          </a:p>
        </p:txBody>
      </p:sp>
      <p:sp>
        <p:nvSpPr>
          <p:cNvPr id="663" name="Google Shape;663;p45"/>
          <p:cNvSpPr txBox="1">
            <a:spLocks noGrp="1"/>
          </p:cNvSpPr>
          <p:nvPr>
            <p:ph type="subTitle" idx="1"/>
          </p:nvPr>
        </p:nvSpPr>
        <p:spPr>
          <a:xfrm>
            <a:off x="3504425" y="3323600"/>
            <a:ext cx="2211300" cy="98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dirty="0">
                <a:solidFill>
                  <a:schemeClr val="lt1"/>
                </a:solidFill>
                <a:latin typeface="微软雅黑" panose="020B0503020204020204" pitchFamily="34" charset="-122"/>
                <a:ea typeface="微软雅黑" panose="020B0503020204020204" pitchFamily="34" charset="-122"/>
              </a:rPr>
              <a:t>机械化生产水平</a:t>
            </a:r>
            <a:endParaRPr lang="en-US" altLang="zh-CN" dirty="0">
              <a:solidFill>
                <a:schemeClr val="lt1"/>
              </a:solidFill>
              <a:latin typeface="微软雅黑" panose="020B0503020204020204" pitchFamily="34" charset="-122"/>
              <a:ea typeface="微软雅黑" panose="020B0503020204020204" pitchFamily="34" charset="-122"/>
            </a:endParaRPr>
          </a:p>
          <a:p>
            <a:pPr marL="0" lvl="0" indent="0" algn="ctr" rtl="0">
              <a:spcBef>
                <a:spcPts val="0"/>
              </a:spcBef>
              <a:spcAft>
                <a:spcPts val="0"/>
              </a:spcAft>
              <a:buNone/>
            </a:pPr>
            <a:r>
              <a:rPr lang="zh-CN" altLang="en-US" dirty="0">
                <a:solidFill>
                  <a:schemeClr val="lt1"/>
                </a:solidFill>
                <a:latin typeface="微软雅黑" panose="020B0503020204020204" pitchFamily="34" charset="-122"/>
                <a:ea typeface="微软雅黑" panose="020B0503020204020204" pitchFamily="34" charset="-122"/>
              </a:rPr>
              <a:t>和生化技术水平低</a:t>
            </a:r>
            <a:endParaRPr lang="en-US" altLang="zh-CN" dirty="0">
              <a:solidFill>
                <a:schemeClr val="lt1"/>
              </a:solidFill>
              <a:latin typeface="微软雅黑" panose="020B0503020204020204" pitchFamily="34" charset="-122"/>
              <a:ea typeface="微软雅黑" panose="020B0503020204020204" pitchFamily="34" charset="-122"/>
            </a:endParaRPr>
          </a:p>
        </p:txBody>
      </p:sp>
      <p:sp>
        <p:nvSpPr>
          <p:cNvPr id="664" name="Google Shape;664;p45"/>
          <p:cNvSpPr txBox="1">
            <a:spLocks noGrp="1"/>
          </p:cNvSpPr>
          <p:nvPr>
            <p:ph type="title" idx="2"/>
          </p:nvPr>
        </p:nvSpPr>
        <p:spPr>
          <a:xfrm>
            <a:off x="6338937" y="2882247"/>
            <a:ext cx="1645875" cy="43000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solidFill>
                  <a:schemeClr val="lt1"/>
                </a:solidFill>
                <a:latin typeface="微软雅黑" panose="020B0503020204020204" pitchFamily="34" charset="-122"/>
                <a:ea typeface="微软雅黑" panose="020B0503020204020204" pitchFamily="34" charset="-122"/>
              </a:rPr>
              <a:t>运输过程损耗率高</a:t>
            </a:r>
            <a:endParaRPr dirty="0">
              <a:solidFill>
                <a:schemeClr val="lt1"/>
              </a:solidFill>
              <a:latin typeface="微软雅黑" panose="020B0503020204020204" pitchFamily="34" charset="-122"/>
              <a:ea typeface="微软雅黑" panose="020B0503020204020204" pitchFamily="34" charset="-122"/>
            </a:endParaRPr>
          </a:p>
        </p:txBody>
      </p:sp>
      <p:sp>
        <p:nvSpPr>
          <p:cNvPr id="665" name="Google Shape;665;p45"/>
          <p:cNvSpPr txBox="1">
            <a:spLocks noGrp="1"/>
          </p:cNvSpPr>
          <p:nvPr>
            <p:ph type="subTitle" idx="3"/>
          </p:nvPr>
        </p:nvSpPr>
        <p:spPr>
          <a:xfrm>
            <a:off x="6027388" y="3323600"/>
            <a:ext cx="2211300" cy="984300"/>
          </a:xfrm>
          <a:prstGeom prst="rect">
            <a:avLst/>
          </a:prstGeom>
        </p:spPr>
        <p:txBody>
          <a:bodyPr spcFirstLastPara="1" wrap="square" lIns="91425" tIns="91425" rIns="91425" bIns="91425" anchor="t" anchorCtr="0">
            <a:noAutofit/>
          </a:bodyPr>
          <a:lstStyle/>
          <a:p>
            <a:pPr marL="0" indent="0"/>
            <a:r>
              <a:rPr lang="zh-CN" altLang="en-US" dirty="0">
                <a:solidFill>
                  <a:schemeClr val="lt1"/>
                </a:solidFill>
                <a:latin typeface="微软雅黑" panose="020B0503020204020204" pitchFamily="34" charset="-122"/>
                <a:ea typeface="微软雅黑" panose="020B0503020204020204" pitchFamily="34" charset="-122"/>
              </a:rPr>
              <a:t>交易链过程中损耗较高</a:t>
            </a:r>
            <a:endParaRPr lang="en-US" altLang="zh-CN" dirty="0">
              <a:solidFill>
                <a:schemeClr val="lt1"/>
              </a:solidFill>
              <a:latin typeface="微软雅黑" panose="020B0503020204020204" pitchFamily="34" charset="-122"/>
              <a:ea typeface="微软雅黑" panose="020B0503020204020204" pitchFamily="34" charset="-122"/>
            </a:endParaRPr>
          </a:p>
          <a:p>
            <a:pPr marL="0" indent="0"/>
            <a:r>
              <a:rPr lang="zh-CN" altLang="en-US" dirty="0">
                <a:solidFill>
                  <a:schemeClr val="lt1"/>
                </a:solidFill>
                <a:latin typeface="微软雅黑" panose="020B0503020204020204" pitchFamily="34" charset="-122"/>
                <a:ea typeface="微软雅黑" panose="020B0503020204020204" pitchFamily="34" charset="-122"/>
              </a:rPr>
              <a:t>不能很好的控制成本</a:t>
            </a:r>
          </a:p>
          <a:p>
            <a:pPr marL="0" lvl="0" indent="0" algn="ctr" rtl="0">
              <a:spcBef>
                <a:spcPts val="0"/>
              </a:spcBef>
              <a:spcAft>
                <a:spcPts val="0"/>
              </a:spcAft>
              <a:buNone/>
            </a:pPr>
            <a:endParaRPr dirty="0">
              <a:solidFill>
                <a:schemeClr val="lt1"/>
              </a:solidFill>
              <a:latin typeface="微软雅黑" panose="020B0503020204020204" pitchFamily="34" charset="-122"/>
              <a:ea typeface="微软雅黑" panose="020B0503020204020204" pitchFamily="34" charset="-122"/>
            </a:endParaRPr>
          </a:p>
        </p:txBody>
      </p:sp>
      <p:sp>
        <p:nvSpPr>
          <p:cNvPr id="666" name="Google Shape;666;p45"/>
          <p:cNvSpPr txBox="1">
            <a:spLocks noGrp="1"/>
          </p:cNvSpPr>
          <p:nvPr>
            <p:ph type="title" idx="5"/>
          </p:nvPr>
        </p:nvSpPr>
        <p:spPr>
          <a:xfrm>
            <a:off x="725313" y="2556800"/>
            <a:ext cx="2571300" cy="108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solidFill>
                  <a:schemeClr val="bg1"/>
                </a:solidFill>
                <a:latin typeface="微软雅黑" panose="020B0503020204020204" pitchFamily="34" charset="-122"/>
                <a:ea typeface="微软雅黑" panose="020B0503020204020204" pitchFamily="34" charset="-122"/>
              </a:rPr>
              <a:t>质量及保鲜率不达标</a:t>
            </a:r>
            <a:endParaRPr dirty="0">
              <a:solidFill>
                <a:schemeClr val="bg1"/>
              </a:solidFill>
              <a:latin typeface="微软雅黑" panose="020B0503020204020204" pitchFamily="34" charset="-122"/>
              <a:ea typeface="微软雅黑" panose="020B0503020204020204" pitchFamily="34" charset="-122"/>
            </a:endParaRPr>
          </a:p>
        </p:txBody>
      </p:sp>
      <p:sp>
        <p:nvSpPr>
          <p:cNvPr id="667" name="Google Shape;667;p45"/>
          <p:cNvSpPr txBox="1">
            <a:spLocks noGrp="1"/>
          </p:cNvSpPr>
          <p:nvPr>
            <p:ph type="subTitle" idx="6"/>
          </p:nvPr>
        </p:nvSpPr>
        <p:spPr>
          <a:xfrm>
            <a:off x="905300" y="3323600"/>
            <a:ext cx="2211300" cy="98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dirty="0">
                <a:solidFill>
                  <a:schemeClr val="lt1"/>
                </a:solidFill>
                <a:latin typeface="微软雅黑" panose="020B0503020204020204" pitchFamily="34" charset="-122"/>
                <a:ea typeface="微软雅黑" panose="020B0503020204020204" pitchFamily="34" charset="-122"/>
              </a:rPr>
              <a:t>成本高、损耗高</a:t>
            </a:r>
            <a:endParaRPr lang="en-US" altLang="zh-CN" dirty="0">
              <a:solidFill>
                <a:schemeClr val="lt1"/>
              </a:solidFill>
              <a:latin typeface="微软雅黑" panose="020B0503020204020204" pitchFamily="34" charset="-122"/>
              <a:ea typeface="微软雅黑" panose="020B0503020204020204" pitchFamily="34" charset="-122"/>
            </a:endParaRPr>
          </a:p>
          <a:p>
            <a:pPr marL="0" lvl="0" indent="0" algn="ctr" rtl="0">
              <a:spcBef>
                <a:spcPts val="0"/>
              </a:spcBef>
              <a:spcAft>
                <a:spcPts val="0"/>
              </a:spcAft>
              <a:buNone/>
            </a:pPr>
            <a:r>
              <a:rPr lang="zh-CN" altLang="en-US" dirty="0">
                <a:solidFill>
                  <a:schemeClr val="lt1"/>
                </a:solidFill>
                <a:latin typeface="微软雅黑" panose="020B0503020204020204" pitchFamily="34" charset="-122"/>
                <a:ea typeface="微软雅黑" panose="020B0503020204020204" pitchFamily="34" charset="-122"/>
              </a:rPr>
              <a:t>不能保证时效性</a:t>
            </a:r>
            <a:endParaRPr dirty="0">
              <a:solidFill>
                <a:schemeClr val="lt1"/>
              </a:solidFill>
              <a:latin typeface="微软雅黑" panose="020B0503020204020204" pitchFamily="34" charset="-122"/>
              <a:ea typeface="微软雅黑" panose="020B0503020204020204" pitchFamily="34" charset="-122"/>
            </a:endParaRPr>
          </a:p>
        </p:txBody>
      </p:sp>
      <p:pic>
        <p:nvPicPr>
          <p:cNvPr id="5" name="图形 4">
            <a:extLst>
              <a:ext uri="{FF2B5EF4-FFF2-40B4-BE49-F238E27FC236}">
                <a16:creationId xmlns:a16="http://schemas.microsoft.com/office/drawing/2014/main" id="{72098677-2948-49BC-8100-6384B7DF84B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85634" y="1575611"/>
            <a:ext cx="850631" cy="850631"/>
          </a:xfrm>
          <a:prstGeom prst="rect">
            <a:avLst/>
          </a:prstGeom>
        </p:spPr>
      </p:pic>
      <p:pic>
        <p:nvPicPr>
          <p:cNvPr id="7" name="图形 6">
            <a:extLst>
              <a:ext uri="{FF2B5EF4-FFF2-40B4-BE49-F238E27FC236}">
                <a16:creationId xmlns:a16="http://schemas.microsoft.com/office/drawing/2014/main" id="{CFD0F1DB-7933-46AD-820A-E8A5FA2FB41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772392" y="1550938"/>
            <a:ext cx="778963" cy="778963"/>
          </a:xfrm>
          <a:prstGeom prst="rect">
            <a:avLst/>
          </a:prstGeom>
        </p:spPr>
      </p:pic>
      <p:pic>
        <p:nvPicPr>
          <p:cNvPr id="9" name="图形 8">
            <a:extLst>
              <a:ext uri="{FF2B5EF4-FFF2-40B4-BE49-F238E27FC236}">
                <a16:creationId xmlns:a16="http://schemas.microsoft.com/office/drawing/2014/main" id="{557F8C5C-6206-4B21-A7CA-CDA178CEE51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214847" y="1550938"/>
            <a:ext cx="778963" cy="7789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pic>
        <p:nvPicPr>
          <p:cNvPr id="580" name="Google Shape;580;p44"/>
          <p:cNvPicPr preferRelativeResize="0"/>
          <p:nvPr/>
        </p:nvPicPr>
        <p:blipFill>
          <a:blip r:embed="rId3">
            <a:alphaModFix/>
          </a:blip>
          <a:stretch>
            <a:fillRect/>
          </a:stretch>
        </p:blipFill>
        <p:spPr>
          <a:xfrm rot="261838">
            <a:off x="2366099" y="2789677"/>
            <a:ext cx="1313161" cy="754296"/>
          </a:xfrm>
          <a:prstGeom prst="rect">
            <a:avLst/>
          </a:prstGeom>
          <a:noFill/>
          <a:ln>
            <a:noFill/>
          </a:ln>
        </p:spPr>
      </p:pic>
      <p:sp>
        <p:nvSpPr>
          <p:cNvPr id="581" name="Google Shape;581;p44"/>
          <p:cNvSpPr txBox="1">
            <a:spLocks noGrp="1"/>
          </p:cNvSpPr>
          <p:nvPr>
            <p:ph type="title" idx="4"/>
          </p:nvPr>
        </p:nvSpPr>
        <p:spPr>
          <a:xfrm>
            <a:off x="719525" y="597175"/>
            <a:ext cx="2931300" cy="10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b="0" dirty="0">
                <a:latin typeface="微软雅黑" panose="020B0503020204020204" pitchFamily="34" charset="-122"/>
                <a:ea typeface="微软雅黑" panose="020B0503020204020204" pitchFamily="34" charset="-122"/>
              </a:rPr>
              <a:t>鲜花图像智能识别技术</a:t>
            </a:r>
            <a:endParaRPr b="0" dirty="0">
              <a:latin typeface="微软雅黑" panose="020B0503020204020204" pitchFamily="34" charset="-122"/>
              <a:ea typeface="微软雅黑" panose="020B0503020204020204" pitchFamily="34" charset="-122"/>
            </a:endParaRPr>
          </a:p>
        </p:txBody>
      </p:sp>
      <p:pic>
        <p:nvPicPr>
          <p:cNvPr id="638" name="Google Shape;638;p44"/>
          <p:cNvPicPr preferRelativeResize="0"/>
          <p:nvPr/>
        </p:nvPicPr>
        <p:blipFill>
          <a:blip r:embed="rId3">
            <a:alphaModFix/>
          </a:blip>
          <a:stretch>
            <a:fillRect/>
          </a:stretch>
        </p:blipFill>
        <p:spPr>
          <a:xfrm rot="21388580">
            <a:off x="5515967" y="2748304"/>
            <a:ext cx="1240316" cy="779332"/>
          </a:xfrm>
          <a:prstGeom prst="rect">
            <a:avLst/>
          </a:prstGeom>
          <a:noFill/>
          <a:ln>
            <a:noFill/>
          </a:ln>
        </p:spPr>
      </p:pic>
      <p:sp>
        <p:nvSpPr>
          <p:cNvPr id="644" name="Google Shape;644;p44"/>
          <p:cNvSpPr txBox="1">
            <a:spLocks noGrp="1"/>
          </p:cNvSpPr>
          <p:nvPr>
            <p:ph type="title"/>
          </p:nvPr>
        </p:nvSpPr>
        <p:spPr>
          <a:xfrm>
            <a:off x="1730463" y="2626375"/>
            <a:ext cx="2571300" cy="108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latin typeface="微软雅黑" panose="020B0503020204020204" pitchFamily="34" charset="-122"/>
                <a:ea typeface="微软雅黑" panose="020B0503020204020204" pitchFamily="34" charset="-122"/>
              </a:rPr>
              <a:t>图像识别</a:t>
            </a:r>
            <a:endParaRPr dirty="0">
              <a:latin typeface="微软雅黑" panose="020B0503020204020204" pitchFamily="34" charset="-122"/>
              <a:ea typeface="微软雅黑" panose="020B0503020204020204" pitchFamily="34" charset="-122"/>
            </a:endParaRPr>
          </a:p>
        </p:txBody>
      </p:sp>
      <p:sp>
        <p:nvSpPr>
          <p:cNvPr id="645" name="Google Shape;645;p44"/>
          <p:cNvSpPr txBox="1">
            <a:spLocks noGrp="1"/>
          </p:cNvSpPr>
          <p:nvPr>
            <p:ph type="subTitle" idx="1"/>
          </p:nvPr>
        </p:nvSpPr>
        <p:spPr>
          <a:xfrm>
            <a:off x="1737029" y="3476025"/>
            <a:ext cx="2571300" cy="52031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zh-CN" altLang="en-US" dirty="0">
                <a:solidFill>
                  <a:srgbClr val="393E41"/>
                </a:solidFill>
                <a:latin typeface="微软雅黑" panose="020B0503020204020204" pitchFamily="34" charset="-122"/>
                <a:ea typeface="微软雅黑" panose="020B0503020204020204" pitchFamily="34" charset="-122"/>
              </a:rPr>
              <a:t>快速识别当前农作物的成熟程度</a:t>
            </a:r>
            <a:endParaRPr lang="en-US" altLang="zh-CN" dirty="0">
              <a:solidFill>
                <a:srgbClr val="393E41"/>
              </a:solidFill>
              <a:latin typeface="微软雅黑" panose="020B0503020204020204" pitchFamily="34" charset="-122"/>
              <a:ea typeface="微软雅黑" panose="020B0503020204020204" pitchFamily="34" charset="-122"/>
            </a:endParaRPr>
          </a:p>
          <a:p>
            <a:pPr marL="0" lvl="0" indent="0" algn="ctr" rtl="0">
              <a:spcBef>
                <a:spcPts val="0"/>
              </a:spcBef>
              <a:spcAft>
                <a:spcPts val="0"/>
              </a:spcAft>
              <a:buClr>
                <a:schemeClr val="dk1"/>
              </a:buClr>
              <a:buSzPts val="1100"/>
              <a:buFont typeface="Arial"/>
              <a:buNone/>
            </a:pPr>
            <a:r>
              <a:rPr lang="zh-CN" altLang="en-US" dirty="0">
                <a:solidFill>
                  <a:srgbClr val="393E41"/>
                </a:solidFill>
                <a:latin typeface="微软雅黑" panose="020B0503020204020204" pitchFamily="34" charset="-122"/>
                <a:ea typeface="微软雅黑" panose="020B0503020204020204" pitchFamily="34" charset="-122"/>
              </a:rPr>
              <a:t>同时提供花卉的种类识别</a:t>
            </a:r>
          </a:p>
        </p:txBody>
      </p:sp>
      <p:sp>
        <p:nvSpPr>
          <p:cNvPr id="646" name="Google Shape;646;p44"/>
          <p:cNvSpPr txBox="1">
            <a:spLocks noGrp="1"/>
          </p:cNvSpPr>
          <p:nvPr>
            <p:ph type="title" idx="2"/>
          </p:nvPr>
        </p:nvSpPr>
        <p:spPr>
          <a:xfrm>
            <a:off x="4842238" y="2626375"/>
            <a:ext cx="2571300" cy="108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latin typeface="微软雅黑" panose="020B0503020204020204" pitchFamily="34" charset="-122"/>
                <a:ea typeface="微软雅黑" panose="020B0503020204020204" pitchFamily="34" charset="-122"/>
              </a:rPr>
              <a:t>建议与策略</a:t>
            </a:r>
            <a:endParaRPr dirty="0">
              <a:latin typeface="微软雅黑" panose="020B0503020204020204" pitchFamily="34" charset="-122"/>
              <a:ea typeface="微软雅黑" panose="020B0503020204020204" pitchFamily="34" charset="-122"/>
            </a:endParaRPr>
          </a:p>
        </p:txBody>
      </p:sp>
      <p:sp>
        <p:nvSpPr>
          <p:cNvPr id="647" name="Google Shape;647;p44"/>
          <p:cNvSpPr txBox="1">
            <a:spLocks noGrp="1"/>
          </p:cNvSpPr>
          <p:nvPr>
            <p:ph type="subTitle" idx="3"/>
          </p:nvPr>
        </p:nvSpPr>
        <p:spPr>
          <a:xfrm>
            <a:off x="4842237" y="3476025"/>
            <a:ext cx="2571300" cy="6397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dirty="0">
                <a:solidFill>
                  <a:srgbClr val="393E41"/>
                </a:solidFill>
                <a:latin typeface="微软雅黑" panose="020B0503020204020204" pitchFamily="34" charset="-122"/>
                <a:ea typeface="微软雅黑" panose="020B0503020204020204" pitchFamily="34" charset="-122"/>
              </a:rPr>
              <a:t>基于国家标准和大数据的统计</a:t>
            </a:r>
            <a:endParaRPr lang="en-US" altLang="zh-CN" dirty="0">
              <a:solidFill>
                <a:srgbClr val="393E41"/>
              </a:solidFill>
              <a:latin typeface="微软雅黑" panose="020B0503020204020204" pitchFamily="34" charset="-122"/>
              <a:ea typeface="微软雅黑" panose="020B0503020204020204" pitchFamily="34" charset="-122"/>
            </a:endParaRPr>
          </a:p>
          <a:p>
            <a:pPr marL="0" lvl="0" indent="0" algn="ctr" rtl="0">
              <a:spcBef>
                <a:spcPts val="0"/>
              </a:spcBef>
              <a:spcAft>
                <a:spcPts val="0"/>
              </a:spcAft>
              <a:buNone/>
            </a:pPr>
            <a:r>
              <a:rPr lang="zh-CN" altLang="en-US" dirty="0">
                <a:solidFill>
                  <a:srgbClr val="393E41"/>
                </a:solidFill>
                <a:latin typeface="微软雅黑" panose="020B0503020204020204" pitchFamily="34" charset="-122"/>
                <a:ea typeface="微软雅黑" panose="020B0503020204020204" pitchFamily="34" charset="-122"/>
              </a:rPr>
              <a:t>经营策略</a:t>
            </a:r>
          </a:p>
        </p:txBody>
      </p:sp>
      <p:pic>
        <p:nvPicPr>
          <p:cNvPr id="3" name="图形 2">
            <a:extLst>
              <a:ext uri="{FF2B5EF4-FFF2-40B4-BE49-F238E27FC236}">
                <a16:creationId xmlns:a16="http://schemas.microsoft.com/office/drawing/2014/main" id="{B8E8F1C5-7072-4416-9474-83710CC8B43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73089" y="2285550"/>
            <a:ext cx="681649" cy="681649"/>
          </a:xfrm>
          <a:prstGeom prst="rect">
            <a:avLst/>
          </a:prstGeom>
        </p:spPr>
      </p:pic>
      <p:pic>
        <p:nvPicPr>
          <p:cNvPr id="4" name="图形 3">
            <a:extLst>
              <a:ext uri="{FF2B5EF4-FFF2-40B4-BE49-F238E27FC236}">
                <a16:creationId xmlns:a16="http://schemas.microsoft.com/office/drawing/2014/main" id="{599C6472-D407-49E7-A0FD-3303652B702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55925" y="2254411"/>
            <a:ext cx="743925" cy="7439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56"/>
          <p:cNvSpPr txBox="1">
            <a:spLocks noGrp="1"/>
          </p:cNvSpPr>
          <p:nvPr>
            <p:ph type="title"/>
          </p:nvPr>
        </p:nvSpPr>
        <p:spPr>
          <a:xfrm>
            <a:off x="757975" y="390375"/>
            <a:ext cx="5731800" cy="10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b="0" dirty="0">
                <a:latin typeface="微软雅黑" panose="020B0503020204020204" pitchFamily="34" charset="-122"/>
                <a:ea typeface="微软雅黑" panose="020B0503020204020204" pitchFamily="34" charset="-122"/>
              </a:rPr>
              <a:t>SWTO </a:t>
            </a:r>
            <a:r>
              <a:rPr lang="zh-CN" altLang="en-US" b="0" dirty="0">
                <a:latin typeface="微软雅黑" panose="020B0503020204020204" pitchFamily="34" charset="-122"/>
                <a:ea typeface="微软雅黑" panose="020B0503020204020204" pitchFamily="34" charset="-122"/>
              </a:rPr>
              <a:t>分析</a:t>
            </a:r>
            <a:endParaRPr b="0" dirty="0">
              <a:latin typeface="微软雅黑" panose="020B0503020204020204" pitchFamily="34" charset="-122"/>
              <a:ea typeface="微软雅黑" panose="020B0503020204020204" pitchFamily="34" charset="-122"/>
            </a:endParaRPr>
          </a:p>
        </p:txBody>
      </p:sp>
      <p:sp>
        <p:nvSpPr>
          <p:cNvPr id="1179" name="Google Shape;1179;p56"/>
          <p:cNvSpPr txBox="1">
            <a:spLocks noGrp="1"/>
          </p:cNvSpPr>
          <p:nvPr>
            <p:ph type="subTitle" idx="1"/>
          </p:nvPr>
        </p:nvSpPr>
        <p:spPr>
          <a:xfrm>
            <a:off x="792075" y="1079425"/>
            <a:ext cx="4071300" cy="34744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solidFill>
                <a:schemeClr val="dk2"/>
              </a:solidFill>
            </a:endParaRPr>
          </a:p>
        </p:txBody>
      </p:sp>
      <p:sp>
        <p:nvSpPr>
          <p:cNvPr id="1180" name="Google Shape;1180;p56"/>
          <p:cNvSpPr/>
          <p:nvPr/>
        </p:nvSpPr>
        <p:spPr>
          <a:xfrm>
            <a:off x="2962284" y="2426725"/>
            <a:ext cx="726577" cy="72657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sz="4000" dirty="0">
                <a:solidFill>
                  <a:schemeClr val="accent3"/>
                </a:solidFill>
                <a:latin typeface="Playfair Display Black" panose="00000A00000000000000" pitchFamily="2" charset="0"/>
                <a:ea typeface="Merriweather"/>
                <a:cs typeface="Merriweather"/>
                <a:sym typeface="Merriweather"/>
              </a:rPr>
              <a:t>S</a:t>
            </a:r>
            <a:endParaRPr sz="4000" dirty="0">
              <a:solidFill>
                <a:schemeClr val="accent3"/>
              </a:solidFill>
              <a:latin typeface="Playfair Display Black" panose="00000A00000000000000" pitchFamily="2" charset="0"/>
              <a:ea typeface="Merriweather"/>
              <a:cs typeface="Merriweather"/>
              <a:sym typeface="Merriweather"/>
            </a:endParaRPr>
          </a:p>
        </p:txBody>
      </p:sp>
      <p:sp>
        <p:nvSpPr>
          <p:cNvPr id="1181" name="Google Shape;1181;p56"/>
          <p:cNvSpPr/>
          <p:nvPr/>
        </p:nvSpPr>
        <p:spPr>
          <a:xfrm>
            <a:off x="5707401" y="2426725"/>
            <a:ext cx="726575" cy="72657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s" sz="4000" dirty="0">
                <a:solidFill>
                  <a:schemeClr val="accent3"/>
                </a:solidFill>
                <a:latin typeface="Playfair Display Black" panose="00000A00000000000000" pitchFamily="2" charset="0"/>
                <a:ea typeface="Merriweather"/>
                <a:cs typeface="Merriweather"/>
                <a:sym typeface="Merriweather"/>
              </a:rPr>
              <a:t>O</a:t>
            </a:r>
            <a:endParaRPr sz="4000" dirty="0">
              <a:solidFill>
                <a:schemeClr val="accent3"/>
              </a:solidFill>
              <a:latin typeface="Playfair Display Black" panose="00000A00000000000000" pitchFamily="2" charset="0"/>
            </a:endParaRPr>
          </a:p>
        </p:txBody>
      </p:sp>
      <p:sp>
        <p:nvSpPr>
          <p:cNvPr id="1182" name="Google Shape;1182;p56"/>
          <p:cNvSpPr/>
          <p:nvPr/>
        </p:nvSpPr>
        <p:spPr>
          <a:xfrm>
            <a:off x="3795362" y="2957104"/>
            <a:ext cx="726577" cy="72657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s" sz="4000" dirty="0">
                <a:solidFill>
                  <a:schemeClr val="accent3"/>
                </a:solidFill>
                <a:latin typeface="Playfair Display Black" panose="00000A00000000000000" pitchFamily="2" charset="0"/>
                <a:ea typeface="Merriweather"/>
                <a:cs typeface="Merriweather"/>
                <a:sym typeface="Merriweather"/>
              </a:rPr>
              <a:t>W</a:t>
            </a:r>
            <a:endParaRPr sz="4000" dirty="0">
              <a:solidFill>
                <a:schemeClr val="accent3"/>
              </a:solidFill>
              <a:latin typeface="Playfair Display Black" panose="00000A00000000000000" pitchFamily="2" charset="0"/>
            </a:endParaRPr>
          </a:p>
        </p:txBody>
      </p:sp>
      <p:sp>
        <p:nvSpPr>
          <p:cNvPr id="1183" name="Google Shape;1183;p56"/>
          <p:cNvSpPr/>
          <p:nvPr/>
        </p:nvSpPr>
        <p:spPr>
          <a:xfrm>
            <a:off x="4863120" y="2957104"/>
            <a:ext cx="726575" cy="72657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s" sz="4000" dirty="0">
                <a:solidFill>
                  <a:schemeClr val="accent3"/>
                </a:solidFill>
                <a:latin typeface="Playfair Display Black" panose="00000A00000000000000" pitchFamily="2" charset="0"/>
                <a:ea typeface="Merriweather"/>
                <a:cs typeface="Merriweather"/>
                <a:sym typeface="Merriweather"/>
              </a:rPr>
              <a:t>T</a:t>
            </a:r>
            <a:endParaRPr sz="4000" dirty="0">
              <a:solidFill>
                <a:schemeClr val="accent3"/>
              </a:solidFill>
              <a:latin typeface="Playfair Display Black" panose="00000A00000000000000" pitchFamily="2" charset="0"/>
            </a:endParaRPr>
          </a:p>
        </p:txBody>
      </p:sp>
      <p:sp>
        <p:nvSpPr>
          <p:cNvPr id="1184" name="Google Shape;1184;p56"/>
          <p:cNvSpPr/>
          <p:nvPr/>
        </p:nvSpPr>
        <p:spPr>
          <a:xfrm rot="10540063">
            <a:off x="8033820" y="-1783564"/>
            <a:ext cx="2229424" cy="3085760"/>
          </a:xfrm>
          <a:custGeom>
            <a:avLst/>
            <a:gdLst/>
            <a:ahLst/>
            <a:cxnLst/>
            <a:rect l="l" t="t" r="r" b="b"/>
            <a:pathLst>
              <a:path w="37136" h="53861" extrusionOk="0">
                <a:moveTo>
                  <a:pt x="5402" y="12403"/>
                </a:moveTo>
                <a:cubicBezTo>
                  <a:pt x="5840" y="12403"/>
                  <a:pt x="6434" y="12658"/>
                  <a:pt x="7071" y="13102"/>
                </a:cubicBezTo>
                <a:cubicBezTo>
                  <a:pt x="8388" y="14141"/>
                  <a:pt x="9428" y="15389"/>
                  <a:pt x="10260" y="16845"/>
                </a:cubicBezTo>
                <a:cubicBezTo>
                  <a:pt x="11563" y="18902"/>
                  <a:pt x="11645" y="21299"/>
                  <a:pt x="11713" y="23633"/>
                </a:cubicBezTo>
                <a:lnTo>
                  <a:pt x="11713" y="23633"/>
                </a:lnTo>
                <a:cubicBezTo>
                  <a:pt x="11367" y="22803"/>
                  <a:pt x="10952" y="22042"/>
                  <a:pt x="10468" y="21281"/>
                </a:cubicBezTo>
                <a:cubicBezTo>
                  <a:pt x="10399" y="20865"/>
                  <a:pt x="10260" y="20449"/>
                  <a:pt x="10191" y="20033"/>
                </a:cubicBezTo>
                <a:cubicBezTo>
                  <a:pt x="9983" y="19202"/>
                  <a:pt x="9844" y="18370"/>
                  <a:pt x="9705" y="17607"/>
                </a:cubicBezTo>
                <a:cubicBezTo>
                  <a:pt x="9705" y="17573"/>
                  <a:pt x="9671" y="17555"/>
                  <a:pt x="9636" y="17555"/>
                </a:cubicBezTo>
                <a:cubicBezTo>
                  <a:pt x="9601" y="17555"/>
                  <a:pt x="9567" y="17573"/>
                  <a:pt x="9567" y="17607"/>
                </a:cubicBezTo>
                <a:cubicBezTo>
                  <a:pt x="9567" y="18508"/>
                  <a:pt x="9705" y="19479"/>
                  <a:pt x="9913" y="20449"/>
                </a:cubicBezTo>
                <a:cubicBezTo>
                  <a:pt x="9081" y="19202"/>
                  <a:pt x="8527" y="17815"/>
                  <a:pt x="8319" y="16360"/>
                </a:cubicBezTo>
                <a:cubicBezTo>
                  <a:pt x="8319" y="16301"/>
                  <a:pt x="8269" y="16280"/>
                  <a:pt x="8212" y="16280"/>
                </a:cubicBezTo>
                <a:cubicBezTo>
                  <a:pt x="8134" y="16280"/>
                  <a:pt x="8042" y="16320"/>
                  <a:pt x="8042" y="16360"/>
                </a:cubicBezTo>
                <a:cubicBezTo>
                  <a:pt x="8111" y="17885"/>
                  <a:pt x="8666" y="19410"/>
                  <a:pt x="9497" y="20657"/>
                </a:cubicBezTo>
                <a:cubicBezTo>
                  <a:pt x="10399" y="22113"/>
                  <a:pt x="11230" y="23707"/>
                  <a:pt x="11785" y="25440"/>
                </a:cubicBezTo>
                <a:cubicBezTo>
                  <a:pt x="10745" y="23985"/>
                  <a:pt x="9220" y="22876"/>
                  <a:pt x="8319" y="21351"/>
                </a:cubicBezTo>
                <a:cubicBezTo>
                  <a:pt x="6863" y="19202"/>
                  <a:pt x="5685" y="16845"/>
                  <a:pt x="4853" y="14349"/>
                </a:cubicBezTo>
                <a:cubicBezTo>
                  <a:pt x="4437" y="12977"/>
                  <a:pt x="4745" y="12403"/>
                  <a:pt x="5402" y="12403"/>
                </a:cubicBezTo>
                <a:close/>
                <a:moveTo>
                  <a:pt x="27814" y="29477"/>
                </a:moveTo>
                <a:cubicBezTo>
                  <a:pt x="28899" y="29477"/>
                  <a:pt x="30002" y="29693"/>
                  <a:pt x="31125" y="29946"/>
                </a:cubicBezTo>
                <a:cubicBezTo>
                  <a:pt x="32372" y="30293"/>
                  <a:pt x="35214" y="30362"/>
                  <a:pt x="33551" y="32095"/>
                </a:cubicBezTo>
                <a:cubicBezTo>
                  <a:pt x="32440" y="33294"/>
                  <a:pt x="30675" y="33611"/>
                  <a:pt x="28949" y="33611"/>
                </a:cubicBezTo>
                <a:cubicBezTo>
                  <a:pt x="27981" y="33611"/>
                  <a:pt x="27025" y="33512"/>
                  <a:pt x="26203" y="33412"/>
                </a:cubicBezTo>
                <a:cubicBezTo>
                  <a:pt x="24401" y="33343"/>
                  <a:pt x="22668" y="32857"/>
                  <a:pt x="21074" y="32164"/>
                </a:cubicBezTo>
                <a:lnTo>
                  <a:pt x="20866" y="32026"/>
                </a:lnTo>
                <a:cubicBezTo>
                  <a:pt x="21830" y="31924"/>
                  <a:pt x="22757" y="31860"/>
                  <a:pt x="23701" y="31860"/>
                </a:cubicBezTo>
                <a:cubicBezTo>
                  <a:pt x="24047" y="31860"/>
                  <a:pt x="24395" y="31868"/>
                  <a:pt x="24747" y="31887"/>
                </a:cubicBezTo>
                <a:cubicBezTo>
                  <a:pt x="27035" y="31748"/>
                  <a:pt x="29461" y="31887"/>
                  <a:pt x="31679" y="31124"/>
                </a:cubicBezTo>
                <a:cubicBezTo>
                  <a:pt x="31739" y="31124"/>
                  <a:pt x="31696" y="30972"/>
                  <a:pt x="31683" y="30972"/>
                </a:cubicBezTo>
                <a:lnTo>
                  <a:pt x="31683" y="30972"/>
                </a:lnTo>
                <a:cubicBezTo>
                  <a:pt x="31681" y="30972"/>
                  <a:pt x="31679" y="30976"/>
                  <a:pt x="31679" y="30986"/>
                </a:cubicBezTo>
                <a:cubicBezTo>
                  <a:pt x="29184" y="31402"/>
                  <a:pt x="26619" y="31679"/>
                  <a:pt x="24124" y="31679"/>
                </a:cubicBezTo>
                <a:cubicBezTo>
                  <a:pt x="24817" y="31402"/>
                  <a:pt x="25579" y="30986"/>
                  <a:pt x="26203" y="30570"/>
                </a:cubicBezTo>
                <a:cubicBezTo>
                  <a:pt x="26252" y="30521"/>
                  <a:pt x="26266" y="30472"/>
                  <a:pt x="26246" y="30472"/>
                </a:cubicBezTo>
                <a:cubicBezTo>
                  <a:pt x="26238" y="30472"/>
                  <a:pt x="26223" y="30480"/>
                  <a:pt x="26203" y="30501"/>
                </a:cubicBezTo>
                <a:cubicBezTo>
                  <a:pt x="25718" y="30709"/>
                  <a:pt x="25302" y="30847"/>
                  <a:pt x="24886" y="31055"/>
                </a:cubicBezTo>
                <a:cubicBezTo>
                  <a:pt x="24401" y="31263"/>
                  <a:pt x="23846" y="31402"/>
                  <a:pt x="23361" y="31679"/>
                </a:cubicBezTo>
                <a:lnTo>
                  <a:pt x="22529" y="31679"/>
                </a:lnTo>
                <a:cubicBezTo>
                  <a:pt x="22356" y="31644"/>
                  <a:pt x="22165" y="31627"/>
                  <a:pt x="21975" y="31627"/>
                </a:cubicBezTo>
                <a:cubicBezTo>
                  <a:pt x="21784" y="31627"/>
                  <a:pt x="21593" y="31644"/>
                  <a:pt x="21420" y="31679"/>
                </a:cubicBezTo>
                <a:cubicBezTo>
                  <a:pt x="22599" y="31263"/>
                  <a:pt x="23777" y="30778"/>
                  <a:pt x="24886" y="30154"/>
                </a:cubicBezTo>
                <a:cubicBezTo>
                  <a:pt x="25846" y="29657"/>
                  <a:pt x="26822" y="29477"/>
                  <a:pt x="27814" y="29477"/>
                </a:cubicBezTo>
                <a:close/>
                <a:moveTo>
                  <a:pt x="22668" y="0"/>
                </a:moveTo>
                <a:cubicBezTo>
                  <a:pt x="20588" y="1110"/>
                  <a:pt x="20172" y="4575"/>
                  <a:pt x="19826" y="6586"/>
                </a:cubicBezTo>
                <a:cubicBezTo>
                  <a:pt x="19549" y="8180"/>
                  <a:pt x="19410" y="9844"/>
                  <a:pt x="19341" y="11438"/>
                </a:cubicBezTo>
                <a:cubicBezTo>
                  <a:pt x="19202" y="13864"/>
                  <a:pt x="20172" y="16082"/>
                  <a:pt x="20311" y="18508"/>
                </a:cubicBezTo>
                <a:cubicBezTo>
                  <a:pt x="19618" y="21836"/>
                  <a:pt x="18925" y="25163"/>
                  <a:pt x="18093" y="28490"/>
                </a:cubicBezTo>
                <a:cubicBezTo>
                  <a:pt x="16914" y="32996"/>
                  <a:pt x="15043" y="37363"/>
                  <a:pt x="13379" y="41800"/>
                </a:cubicBezTo>
                <a:cubicBezTo>
                  <a:pt x="13310" y="40136"/>
                  <a:pt x="13241" y="38542"/>
                  <a:pt x="12963" y="36947"/>
                </a:cubicBezTo>
                <a:cubicBezTo>
                  <a:pt x="12825" y="35353"/>
                  <a:pt x="12686" y="33828"/>
                  <a:pt x="12686" y="32303"/>
                </a:cubicBezTo>
                <a:cubicBezTo>
                  <a:pt x="13102" y="27104"/>
                  <a:pt x="16221" y="22321"/>
                  <a:pt x="15667" y="17053"/>
                </a:cubicBezTo>
                <a:cubicBezTo>
                  <a:pt x="15667" y="16983"/>
                  <a:pt x="15615" y="16949"/>
                  <a:pt x="15563" y="16949"/>
                </a:cubicBezTo>
                <a:cubicBezTo>
                  <a:pt x="15511" y="16949"/>
                  <a:pt x="15459" y="16983"/>
                  <a:pt x="15459" y="17053"/>
                </a:cubicBezTo>
                <a:cubicBezTo>
                  <a:pt x="15389" y="20519"/>
                  <a:pt x="14072" y="23915"/>
                  <a:pt x="13241" y="27381"/>
                </a:cubicBezTo>
                <a:cubicBezTo>
                  <a:pt x="12894" y="22390"/>
                  <a:pt x="13449" y="17399"/>
                  <a:pt x="15667" y="12894"/>
                </a:cubicBezTo>
                <a:cubicBezTo>
                  <a:pt x="15702" y="12822"/>
                  <a:pt x="15739" y="12790"/>
                  <a:pt x="15777" y="12790"/>
                </a:cubicBezTo>
                <a:cubicBezTo>
                  <a:pt x="16161" y="12790"/>
                  <a:pt x="16606" y="16233"/>
                  <a:pt x="16636" y="16233"/>
                </a:cubicBezTo>
                <a:cubicBezTo>
                  <a:pt x="16637" y="16233"/>
                  <a:pt x="16637" y="16229"/>
                  <a:pt x="16637" y="16221"/>
                </a:cubicBezTo>
                <a:lnTo>
                  <a:pt x="16637" y="16221"/>
                </a:lnTo>
                <a:cubicBezTo>
                  <a:pt x="16707" y="17885"/>
                  <a:pt x="16568" y="19548"/>
                  <a:pt x="16291" y="21212"/>
                </a:cubicBezTo>
                <a:cubicBezTo>
                  <a:pt x="15805" y="23846"/>
                  <a:pt x="14627" y="26064"/>
                  <a:pt x="13657" y="28421"/>
                </a:cubicBezTo>
                <a:cubicBezTo>
                  <a:pt x="13657" y="28502"/>
                  <a:pt x="13704" y="28536"/>
                  <a:pt x="13757" y="28536"/>
                </a:cubicBezTo>
                <a:cubicBezTo>
                  <a:pt x="13795" y="28536"/>
                  <a:pt x="13836" y="28519"/>
                  <a:pt x="13864" y="28490"/>
                </a:cubicBezTo>
                <a:cubicBezTo>
                  <a:pt x="15805" y="25718"/>
                  <a:pt x="16707" y="22113"/>
                  <a:pt x="16984" y="18786"/>
                </a:cubicBezTo>
                <a:cubicBezTo>
                  <a:pt x="17122" y="17815"/>
                  <a:pt x="17261" y="12131"/>
                  <a:pt x="16013" y="11854"/>
                </a:cubicBezTo>
                <a:cubicBezTo>
                  <a:pt x="15993" y="11834"/>
                  <a:pt x="15967" y="11825"/>
                  <a:pt x="15940" y="11825"/>
                </a:cubicBezTo>
                <a:cubicBezTo>
                  <a:pt x="15875" y="11825"/>
                  <a:pt x="15805" y="11874"/>
                  <a:pt x="15805" y="11923"/>
                </a:cubicBezTo>
                <a:cubicBezTo>
                  <a:pt x="14419" y="14419"/>
                  <a:pt x="13449" y="17122"/>
                  <a:pt x="13033" y="19895"/>
                </a:cubicBezTo>
                <a:cubicBezTo>
                  <a:pt x="12825" y="21558"/>
                  <a:pt x="12755" y="23153"/>
                  <a:pt x="12894" y="24816"/>
                </a:cubicBezTo>
                <a:cubicBezTo>
                  <a:pt x="12894" y="25856"/>
                  <a:pt x="12894" y="26965"/>
                  <a:pt x="13033" y="28005"/>
                </a:cubicBezTo>
                <a:cubicBezTo>
                  <a:pt x="12894" y="28629"/>
                  <a:pt x="12755" y="29322"/>
                  <a:pt x="12617" y="29946"/>
                </a:cubicBezTo>
                <a:lnTo>
                  <a:pt x="12617" y="29184"/>
                </a:lnTo>
                <a:cubicBezTo>
                  <a:pt x="12686" y="27659"/>
                  <a:pt x="12478" y="26134"/>
                  <a:pt x="12062" y="24747"/>
                </a:cubicBezTo>
                <a:cubicBezTo>
                  <a:pt x="12062" y="21766"/>
                  <a:pt x="11854" y="18786"/>
                  <a:pt x="10260" y="16221"/>
                </a:cubicBezTo>
                <a:cubicBezTo>
                  <a:pt x="9012" y="14211"/>
                  <a:pt x="7002" y="12062"/>
                  <a:pt x="4576" y="11785"/>
                </a:cubicBezTo>
                <a:cubicBezTo>
                  <a:pt x="4506" y="11785"/>
                  <a:pt x="4437" y="11854"/>
                  <a:pt x="4368" y="11923"/>
                </a:cubicBezTo>
                <a:cubicBezTo>
                  <a:pt x="3952" y="14419"/>
                  <a:pt x="5200" y="16637"/>
                  <a:pt x="6447" y="18786"/>
                </a:cubicBezTo>
                <a:cubicBezTo>
                  <a:pt x="7141" y="20033"/>
                  <a:pt x="7834" y="21420"/>
                  <a:pt x="8666" y="22668"/>
                </a:cubicBezTo>
                <a:cubicBezTo>
                  <a:pt x="9636" y="23985"/>
                  <a:pt x="11092" y="24886"/>
                  <a:pt x="11993" y="26203"/>
                </a:cubicBezTo>
                <a:cubicBezTo>
                  <a:pt x="12132" y="26896"/>
                  <a:pt x="12201" y="27659"/>
                  <a:pt x="12270" y="28352"/>
                </a:cubicBezTo>
                <a:cubicBezTo>
                  <a:pt x="12339" y="30639"/>
                  <a:pt x="12201" y="32857"/>
                  <a:pt x="12409" y="35214"/>
                </a:cubicBezTo>
                <a:cubicBezTo>
                  <a:pt x="12478" y="35699"/>
                  <a:pt x="12547" y="36254"/>
                  <a:pt x="12617" y="36809"/>
                </a:cubicBezTo>
                <a:cubicBezTo>
                  <a:pt x="11716" y="34868"/>
                  <a:pt x="10329" y="33135"/>
                  <a:pt x="8666" y="31818"/>
                </a:cubicBezTo>
                <a:cubicBezTo>
                  <a:pt x="7279" y="30639"/>
                  <a:pt x="5893" y="29461"/>
                  <a:pt x="4576" y="28144"/>
                </a:cubicBezTo>
                <a:cubicBezTo>
                  <a:pt x="3605" y="27104"/>
                  <a:pt x="2981" y="25926"/>
                  <a:pt x="1734" y="25163"/>
                </a:cubicBezTo>
                <a:cubicBezTo>
                  <a:pt x="1715" y="25154"/>
                  <a:pt x="1696" y="25149"/>
                  <a:pt x="1678" y="25149"/>
                </a:cubicBezTo>
                <a:cubicBezTo>
                  <a:pt x="1562" y="25149"/>
                  <a:pt x="1475" y="25321"/>
                  <a:pt x="1595" y="25440"/>
                </a:cubicBezTo>
                <a:cubicBezTo>
                  <a:pt x="3813" y="26757"/>
                  <a:pt x="5061" y="29322"/>
                  <a:pt x="7141" y="30916"/>
                </a:cubicBezTo>
                <a:cubicBezTo>
                  <a:pt x="6170" y="30570"/>
                  <a:pt x="5338" y="30015"/>
                  <a:pt x="4576" y="29391"/>
                </a:cubicBezTo>
                <a:cubicBezTo>
                  <a:pt x="4556" y="29371"/>
                  <a:pt x="4535" y="29363"/>
                  <a:pt x="4518" y="29363"/>
                </a:cubicBezTo>
                <a:cubicBezTo>
                  <a:pt x="4478" y="29363"/>
                  <a:pt x="4457" y="29412"/>
                  <a:pt x="4506" y="29461"/>
                </a:cubicBezTo>
                <a:cubicBezTo>
                  <a:pt x="5338" y="30362"/>
                  <a:pt x="6447" y="31055"/>
                  <a:pt x="7695" y="31402"/>
                </a:cubicBezTo>
                <a:cubicBezTo>
                  <a:pt x="8804" y="32234"/>
                  <a:pt x="9844" y="33273"/>
                  <a:pt x="10745" y="34313"/>
                </a:cubicBezTo>
                <a:cubicBezTo>
                  <a:pt x="8666" y="33204"/>
                  <a:pt x="6794" y="32372"/>
                  <a:pt x="4922" y="30709"/>
                </a:cubicBezTo>
                <a:cubicBezTo>
                  <a:pt x="3051" y="28906"/>
                  <a:pt x="1595" y="26757"/>
                  <a:pt x="625" y="24331"/>
                </a:cubicBezTo>
                <a:cubicBezTo>
                  <a:pt x="491" y="24014"/>
                  <a:pt x="643" y="23894"/>
                  <a:pt x="949" y="23894"/>
                </a:cubicBezTo>
                <a:cubicBezTo>
                  <a:pt x="1918" y="23894"/>
                  <a:pt x="4437" y="25094"/>
                  <a:pt x="4437" y="25094"/>
                </a:cubicBezTo>
                <a:cubicBezTo>
                  <a:pt x="5546" y="25718"/>
                  <a:pt x="6517" y="26619"/>
                  <a:pt x="7349" y="27589"/>
                </a:cubicBezTo>
                <a:cubicBezTo>
                  <a:pt x="9151" y="29530"/>
                  <a:pt x="9983" y="31956"/>
                  <a:pt x="11092" y="34244"/>
                </a:cubicBezTo>
                <a:cubicBezTo>
                  <a:pt x="11118" y="34297"/>
                  <a:pt x="11165" y="34319"/>
                  <a:pt x="11209" y="34319"/>
                </a:cubicBezTo>
                <a:cubicBezTo>
                  <a:pt x="11279" y="34319"/>
                  <a:pt x="11343" y="34260"/>
                  <a:pt x="11300" y="34174"/>
                </a:cubicBezTo>
                <a:cubicBezTo>
                  <a:pt x="10191" y="29045"/>
                  <a:pt x="5685" y="23707"/>
                  <a:pt x="209" y="23499"/>
                </a:cubicBezTo>
                <a:cubicBezTo>
                  <a:pt x="139" y="23499"/>
                  <a:pt x="1" y="23638"/>
                  <a:pt x="70" y="23777"/>
                </a:cubicBezTo>
                <a:cubicBezTo>
                  <a:pt x="971" y="26203"/>
                  <a:pt x="2427" y="28421"/>
                  <a:pt x="4229" y="30362"/>
                </a:cubicBezTo>
                <a:cubicBezTo>
                  <a:pt x="6170" y="32511"/>
                  <a:pt x="8458" y="33551"/>
                  <a:pt x="11092" y="34729"/>
                </a:cubicBezTo>
                <a:cubicBezTo>
                  <a:pt x="11716" y="35561"/>
                  <a:pt x="12270" y="36531"/>
                  <a:pt x="12755" y="37571"/>
                </a:cubicBezTo>
                <a:cubicBezTo>
                  <a:pt x="12963" y="39304"/>
                  <a:pt x="13033" y="41176"/>
                  <a:pt x="12894" y="42978"/>
                </a:cubicBezTo>
                <a:cubicBezTo>
                  <a:pt x="11508" y="46375"/>
                  <a:pt x="10537" y="49979"/>
                  <a:pt x="10052" y="53653"/>
                </a:cubicBezTo>
                <a:cubicBezTo>
                  <a:pt x="10052" y="53792"/>
                  <a:pt x="10156" y="53861"/>
                  <a:pt x="10260" y="53861"/>
                </a:cubicBezTo>
                <a:cubicBezTo>
                  <a:pt x="10364" y="53861"/>
                  <a:pt x="10468" y="53792"/>
                  <a:pt x="10468" y="53653"/>
                </a:cubicBezTo>
                <a:cubicBezTo>
                  <a:pt x="10814" y="51158"/>
                  <a:pt x="11438" y="48731"/>
                  <a:pt x="12201" y="46305"/>
                </a:cubicBezTo>
                <a:cubicBezTo>
                  <a:pt x="13102" y="45057"/>
                  <a:pt x="14211" y="44087"/>
                  <a:pt x="15597" y="43394"/>
                </a:cubicBezTo>
                <a:lnTo>
                  <a:pt x="15667" y="43394"/>
                </a:lnTo>
                <a:cubicBezTo>
                  <a:pt x="16013" y="43171"/>
                  <a:pt x="16439" y="43090"/>
                  <a:pt x="16891" y="43090"/>
                </a:cubicBezTo>
                <a:cubicBezTo>
                  <a:pt x="17704" y="43090"/>
                  <a:pt x="18603" y="43354"/>
                  <a:pt x="19271" y="43532"/>
                </a:cubicBezTo>
                <a:cubicBezTo>
                  <a:pt x="20242" y="43810"/>
                  <a:pt x="20935" y="44226"/>
                  <a:pt x="21767" y="44503"/>
                </a:cubicBezTo>
                <a:cubicBezTo>
                  <a:pt x="21780" y="44516"/>
                  <a:pt x="21793" y="44522"/>
                  <a:pt x="21805" y="44522"/>
                </a:cubicBezTo>
                <a:cubicBezTo>
                  <a:pt x="21857" y="44522"/>
                  <a:pt x="21892" y="44420"/>
                  <a:pt x="21836" y="44364"/>
                </a:cubicBezTo>
                <a:cubicBezTo>
                  <a:pt x="21212" y="43532"/>
                  <a:pt x="19410" y="43255"/>
                  <a:pt x="18509" y="43047"/>
                </a:cubicBezTo>
                <a:cubicBezTo>
                  <a:pt x="18001" y="42946"/>
                  <a:pt x="17531" y="42881"/>
                  <a:pt x="17044" y="42881"/>
                </a:cubicBezTo>
                <a:cubicBezTo>
                  <a:pt x="16865" y="42881"/>
                  <a:pt x="16684" y="42890"/>
                  <a:pt x="16499" y="42909"/>
                </a:cubicBezTo>
                <a:lnTo>
                  <a:pt x="16637" y="42770"/>
                </a:lnTo>
                <a:lnTo>
                  <a:pt x="16845" y="42631"/>
                </a:lnTo>
                <a:cubicBezTo>
                  <a:pt x="17444" y="42425"/>
                  <a:pt x="18159" y="42311"/>
                  <a:pt x="18886" y="42311"/>
                </a:cubicBezTo>
                <a:cubicBezTo>
                  <a:pt x="20598" y="42311"/>
                  <a:pt x="22368" y="42945"/>
                  <a:pt x="22807" y="44503"/>
                </a:cubicBezTo>
                <a:cubicBezTo>
                  <a:pt x="22989" y="45050"/>
                  <a:pt x="23171" y="45650"/>
                  <a:pt x="22467" y="45650"/>
                </a:cubicBezTo>
                <a:cubicBezTo>
                  <a:pt x="22367" y="45650"/>
                  <a:pt x="22250" y="45638"/>
                  <a:pt x="22113" y="45612"/>
                </a:cubicBezTo>
                <a:cubicBezTo>
                  <a:pt x="21351" y="45473"/>
                  <a:pt x="20658" y="45127"/>
                  <a:pt x="19964" y="44711"/>
                </a:cubicBezTo>
                <a:cubicBezTo>
                  <a:pt x="18925" y="44087"/>
                  <a:pt x="17885" y="43602"/>
                  <a:pt x="16707" y="43186"/>
                </a:cubicBezTo>
                <a:cubicBezTo>
                  <a:pt x="16637" y="43186"/>
                  <a:pt x="16568" y="43394"/>
                  <a:pt x="16637" y="43463"/>
                </a:cubicBezTo>
                <a:cubicBezTo>
                  <a:pt x="18786" y="44295"/>
                  <a:pt x="20727" y="45889"/>
                  <a:pt x="23014" y="46097"/>
                </a:cubicBezTo>
                <a:cubicBezTo>
                  <a:pt x="23153" y="46097"/>
                  <a:pt x="23222" y="46028"/>
                  <a:pt x="23222" y="45959"/>
                </a:cubicBezTo>
                <a:cubicBezTo>
                  <a:pt x="23222" y="44503"/>
                  <a:pt x="22945" y="43117"/>
                  <a:pt x="21489" y="42562"/>
                </a:cubicBezTo>
                <a:cubicBezTo>
                  <a:pt x="20665" y="42222"/>
                  <a:pt x="19772" y="42053"/>
                  <a:pt x="18882" y="42053"/>
                </a:cubicBezTo>
                <a:cubicBezTo>
                  <a:pt x="18501" y="42053"/>
                  <a:pt x="18121" y="42084"/>
                  <a:pt x="17746" y="42146"/>
                </a:cubicBezTo>
                <a:cubicBezTo>
                  <a:pt x="19549" y="41106"/>
                  <a:pt x="21351" y="40136"/>
                  <a:pt x="23153" y="39096"/>
                </a:cubicBezTo>
                <a:cubicBezTo>
                  <a:pt x="23209" y="39096"/>
                  <a:pt x="23175" y="39007"/>
                  <a:pt x="23160" y="39007"/>
                </a:cubicBezTo>
                <a:lnTo>
                  <a:pt x="23160" y="39007"/>
                </a:lnTo>
                <a:cubicBezTo>
                  <a:pt x="23156" y="39007"/>
                  <a:pt x="23153" y="39013"/>
                  <a:pt x="23153" y="39027"/>
                </a:cubicBezTo>
                <a:cubicBezTo>
                  <a:pt x="21282" y="39651"/>
                  <a:pt x="19549" y="40552"/>
                  <a:pt x="17954" y="41592"/>
                </a:cubicBezTo>
                <a:cubicBezTo>
                  <a:pt x="19202" y="39235"/>
                  <a:pt x="22460" y="37987"/>
                  <a:pt x="24955" y="37779"/>
                </a:cubicBezTo>
                <a:cubicBezTo>
                  <a:pt x="25148" y="37760"/>
                  <a:pt x="25345" y="37741"/>
                  <a:pt x="25520" y="37741"/>
                </a:cubicBezTo>
                <a:cubicBezTo>
                  <a:pt x="25976" y="37741"/>
                  <a:pt x="26276" y="37871"/>
                  <a:pt x="25926" y="38472"/>
                </a:cubicBezTo>
                <a:cubicBezTo>
                  <a:pt x="25441" y="39235"/>
                  <a:pt x="24886" y="39859"/>
                  <a:pt x="24124" y="40344"/>
                </a:cubicBezTo>
                <a:cubicBezTo>
                  <a:pt x="23465" y="40794"/>
                  <a:pt x="22737" y="40812"/>
                  <a:pt x="22009" y="40812"/>
                </a:cubicBezTo>
                <a:cubicBezTo>
                  <a:pt x="21949" y="40812"/>
                  <a:pt x="21888" y="40812"/>
                  <a:pt x="21827" y="40812"/>
                </a:cubicBezTo>
                <a:cubicBezTo>
                  <a:pt x="21161" y="40812"/>
                  <a:pt x="20499" y="40826"/>
                  <a:pt x="19895" y="41176"/>
                </a:cubicBezTo>
                <a:cubicBezTo>
                  <a:pt x="19757" y="41245"/>
                  <a:pt x="19826" y="41384"/>
                  <a:pt x="19964" y="41384"/>
                </a:cubicBezTo>
                <a:cubicBezTo>
                  <a:pt x="21420" y="41037"/>
                  <a:pt x="22945" y="41453"/>
                  <a:pt x="24262" y="40690"/>
                </a:cubicBezTo>
                <a:cubicBezTo>
                  <a:pt x="25371" y="39997"/>
                  <a:pt x="26203" y="39027"/>
                  <a:pt x="26550" y="37848"/>
                </a:cubicBezTo>
                <a:cubicBezTo>
                  <a:pt x="26619" y="37710"/>
                  <a:pt x="26550" y="37640"/>
                  <a:pt x="26480" y="37571"/>
                </a:cubicBezTo>
                <a:cubicBezTo>
                  <a:pt x="26118" y="37502"/>
                  <a:pt x="25724" y="37468"/>
                  <a:pt x="25311" y="37468"/>
                </a:cubicBezTo>
                <a:cubicBezTo>
                  <a:pt x="22404" y="37468"/>
                  <a:pt x="18518" y="39129"/>
                  <a:pt x="17608" y="41800"/>
                </a:cubicBezTo>
                <a:lnTo>
                  <a:pt x="15251" y="43325"/>
                </a:lnTo>
                <a:cubicBezTo>
                  <a:pt x="14211" y="43948"/>
                  <a:pt x="13310" y="44642"/>
                  <a:pt x="12478" y="45473"/>
                </a:cubicBezTo>
                <a:cubicBezTo>
                  <a:pt x="13657" y="42007"/>
                  <a:pt x="15112" y="38611"/>
                  <a:pt x="16360" y="35214"/>
                </a:cubicBezTo>
                <a:cubicBezTo>
                  <a:pt x="17053" y="34244"/>
                  <a:pt x="18093" y="33828"/>
                  <a:pt x="18855" y="32927"/>
                </a:cubicBezTo>
                <a:cubicBezTo>
                  <a:pt x="19202" y="32649"/>
                  <a:pt x="19618" y="32372"/>
                  <a:pt x="20034" y="32234"/>
                </a:cubicBezTo>
                <a:cubicBezTo>
                  <a:pt x="21489" y="32442"/>
                  <a:pt x="22945" y="33481"/>
                  <a:pt x="24470" y="33689"/>
                </a:cubicBezTo>
                <a:cubicBezTo>
                  <a:pt x="26064" y="33897"/>
                  <a:pt x="27589" y="33967"/>
                  <a:pt x="29184" y="33967"/>
                </a:cubicBezTo>
                <a:cubicBezTo>
                  <a:pt x="31541" y="33897"/>
                  <a:pt x="33759" y="32996"/>
                  <a:pt x="34868" y="30847"/>
                </a:cubicBezTo>
                <a:cubicBezTo>
                  <a:pt x="34937" y="30709"/>
                  <a:pt x="34937" y="30570"/>
                  <a:pt x="34799" y="30570"/>
                </a:cubicBezTo>
                <a:cubicBezTo>
                  <a:pt x="32759" y="30075"/>
                  <a:pt x="30388" y="29140"/>
                  <a:pt x="28178" y="29140"/>
                </a:cubicBezTo>
                <a:cubicBezTo>
                  <a:pt x="27910" y="29140"/>
                  <a:pt x="27644" y="29154"/>
                  <a:pt x="27382" y="29184"/>
                </a:cubicBezTo>
                <a:cubicBezTo>
                  <a:pt x="24886" y="29461"/>
                  <a:pt x="22876" y="31263"/>
                  <a:pt x="20380" y="31748"/>
                </a:cubicBezTo>
                <a:cubicBezTo>
                  <a:pt x="20311" y="31748"/>
                  <a:pt x="20311" y="31818"/>
                  <a:pt x="20380" y="31887"/>
                </a:cubicBezTo>
                <a:lnTo>
                  <a:pt x="20242" y="31887"/>
                </a:lnTo>
                <a:lnTo>
                  <a:pt x="19826" y="31956"/>
                </a:lnTo>
                <a:cubicBezTo>
                  <a:pt x="19757" y="31956"/>
                  <a:pt x="19687" y="31956"/>
                  <a:pt x="19687" y="32026"/>
                </a:cubicBezTo>
                <a:cubicBezTo>
                  <a:pt x="19618" y="32095"/>
                  <a:pt x="19479" y="32164"/>
                  <a:pt x="19341" y="32234"/>
                </a:cubicBezTo>
                <a:cubicBezTo>
                  <a:pt x="20519" y="30639"/>
                  <a:pt x="21351" y="28976"/>
                  <a:pt x="22807" y="27659"/>
                </a:cubicBezTo>
                <a:cubicBezTo>
                  <a:pt x="24470" y="26341"/>
                  <a:pt x="26203" y="25094"/>
                  <a:pt x="28005" y="23985"/>
                </a:cubicBezTo>
                <a:cubicBezTo>
                  <a:pt x="29392" y="23084"/>
                  <a:pt x="30016" y="21697"/>
                  <a:pt x="31679" y="21143"/>
                </a:cubicBezTo>
                <a:lnTo>
                  <a:pt x="31679" y="21073"/>
                </a:lnTo>
                <a:cubicBezTo>
                  <a:pt x="30570" y="21073"/>
                  <a:pt x="29946" y="21905"/>
                  <a:pt x="29184" y="22598"/>
                </a:cubicBezTo>
                <a:cubicBezTo>
                  <a:pt x="27797" y="23777"/>
                  <a:pt x="26342" y="24816"/>
                  <a:pt x="24817" y="25787"/>
                </a:cubicBezTo>
                <a:cubicBezTo>
                  <a:pt x="25233" y="25371"/>
                  <a:pt x="25718" y="24886"/>
                  <a:pt x="26064" y="24401"/>
                </a:cubicBezTo>
                <a:cubicBezTo>
                  <a:pt x="26619" y="23846"/>
                  <a:pt x="27104" y="23222"/>
                  <a:pt x="27589" y="22598"/>
                </a:cubicBezTo>
                <a:cubicBezTo>
                  <a:pt x="27589" y="22598"/>
                  <a:pt x="27589" y="22529"/>
                  <a:pt x="27520" y="22529"/>
                </a:cubicBezTo>
                <a:cubicBezTo>
                  <a:pt x="26896" y="23014"/>
                  <a:pt x="26342" y="23569"/>
                  <a:pt x="25857" y="24193"/>
                </a:cubicBezTo>
                <a:cubicBezTo>
                  <a:pt x="25163" y="24886"/>
                  <a:pt x="24609" y="25648"/>
                  <a:pt x="24054" y="26411"/>
                </a:cubicBezTo>
                <a:cubicBezTo>
                  <a:pt x="23014" y="27173"/>
                  <a:pt x="22044" y="28074"/>
                  <a:pt x="21212" y="29045"/>
                </a:cubicBezTo>
                <a:cubicBezTo>
                  <a:pt x="22391" y="25648"/>
                  <a:pt x="25510" y="22737"/>
                  <a:pt x="28491" y="21004"/>
                </a:cubicBezTo>
                <a:cubicBezTo>
                  <a:pt x="29530" y="20519"/>
                  <a:pt x="30570" y="20033"/>
                  <a:pt x="31610" y="19618"/>
                </a:cubicBezTo>
                <a:cubicBezTo>
                  <a:pt x="31956" y="19445"/>
                  <a:pt x="34462" y="18360"/>
                  <a:pt x="35214" y="18360"/>
                </a:cubicBezTo>
                <a:cubicBezTo>
                  <a:pt x="35365" y="18360"/>
                  <a:pt x="35446" y="18404"/>
                  <a:pt x="35422" y="18508"/>
                </a:cubicBezTo>
                <a:cubicBezTo>
                  <a:pt x="34729" y="21628"/>
                  <a:pt x="31402" y="24678"/>
                  <a:pt x="28768" y="26341"/>
                </a:cubicBezTo>
                <a:cubicBezTo>
                  <a:pt x="26758" y="27659"/>
                  <a:pt x="24193" y="26757"/>
                  <a:pt x="22391" y="28352"/>
                </a:cubicBezTo>
                <a:cubicBezTo>
                  <a:pt x="22271" y="28411"/>
                  <a:pt x="22357" y="28574"/>
                  <a:pt x="22472" y="28574"/>
                </a:cubicBezTo>
                <a:cubicBezTo>
                  <a:pt x="22491" y="28574"/>
                  <a:pt x="22510" y="28569"/>
                  <a:pt x="22529" y="28560"/>
                </a:cubicBezTo>
                <a:cubicBezTo>
                  <a:pt x="24054" y="27728"/>
                  <a:pt x="25857" y="27936"/>
                  <a:pt x="27451" y="27451"/>
                </a:cubicBezTo>
                <a:cubicBezTo>
                  <a:pt x="28768" y="26965"/>
                  <a:pt x="30016" y="26203"/>
                  <a:pt x="31055" y="25232"/>
                </a:cubicBezTo>
                <a:cubicBezTo>
                  <a:pt x="33204" y="23430"/>
                  <a:pt x="35422" y="20796"/>
                  <a:pt x="36046" y="18023"/>
                </a:cubicBezTo>
                <a:cubicBezTo>
                  <a:pt x="36046" y="17885"/>
                  <a:pt x="35977" y="17815"/>
                  <a:pt x="35838" y="17815"/>
                </a:cubicBezTo>
                <a:cubicBezTo>
                  <a:pt x="34660" y="17885"/>
                  <a:pt x="33620" y="18231"/>
                  <a:pt x="32580" y="18786"/>
                </a:cubicBezTo>
                <a:cubicBezTo>
                  <a:pt x="30986" y="19548"/>
                  <a:pt x="29253" y="20172"/>
                  <a:pt x="27659" y="21143"/>
                </a:cubicBezTo>
                <a:cubicBezTo>
                  <a:pt x="24817" y="22806"/>
                  <a:pt x="21489" y="26064"/>
                  <a:pt x="20935" y="29391"/>
                </a:cubicBezTo>
                <a:cubicBezTo>
                  <a:pt x="20935" y="29461"/>
                  <a:pt x="20935" y="29461"/>
                  <a:pt x="20935" y="29461"/>
                </a:cubicBezTo>
                <a:cubicBezTo>
                  <a:pt x="20519" y="30015"/>
                  <a:pt x="20172" y="30501"/>
                  <a:pt x="19826" y="31124"/>
                </a:cubicBezTo>
                <a:cubicBezTo>
                  <a:pt x="18994" y="32372"/>
                  <a:pt x="17677" y="33065"/>
                  <a:pt x="16776" y="34105"/>
                </a:cubicBezTo>
                <a:cubicBezTo>
                  <a:pt x="17400" y="32303"/>
                  <a:pt x="18024" y="30501"/>
                  <a:pt x="18509" y="28629"/>
                </a:cubicBezTo>
                <a:cubicBezTo>
                  <a:pt x="18509" y="28560"/>
                  <a:pt x="18509" y="28560"/>
                  <a:pt x="18509" y="28560"/>
                </a:cubicBezTo>
                <a:cubicBezTo>
                  <a:pt x="18578" y="28560"/>
                  <a:pt x="18717" y="28490"/>
                  <a:pt x="18786" y="28421"/>
                </a:cubicBezTo>
                <a:cubicBezTo>
                  <a:pt x="19549" y="26341"/>
                  <a:pt x="21004" y="24470"/>
                  <a:pt x="22113" y="22529"/>
                </a:cubicBezTo>
                <a:cubicBezTo>
                  <a:pt x="23153" y="20519"/>
                  <a:pt x="24470" y="18578"/>
                  <a:pt x="25995" y="16914"/>
                </a:cubicBezTo>
                <a:cubicBezTo>
                  <a:pt x="27104" y="15666"/>
                  <a:pt x="28352" y="14627"/>
                  <a:pt x="29530" y="13518"/>
                </a:cubicBezTo>
                <a:cubicBezTo>
                  <a:pt x="30778" y="12686"/>
                  <a:pt x="31957" y="11715"/>
                  <a:pt x="32996" y="10606"/>
                </a:cubicBezTo>
                <a:cubicBezTo>
                  <a:pt x="33045" y="10557"/>
                  <a:pt x="33025" y="10508"/>
                  <a:pt x="32984" y="10508"/>
                </a:cubicBezTo>
                <a:cubicBezTo>
                  <a:pt x="32968" y="10508"/>
                  <a:pt x="32947" y="10517"/>
                  <a:pt x="32927" y="10537"/>
                </a:cubicBezTo>
                <a:cubicBezTo>
                  <a:pt x="32095" y="11230"/>
                  <a:pt x="31333" y="11923"/>
                  <a:pt x="30501" y="12547"/>
                </a:cubicBezTo>
                <a:cubicBezTo>
                  <a:pt x="32026" y="10953"/>
                  <a:pt x="33343" y="9220"/>
                  <a:pt x="34729" y="7556"/>
                </a:cubicBezTo>
                <a:cubicBezTo>
                  <a:pt x="34842" y="7443"/>
                  <a:pt x="34725" y="7330"/>
                  <a:pt x="34602" y="7330"/>
                </a:cubicBezTo>
                <a:cubicBezTo>
                  <a:pt x="34575" y="7330"/>
                  <a:pt x="34547" y="7335"/>
                  <a:pt x="34521" y="7348"/>
                </a:cubicBezTo>
                <a:cubicBezTo>
                  <a:pt x="32788" y="9289"/>
                  <a:pt x="31194" y="11369"/>
                  <a:pt x="29392" y="13240"/>
                </a:cubicBezTo>
                <a:cubicBezTo>
                  <a:pt x="27867" y="14835"/>
                  <a:pt x="26134" y="16221"/>
                  <a:pt x="24678" y="17885"/>
                </a:cubicBezTo>
                <a:cubicBezTo>
                  <a:pt x="24470" y="18162"/>
                  <a:pt x="24262" y="18439"/>
                  <a:pt x="24054" y="18716"/>
                </a:cubicBezTo>
                <a:cubicBezTo>
                  <a:pt x="25094" y="15944"/>
                  <a:pt x="26619" y="13448"/>
                  <a:pt x="28629" y="11299"/>
                </a:cubicBezTo>
                <a:cubicBezTo>
                  <a:pt x="30432" y="9358"/>
                  <a:pt x="33204" y="6863"/>
                  <a:pt x="35769" y="5962"/>
                </a:cubicBezTo>
                <a:cubicBezTo>
                  <a:pt x="35923" y="5906"/>
                  <a:pt x="36046" y="5881"/>
                  <a:pt x="36143" y="5881"/>
                </a:cubicBezTo>
                <a:cubicBezTo>
                  <a:pt x="37136" y="5881"/>
                  <a:pt x="35329" y="8557"/>
                  <a:pt x="35076" y="8873"/>
                </a:cubicBezTo>
                <a:cubicBezTo>
                  <a:pt x="34383" y="9913"/>
                  <a:pt x="33482" y="10883"/>
                  <a:pt x="32719" y="11854"/>
                </a:cubicBezTo>
                <a:cubicBezTo>
                  <a:pt x="30778" y="14141"/>
                  <a:pt x="28005" y="15181"/>
                  <a:pt x="25857" y="17191"/>
                </a:cubicBezTo>
                <a:cubicBezTo>
                  <a:pt x="25737" y="17311"/>
                  <a:pt x="25824" y="17482"/>
                  <a:pt x="25984" y="17482"/>
                </a:cubicBezTo>
                <a:cubicBezTo>
                  <a:pt x="26009" y="17482"/>
                  <a:pt x="26036" y="17478"/>
                  <a:pt x="26064" y="17469"/>
                </a:cubicBezTo>
                <a:cubicBezTo>
                  <a:pt x="30362" y="14557"/>
                  <a:pt x="35700" y="11161"/>
                  <a:pt x="37086" y="5754"/>
                </a:cubicBezTo>
                <a:cubicBezTo>
                  <a:pt x="37086" y="5685"/>
                  <a:pt x="37017" y="5546"/>
                  <a:pt x="36878" y="5546"/>
                </a:cubicBezTo>
                <a:cubicBezTo>
                  <a:pt x="36760" y="5533"/>
                  <a:pt x="36642" y="5527"/>
                  <a:pt x="36523" y="5527"/>
                </a:cubicBezTo>
                <a:cubicBezTo>
                  <a:pt x="34055" y="5527"/>
                  <a:pt x="31389" y="8184"/>
                  <a:pt x="29669" y="9705"/>
                </a:cubicBezTo>
                <a:cubicBezTo>
                  <a:pt x="26758" y="12339"/>
                  <a:pt x="24539" y="15736"/>
                  <a:pt x="23430" y="19479"/>
                </a:cubicBezTo>
                <a:lnTo>
                  <a:pt x="23430" y="19548"/>
                </a:lnTo>
                <a:cubicBezTo>
                  <a:pt x="22668" y="20727"/>
                  <a:pt x="22044" y="21974"/>
                  <a:pt x="21351" y="23153"/>
                </a:cubicBezTo>
                <a:cubicBezTo>
                  <a:pt x="20588" y="24609"/>
                  <a:pt x="19549" y="25926"/>
                  <a:pt x="18786" y="27381"/>
                </a:cubicBezTo>
                <a:cubicBezTo>
                  <a:pt x="19410" y="24609"/>
                  <a:pt x="19964" y="21905"/>
                  <a:pt x="20519" y="19132"/>
                </a:cubicBezTo>
                <a:cubicBezTo>
                  <a:pt x="20519" y="19132"/>
                  <a:pt x="20588" y="19132"/>
                  <a:pt x="20588" y="19063"/>
                </a:cubicBezTo>
                <a:lnTo>
                  <a:pt x="20588" y="18786"/>
                </a:lnTo>
                <a:lnTo>
                  <a:pt x="21212" y="15874"/>
                </a:lnTo>
                <a:cubicBezTo>
                  <a:pt x="21420" y="14765"/>
                  <a:pt x="21628" y="13587"/>
                  <a:pt x="21697" y="12478"/>
                </a:cubicBezTo>
                <a:cubicBezTo>
                  <a:pt x="22391" y="10814"/>
                  <a:pt x="22876" y="9150"/>
                  <a:pt x="23361" y="7487"/>
                </a:cubicBezTo>
                <a:cubicBezTo>
                  <a:pt x="23361" y="7418"/>
                  <a:pt x="23326" y="7383"/>
                  <a:pt x="23292" y="7383"/>
                </a:cubicBezTo>
                <a:cubicBezTo>
                  <a:pt x="23257" y="7383"/>
                  <a:pt x="23222" y="7418"/>
                  <a:pt x="23222" y="7487"/>
                </a:cubicBezTo>
                <a:cubicBezTo>
                  <a:pt x="22807" y="8735"/>
                  <a:pt x="22252" y="9982"/>
                  <a:pt x="21836" y="11230"/>
                </a:cubicBezTo>
                <a:cubicBezTo>
                  <a:pt x="21975" y="8527"/>
                  <a:pt x="22321" y="5892"/>
                  <a:pt x="22876" y="3258"/>
                </a:cubicBezTo>
                <a:cubicBezTo>
                  <a:pt x="22876" y="3209"/>
                  <a:pt x="22841" y="3160"/>
                  <a:pt x="22796" y="3160"/>
                </a:cubicBezTo>
                <a:cubicBezTo>
                  <a:pt x="22778" y="3160"/>
                  <a:pt x="22758" y="3169"/>
                  <a:pt x="22737" y="3189"/>
                </a:cubicBezTo>
                <a:cubicBezTo>
                  <a:pt x="21905" y="6100"/>
                  <a:pt x="21905" y="9150"/>
                  <a:pt x="21559" y="12200"/>
                </a:cubicBezTo>
                <a:cubicBezTo>
                  <a:pt x="21489" y="12478"/>
                  <a:pt x="21420" y="12755"/>
                  <a:pt x="21351" y="13032"/>
                </a:cubicBezTo>
                <a:cubicBezTo>
                  <a:pt x="21351" y="13102"/>
                  <a:pt x="21351" y="13171"/>
                  <a:pt x="21420" y="13171"/>
                </a:cubicBezTo>
                <a:cubicBezTo>
                  <a:pt x="21351" y="13725"/>
                  <a:pt x="21282" y="14280"/>
                  <a:pt x="21143" y="14904"/>
                </a:cubicBezTo>
                <a:cubicBezTo>
                  <a:pt x="20935" y="15736"/>
                  <a:pt x="20727" y="16637"/>
                  <a:pt x="20519" y="17469"/>
                </a:cubicBezTo>
                <a:cubicBezTo>
                  <a:pt x="20450" y="16637"/>
                  <a:pt x="20242" y="15736"/>
                  <a:pt x="20034" y="14904"/>
                </a:cubicBezTo>
                <a:cubicBezTo>
                  <a:pt x="19618" y="12963"/>
                  <a:pt x="19618" y="11022"/>
                  <a:pt x="19895" y="9081"/>
                </a:cubicBezTo>
                <a:cubicBezTo>
                  <a:pt x="20242" y="6516"/>
                  <a:pt x="20450" y="2842"/>
                  <a:pt x="22321" y="763"/>
                </a:cubicBezTo>
                <a:cubicBezTo>
                  <a:pt x="22391" y="681"/>
                  <a:pt x="22464" y="644"/>
                  <a:pt x="22539" y="644"/>
                </a:cubicBezTo>
                <a:cubicBezTo>
                  <a:pt x="23354" y="644"/>
                  <a:pt x="24401" y="5101"/>
                  <a:pt x="24401" y="5546"/>
                </a:cubicBezTo>
                <a:cubicBezTo>
                  <a:pt x="24401" y="7210"/>
                  <a:pt x="24124" y="8873"/>
                  <a:pt x="23569" y="10537"/>
                </a:cubicBezTo>
                <a:cubicBezTo>
                  <a:pt x="22807" y="13379"/>
                  <a:pt x="21212" y="16082"/>
                  <a:pt x="20588" y="19063"/>
                </a:cubicBezTo>
                <a:cubicBezTo>
                  <a:pt x="20588" y="19149"/>
                  <a:pt x="20668" y="19208"/>
                  <a:pt x="20745" y="19208"/>
                </a:cubicBezTo>
                <a:cubicBezTo>
                  <a:pt x="20792" y="19208"/>
                  <a:pt x="20839" y="19185"/>
                  <a:pt x="20866" y="19132"/>
                </a:cubicBezTo>
                <a:cubicBezTo>
                  <a:pt x="23361" y="13518"/>
                  <a:pt x="27035" y="5754"/>
                  <a:pt x="22876" y="70"/>
                </a:cubicBezTo>
                <a:cubicBezTo>
                  <a:pt x="22807" y="0"/>
                  <a:pt x="22737" y="0"/>
                  <a:pt x="22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6"/>
          <p:cNvSpPr/>
          <p:nvPr/>
        </p:nvSpPr>
        <p:spPr>
          <a:xfrm rot="-8666608">
            <a:off x="7643323" y="-1859823"/>
            <a:ext cx="2229414" cy="3085808"/>
          </a:xfrm>
          <a:custGeom>
            <a:avLst/>
            <a:gdLst/>
            <a:ahLst/>
            <a:cxnLst/>
            <a:rect l="l" t="t" r="r" b="b"/>
            <a:pathLst>
              <a:path w="37136" h="53861" extrusionOk="0">
                <a:moveTo>
                  <a:pt x="5402" y="12403"/>
                </a:moveTo>
                <a:cubicBezTo>
                  <a:pt x="5840" y="12403"/>
                  <a:pt x="6434" y="12658"/>
                  <a:pt x="7071" y="13102"/>
                </a:cubicBezTo>
                <a:cubicBezTo>
                  <a:pt x="8388" y="14141"/>
                  <a:pt x="9428" y="15389"/>
                  <a:pt x="10260" y="16845"/>
                </a:cubicBezTo>
                <a:cubicBezTo>
                  <a:pt x="11563" y="18902"/>
                  <a:pt x="11645" y="21299"/>
                  <a:pt x="11713" y="23633"/>
                </a:cubicBezTo>
                <a:lnTo>
                  <a:pt x="11713" y="23633"/>
                </a:lnTo>
                <a:cubicBezTo>
                  <a:pt x="11367" y="22803"/>
                  <a:pt x="10952" y="22042"/>
                  <a:pt x="10468" y="21281"/>
                </a:cubicBezTo>
                <a:cubicBezTo>
                  <a:pt x="10399" y="20865"/>
                  <a:pt x="10260" y="20449"/>
                  <a:pt x="10191" y="20033"/>
                </a:cubicBezTo>
                <a:cubicBezTo>
                  <a:pt x="9983" y="19202"/>
                  <a:pt x="9844" y="18370"/>
                  <a:pt x="9705" y="17607"/>
                </a:cubicBezTo>
                <a:cubicBezTo>
                  <a:pt x="9705" y="17573"/>
                  <a:pt x="9671" y="17555"/>
                  <a:pt x="9636" y="17555"/>
                </a:cubicBezTo>
                <a:cubicBezTo>
                  <a:pt x="9601" y="17555"/>
                  <a:pt x="9567" y="17573"/>
                  <a:pt x="9567" y="17607"/>
                </a:cubicBezTo>
                <a:cubicBezTo>
                  <a:pt x="9567" y="18508"/>
                  <a:pt x="9705" y="19479"/>
                  <a:pt x="9913" y="20449"/>
                </a:cubicBezTo>
                <a:cubicBezTo>
                  <a:pt x="9081" y="19202"/>
                  <a:pt x="8527" y="17815"/>
                  <a:pt x="8319" y="16360"/>
                </a:cubicBezTo>
                <a:cubicBezTo>
                  <a:pt x="8319" y="16301"/>
                  <a:pt x="8269" y="16280"/>
                  <a:pt x="8212" y="16280"/>
                </a:cubicBezTo>
                <a:cubicBezTo>
                  <a:pt x="8134" y="16280"/>
                  <a:pt x="8042" y="16320"/>
                  <a:pt x="8042" y="16360"/>
                </a:cubicBezTo>
                <a:cubicBezTo>
                  <a:pt x="8111" y="17885"/>
                  <a:pt x="8666" y="19410"/>
                  <a:pt x="9497" y="20657"/>
                </a:cubicBezTo>
                <a:cubicBezTo>
                  <a:pt x="10399" y="22113"/>
                  <a:pt x="11230" y="23707"/>
                  <a:pt x="11785" y="25440"/>
                </a:cubicBezTo>
                <a:cubicBezTo>
                  <a:pt x="10745" y="23985"/>
                  <a:pt x="9220" y="22876"/>
                  <a:pt x="8319" y="21351"/>
                </a:cubicBezTo>
                <a:cubicBezTo>
                  <a:pt x="6863" y="19202"/>
                  <a:pt x="5685" y="16845"/>
                  <a:pt x="4853" y="14349"/>
                </a:cubicBezTo>
                <a:cubicBezTo>
                  <a:pt x="4437" y="12977"/>
                  <a:pt x="4745" y="12403"/>
                  <a:pt x="5402" y="12403"/>
                </a:cubicBezTo>
                <a:close/>
                <a:moveTo>
                  <a:pt x="27814" y="29477"/>
                </a:moveTo>
                <a:cubicBezTo>
                  <a:pt x="28899" y="29477"/>
                  <a:pt x="30002" y="29693"/>
                  <a:pt x="31125" y="29946"/>
                </a:cubicBezTo>
                <a:cubicBezTo>
                  <a:pt x="32372" y="30293"/>
                  <a:pt x="35214" y="30362"/>
                  <a:pt x="33551" y="32095"/>
                </a:cubicBezTo>
                <a:cubicBezTo>
                  <a:pt x="32440" y="33294"/>
                  <a:pt x="30675" y="33611"/>
                  <a:pt x="28949" y="33611"/>
                </a:cubicBezTo>
                <a:cubicBezTo>
                  <a:pt x="27981" y="33611"/>
                  <a:pt x="27025" y="33512"/>
                  <a:pt x="26203" y="33412"/>
                </a:cubicBezTo>
                <a:cubicBezTo>
                  <a:pt x="24401" y="33343"/>
                  <a:pt x="22668" y="32857"/>
                  <a:pt x="21074" y="32164"/>
                </a:cubicBezTo>
                <a:lnTo>
                  <a:pt x="20866" y="32026"/>
                </a:lnTo>
                <a:cubicBezTo>
                  <a:pt x="21830" y="31924"/>
                  <a:pt x="22757" y="31860"/>
                  <a:pt x="23701" y="31860"/>
                </a:cubicBezTo>
                <a:cubicBezTo>
                  <a:pt x="24047" y="31860"/>
                  <a:pt x="24395" y="31868"/>
                  <a:pt x="24747" y="31887"/>
                </a:cubicBezTo>
                <a:cubicBezTo>
                  <a:pt x="27035" y="31748"/>
                  <a:pt x="29461" y="31887"/>
                  <a:pt x="31679" y="31124"/>
                </a:cubicBezTo>
                <a:cubicBezTo>
                  <a:pt x="31739" y="31124"/>
                  <a:pt x="31696" y="30972"/>
                  <a:pt x="31683" y="30972"/>
                </a:cubicBezTo>
                <a:lnTo>
                  <a:pt x="31683" y="30972"/>
                </a:lnTo>
                <a:cubicBezTo>
                  <a:pt x="31681" y="30972"/>
                  <a:pt x="31679" y="30976"/>
                  <a:pt x="31679" y="30986"/>
                </a:cubicBezTo>
                <a:cubicBezTo>
                  <a:pt x="29184" y="31402"/>
                  <a:pt x="26619" y="31679"/>
                  <a:pt x="24124" y="31679"/>
                </a:cubicBezTo>
                <a:cubicBezTo>
                  <a:pt x="24817" y="31402"/>
                  <a:pt x="25579" y="30986"/>
                  <a:pt x="26203" y="30570"/>
                </a:cubicBezTo>
                <a:cubicBezTo>
                  <a:pt x="26252" y="30521"/>
                  <a:pt x="26266" y="30472"/>
                  <a:pt x="26246" y="30472"/>
                </a:cubicBezTo>
                <a:cubicBezTo>
                  <a:pt x="26238" y="30472"/>
                  <a:pt x="26223" y="30480"/>
                  <a:pt x="26203" y="30501"/>
                </a:cubicBezTo>
                <a:cubicBezTo>
                  <a:pt x="25718" y="30709"/>
                  <a:pt x="25302" y="30847"/>
                  <a:pt x="24886" y="31055"/>
                </a:cubicBezTo>
                <a:cubicBezTo>
                  <a:pt x="24401" y="31263"/>
                  <a:pt x="23846" y="31402"/>
                  <a:pt x="23361" y="31679"/>
                </a:cubicBezTo>
                <a:lnTo>
                  <a:pt x="22529" y="31679"/>
                </a:lnTo>
                <a:cubicBezTo>
                  <a:pt x="22356" y="31644"/>
                  <a:pt x="22165" y="31627"/>
                  <a:pt x="21975" y="31627"/>
                </a:cubicBezTo>
                <a:cubicBezTo>
                  <a:pt x="21784" y="31627"/>
                  <a:pt x="21593" y="31644"/>
                  <a:pt x="21420" y="31679"/>
                </a:cubicBezTo>
                <a:cubicBezTo>
                  <a:pt x="22599" y="31263"/>
                  <a:pt x="23777" y="30778"/>
                  <a:pt x="24886" y="30154"/>
                </a:cubicBezTo>
                <a:cubicBezTo>
                  <a:pt x="25846" y="29657"/>
                  <a:pt x="26822" y="29477"/>
                  <a:pt x="27814" y="29477"/>
                </a:cubicBezTo>
                <a:close/>
                <a:moveTo>
                  <a:pt x="22668" y="0"/>
                </a:moveTo>
                <a:cubicBezTo>
                  <a:pt x="20588" y="1110"/>
                  <a:pt x="20172" y="4575"/>
                  <a:pt x="19826" y="6586"/>
                </a:cubicBezTo>
                <a:cubicBezTo>
                  <a:pt x="19549" y="8180"/>
                  <a:pt x="19410" y="9844"/>
                  <a:pt x="19341" y="11438"/>
                </a:cubicBezTo>
                <a:cubicBezTo>
                  <a:pt x="19202" y="13864"/>
                  <a:pt x="20172" y="16082"/>
                  <a:pt x="20311" y="18508"/>
                </a:cubicBezTo>
                <a:cubicBezTo>
                  <a:pt x="19618" y="21836"/>
                  <a:pt x="18925" y="25163"/>
                  <a:pt x="18093" y="28490"/>
                </a:cubicBezTo>
                <a:cubicBezTo>
                  <a:pt x="16914" y="32996"/>
                  <a:pt x="15043" y="37363"/>
                  <a:pt x="13379" y="41800"/>
                </a:cubicBezTo>
                <a:cubicBezTo>
                  <a:pt x="13310" y="40136"/>
                  <a:pt x="13241" y="38542"/>
                  <a:pt x="12963" y="36947"/>
                </a:cubicBezTo>
                <a:cubicBezTo>
                  <a:pt x="12825" y="35353"/>
                  <a:pt x="12686" y="33828"/>
                  <a:pt x="12686" y="32303"/>
                </a:cubicBezTo>
                <a:cubicBezTo>
                  <a:pt x="13102" y="27104"/>
                  <a:pt x="16221" y="22321"/>
                  <a:pt x="15667" y="17053"/>
                </a:cubicBezTo>
                <a:cubicBezTo>
                  <a:pt x="15667" y="16983"/>
                  <a:pt x="15615" y="16949"/>
                  <a:pt x="15563" y="16949"/>
                </a:cubicBezTo>
                <a:cubicBezTo>
                  <a:pt x="15511" y="16949"/>
                  <a:pt x="15459" y="16983"/>
                  <a:pt x="15459" y="17053"/>
                </a:cubicBezTo>
                <a:cubicBezTo>
                  <a:pt x="15389" y="20519"/>
                  <a:pt x="14072" y="23915"/>
                  <a:pt x="13241" y="27381"/>
                </a:cubicBezTo>
                <a:cubicBezTo>
                  <a:pt x="12894" y="22390"/>
                  <a:pt x="13449" y="17399"/>
                  <a:pt x="15667" y="12894"/>
                </a:cubicBezTo>
                <a:cubicBezTo>
                  <a:pt x="15702" y="12822"/>
                  <a:pt x="15739" y="12790"/>
                  <a:pt x="15777" y="12790"/>
                </a:cubicBezTo>
                <a:cubicBezTo>
                  <a:pt x="16161" y="12790"/>
                  <a:pt x="16606" y="16233"/>
                  <a:pt x="16636" y="16233"/>
                </a:cubicBezTo>
                <a:cubicBezTo>
                  <a:pt x="16637" y="16233"/>
                  <a:pt x="16637" y="16229"/>
                  <a:pt x="16637" y="16221"/>
                </a:cubicBezTo>
                <a:lnTo>
                  <a:pt x="16637" y="16221"/>
                </a:lnTo>
                <a:cubicBezTo>
                  <a:pt x="16707" y="17885"/>
                  <a:pt x="16568" y="19548"/>
                  <a:pt x="16291" y="21212"/>
                </a:cubicBezTo>
                <a:cubicBezTo>
                  <a:pt x="15805" y="23846"/>
                  <a:pt x="14627" y="26064"/>
                  <a:pt x="13657" y="28421"/>
                </a:cubicBezTo>
                <a:cubicBezTo>
                  <a:pt x="13657" y="28502"/>
                  <a:pt x="13704" y="28536"/>
                  <a:pt x="13757" y="28536"/>
                </a:cubicBezTo>
                <a:cubicBezTo>
                  <a:pt x="13795" y="28536"/>
                  <a:pt x="13836" y="28519"/>
                  <a:pt x="13864" y="28490"/>
                </a:cubicBezTo>
                <a:cubicBezTo>
                  <a:pt x="15805" y="25718"/>
                  <a:pt x="16707" y="22113"/>
                  <a:pt x="16984" y="18786"/>
                </a:cubicBezTo>
                <a:cubicBezTo>
                  <a:pt x="17122" y="17815"/>
                  <a:pt x="17261" y="12131"/>
                  <a:pt x="16013" y="11854"/>
                </a:cubicBezTo>
                <a:cubicBezTo>
                  <a:pt x="15993" y="11834"/>
                  <a:pt x="15967" y="11825"/>
                  <a:pt x="15940" y="11825"/>
                </a:cubicBezTo>
                <a:cubicBezTo>
                  <a:pt x="15875" y="11825"/>
                  <a:pt x="15805" y="11874"/>
                  <a:pt x="15805" y="11923"/>
                </a:cubicBezTo>
                <a:cubicBezTo>
                  <a:pt x="14419" y="14419"/>
                  <a:pt x="13449" y="17122"/>
                  <a:pt x="13033" y="19895"/>
                </a:cubicBezTo>
                <a:cubicBezTo>
                  <a:pt x="12825" y="21558"/>
                  <a:pt x="12755" y="23153"/>
                  <a:pt x="12894" y="24816"/>
                </a:cubicBezTo>
                <a:cubicBezTo>
                  <a:pt x="12894" y="25856"/>
                  <a:pt x="12894" y="26965"/>
                  <a:pt x="13033" y="28005"/>
                </a:cubicBezTo>
                <a:cubicBezTo>
                  <a:pt x="12894" y="28629"/>
                  <a:pt x="12755" y="29322"/>
                  <a:pt x="12617" y="29946"/>
                </a:cubicBezTo>
                <a:lnTo>
                  <a:pt x="12617" y="29184"/>
                </a:lnTo>
                <a:cubicBezTo>
                  <a:pt x="12686" y="27659"/>
                  <a:pt x="12478" y="26134"/>
                  <a:pt x="12062" y="24747"/>
                </a:cubicBezTo>
                <a:cubicBezTo>
                  <a:pt x="12062" y="21766"/>
                  <a:pt x="11854" y="18786"/>
                  <a:pt x="10260" y="16221"/>
                </a:cubicBezTo>
                <a:cubicBezTo>
                  <a:pt x="9012" y="14211"/>
                  <a:pt x="7002" y="12062"/>
                  <a:pt x="4576" y="11785"/>
                </a:cubicBezTo>
                <a:cubicBezTo>
                  <a:pt x="4506" y="11785"/>
                  <a:pt x="4437" y="11854"/>
                  <a:pt x="4368" y="11923"/>
                </a:cubicBezTo>
                <a:cubicBezTo>
                  <a:pt x="3952" y="14419"/>
                  <a:pt x="5200" y="16637"/>
                  <a:pt x="6447" y="18786"/>
                </a:cubicBezTo>
                <a:cubicBezTo>
                  <a:pt x="7141" y="20033"/>
                  <a:pt x="7834" y="21420"/>
                  <a:pt x="8666" y="22668"/>
                </a:cubicBezTo>
                <a:cubicBezTo>
                  <a:pt x="9636" y="23985"/>
                  <a:pt x="11092" y="24886"/>
                  <a:pt x="11993" y="26203"/>
                </a:cubicBezTo>
                <a:cubicBezTo>
                  <a:pt x="12132" y="26896"/>
                  <a:pt x="12201" y="27659"/>
                  <a:pt x="12270" y="28352"/>
                </a:cubicBezTo>
                <a:cubicBezTo>
                  <a:pt x="12339" y="30639"/>
                  <a:pt x="12201" y="32857"/>
                  <a:pt x="12409" y="35214"/>
                </a:cubicBezTo>
                <a:cubicBezTo>
                  <a:pt x="12478" y="35699"/>
                  <a:pt x="12547" y="36254"/>
                  <a:pt x="12617" y="36809"/>
                </a:cubicBezTo>
                <a:cubicBezTo>
                  <a:pt x="11716" y="34868"/>
                  <a:pt x="10329" y="33135"/>
                  <a:pt x="8666" y="31818"/>
                </a:cubicBezTo>
                <a:cubicBezTo>
                  <a:pt x="7279" y="30639"/>
                  <a:pt x="5893" y="29461"/>
                  <a:pt x="4576" y="28144"/>
                </a:cubicBezTo>
                <a:cubicBezTo>
                  <a:pt x="3605" y="27104"/>
                  <a:pt x="2981" y="25926"/>
                  <a:pt x="1734" y="25163"/>
                </a:cubicBezTo>
                <a:cubicBezTo>
                  <a:pt x="1715" y="25154"/>
                  <a:pt x="1696" y="25149"/>
                  <a:pt x="1678" y="25149"/>
                </a:cubicBezTo>
                <a:cubicBezTo>
                  <a:pt x="1562" y="25149"/>
                  <a:pt x="1475" y="25321"/>
                  <a:pt x="1595" y="25440"/>
                </a:cubicBezTo>
                <a:cubicBezTo>
                  <a:pt x="3813" y="26757"/>
                  <a:pt x="5061" y="29322"/>
                  <a:pt x="7141" y="30916"/>
                </a:cubicBezTo>
                <a:cubicBezTo>
                  <a:pt x="6170" y="30570"/>
                  <a:pt x="5338" y="30015"/>
                  <a:pt x="4576" y="29391"/>
                </a:cubicBezTo>
                <a:cubicBezTo>
                  <a:pt x="4556" y="29371"/>
                  <a:pt x="4535" y="29363"/>
                  <a:pt x="4518" y="29363"/>
                </a:cubicBezTo>
                <a:cubicBezTo>
                  <a:pt x="4478" y="29363"/>
                  <a:pt x="4457" y="29412"/>
                  <a:pt x="4506" y="29461"/>
                </a:cubicBezTo>
                <a:cubicBezTo>
                  <a:pt x="5338" y="30362"/>
                  <a:pt x="6447" y="31055"/>
                  <a:pt x="7695" y="31402"/>
                </a:cubicBezTo>
                <a:cubicBezTo>
                  <a:pt x="8804" y="32234"/>
                  <a:pt x="9844" y="33273"/>
                  <a:pt x="10745" y="34313"/>
                </a:cubicBezTo>
                <a:cubicBezTo>
                  <a:pt x="8666" y="33204"/>
                  <a:pt x="6794" y="32372"/>
                  <a:pt x="4922" y="30709"/>
                </a:cubicBezTo>
                <a:cubicBezTo>
                  <a:pt x="3051" y="28906"/>
                  <a:pt x="1595" y="26757"/>
                  <a:pt x="625" y="24331"/>
                </a:cubicBezTo>
                <a:cubicBezTo>
                  <a:pt x="491" y="24014"/>
                  <a:pt x="643" y="23894"/>
                  <a:pt x="949" y="23894"/>
                </a:cubicBezTo>
                <a:cubicBezTo>
                  <a:pt x="1918" y="23894"/>
                  <a:pt x="4437" y="25094"/>
                  <a:pt x="4437" y="25094"/>
                </a:cubicBezTo>
                <a:cubicBezTo>
                  <a:pt x="5546" y="25718"/>
                  <a:pt x="6517" y="26619"/>
                  <a:pt x="7349" y="27589"/>
                </a:cubicBezTo>
                <a:cubicBezTo>
                  <a:pt x="9151" y="29530"/>
                  <a:pt x="9983" y="31956"/>
                  <a:pt x="11092" y="34244"/>
                </a:cubicBezTo>
                <a:cubicBezTo>
                  <a:pt x="11118" y="34297"/>
                  <a:pt x="11165" y="34319"/>
                  <a:pt x="11209" y="34319"/>
                </a:cubicBezTo>
                <a:cubicBezTo>
                  <a:pt x="11279" y="34319"/>
                  <a:pt x="11343" y="34260"/>
                  <a:pt x="11300" y="34174"/>
                </a:cubicBezTo>
                <a:cubicBezTo>
                  <a:pt x="10191" y="29045"/>
                  <a:pt x="5685" y="23707"/>
                  <a:pt x="209" y="23499"/>
                </a:cubicBezTo>
                <a:cubicBezTo>
                  <a:pt x="139" y="23499"/>
                  <a:pt x="1" y="23638"/>
                  <a:pt x="70" y="23777"/>
                </a:cubicBezTo>
                <a:cubicBezTo>
                  <a:pt x="971" y="26203"/>
                  <a:pt x="2427" y="28421"/>
                  <a:pt x="4229" y="30362"/>
                </a:cubicBezTo>
                <a:cubicBezTo>
                  <a:pt x="6170" y="32511"/>
                  <a:pt x="8458" y="33551"/>
                  <a:pt x="11092" y="34729"/>
                </a:cubicBezTo>
                <a:cubicBezTo>
                  <a:pt x="11716" y="35561"/>
                  <a:pt x="12270" y="36531"/>
                  <a:pt x="12755" y="37571"/>
                </a:cubicBezTo>
                <a:cubicBezTo>
                  <a:pt x="12963" y="39304"/>
                  <a:pt x="13033" y="41176"/>
                  <a:pt x="12894" y="42978"/>
                </a:cubicBezTo>
                <a:cubicBezTo>
                  <a:pt x="11508" y="46375"/>
                  <a:pt x="10537" y="49979"/>
                  <a:pt x="10052" y="53653"/>
                </a:cubicBezTo>
                <a:cubicBezTo>
                  <a:pt x="10052" y="53792"/>
                  <a:pt x="10156" y="53861"/>
                  <a:pt x="10260" y="53861"/>
                </a:cubicBezTo>
                <a:cubicBezTo>
                  <a:pt x="10364" y="53861"/>
                  <a:pt x="10468" y="53792"/>
                  <a:pt x="10468" y="53653"/>
                </a:cubicBezTo>
                <a:cubicBezTo>
                  <a:pt x="10814" y="51158"/>
                  <a:pt x="11438" y="48731"/>
                  <a:pt x="12201" y="46305"/>
                </a:cubicBezTo>
                <a:cubicBezTo>
                  <a:pt x="13102" y="45057"/>
                  <a:pt x="14211" y="44087"/>
                  <a:pt x="15597" y="43394"/>
                </a:cubicBezTo>
                <a:lnTo>
                  <a:pt x="15667" y="43394"/>
                </a:lnTo>
                <a:cubicBezTo>
                  <a:pt x="16013" y="43171"/>
                  <a:pt x="16439" y="43090"/>
                  <a:pt x="16891" y="43090"/>
                </a:cubicBezTo>
                <a:cubicBezTo>
                  <a:pt x="17704" y="43090"/>
                  <a:pt x="18603" y="43354"/>
                  <a:pt x="19271" y="43532"/>
                </a:cubicBezTo>
                <a:cubicBezTo>
                  <a:pt x="20242" y="43810"/>
                  <a:pt x="20935" y="44226"/>
                  <a:pt x="21767" y="44503"/>
                </a:cubicBezTo>
                <a:cubicBezTo>
                  <a:pt x="21780" y="44516"/>
                  <a:pt x="21793" y="44522"/>
                  <a:pt x="21805" y="44522"/>
                </a:cubicBezTo>
                <a:cubicBezTo>
                  <a:pt x="21857" y="44522"/>
                  <a:pt x="21892" y="44420"/>
                  <a:pt x="21836" y="44364"/>
                </a:cubicBezTo>
                <a:cubicBezTo>
                  <a:pt x="21212" y="43532"/>
                  <a:pt x="19410" y="43255"/>
                  <a:pt x="18509" y="43047"/>
                </a:cubicBezTo>
                <a:cubicBezTo>
                  <a:pt x="18001" y="42946"/>
                  <a:pt x="17531" y="42881"/>
                  <a:pt x="17044" y="42881"/>
                </a:cubicBezTo>
                <a:cubicBezTo>
                  <a:pt x="16865" y="42881"/>
                  <a:pt x="16684" y="42890"/>
                  <a:pt x="16499" y="42909"/>
                </a:cubicBezTo>
                <a:lnTo>
                  <a:pt x="16637" y="42770"/>
                </a:lnTo>
                <a:lnTo>
                  <a:pt x="16845" y="42631"/>
                </a:lnTo>
                <a:cubicBezTo>
                  <a:pt x="17444" y="42425"/>
                  <a:pt x="18159" y="42311"/>
                  <a:pt x="18886" y="42311"/>
                </a:cubicBezTo>
                <a:cubicBezTo>
                  <a:pt x="20598" y="42311"/>
                  <a:pt x="22368" y="42945"/>
                  <a:pt x="22807" y="44503"/>
                </a:cubicBezTo>
                <a:cubicBezTo>
                  <a:pt x="22989" y="45050"/>
                  <a:pt x="23171" y="45650"/>
                  <a:pt x="22467" y="45650"/>
                </a:cubicBezTo>
                <a:cubicBezTo>
                  <a:pt x="22367" y="45650"/>
                  <a:pt x="22250" y="45638"/>
                  <a:pt x="22113" y="45612"/>
                </a:cubicBezTo>
                <a:cubicBezTo>
                  <a:pt x="21351" y="45473"/>
                  <a:pt x="20658" y="45127"/>
                  <a:pt x="19964" y="44711"/>
                </a:cubicBezTo>
                <a:cubicBezTo>
                  <a:pt x="18925" y="44087"/>
                  <a:pt x="17885" y="43602"/>
                  <a:pt x="16707" y="43186"/>
                </a:cubicBezTo>
                <a:cubicBezTo>
                  <a:pt x="16637" y="43186"/>
                  <a:pt x="16568" y="43394"/>
                  <a:pt x="16637" y="43463"/>
                </a:cubicBezTo>
                <a:cubicBezTo>
                  <a:pt x="18786" y="44295"/>
                  <a:pt x="20727" y="45889"/>
                  <a:pt x="23014" y="46097"/>
                </a:cubicBezTo>
                <a:cubicBezTo>
                  <a:pt x="23153" y="46097"/>
                  <a:pt x="23222" y="46028"/>
                  <a:pt x="23222" y="45959"/>
                </a:cubicBezTo>
                <a:cubicBezTo>
                  <a:pt x="23222" y="44503"/>
                  <a:pt x="22945" y="43117"/>
                  <a:pt x="21489" y="42562"/>
                </a:cubicBezTo>
                <a:cubicBezTo>
                  <a:pt x="20665" y="42222"/>
                  <a:pt x="19772" y="42053"/>
                  <a:pt x="18882" y="42053"/>
                </a:cubicBezTo>
                <a:cubicBezTo>
                  <a:pt x="18501" y="42053"/>
                  <a:pt x="18121" y="42084"/>
                  <a:pt x="17746" y="42146"/>
                </a:cubicBezTo>
                <a:cubicBezTo>
                  <a:pt x="19549" y="41106"/>
                  <a:pt x="21351" y="40136"/>
                  <a:pt x="23153" y="39096"/>
                </a:cubicBezTo>
                <a:cubicBezTo>
                  <a:pt x="23209" y="39096"/>
                  <a:pt x="23175" y="39007"/>
                  <a:pt x="23160" y="39007"/>
                </a:cubicBezTo>
                <a:lnTo>
                  <a:pt x="23160" y="39007"/>
                </a:lnTo>
                <a:cubicBezTo>
                  <a:pt x="23156" y="39007"/>
                  <a:pt x="23153" y="39013"/>
                  <a:pt x="23153" y="39027"/>
                </a:cubicBezTo>
                <a:cubicBezTo>
                  <a:pt x="21282" y="39651"/>
                  <a:pt x="19549" y="40552"/>
                  <a:pt x="17954" y="41592"/>
                </a:cubicBezTo>
                <a:cubicBezTo>
                  <a:pt x="19202" y="39235"/>
                  <a:pt x="22460" y="37987"/>
                  <a:pt x="24955" y="37779"/>
                </a:cubicBezTo>
                <a:cubicBezTo>
                  <a:pt x="25148" y="37760"/>
                  <a:pt x="25345" y="37741"/>
                  <a:pt x="25520" y="37741"/>
                </a:cubicBezTo>
                <a:cubicBezTo>
                  <a:pt x="25976" y="37741"/>
                  <a:pt x="26276" y="37871"/>
                  <a:pt x="25926" y="38472"/>
                </a:cubicBezTo>
                <a:cubicBezTo>
                  <a:pt x="25441" y="39235"/>
                  <a:pt x="24886" y="39859"/>
                  <a:pt x="24124" y="40344"/>
                </a:cubicBezTo>
                <a:cubicBezTo>
                  <a:pt x="23465" y="40794"/>
                  <a:pt x="22737" y="40812"/>
                  <a:pt x="22009" y="40812"/>
                </a:cubicBezTo>
                <a:cubicBezTo>
                  <a:pt x="21949" y="40812"/>
                  <a:pt x="21888" y="40812"/>
                  <a:pt x="21827" y="40812"/>
                </a:cubicBezTo>
                <a:cubicBezTo>
                  <a:pt x="21161" y="40812"/>
                  <a:pt x="20499" y="40826"/>
                  <a:pt x="19895" y="41176"/>
                </a:cubicBezTo>
                <a:cubicBezTo>
                  <a:pt x="19757" y="41245"/>
                  <a:pt x="19826" y="41384"/>
                  <a:pt x="19964" y="41384"/>
                </a:cubicBezTo>
                <a:cubicBezTo>
                  <a:pt x="21420" y="41037"/>
                  <a:pt x="22945" y="41453"/>
                  <a:pt x="24262" y="40690"/>
                </a:cubicBezTo>
                <a:cubicBezTo>
                  <a:pt x="25371" y="39997"/>
                  <a:pt x="26203" y="39027"/>
                  <a:pt x="26550" y="37848"/>
                </a:cubicBezTo>
                <a:cubicBezTo>
                  <a:pt x="26619" y="37710"/>
                  <a:pt x="26550" y="37640"/>
                  <a:pt x="26480" y="37571"/>
                </a:cubicBezTo>
                <a:cubicBezTo>
                  <a:pt x="26118" y="37502"/>
                  <a:pt x="25724" y="37468"/>
                  <a:pt x="25311" y="37468"/>
                </a:cubicBezTo>
                <a:cubicBezTo>
                  <a:pt x="22404" y="37468"/>
                  <a:pt x="18518" y="39129"/>
                  <a:pt x="17608" y="41800"/>
                </a:cubicBezTo>
                <a:lnTo>
                  <a:pt x="15251" y="43325"/>
                </a:lnTo>
                <a:cubicBezTo>
                  <a:pt x="14211" y="43948"/>
                  <a:pt x="13310" y="44642"/>
                  <a:pt x="12478" y="45473"/>
                </a:cubicBezTo>
                <a:cubicBezTo>
                  <a:pt x="13657" y="42007"/>
                  <a:pt x="15112" y="38611"/>
                  <a:pt x="16360" y="35214"/>
                </a:cubicBezTo>
                <a:cubicBezTo>
                  <a:pt x="17053" y="34244"/>
                  <a:pt x="18093" y="33828"/>
                  <a:pt x="18855" y="32927"/>
                </a:cubicBezTo>
                <a:cubicBezTo>
                  <a:pt x="19202" y="32649"/>
                  <a:pt x="19618" y="32372"/>
                  <a:pt x="20034" y="32234"/>
                </a:cubicBezTo>
                <a:cubicBezTo>
                  <a:pt x="21489" y="32442"/>
                  <a:pt x="22945" y="33481"/>
                  <a:pt x="24470" y="33689"/>
                </a:cubicBezTo>
                <a:cubicBezTo>
                  <a:pt x="26064" y="33897"/>
                  <a:pt x="27589" y="33967"/>
                  <a:pt x="29184" y="33967"/>
                </a:cubicBezTo>
                <a:cubicBezTo>
                  <a:pt x="31541" y="33897"/>
                  <a:pt x="33759" y="32996"/>
                  <a:pt x="34868" y="30847"/>
                </a:cubicBezTo>
                <a:cubicBezTo>
                  <a:pt x="34937" y="30709"/>
                  <a:pt x="34937" y="30570"/>
                  <a:pt x="34799" y="30570"/>
                </a:cubicBezTo>
                <a:cubicBezTo>
                  <a:pt x="32759" y="30075"/>
                  <a:pt x="30388" y="29140"/>
                  <a:pt x="28178" y="29140"/>
                </a:cubicBezTo>
                <a:cubicBezTo>
                  <a:pt x="27910" y="29140"/>
                  <a:pt x="27644" y="29154"/>
                  <a:pt x="27382" y="29184"/>
                </a:cubicBezTo>
                <a:cubicBezTo>
                  <a:pt x="24886" y="29461"/>
                  <a:pt x="22876" y="31263"/>
                  <a:pt x="20380" y="31748"/>
                </a:cubicBezTo>
                <a:cubicBezTo>
                  <a:pt x="20311" y="31748"/>
                  <a:pt x="20311" y="31818"/>
                  <a:pt x="20380" y="31887"/>
                </a:cubicBezTo>
                <a:lnTo>
                  <a:pt x="20242" y="31887"/>
                </a:lnTo>
                <a:lnTo>
                  <a:pt x="19826" y="31956"/>
                </a:lnTo>
                <a:cubicBezTo>
                  <a:pt x="19757" y="31956"/>
                  <a:pt x="19687" y="31956"/>
                  <a:pt x="19687" y="32026"/>
                </a:cubicBezTo>
                <a:cubicBezTo>
                  <a:pt x="19618" y="32095"/>
                  <a:pt x="19479" y="32164"/>
                  <a:pt x="19341" y="32234"/>
                </a:cubicBezTo>
                <a:cubicBezTo>
                  <a:pt x="20519" y="30639"/>
                  <a:pt x="21351" y="28976"/>
                  <a:pt x="22807" y="27659"/>
                </a:cubicBezTo>
                <a:cubicBezTo>
                  <a:pt x="24470" y="26341"/>
                  <a:pt x="26203" y="25094"/>
                  <a:pt x="28005" y="23985"/>
                </a:cubicBezTo>
                <a:cubicBezTo>
                  <a:pt x="29392" y="23084"/>
                  <a:pt x="30016" y="21697"/>
                  <a:pt x="31679" y="21143"/>
                </a:cubicBezTo>
                <a:lnTo>
                  <a:pt x="31679" y="21073"/>
                </a:lnTo>
                <a:cubicBezTo>
                  <a:pt x="30570" y="21073"/>
                  <a:pt x="29946" y="21905"/>
                  <a:pt x="29184" y="22598"/>
                </a:cubicBezTo>
                <a:cubicBezTo>
                  <a:pt x="27797" y="23777"/>
                  <a:pt x="26342" y="24816"/>
                  <a:pt x="24817" y="25787"/>
                </a:cubicBezTo>
                <a:cubicBezTo>
                  <a:pt x="25233" y="25371"/>
                  <a:pt x="25718" y="24886"/>
                  <a:pt x="26064" y="24401"/>
                </a:cubicBezTo>
                <a:cubicBezTo>
                  <a:pt x="26619" y="23846"/>
                  <a:pt x="27104" y="23222"/>
                  <a:pt x="27589" y="22598"/>
                </a:cubicBezTo>
                <a:cubicBezTo>
                  <a:pt x="27589" y="22598"/>
                  <a:pt x="27589" y="22529"/>
                  <a:pt x="27520" y="22529"/>
                </a:cubicBezTo>
                <a:cubicBezTo>
                  <a:pt x="26896" y="23014"/>
                  <a:pt x="26342" y="23569"/>
                  <a:pt x="25857" y="24193"/>
                </a:cubicBezTo>
                <a:cubicBezTo>
                  <a:pt x="25163" y="24886"/>
                  <a:pt x="24609" y="25648"/>
                  <a:pt x="24054" y="26411"/>
                </a:cubicBezTo>
                <a:cubicBezTo>
                  <a:pt x="23014" y="27173"/>
                  <a:pt x="22044" y="28074"/>
                  <a:pt x="21212" y="29045"/>
                </a:cubicBezTo>
                <a:cubicBezTo>
                  <a:pt x="22391" y="25648"/>
                  <a:pt x="25510" y="22737"/>
                  <a:pt x="28491" y="21004"/>
                </a:cubicBezTo>
                <a:cubicBezTo>
                  <a:pt x="29530" y="20519"/>
                  <a:pt x="30570" y="20033"/>
                  <a:pt x="31610" y="19618"/>
                </a:cubicBezTo>
                <a:cubicBezTo>
                  <a:pt x="31956" y="19445"/>
                  <a:pt x="34462" y="18360"/>
                  <a:pt x="35214" y="18360"/>
                </a:cubicBezTo>
                <a:cubicBezTo>
                  <a:pt x="35365" y="18360"/>
                  <a:pt x="35446" y="18404"/>
                  <a:pt x="35422" y="18508"/>
                </a:cubicBezTo>
                <a:cubicBezTo>
                  <a:pt x="34729" y="21628"/>
                  <a:pt x="31402" y="24678"/>
                  <a:pt x="28768" y="26341"/>
                </a:cubicBezTo>
                <a:cubicBezTo>
                  <a:pt x="26758" y="27659"/>
                  <a:pt x="24193" y="26757"/>
                  <a:pt x="22391" y="28352"/>
                </a:cubicBezTo>
                <a:cubicBezTo>
                  <a:pt x="22271" y="28411"/>
                  <a:pt x="22357" y="28574"/>
                  <a:pt x="22472" y="28574"/>
                </a:cubicBezTo>
                <a:cubicBezTo>
                  <a:pt x="22491" y="28574"/>
                  <a:pt x="22510" y="28569"/>
                  <a:pt x="22529" y="28560"/>
                </a:cubicBezTo>
                <a:cubicBezTo>
                  <a:pt x="24054" y="27728"/>
                  <a:pt x="25857" y="27936"/>
                  <a:pt x="27451" y="27451"/>
                </a:cubicBezTo>
                <a:cubicBezTo>
                  <a:pt x="28768" y="26965"/>
                  <a:pt x="30016" y="26203"/>
                  <a:pt x="31055" y="25232"/>
                </a:cubicBezTo>
                <a:cubicBezTo>
                  <a:pt x="33204" y="23430"/>
                  <a:pt x="35422" y="20796"/>
                  <a:pt x="36046" y="18023"/>
                </a:cubicBezTo>
                <a:cubicBezTo>
                  <a:pt x="36046" y="17885"/>
                  <a:pt x="35977" y="17815"/>
                  <a:pt x="35838" y="17815"/>
                </a:cubicBezTo>
                <a:cubicBezTo>
                  <a:pt x="34660" y="17885"/>
                  <a:pt x="33620" y="18231"/>
                  <a:pt x="32580" y="18786"/>
                </a:cubicBezTo>
                <a:cubicBezTo>
                  <a:pt x="30986" y="19548"/>
                  <a:pt x="29253" y="20172"/>
                  <a:pt x="27659" y="21143"/>
                </a:cubicBezTo>
                <a:cubicBezTo>
                  <a:pt x="24817" y="22806"/>
                  <a:pt x="21489" y="26064"/>
                  <a:pt x="20935" y="29391"/>
                </a:cubicBezTo>
                <a:cubicBezTo>
                  <a:pt x="20935" y="29461"/>
                  <a:pt x="20935" y="29461"/>
                  <a:pt x="20935" y="29461"/>
                </a:cubicBezTo>
                <a:cubicBezTo>
                  <a:pt x="20519" y="30015"/>
                  <a:pt x="20172" y="30501"/>
                  <a:pt x="19826" y="31124"/>
                </a:cubicBezTo>
                <a:cubicBezTo>
                  <a:pt x="18994" y="32372"/>
                  <a:pt x="17677" y="33065"/>
                  <a:pt x="16776" y="34105"/>
                </a:cubicBezTo>
                <a:cubicBezTo>
                  <a:pt x="17400" y="32303"/>
                  <a:pt x="18024" y="30501"/>
                  <a:pt x="18509" y="28629"/>
                </a:cubicBezTo>
                <a:cubicBezTo>
                  <a:pt x="18509" y="28560"/>
                  <a:pt x="18509" y="28560"/>
                  <a:pt x="18509" y="28560"/>
                </a:cubicBezTo>
                <a:cubicBezTo>
                  <a:pt x="18578" y="28560"/>
                  <a:pt x="18717" y="28490"/>
                  <a:pt x="18786" y="28421"/>
                </a:cubicBezTo>
                <a:cubicBezTo>
                  <a:pt x="19549" y="26341"/>
                  <a:pt x="21004" y="24470"/>
                  <a:pt x="22113" y="22529"/>
                </a:cubicBezTo>
                <a:cubicBezTo>
                  <a:pt x="23153" y="20519"/>
                  <a:pt x="24470" y="18578"/>
                  <a:pt x="25995" y="16914"/>
                </a:cubicBezTo>
                <a:cubicBezTo>
                  <a:pt x="27104" y="15666"/>
                  <a:pt x="28352" y="14627"/>
                  <a:pt x="29530" y="13518"/>
                </a:cubicBezTo>
                <a:cubicBezTo>
                  <a:pt x="30778" y="12686"/>
                  <a:pt x="31957" y="11715"/>
                  <a:pt x="32996" y="10606"/>
                </a:cubicBezTo>
                <a:cubicBezTo>
                  <a:pt x="33045" y="10557"/>
                  <a:pt x="33025" y="10508"/>
                  <a:pt x="32984" y="10508"/>
                </a:cubicBezTo>
                <a:cubicBezTo>
                  <a:pt x="32968" y="10508"/>
                  <a:pt x="32947" y="10517"/>
                  <a:pt x="32927" y="10537"/>
                </a:cubicBezTo>
                <a:cubicBezTo>
                  <a:pt x="32095" y="11230"/>
                  <a:pt x="31333" y="11923"/>
                  <a:pt x="30501" y="12547"/>
                </a:cubicBezTo>
                <a:cubicBezTo>
                  <a:pt x="32026" y="10953"/>
                  <a:pt x="33343" y="9220"/>
                  <a:pt x="34729" y="7556"/>
                </a:cubicBezTo>
                <a:cubicBezTo>
                  <a:pt x="34842" y="7443"/>
                  <a:pt x="34725" y="7330"/>
                  <a:pt x="34602" y="7330"/>
                </a:cubicBezTo>
                <a:cubicBezTo>
                  <a:pt x="34575" y="7330"/>
                  <a:pt x="34547" y="7335"/>
                  <a:pt x="34521" y="7348"/>
                </a:cubicBezTo>
                <a:cubicBezTo>
                  <a:pt x="32788" y="9289"/>
                  <a:pt x="31194" y="11369"/>
                  <a:pt x="29392" y="13240"/>
                </a:cubicBezTo>
                <a:cubicBezTo>
                  <a:pt x="27867" y="14835"/>
                  <a:pt x="26134" y="16221"/>
                  <a:pt x="24678" y="17885"/>
                </a:cubicBezTo>
                <a:cubicBezTo>
                  <a:pt x="24470" y="18162"/>
                  <a:pt x="24262" y="18439"/>
                  <a:pt x="24054" y="18716"/>
                </a:cubicBezTo>
                <a:cubicBezTo>
                  <a:pt x="25094" y="15944"/>
                  <a:pt x="26619" y="13448"/>
                  <a:pt x="28629" y="11299"/>
                </a:cubicBezTo>
                <a:cubicBezTo>
                  <a:pt x="30432" y="9358"/>
                  <a:pt x="33204" y="6863"/>
                  <a:pt x="35769" y="5962"/>
                </a:cubicBezTo>
                <a:cubicBezTo>
                  <a:pt x="35923" y="5906"/>
                  <a:pt x="36046" y="5881"/>
                  <a:pt x="36143" y="5881"/>
                </a:cubicBezTo>
                <a:cubicBezTo>
                  <a:pt x="37136" y="5881"/>
                  <a:pt x="35329" y="8557"/>
                  <a:pt x="35076" y="8873"/>
                </a:cubicBezTo>
                <a:cubicBezTo>
                  <a:pt x="34383" y="9913"/>
                  <a:pt x="33482" y="10883"/>
                  <a:pt x="32719" y="11854"/>
                </a:cubicBezTo>
                <a:cubicBezTo>
                  <a:pt x="30778" y="14141"/>
                  <a:pt x="28005" y="15181"/>
                  <a:pt x="25857" y="17191"/>
                </a:cubicBezTo>
                <a:cubicBezTo>
                  <a:pt x="25737" y="17311"/>
                  <a:pt x="25824" y="17482"/>
                  <a:pt x="25984" y="17482"/>
                </a:cubicBezTo>
                <a:cubicBezTo>
                  <a:pt x="26009" y="17482"/>
                  <a:pt x="26036" y="17478"/>
                  <a:pt x="26064" y="17469"/>
                </a:cubicBezTo>
                <a:cubicBezTo>
                  <a:pt x="30362" y="14557"/>
                  <a:pt x="35700" y="11161"/>
                  <a:pt x="37086" y="5754"/>
                </a:cubicBezTo>
                <a:cubicBezTo>
                  <a:pt x="37086" y="5685"/>
                  <a:pt x="37017" y="5546"/>
                  <a:pt x="36878" y="5546"/>
                </a:cubicBezTo>
                <a:cubicBezTo>
                  <a:pt x="36760" y="5533"/>
                  <a:pt x="36642" y="5527"/>
                  <a:pt x="36523" y="5527"/>
                </a:cubicBezTo>
                <a:cubicBezTo>
                  <a:pt x="34055" y="5527"/>
                  <a:pt x="31389" y="8184"/>
                  <a:pt x="29669" y="9705"/>
                </a:cubicBezTo>
                <a:cubicBezTo>
                  <a:pt x="26758" y="12339"/>
                  <a:pt x="24539" y="15736"/>
                  <a:pt x="23430" y="19479"/>
                </a:cubicBezTo>
                <a:lnTo>
                  <a:pt x="23430" y="19548"/>
                </a:lnTo>
                <a:cubicBezTo>
                  <a:pt x="22668" y="20727"/>
                  <a:pt x="22044" y="21974"/>
                  <a:pt x="21351" y="23153"/>
                </a:cubicBezTo>
                <a:cubicBezTo>
                  <a:pt x="20588" y="24609"/>
                  <a:pt x="19549" y="25926"/>
                  <a:pt x="18786" y="27381"/>
                </a:cubicBezTo>
                <a:cubicBezTo>
                  <a:pt x="19410" y="24609"/>
                  <a:pt x="19964" y="21905"/>
                  <a:pt x="20519" y="19132"/>
                </a:cubicBezTo>
                <a:cubicBezTo>
                  <a:pt x="20519" y="19132"/>
                  <a:pt x="20588" y="19132"/>
                  <a:pt x="20588" y="19063"/>
                </a:cubicBezTo>
                <a:lnTo>
                  <a:pt x="20588" y="18786"/>
                </a:lnTo>
                <a:lnTo>
                  <a:pt x="21212" y="15874"/>
                </a:lnTo>
                <a:cubicBezTo>
                  <a:pt x="21420" y="14765"/>
                  <a:pt x="21628" y="13587"/>
                  <a:pt x="21697" y="12478"/>
                </a:cubicBezTo>
                <a:cubicBezTo>
                  <a:pt x="22391" y="10814"/>
                  <a:pt x="22876" y="9150"/>
                  <a:pt x="23361" y="7487"/>
                </a:cubicBezTo>
                <a:cubicBezTo>
                  <a:pt x="23361" y="7418"/>
                  <a:pt x="23326" y="7383"/>
                  <a:pt x="23292" y="7383"/>
                </a:cubicBezTo>
                <a:cubicBezTo>
                  <a:pt x="23257" y="7383"/>
                  <a:pt x="23222" y="7418"/>
                  <a:pt x="23222" y="7487"/>
                </a:cubicBezTo>
                <a:cubicBezTo>
                  <a:pt x="22807" y="8735"/>
                  <a:pt x="22252" y="9982"/>
                  <a:pt x="21836" y="11230"/>
                </a:cubicBezTo>
                <a:cubicBezTo>
                  <a:pt x="21975" y="8527"/>
                  <a:pt x="22321" y="5892"/>
                  <a:pt x="22876" y="3258"/>
                </a:cubicBezTo>
                <a:cubicBezTo>
                  <a:pt x="22876" y="3209"/>
                  <a:pt x="22841" y="3160"/>
                  <a:pt x="22796" y="3160"/>
                </a:cubicBezTo>
                <a:cubicBezTo>
                  <a:pt x="22778" y="3160"/>
                  <a:pt x="22758" y="3169"/>
                  <a:pt x="22737" y="3189"/>
                </a:cubicBezTo>
                <a:cubicBezTo>
                  <a:pt x="21905" y="6100"/>
                  <a:pt x="21905" y="9150"/>
                  <a:pt x="21559" y="12200"/>
                </a:cubicBezTo>
                <a:cubicBezTo>
                  <a:pt x="21489" y="12478"/>
                  <a:pt x="21420" y="12755"/>
                  <a:pt x="21351" y="13032"/>
                </a:cubicBezTo>
                <a:cubicBezTo>
                  <a:pt x="21351" y="13102"/>
                  <a:pt x="21351" y="13171"/>
                  <a:pt x="21420" y="13171"/>
                </a:cubicBezTo>
                <a:cubicBezTo>
                  <a:pt x="21351" y="13725"/>
                  <a:pt x="21282" y="14280"/>
                  <a:pt x="21143" y="14904"/>
                </a:cubicBezTo>
                <a:cubicBezTo>
                  <a:pt x="20935" y="15736"/>
                  <a:pt x="20727" y="16637"/>
                  <a:pt x="20519" y="17469"/>
                </a:cubicBezTo>
                <a:cubicBezTo>
                  <a:pt x="20450" y="16637"/>
                  <a:pt x="20242" y="15736"/>
                  <a:pt x="20034" y="14904"/>
                </a:cubicBezTo>
                <a:cubicBezTo>
                  <a:pt x="19618" y="12963"/>
                  <a:pt x="19618" y="11022"/>
                  <a:pt x="19895" y="9081"/>
                </a:cubicBezTo>
                <a:cubicBezTo>
                  <a:pt x="20242" y="6516"/>
                  <a:pt x="20450" y="2842"/>
                  <a:pt x="22321" y="763"/>
                </a:cubicBezTo>
                <a:cubicBezTo>
                  <a:pt x="22391" y="681"/>
                  <a:pt x="22464" y="644"/>
                  <a:pt x="22539" y="644"/>
                </a:cubicBezTo>
                <a:cubicBezTo>
                  <a:pt x="23354" y="644"/>
                  <a:pt x="24401" y="5101"/>
                  <a:pt x="24401" y="5546"/>
                </a:cubicBezTo>
                <a:cubicBezTo>
                  <a:pt x="24401" y="7210"/>
                  <a:pt x="24124" y="8873"/>
                  <a:pt x="23569" y="10537"/>
                </a:cubicBezTo>
                <a:cubicBezTo>
                  <a:pt x="22807" y="13379"/>
                  <a:pt x="21212" y="16082"/>
                  <a:pt x="20588" y="19063"/>
                </a:cubicBezTo>
                <a:cubicBezTo>
                  <a:pt x="20588" y="19149"/>
                  <a:pt x="20668" y="19208"/>
                  <a:pt x="20745" y="19208"/>
                </a:cubicBezTo>
                <a:cubicBezTo>
                  <a:pt x="20792" y="19208"/>
                  <a:pt x="20839" y="19185"/>
                  <a:pt x="20866" y="19132"/>
                </a:cubicBezTo>
                <a:cubicBezTo>
                  <a:pt x="23361" y="13518"/>
                  <a:pt x="27035" y="5754"/>
                  <a:pt x="22876" y="70"/>
                </a:cubicBezTo>
                <a:cubicBezTo>
                  <a:pt x="22807" y="0"/>
                  <a:pt x="22737" y="0"/>
                  <a:pt x="22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6"/>
          <p:cNvSpPr/>
          <p:nvPr/>
        </p:nvSpPr>
        <p:spPr>
          <a:xfrm>
            <a:off x="3979054" y="1754713"/>
            <a:ext cx="1185900" cy="474300"/>
          </a:xfrm>
          <a:prstGeom prst="rect">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6"/>
          <p:cNvSpPr txBox="1"/>
          <p:nvPr/>
        </p:nvSpPr>
        <p:spPr>
          <a:xfrm>
            <a:off x="3774300" y="1762094"/>
            <a:ext cx="1595400" cy="46691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zh-CN" altLang="en-US" sz="2000" b="1" dirty="0">
                <a:solidFill>
                  <a:srgbClr val="FFFFFF"/>
                </a:solidFill>
                <a:latin typeface="微软雅黑 Light" panose="020B0502040204020203" pitchFamily="34" charset="-122"/>
                <a:ea typeface="微软雅黑 Light" panose="020B0502040204020203" pitchFamily="34" charset="-122"/>
                <a:cs typeface="Merriweather Light"/>
                <a:sym typeface="Merriweather Light"/>
              </a:rPr>
              <a:t>花屿</a:t>
            </a:r>
            <a:endParaRPr lang="en-US" sz="2000" b="1" dirty="0">
              <a:solidFill>
                <a:srgbClr val="FFFFFF"/>
              </a:solidFill>
              <a:latin typeface="微软雅黑 Light" panose="020B0502040204020203" pitchFamily="34" charset="-122"/>
              <a:ea typeface="微软雅黑 Light" panose="020B0502040204020203" pitchFamily="34" charset="-122"/>
              <a:cs typeface="Merriweather Light"/>
              <a:sym typeface="Merriweather Light"/>
            </a:endParaRPr>
          </a:p>
        </p:txBody>
      </p:sp>
      <p:sp>
        <p:nvSpPr>
          <p:cNvPr id="1188" name="Google Shape;1188;p56"/>
          <p:cNvSpPr txBox="1">
            <a:spLocks noGrp="1"/>
          </p:cNvSpPr>
          <p:nvPr>
            <p:ph type="subTitle" idx="1"/>
          </p:nvPr>
        </p:nvSpPr>
        <p:spPr>
          <a:xfrm>
            <a:off x="336062" y="2229025"/>
            <a:ext cx="2389009" cy="108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b="1" dirty="0">
                <a:solidFill>
                  <a:srgbClr val="393E41"/>
                </a:solidFill>
                <a:latin typeface="微软雅黑" panose="020B0503020204020204" pitchFamily="34" charset="-122"/>
                <a:ea typeface="微软雅黑" panose="020B0503020204020204" pitchFamily="34" charset="-122"/>
                <a:cs typeface="Merriweather"/>
                <a:sym typeface="Merriweather"/>
              </a:rPr>
              <a:t>Strength </a:t>
            </a:r>
            <a:r>
              <a:rPr lang="zh-CN" altLang="en-US" b="1" dirty="0">
                <a:solidFill>
                  <a:srgbClr val="393E41"/>
                </a:solidFill>
                <a:latin typeface="微软雅黑" panose="020B0503020204020204" pitchFamily="34" charset="-122"/>
                <a:ea typeface="微软雅黑" panose="020B0503020204020204" pitchFamily="34" charset="-122"/>
                <a:cs typeface="Merriweather"/>
                <a:sym typeface="Merriweather"/>
              </a:rPr>
              <a:t>优势</a:t>
            </a:r>
            <a:endParaRPr lang="en-US" b="1" dirty="0">
              <a:solidFill>
                <a:srgbClr val="393E41"/>
              </a:solidFill>
              <a:latin typeface="微软雅黑" panose="020B0503020204020204" pitchFamily="34" charset="-122"/>
              <a:ea typeface="微软雅黑" panose="020B0503020204020204" pitchFamily="34" charset="-122"/>
              <a:cs typeface="Merriweather"/>
              <a:sym typeface="Merriweather"/>
            </a:endParaRPr>
          </a:p>
          <a:p>
            <a:pPr marL="0" lvl="0" indent="0" algn="ctr" rtl="0">
              <a:spcBef>
                <a:spcPts val="0"/>
              </a:spcBef>
              <a:spcAft>
                <a:spcPts val="0"/>
              </a:spcAft>
              <a:buClr>
                <a:schemeClr val="dk1"/>
              </a:buClr>
              <a:buSzPts val="1100"/>
              <a:buFont typeface="Arial"/>
              <a:buNone/>
            </a:pPr>
            <a:r>
              <a:rPr lang="zh-CN" altLang="en-US" dirty="0">
                <a:solidFill>
                  <a:schemeClr val="dk2"/>
                </a:solidFill>
                <a:latin typeface="微软雅黑" panose="020B0503020204020204" pitchFamily="34" charset="-122"/>
                <a:ea typeface="微软雅黑" panose="020B0503020204020204" pitchFamily="34" charset="-122"/>
              </a:rPr>
              <a:t>减少鲜花采集不及时的经济损失</a:t>
            </a:r>
            <a:endParaRPr lang="en-US" altLang="zh-CN" dirty="0">
              <a:solidFill>
                <a:schemeClr val="dk2"/>
              </a:solidFill>
              <a:latin typeface="微软雅黑" panose="020B0503020204020204" pitchFamily="34" charset="-122"/>
              <a:ea typeface="微软雅黑" panose="020B0503020204020204" pitchFamily="34" charset="-122"/>
            </a:endParaRPr>
          </a:p>
          <a:p>
            <a:pPr marL="0" lvl="0" indent="0" algn="ctr" rtl="0">
              <a:spcBef>
                <a:spcPts val="0"/>
              </a:spcBef>
              <a:spcAft>
                <a:spcPts val="0"/>
              </a:spcAft>
              <a:buClr>
                <a:schemeClr val="dk1"/>
              </a:buClr>
              <a:buSzPts val="1100"/>
              <a:buFont typeface="Arial"/>
              <a:buNone/>
            </a:pPr>
            <a:r>
              <a:rPr lang="zh-CN" altLang="en-US" dirty="0">
                <a:solidFill>
                  <a:schemeClr val="dk2"/>
                </a:solidFill>
                <a:latin typeface="微软雅黑" panose="020B0503020204020204" pitchFamily="34" charset="-122"/>
                <a:ea typeface="微软雅黑" panose="020B0503020204020204" pitchFamily="34" charset="-122"/>
              </a:rPr>
              <a:t>现代化培养种植鲜花</a:t>
            </a:r>
            <a:endParaRPr lang="en-US" altLang="zh-CN" dirty="0">
              <a:solidFill>
                <a:schemeClr val="dk2"/>
              </a:solidFill>
              <a:latin typeface="微软雅黑" panose="020B0503020204020204" pitchFamily="34" charset="-122"/>
              <a:ea typeface="微软雅黑" panose="020B0503020204020204" pitchFamily="34" charset="-122"/>
            </a:endParaRPr>
          </a:p>
        </p:txBody>
      </p:sp>
      <p:sp>
        <p:nvSpPr>
          <p:cNvPr id="1189" name="Google Shape;1189;p56"/>
          <p:cNvSpPr txBox="1">
            <a:spLocks noGrp="1"/>
          </p:cNvSpPr>
          <p:nvPr>
            <p:ph type="subTitle" idx="1"/>
          </p:nvPr>
        </p:nvSpPr>
        <p:spPr>
          <a:xfrm>
            <a:off x="976923" y="3495025"/>
            <a:ext cx="2459652" cy="108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b="1" dirty="0">
                <a:solidFill>
                  <a:srgbClr val="393E41"/>
                </a:solidFill>
                <a:latin typeface="微软雅黑" panose="020B0503020204020204" pitchFamily="34" charset="-122"/>
                <a:ea typeface="微软雅黑" panose="020B0503020204020204" pitchFamily="34" charset="-122"/>
                <a:cs typeface="Merriweather"/>
                <a:sym typeface="Merriweather"/>
              </a:rPr>
              <a:t>Weakness </a:t>
            </a:r>
            <a:r>
              <a:rPr lang="zh-CN" altLang="en-US" b="1" dirty="0">
                <a:solidFill>
                  <a:srgbClr val="393E41"/>
                </a:solidFill>
                <a:latin typeface="微软雅黑" panose="020B0503020204020204" pitchFamily="34" charset="-122"/>
                <a:ea typeface="微软雅黑" panose="020B0503020204020204" pitchFamily="34" charset="-122"/>
                <a:cs typeface="Merriweather"/>
                <a:sym typeface="Merriweather"/>
              </a:rPr>
              <a:t>弱势</a:t>
            </a:r>
            <a:endParaRPr b="1" dirty="0">
              <a:solidFill>
                <a:srgbClr val="393E41"/>
              </a:solidFill>
              <a:latin typeface="微软雅黑" panose="020B0503020204020204" pitchFamily="34" charset="-122"/>
              <a:ea typeface="微软雅黑" panose="020B0503020204020204" pitchFamily="34" charset="-122"/>
              <a:cs typeface="Merriweather"/>
              <a:sym typeface="Merriweather"/>
            </a:endParaRPr>
          </a:p>
          <a:p>
            <a:pPr marL="0" lvl="0" indent="0" algn="ctr" rtl="0">
              <a:spcBef>
                <a:spcPts val="0"/>
              </a:spcBef>
              <a:spcAft>
                <a:spcPts val="0"/>
              </a:spcAft>
              <a:buClr>
                <a:schemeClr val="dk1"/>
              </a:buClr>
              <a:buSzPts val="1100"/>
              <a:buFont typeface="Arial"/>
              <a:buNone/>
            </a:pPr>
            <a:r>
              <a:rPr lang="zh-CN" altLang="en-US" dirty="0">
                <a:solidFill>
                  <a:schemeClr val="dk2"/>
                </a:solidFill>
                <a:latin typeface="微软雅黑" panose="020B0503020204020204" pitchFamily="34" charset="-122"/>
                <a:ea typeface="微软雅黑" panose="020B0503020204020204" pitchFamily="34" charset="-122"/>
              </a:rPr>
              <a:t>成熟度训练需要大量的数据采集和计算，难以迁移到多种种类</a:t>
            </a:r>
            <a:endParaRPr lang="en-US" altLang="zh-CN" dirty="0">
              <a:solidFill>
                <a:schemeClr val="dk2"/>
              </a:solidFill>
              <a:latin typeface="微软雅黑" panose="020B0503020204020204" pitchFamily="34" charset="-122"/>
              <a:ea typeface="微软雅黑" panose="020B0503020204020204" pitchFamily="34" charset="-122"/>
            </a:endParaRPr>
          </a:p>
          <a:p>
            <a:pPr marL="0" lvl="0" indent="0" algn="ctr" rtl="0">
              <a:spcBef>
                <a:spcPts val="0"/>
              </a:spcBef>
              <a:spcAft>
                <a:spcPts val="0"/>
              </a:spcAft>
              <a:buClr>
                <a:schemeClr val="dk1"/>
              </a:buClr>
              <a:buSzPts val="1100"/>
              <a:buFont typeface="Arial"/>
              <a:buNone/>
            </a:pPr>
            <a:r>
              <a:rPr lang="zh-CN" altLang="en-US" dirty="0">
                <a:solidFill>
                  <a:schemeClr val="dk2"/>
                </a:solidFill>
                <a:latin typeface="微软雅黑" panose="020B0503020204020204" pitchFamily="34" charset="-122"/>
                <a:ea typeface="微软雅黑" panose="020B0503020204020204" pitchFamily="34" charset="-122"/>
              </a:rPr>
              <a:t>硬件结合暂未实现</a:t>
            </a:r>
            <a:endParaRPr dirty="0">
              <a:solidFill>
                <a:schemeClr val="dk2"/>
              </a:solidFill>
              <a:latin typeface="微软雅黑" panose="020B0503020204020204" pitchFamily="34" charset="-122"/>
              <a:ea typeface="微软雅黑" panose="020B0503020204020204" pitchFamily="34" charset="-122"/>
            </a:endParaRPr>
          </a:p>
        </p:txBody>
      </p:sp>
      <p:sp>
        <p:nvSpPr>
          <p:cNvPr id="1190" name="Google Shape;1190;p56"/>
          <p:cNvSpPr txBox="1">
            <a:spLocks noGrp="1"/>
          </p:cNvSpPr>
          <p:nvPr>
            <p:ph type="subTitle" idx="1"/>
          </p:nvPr>
        </p:nvSpPr>
        <p:spPr>
          <a:xfrm>
            <a:off x="5707400" y="3495025"/>
            <a:ext cx="2522200" cy="108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b="1" dirty="0">
                <a:solidFill>
                  <a:srgbClr val="393E41"/>
                </a:solidFill>
                <a:latin typeface="微软雅黑" panose="020B0503020204020204" pitchFamily="34" charset="-122"/>
                <a:ea typeface="微软雅黑" panose="020B0503020204020204" pitchFamily="34" charset="-122"/>
                <a:cs typeface="Merriweather"/>
                <a:sym typeface="Merriweather"/>
              </a:rPr>
              <a:t>Threats </a:t>
            </a:r>
            <a:r>
              <a:rPr lang="zh-CN" altLang="en-US" b="1" dirty="0">
                <a:solidFill>
                  <a:srgbClr val="393E41"/>
                </a:solidFill>
                <a:latin typeface="微软雅黑" panose="020B0503020204020204" pitchFamily="34" charset="-122"/>
                <a:ea typeface="微软雅黑" panose="020B0503020204020204" pitchFamily="34" charset="-122"/>
                <a:cs typeface="Merriweather"/>
                <a:sym typeface="Merriweather"/>
              </a:rPr>
              <a:t>威胁</a:t>
            </a:r>
            <a:endParaRPr lang="en-US" altLang="zh-CN" b="1" dirty="0">
              <a:solidFill>
                <a:srgbClr val="393E41"/>
              </a:solidFill>
              <a:latin typeface="微软雅黑" panose="020B0503020204020204" pitchFamily="34" charset="-122"/>
              <a:ea typeface="微软雅黑" panose="020B0503020204020204" pitchFamily="34" charset="-122"/>
              <a:cs typeface="Merriweather"/>
              <a:sym typeface="Merriweather"/>
            </a:endParaRPr>
          </a:p>
          <a:p>
            <a:pPr marL="0" lvl="0" indent="0" algn="ctr" rtl="0">
              <a:spcBef>
                <a:spcPts val="0"/>
              </a:spcBef>
              <a:spcAft>
                <a:spcPts val="0"/>
              </a:spcAft>
              <a:buClr>
                <a:schemeClr val="dk1"/>
              </a:buClr>
              <a:buSzPts val="1100"/>
              <a:buFont typeface="Arial"/>
              <a:buNone/>
            </a:pPr>
            <a:r>
              <a:rPr lang="zh-CN" altLang="en-US" dirty="0">
                <a:solidFill>
                  <a:schemeClr val="dk2"/>
                </a:solidFill>
                <a:latin typeface="微软雅黑" panose="020B0503020204020204" pitchFamily="34" charset="-122"/>
                <a:ea typeface="微软雅黑" panose="020B0503020204020204" pitchFamily="34" charset="-122"/>
                <a:cs typeface="Merriweather"/>
                <a:sym typeface="Merriweather"/>
              </a:rPr>
              <a:t>模型的泛用性差</a:t>
            </a:r>
            <a:endParaRPr lang="en-US" altLang="zh-CN" dirty="0">
              <a:solidFill>
                <a:schemeClr val="dk2"/>
              </a:solidFill>
              <a:latin typeface="微软雅黑" panose="020B0503020204020204" pitchFamily="34" charset="-122"/>
              <a:ea typeface="微软雅黑" panose="020B0503020204020204" pitchFamily="34" charset="-122"/>
              <a:cs typeface="Merriweather"/>
              <a:sym typeface="Merriweather"/>
            </a:endParaRPr>
          </a:p>
          <a:p>
            <a:pPr marL="0" lvl="0" indent="0" algn="ctr" rtl="0">
              <a:spcBef>
                <a:spcPts val="0"/>
              </a:spcBef>
              <a:spcAft>
                <a:spcPts val="0"/>
              </a:spcAft>
              <a:buClr>
                <a:schemeClr val="dk1"/>
              </a:buClr>
              <a:buSzPts val="1100"/>
              <a:buFont typeface="Arial"/>
              <a:buNone/>
            </a:pPr>
            <a:r>
              <a:rPr lang="zh-CN" altLang="en-US" dirty="0">
                <a:solidFill>
                  <a:schemeClr val="dk2"/>
                </a:solidFill>
                <a:latin typeface="微软雅黑" panose="020B0503020204020204" pitchFamily="34" charset="-122"/>
                <a:ea typeface="微软雅黑" panose="020B0503020204020204" pitchFamily="34" charset="-122"/>
                <a:cs typeface="Merriweather"/>
                <a:sym typeface="Merriweather"/>
              </a:rPr>
              <a:t>训练</a:t>
            </a:r>
            <a:r>
              <a:rPr lang="en-US" altLang="zh-CN" dirty="0">
                <a:solidFill>
                  <a:schemeClr val="dk2"/>
                </a:solidFill>
                <a:latin typeface="微软雅黑" panose="020B0503020204020204" pitchFamily="34" charset="-122"/>
                <a:ea typeface="微软雅黑" panose="020B0503020204020204" pitchFamily="34" charset="-122"/>
                <a:cs typeface="Merriweather"/>
                <a:sym typeface="Merriweather"/>
              </a:rPr>
              <a:t>-</a:t>
            </a:r>
            <a:r>
              <a:rPr lang="zh-CN" altLang="en-US" dirty="0">
                <a:solidFill>
                  <a:schemeClr val="dk2"/>
                </a:solidFill>
                <a:latin typeface="微软雅黑" panose="020B0503020204020204" pitchFamily="34" charset="-122"/>
                <a:ea typeface="微软雅黑" panose="020B0503020204020204" pitchFamily="34" charset="-122"/>
                <a:cs typeface="Merriweather"/>
                <a:sym typeface="Merriweather"/>
              </a:rPr>
              <a:t>部署</a:t>
            </a:r>
            <a:r>
              <a:rPr lang="en-US" altLang="zh-CN" dirty="0">
                <a:solidFill>
                  <a:schemeClr val="dk2"/>
                </a:solidFill>
                <a:latin typeface="微软雅黑" panose="020B0503020204020204" pitchFamily="34" charset="-122"/>
                <a:ea typeface="微软雅黑" panose="020B0503020204020204" pitchFamily="34" charset="-122"/>
                <a:cs typeface="Merriweather"/>
                <a:sym typeface="Merriweather"/>
              </a:rPr>
              <a:t>-</a:t>
            </a:r>
            <a:r>
              <a:rPr lang="zh-CN" altLang="en-US" dirty="0">
                <a:solidFill>
                  <a:schemeClr val="dk2"/>
                </a:solidFill>
                <a:latin typeface="微软雅黑" panose="020B0503020204020204" pitchFamily="34" charset="-122"/>
                <a:ea typeface="微软雅黑" panose="020B0503020204020204" pitchFamily="34" charset="-122"/>
                <a:cs typeface="Merriweather"/>
                <a:sym typeface="Merriweather"/>
              </a:rPr>
              <a:t>反馈 闭环不易实现</a:t>
            </a:r>
            <a:endParaRPr lang="en-US" altLang="zh-CN" dirty="0">
              <a:solidFill>
                <a:schemeClr val="dk2"/>
              </a:solidFill>
              <a:latin typeface="微软雅黑" panose="020B0503020204020204" pitchFamily="34" charset="-122"/>
              <a:ea typeface="微软雅黑" panose="020B0503020204020204" pitchFamily="34" charset="-122"/>
              <a:cs typeface="Merriweather"/>
              <a:sym typeface="Merriweather"/>
            </a:endParaRPr>
          </a:p>
          <a:p>
            <a:pPr marL="0" lvl="0" indent="0" algn="ctr" rtl="0">
              <a:spcBef>
                <a:spcPts val="0"/>
              </a:spcBef>
              <a:spcAft>
                <a:spcPts val="0"/>
              </a:spcAft>
              <a:buClr>
                <a:schemeClr val="dk1"/>
              </a:buClr>
              <a:buSzPts val="1100"/>
              <a:buFont typeface="Arial"/>
              <a:buNone/>
            </a:pPr>
            <a:r>
              <a:rPr lang="zh-CN" altLang="en-US" dirty="0">
                <a:solidFill>
                  <a:schemeClr val="dk2"/>
                </a:solidFill>
                <a:latin typeface="微软雅黑" panose="020B0503020204020204" pitchFamily="34" charset="-122"/>
                <a:ea typeface="微软雅黑" panose="020B0503020204020204" pitchFamily="34" charset="-122"/>
                <a:cs typeface="Merriweather"/>
                <a:sym typeface="Merriweather"/>
              </a:rPr>
              <a:t>鲜花电商的变更迅速</a:t>
            </a:r>
            <a:endParaRPr dirty="0">
              <a:solidFill>
                <a:schemeClr val="dk2"/>
              </a:solidFill>
              <a:latin typeface="微软雅黑" panose="020B0503020204020204" pitchFamily="34" charset="-122"/>
              <a:ea typeface="微软雅黑" panose="020B0503020204020204" pitchFamily="34" charset="-122"/>
              <a:cs typeface="Merriweather"/>
              <a:sym typeface="Merriweather"/>
            </a:endParaRPr>
          </a:p>
        </p:txBody>
      </p:sp>
      <p:sp>
        <p:nvSpPr>
          <p:cNvPr id="1191" name="Google Shape;1191;p56"/>
          <p:cNvSpPr txBox="1">
            <a:spLocks noGrp="1"/>
          </p:cNvSpPr>
          <p:nvPr>
            <p:ph type="subTitle" idx="1"/>
          </p:nvPr>
        </p:nvSpPr>
        <p:spPr>
          <a:xfrm>
            <a:off x="6724574" y="2229025"/>
            <a:ext cx="2263117" cy="108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b="1" dirty="0">
                <a:solidFill>
                  <a:srgbClr val="393E41"/>
                </a:solidFill>
                <a:latin typeface="微软雅黑" panose="020B0503020204020204" pitchFamily="34" charset="-122"/>
                <a:ea typeface="微软雅黑" panose="020B0503020204020204" pitchFamily="34" charset="-122"/>
                <a:cs typeface="Merriweather"/>
                <a:sym typeface="Merriweather"/>
              </a:rPr>
              <a:t>Opportunities </a:t>
            </a:r>
            <a:r>
              <a:rPr lang="zh-CN" altLang="en-US" b="1" dirty="0">
                <a:solidFill>
                  <a:srgbClr val="393E41"/>
                </a:solidFill>
                <a:latin typeface="微软雅黑" panose="020B0503020204020204" pitchFamily="34" charset="-122"/>
                <a:ea typeface="微软雅黑" panose="020B0503020204020204" pitchFamily="34" charset="-122"/>
                <a:cs typeface="Merriweather"/>
                <a:sym typeface="Merriweather"/>
              </a:rPr>
              <a:t>机遇</a:t>
            </a:r>
            <a:endParaRPr lang="en-US" b="1" dirty="0">
              <a:solidFill>
                <a:srgbClr val="393E41"/>
              </a:solidFill>
              <a:latin typeface="微软雅黑" panose="020B0503020204020204" pitchFamily="34" charset="-122"/>
              <a:ea typeface="微软雅黑" panose="020B0503020204020204" pitchFamily="34" charset="-122"/>
              <a:cs typeface="Merriweather"/>
              <a:sym typeface="Merriweather"/>
            </a:endParaRPr>
          </a:p>
          <a:p>
            <a:pPr marL="0" lvl="0" indent="0" algn="ctr" rtl="0">
              <a:spcBef>
                <a:spcPts val="0"/>
              </a:spcBef>
              <a:spcAft>
                <a:spcPts val="0"/>
              </a:spcAft>
              <a:buClr>
                <a:schemeClr val="dk1"/>
              </a:buClr>
              <a:buSzPts val="1100"/>
              <a:buFont typeface="Arial"/>
              <a:buNone/>
            </a:pPr>
            <a:r>
              <a:rPr lang="zh-CN" altLang="en-US" dirty="0">
                <a:solidFill>
                  <a:schemeClr val="dk2"/>
                </a:solidFill>
                <a:latin typeface="微软雅黑" panose="020B0503020204020204" pitchFamily="34" charset="-122"/>
                <a:ea typeface="微软雅黑" panose="020B0503020204020204" pitchFamily="34" charset="-122"/>
              </a:rPr>
              <a:t>政府对电商项目的高度重视</a:t>
            </a:r>
            <a:endParaRPr lang="en-US" altLang="zh-CN" dirty="0">
              <a:solidFill>
                <a:schemeClr val="dk2"/>
              </a:solidFill>
              <a:latin typeface="微软雅黑" panose="020B0503020204020204" pitchFamily="34" charset="-122"/>
              <a:ea typeface="微软雅黑" panose="020B0503020204020204" pitchFamily="34" charset="-122"/>
            </a:endParaRPr>
          </a:p>
          <a:p>
            <a:pPr marL="0" lvl="0" indent="0" algn="ctr" rtl="0">
              <a:spcBef>
                <a:spcPts val="0"/>
              </a:spcBef>
              <a:spcAft>
                <a:spcPts val="0"/>
              </a:spcAft>
              <a:buClr>
                <a:schemeClr val="dk1"/>
              </a:buClr>
              <a:buSzPts val="1100"/>
              <a:buFont typeface="Arial"/>
              <a:buNone/>
            </a:pPr>
            <a:r>
              <a:rPr lang="zh-CN" altLang="en-US" dirty="0">
                <a:solidFill>
                  <a:schemeClr val="dk2"/>
                </a:solidFill>
                <a:latin typeface="微软雅黑" panose="020B0503020204020204" pitchFamily="34" charset="-122"/>
                <a:ea typeface="微软雅黑" panose="020B0503020204020204" pitchFamily="34" charset="-122"/>
              </a:rPr>
              <a:t>鲜花零售的“货不对板” </a:t>
            </a:r>
            <a:endParaRPr lang="en-US" altLang="zh-CN" dirty="0">
              <a:solidFill>
                <a:schemeClr val="dk2"/>
              </a:solidFill>
              <a:latin typeface="微软雅黑" panose="020B0503020204020204" pitchFamily="34" charset="-122"/>
              <a:ea typeface="微软雅黑" panose="020B0503020204020204" pitchFamily="34" charset="-122"/>
            </a:endParaRPr>
          </a:p>
          <a:p>
            <a:pPr marL="0" lvl="0" indent="0" algn="ctr" rtl="0">
              <a:spcBef>
                <a:spcPts val="0"/>
              </a:spcBef>
              <a:spcAft>
                <a:spcPts val="0"/>
              </a:spcAft>
              <a:buClr>
                <a:schemeClr val="dk1"/>
              </a:buClr>
              <a:buSzPts val="1100"/>
              <a:buFont typeface="Arial"/>
              <a:buNone/>
            </a:pPr>
            <a:r>
              <a:rPr lang="zh-CN" altLang="en-US" dirty="0">
                <a:solidFill>
                  <a:schemeClr val="dk2"/>
                </a:solidFill>
                <a:latin typeface="微软雅黑" panose="020B0503020204020204" pitchFamily="34" charset="-122"/>
                <a:ea typeface="微软雅黑" panose="020B0503020204020204" pitchFamily="34" charset="-122"/>
              </a:rPr>
              <a:t>深度学习的高速发展</a:t>
            </a:r>
            <a:endParaRPr dirty="0">
              <a:solidFill>
                <a:schemeClr val="dk2"/>
              </a:solidFill>
              <a:latin typeface="微软雅黑" panose="020B0503020204020204" pitchFamily="34" charset="-122"/>
              <a:ea typeface="微软雅黑" panose="020B0503020204020204" pitchFamily="34" charset="-122"/>
            </a:endParaRPr>
          </a:p>
        </p:txBody>
      </p:sp>
      <p:cxnSp>
        <p:nvCxnSpPr>
          <p:cNvPr id="1192" name="Google Shape;1192;p56"/>
          <p:cNvCxnSpPr>
            <a:cxnSpLocks/>
            <a:stCxn id="1182" idx="4"/>
            <a:endCxn id="1189" idx="3"/>
          </p:cNvCxnSpPr>
          <p:nvPr/>
        </p:nvCxnSpPr>
        <p:spPr>
          <a:xfrm rot="5400000">
            <a:off x="3621716" y="3498540"/>
            <a:ext cx="351794" cy="722076"/>
          </a:xfrm>
          <a:prstGeom prst="bentConnector2">
            <a:avLst/>
          </a:prstGeom>
          <a:noFill/>
          <a:ln w="9525" cap="flat" cmpd="sng">
            <a:solidFill>
              <a:srgbClr val="CCCCCC"/>
            </a:solidFill>
            <a:prstDash val="solid"/>
            <a:round/>
            <a:headEnd type="oval" w="med" len="med"/>
            <a:tailEnd type="oval" w="med" len="med"/>
          </a:ln>
        </p:spPr>
      </p:cxnSp>
      <p:cxnSp>
        <p:nvCxnSpPr>
          <p:cNvPr id="1193" name="Google Shape;1193;p56"/>
          <p:cNvCxnSpPr>
            <a:cxnSpLocks/>
            <a:stCxn id="1183" idx="4"/>
            <a:endCxn id="1190" idx="1"/>
          </p:cNvCxnSpPr>
          <p:nvPr/>
        </p:nvCxnSpPr>
        <p:spPr>
          <a:xfrm rot="16200000" flipH="1">
            <a:off x="5291006" y="3619081"/>
            <a:ext cx="351796" cy="480992"/>
          </a:xfrm>
          <a:prstGeom prst="bentConnector2">
            <a:avLst/>
          </a:prstGeom>
          <a:noFill/>
          <a:ln w="9525" cap="flat" cmpd="sng">
            <a:solidFill>
              <a:srgbClr val="CCCCCC"/>
            </a:solidFill>
            <a:prstDash val="solid"/>
            <a:round/>
            <a:headEnd type="oval" w="med" len="med"/>
            <a:tailEnd type="oval" w="med" len="med"/>
          </a:ln>
        </p:spPr>
      </p:cxnSp>
      <p:cxnSp>
        <p:nvCxnSpPr>
          <p:cNvPr id="1194" name="Google Shape;1194;p56"/>
          <p:cNvCxnSpPr>
            <a:cxnSpLocks/>
            <a:stCxn id="1181" idx="0"/>
            <a:endCxn id="1191" idx="0"/>
          </p:cNvCxnSpPr>
          <p:nvPr/>
        </p:nvCxnSpPr>
        <p:spPr>
          <a:xfrm rot="5400000" flipH="1" flipV="1">
            <a:off x="6864561" y="1435153"/>
            <a:ext cx="197700" cy="1785444"/>
          </a:xfrm>
          <a:prstGeom prst="bentConnector3">
            <a:avLst>
              <a:gd name="adj1" fmla="val 215630"/>
            </a:avLst>
          </a:prstGeom>
          <a:noFill/>
          <a:ln w="9525" cap="flat" cmpd="sng">
            <a:solidFill>
              <a:srgbClr val="CCCCCC"/>
            </a:solidFill>
            <a:prstDash val="solid"/>
            <a:round/>
            <a:headEnd type="oval" w="med" len="med"/>
            <a:tailEnd type="oval" w="med" len="med"/>
          </a:ln>
        </p:spPr>
      </p:cxnSp>
      <p:cxnSp>
        <p:nvCxnSpPr>
          <p:cNvPr id="1195" name="Google Shape;1195;p56"/>
          <p:cNvCxnSpPr>
            <a:cxnSpLocks/>
            <a:stCxn id="1188" idx="0"/>
            <a:endCxn id="1180" idx="0"/>
          </p:cNvCxnSpPr>
          <p:nvPr/>
        </p:nvCxnSpPr>
        <p:spPr>
          <a:xfrm rot="16200000" flipH="1">
            <a:off x="2329220" y="1430372"/>
            <a:ext cx="197700" cy="1795006"/>
          </a:xfrm>
          <a:prstGeom prst="bentConnector3">
            <a:avLst>
              <a:gd name="adj1" fmla="val -115630"/>
            </a:avLst>
          </a:prstGeom>
          <a:noFill/>
          <a:ln w="9525" cap="flat" cmpd="sng">
            <a:solidFill>
              <a:srgbClr val="CCCCCC"/>
            </a:solidFill>
            <a:prstDash val="solid"/>
            <a:round/>
            <a:headEnd type="oval" w="med" len="med"/>
            <a:tailEnd type="oval"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412,&quot;width&quot;:9708}"/>
</p:tagLst>
</file>

<file path=ppt/theme/theme1.xml><?xml version="1.0" encoding="utf-8"?>
<a:theme xmlns:a="http://schemas.openxmlformats.org/drawingml/2006/main" name="Floral Wedding">
  <a:themeElements>
    <a:clrScheme name="Simple Light">
      <a:dk1>
        <a:srgbClr val="000000"/>
      </a:dk1>
      <a:lt1>
        <a:srgbClr val="FFFFFF"/>
      </a:lt1>
      <a:dk2>
        <a:srgbClr val="999999"/>
      </a:dk2>
      <a:lt2>
        <a:srgbClr val="272727"/>
      </a:lt2>
      <a:accent1>
        <a:srgbClr val="FBDAD6"/>
      </a:accent1>
      <a:accent2>
        <a:srgbClr val="F5ABA1"/>
      </a:accent2>
      <a:accent3>
        <a:srgbClr val="F39A8E"/>
      </a:accent3>
      <a:accent4>
        <a:srgbClr val="F39A8E"/>
      </a:accent4>
      <a:accent5>
        <a:srgbClr val="F5ABA1"/>
      </a:accent5>
      <a:accent6>
        <a:srgbClr val="FBDAD6"/>
      </a:accent6>
      <a:hlink>
        <a:srgbClr val="99999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383</TotalTime>
  <Words>1662</Words>
  <Application>Microsoft Office PowerPoint</Application>
  <PresentationFormat>全屏显示(16:9)</PresentationFormat>
  <Paragraphs>269</Paragraphs>
  <Slides>43</Slides>
  <Notes>43</Notes>
  <HiddenSlides>22</HiddenSlides>
  <MMClips>0</MMClips>
  <ScaleCrop>false</ScaleCrop>
  <HeadingPairs>
    <vt:vector size="6" baseType="variant">
      <vt:variant>
        <vt:lpstr>已用的字体</vt:lpstr>
      </vt:variant>
      <vt:variant>
        <vt:i4>21</vt:i4>
      </vt:variant>
      <vt:variant>
        <vt:lpstr>主题</vt:lpstr>
      </vt:variant>
      <vt:variant>
        <vt:i4>3</vt:i4>
      </vt:variant>
      <vt:variant>
        <vt:lpstr>幻灯片标题</vt:lpstr>
      </vt:variant>
      <vt:variant>
        <vt:i4>43</vt:i4>
      </vt:variant>
    </vt:vector>
  </HeadingPairs>
  <TitlesOfParts>
    <vt:vector size="67" baseType="lpstr">
      <vt:lpstr>Arvo</vt:lpstr>
      <vt:lpstr>Calibri</vt:lpstr>
      <vt:lpstr>Roboto Medium</vt:lpstr>
      <vt:lpstr>仿宋</vt:lpstr>
      <vt:lpstr>Proxima Nova</vt:lpstr>
      <vt:lpstr>CMU Serif</vt:lpstr>
      <vt:lpstr>微软雅黑 Light</vt:lpstr>
      <vt:lpstr>CMU Typewriter Text</vt:lpstr>
      <vt:lpstr>Arial</vt:lpstr>
      <vt:lpstr>Playfair Display</vt:lpstr>
      <vt:lpstr>Proxima Nova Semibold</vt:lpstr>
      <vt:lpstr>Hack Nerd Font Mono</vt:lpstr>
      <vt:lpstr>Lexend Deca</vt:lpstr>
      <vt:lpstr>PingFang SC</vt:lpstr>
      <vt:lpstr>微软雅黑</vt:lpstr>
      <vt:lpstr>Merriweather</vt:lpstr>
      <vt:lpstr>楷体</vt:lpstr>
      <vt:lpstr>Playfair Display Black</vt:lpstr>
      <vt:lpstr>Merriweather Light</vt:lpstr>
      <vt:lpstr>Amatic SC</vt:lpstr>
      <vt:lpstr>CMU Typewriter Text Variable Wi</vt:lpstr>
      <vt:lpstr>Floral Wedding</vt:lpstr>
      <vt:lpstr>SlidesGo Final Pages</vt:lpstr>
      <vt:lpstr>Slidesgo Final Pages</vt:lpstr>
      <vt:lpstr>花屿 Flora</vt:lpstr>
      <vt:lpstr>市场分析</vt:lpstr>
      <vt:lpstr>市场分析</vt:lpstr>
      <vt:lpstr>现代设施农业组成</vt:lpstr>
      <vt:lpstr>PowerPoint 演示文稿</vt:lpstr>
      <vt:lpstr>策略分析</vt:lpstr>
      <vt:lpstr>鲜花电商业的痛点</vt:lpstr>
      <vt:lpstr>鲜花图像智能识别技术</vt:lpstr>
      <vt:lpstr>SWTO 分析</vt:lpstr>
      <vt:lpstr>项目演示</vt:lpstr>
      <vt:lpstr>花屿</vt:lpstr>
      <vt:lpstr>产品介绍</vt:lpstr>
      <vt:lpstr>产品功能</vt:lpstr>
      <vt:lpstr>月季成熟度预测</vt:lpstr>
      <vt:lpstr>技术实现方案</vt:lpstr>
      <vt:lpstr>核心代码</vt:lpstr>
      <vt:lpstr>对比多种模型结构</vt:lpstr>
      <vt:lpstr>小程序端</vt:lpstr>
      <vt:lpstr>未来展望</vt:lpstr>
      <vt:lpstr>未来展望</vt:lpstr>
      <vt:lpstr>Thanks!</vt:lpstr>
      <vt:lpstr>“花开花落终有时，缘起缘灭无穷尽。”</vt:lpstr>
      <vt:lpstr>This is a great headline</vt:lpstr>
      <vt:lpstr>花屿</vt:lpstr>
      <vt:lpstr>PEST 分析</vt:lpstr>
      <vt:lpstr>14,112</vt:lpstr>
      <vt:lpstr>太顶了</vt:lpstr>
      <vt:lpstr>Budget</vt:lpstr>
      <vt:lpstr>333,000.00</vt:lpstr>
      <vt:lpstr>Fonts &amp; colors used</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花屿 Flower</dc:title>
  <dc:creator>Administrator</dc:creator>
  <cp:lastModifiedBy>Lau Sonder</cp:lastModifiedBy>
  <cp:revision>19</cp:revision>
  <dcterms:modified xsi:type="dcterms:W3CDTF">2022-03-31T12:05:54Z</dcterms:modified>
</cp:coreProperties>
</file>